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080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9249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8853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8853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8218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8853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9488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8853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821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FC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8218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8853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32028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CFC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8218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1266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617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8218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F9F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1111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762" y="128201"/>
            <a:ext cx="430057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495" y="1563467"/>
            <a:ext cx="4093108" cy="128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986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8993"/>
            <a:ext cx="1179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rectifier: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1938" y="1238186"/>
            <a:ext cx="582295" cy="529590"/>
            <a:chOff x="981938" y="1238186"/>
            <a:chExt cx="582295" cy="529590"/>
          </a:xfrm>
        </p:grpSpPr>
        <p:sp>
          <p:nvSpPr>
            <p:cNvPr id="5" name="object 5"/>
            <p:cNvSpPr/>
            <p:nvPr/>
          </p:nvSpPr>
          <p:spPr>
            <a:xfrm>
              <a:off x="1152333" y="1241361"/>
              <a:ext cx="330835" cy="523240"/>
            </a:xfrm>
            <a:custGeom>
              <a:avLst/>
              <a:gdLst/>
              <a:ahLst/>
              <a:cxnLst/>
              <a:rect l="l" t="t" r="r" b="b"/>
              <a:pathLst>
                <a:path w="330834" h="523239">
                  <a:moveTo>
                    <a:pt x="282892" y="335279"/>
                  </a:moveTo>
                  <a:lnTo>
                    <a:pt x="259004" y="323543"/>
                  </a:lnTo>
                  <a:lnTo>
                    <a:pt x="306363" y="300076"/>
                  </a:lnTo>
                  <a:lnTo>
                    <a:pt x="259004" y="276605"/>
                  </a:lnTo>
                  <a:lnTo>
                    <a:pt x="306363" y="252717"/>
                  </a:lnTo>
                  <a:lnTo>
                    <a:pt x="259004" y="229246"/>
                  </a:lnTo>
                  <a:lnTo>
                    <a:pt x="306363" y="205778"/>
                  </a:lnTo>
                  <a:lnTo>
                    <a:pt x="282892" y="194043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336116"/>
                  </a:lnTo>
                </a:path>
                <a:path w="330834" h="523239">
                  <a:moveTo>
                    <a:pt x="282892" y="173088"/>
                  </a:moveTo>
                  <a:lnTo>
                    <a:pt x="282892" y="193622"/>
                  </a:lnTo>
                </a:path>
                <a:path w="330834" h="523239">
                  <a:moveTo>
                    <a:pt x="268223" y="523036"/>
                  </a:moveTo>
                  <a:lnTo>
                    <a:pt x="299656" y="523036"/>
                  </a:lnTo>
                </a:path>
                <a:path w="330834" h="523239">
                  <a:moveTo>
                    <a:pt x="235116" y="487413"/>
                  </a:moveTo>
                  <a:lnTo>
                    <a:pt x="330251" y="487413"/>
                  </a:lnTo>
                </a:path>
                <a:path w="330834" h="523239">
                  <a:moveTo>
                    <a:pt x="251459" y="505435"/>
                  </a:moveTo>
                  <a:lnTo>
                    <a:pt x="314324" y="505435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487413"/>
                  </a:lnTo>
                </a:path>
                <a:path w="330834" h="523239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30834" h="523239">
                  <a:moveTo>
                    <a:pt x="123217" y="0"/>
                  </a:moveTo>
                  <a:lnTo>
                    <a:pt x="123217" y="94297"/>
                  </a:lnTo>
                </a:path>
                <a:path w="330834" h="523239">
                  <a:moveTo>
                    <a:pt x="0" y="47358"/>
                  </a:moveTo>
                  <a:lnTo>
                    <a:pt x="51970" y="47358"/>
                  </a:lnTo>
                </a:path>
                <a:path w="330834" h="523239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5113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5113" y="1278661"/>
              <a:ext cx="575945" cy="135890"/>
            </a:xfrm>
            <a:custGeom>
              <a:avLst/>
              <a:gdLst/>
              <a:ahLst/>
              <a:cxnLst/>
              <a:rect l="l" t="t" r="r" b="b"/>
              <a:pathLst>
                <a:path w="575944" h="135890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575944" h="135890">
                  <a:moveTo>
                    <a:pt x="10057" y="10058"/>
                  </a:moveTo>
                  <a:lnTo>
                    <a:pt x="167219" y="10058"/>
                  </a:lnTo>
                </a:path>
                <a:path w="575944" h="135890">
                  <a:moveTo>
                    <a:pt x="418679" y="10058"/>
                  </a:moveTo>
                  <a:lnTo>
                    <a:pt x="450112" y="10058"/>
                  </a:lnTo>
                </a:path>
                <a:path w="575944" h="135890">
                  <a:moveTo>
                    <a:pt x="450112" y="10058"/>
                  </a:moveTo>
                  <a:lnTo>
                    <a:pt x="575841" y="10058"/>
                  </a:lnTo>
                </a:path>
                <a:path w="575944" h="135890">
                  <a:moveTo>
                    <a:pt x="355814" y="10058"/>
                  </a:moveTo>
                  <a:lnTo>
                    <a:pt x="418679" y="10058"/>
                  </a:lnTo>
                </a:path>
                <a:path w="575944" h="135890">
                  <a:moveTo>
                    <a:pt x="450112" y="135788"/>
                  </a:moveTo>
                  <a:lnTo>
                    <a:pt x="450112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214" y="1499211"/>
            <a:ext cx="68941" cy="693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7552" y="1512673"/>
            <a:ext cx="2971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slope=1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309" y="1042393"/>
            <a:ext cx="1252220" cy="906780"/>
            <a:chOff x="2095309" y="1042393"/>
            <a:chExt cx="1252220" cy="906780"/>
          </a:xfrm>
        </p:grpSpPr>
        <p:sp>
          <p:nvSpPr>
            <p:cNvPr id="11" name="object 11"/>
            <p:cNvSpPr/>
            <p:nvPr/>
          </p:nvSpPr>
          <p:spPr>
            <a:xfrm>
              <a:off x="2533792" y="1043965"/>
              <a:ext cx="3175" cy="904875"/>
            </a:xfrm>
            <a:custGeom>
              <a:avLst/>
              <a:gdLst/>
              <a:ahLst/>
              <a:cxnLst/>
              <a:rect l="l" t="t" r="r" b="b"/>
              <a:pathLst>
                <a:path w="3175" h="904875">
                  <a:moveTo>
                    <a:pt x="1571" y="0"/>
                  </a:moveTo>
                  <a:lnTo>
                    <a:pt x="0" y="6286"/>
                  </a:lnTo>
                  <a:lnTo>
                    <a:pt x="0" y="904836"/>
                  </a:lnTo>
                  <a:lnTo>
                    <a:pt x="3143" y="904836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296" y="1853552"/>
              <a:ext cx="1249680" cy="2540"/>
            </a:xfrm>
            <a:custGeom>
              <a:avLst/>
              <a:gdLst/>
              <a:ahLst/>
              <a:cxnLst/>
              <a:rect l="l" t="t" r="r" b="b"/>
              <a:pathLst>
                <a:path w="1249679" h="2539">
                  <a:moveTo>
                    <a:pt x="124932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46784" y="2540"/>
                  </a:lnTo>
                  <a:lnTo>
                    <a:pt x="1246784" y="1270"/>
                  </a:lnTo>
                  <a:lnTo>
                    <a:pt x="1249324" y="1270"/>
                  </a:lnTo>
                  <a:lnTo>
                    <a:pt x="124932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5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5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5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662" y="1885937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8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10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1305" y="0"/>
                  </a:moveTo>
                  <a:lnTo>
                    <a:pt x="0" y="0"/>
                  </a:lnTo>
                  <a:lnTo>
                    <a:pt x="0" y="3143"/>
                  </a:lnTo>
                  <a:lnTo>
                    <a:pt x="81305" y="3143"/>
                  </a:lnTo>
                  <a:lnTo>
                    <a:pt x="87591" y="1571"/>
                  </a:lnTo>
                  <a:lnTo>
                    <a:pt x="81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0"/>
                  </a:moveTo>
                  <a:lnTo>
                    <a:pt x="0" y="12572"/>
                  </a:lnTo>
                  <a:lnTo>
                    <a:pt x="25145" y="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12572"/>
                  </a:moveTo>
                  <a:lnTo>
                    <a:pt x="25145" y="6286"/>
                  </a:lnTo>
                  <a:lnTo>
                    <a:pt x="0" y="0"/>
                  </a:lnTo>
                  <a:lnTo>
                    <a:pt x="0" y="12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63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7591" y="0"/>
                  </a:moveTo>
                  <a:lnTo>
                    <a:pt x="6286" y="0"/>
                  </a:lnTo>
                  <a:lnTo>
                    <a:pt x="0" y="1571"/>
                  </a:lnTo>
                  <a:lnTo>
                    <a:pt x="6286" y="3143"/>
                  </a:lnTo>
                  <a:lnTo>
                    <a:pt x="87591" y="3143"/>
                  </a:lnTo>
                  <a:lnTo>
                    <a:pt x="87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8174" y="1288719"/>
              <a:ext cx="1037590" cy="565785"/>
            </a:xfrm>
            <a:custGeom>
              <a:avLst/>
              <a:gdLst/>
              <a:ahLst/>
              <a:cxnLst/>
              <a:rect l="l" t="t" r="r" b="b"/>
              <a:pathLst>
                <a:path w="1037589" h="565785">
                  <a:moveTo>
                    <a:pt x="0" y="565784"/>
                  </a:moveTo>
                  <a:lnTo>
                    <a:pt x="471487" y="565784"/>
                  </a:lnTo>
                  <a:lnTo>
                    <a:pt x="1037272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04593" y="1335393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22025" y="1275518"/>
            <a:ext cx="152400" cy="26670"/>
            <a:chOff x="1422025" y="1275518"/>
            <a:chExt cx="152400" cy="26670"/>
          </a:xfrm>
        </p:grpSpPr>
        <p:sp>
          <p:nvSpPr>
            <p:cNvPr id="27" name="object 27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74913" y="143321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4347" y="123204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742" y="1305809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53320" y="1864890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828" y="1012440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03131" y="1940328"/>
            <a:ext cx="1739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923" y="763955"/>
            <a:ext cx="981075" cy="876935"/>
            <a:chOff x="318923" y="763955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46886" y="1270050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60" y="1050022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98" y="955725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882" y="1093817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530" y="767130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670" y="1190994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894" y="1131119"/>
            <a:ext cx="1001394" cy="152400"/>
            <a:chOff x="308894" y="1131119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0183" y="128937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64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547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616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06250" y="763987"/>
            <a:ext cx="1001394" cy="876935"/>
            <a:chOff x="2006250" y="763987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05264" y="1270050"/>
              <a:ext cx="125730" cy="367665"/>
            </a:xfrm>
            <a:custGeom>
              <a:avLst/>
              <a:gdLst/>
              <a:ahLst/>
              <a:cxnLst/>
              <a:rect l="l" t="t" r="r" b="b"/>
              <a:pathLst>
                <a:path w="125730" h="367664">
                  <a:moveTo>
                    <a:pt x="62864" y="162191"/>
                  </a:moveTo>
                  <a:lnTo>
                    <a:pt x="38976" y="150458"/>
                  </a:lnTo>
                  <a:lnTo>
                    <a:pt x="86334" y="126987"/>
                  </a:lnTo>
                  <a:lnTo>
                    <a:pt x="38976" y="103517"/>
                  </a:lnTo>
                  <a:lnTo>
                    <a:pt x="86334" y="79628"/>
                  </a:lnTo>
                  <a:lnTo>
                    <a:pt x="38976" y="56161"/>
                  </a:lnTo>
                  <a:lnTo>
                    <a:pt x="86334" y="32690"/>
                  </a:lnTo>
                  <a:lnTo>
                    <a:pt x="62864" y="20954"/>
                  </a:lnTo>
                </a:path>
                <a:path w="125730" h="367664">
                  <a:moveTo>
                    <a:pt x="62864" y="188594"/>
                  </a:moveTo>
                  <a:lnTo>
                    <a:pt x="62864" y="163031"/>
                  </a:lnTo>
                </a:path>
                <a:path w="125730" h="367664">
                  <a:moveTo>
                    <a:pt x="62864" y="0"/>
                  </a:moveTo>
                  <a:lnTo>
                    <a:pt x="62864" y="20537"/>
                  </a:lnTo>
                </a:path>
                <a:path w="125730" h="367664">
                  <a:moveTo>
                    <a:pt x="0" y="314324"/>
                  </a:moveTo>
                  <a:lnTo>
                    <a:pt x="125729" y="314324"/>
                  </a:lnTo>
                </a:path>
                <a:path w="125730" h="367664">
                  <a:moveTo>
                    <a:pt x="31432" y="340728"/>
                  </a:moveTo>
                  <a:lnTo>
                    <a:pt x="94297" y="340728"/>
                  </a:lnTo>
                </a:path>
                <a:path w="125730" h="367664">
                  <a:moveTo>
                    <a:pt x="47358" y="367132"/>
                  </a:moveTo>
                  <a:lnTo>
                    <a:pt x="78790" y="367132"/>
                  </a:lnTo>
                </a:path>
                <a:path w="125730" h="367664">
                  <a:moveTo>
                    <a:pt x="62864" y="18859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6614" y="10500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884" y="767130"/>
              <a:ext cx="942975" cy="377190"/>
            </a:xfrm>
            <a:custGeom>
              <a:avLst/>
              <a:gdLst/>
              <a:ahLst/>
              <a:cxnLst/>
              <a:rect l="l" t="t" r="r" b="b"/>
              <a:pathLst>
                <a:path w="942975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942975" h="377190">
                  <a:moveTo>
                    <a:pt x="691514" y="377189"/>
                  </a:moveTo>
                  <a:lnTo>
                    <a:pt x="754379" y="377189"/>
                  </a:lnTo>
                </a:path>
                <a:path w="942975" h="377190">
                  <a:moveTo>
                    <a:pt x="754379" y="377189"/>
                  </a:moveTo>
                  <a:lnTo>
                    <a:pt x="785812" y="377189"/>
                  </a:lnTo>
                </a:path>
                <a:path w="942975" h="377190">
                  <a:moveTo>
                    <a:pt x="785812" y="377189"/>
                  </a:moveTo>
                  <a:lnTo>
                    <a:pt x="817244" y="377189"/>
                  </a:lnTo>
                </a:path>
                <a:path w="942975" h="377190">
                  <a:moveTo>
                    <a:pt x="817244" y="377189"/>
                  </a:moveTo>
                  <a:lnTo>
                    <a:pt x="942974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614" y="120718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9452" y="955725"/>
              <a:ext cx="848994" cy="377190"/>
            </a:xfrm>
            <a:custGeom>
              <a:avLst/>
              <a:gdLst/>
              <a:ahLst/>
              <a:cxnLst/>
              <a:rect l="l" t="t" r="r" b="b"/>
              <a:pathLst>
                <a:path w="848994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848994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848994" h="377190">
                  <a:moveTo>
                    <a:pt x="0" y="314324"/>
                  </a:moveTo>
                  <a:lnTo>
                    <a:pt x="62864" y="314324"/>
                  </a:lnTo>
                </a:path>
                <a:path w="848994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848994" h="377190">
                  <a:moveTo>
                    <a:pt x="62864" y="62864"/>
                  </a:moveTo>
                  <a:lnTo>
                    <a:pt x="125729" y="62864"/>
                  </a:lnTo>
                </a:path>
                <a:path w="848994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848994" h="377190">
                  <a:moveTo>
                    <a:pt x="848677" y="314324"/>
                  </a:moveTo>
                  <a:lnTo>
                    <a:pt x="848677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254" y="1078311"/>
            <a:ext cx="226313" cy="13201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60852" y="1406724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2419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36902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2258" y="1161131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6971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595" y="1927071"/>
            <a:ext cx="18745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(ii)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spc="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no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42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1200" spc="-30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1200" baseline="69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18923" y="763955"/>
            <a:ext cx="981075" cy="876935"/>
            <a:chOff x="318923" y="763955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46886" y="1270050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60" y="1050022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98" y="955725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882" y="1093817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530" y="767130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670" y="1190994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894" y="1131119"/>
            <a:ext cx="1001394" cy="152400"/>
            <a:chOff x="308894" y="1131119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0183" y="128937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64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547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616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06250" y="763987"/>
            <a:ext cx="1001394" cy="876935"/>
            <a:chOff x="2006250" y="763987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05264" y="1270050"/>
              <a:ext cx="125730" cy="367665"/>
            </a:xfrm>
            <a:custGeom>
              <a:avLst/>
              <a:gdLst/>
              <a:ahLst/>
              <a:cxnLst/>
              <a:rect l="l" t="t" r="r" b="b"/>
              <a:pathLst>
                <a:path w="125730" h="367664">
                  <a:moveTo>
                    <a:pt x="62864" y="162191"/>
                  </a:moveTo>
                  <a:lnTo>
                    <a:pt x="38976" y="150458"/>
                  </a:lnTo>
                  <a:lnTo>
                    <a:pt x="86334" y="126987"/>
                  </a:lnTo>
                  <a:lnTo>
                    <a:pt x="38976" y="103517"/>
                  </a:lnTo>
                  <a:lnTo>
                    <a:pt x="86334" y="79628"/>
                  </a:lnTo>
                  <a:lnTo>
                    <a:pt x="38976" y="56161"/>
                  </a:lnTo>
                  <a:lnTo>
                    <a:pt x="86334" y="32690"/>
                  </a:lnTo>
                  <a:lnTo>
                    <a:pt x="62864" y="20954"/>
                  </a:lnTo>
                </a:path>
                <a:path w="125730" h="367664">
                  <a:moveTo>
                    <a:pt x="62864" y="188594"/>
                  </a:moveTo>
                  <a:lnTo>
                    <a:pt x="62864" y="163031"/>
                  </a:lnTo>
                </a:path>
                <a:path w="125730" h="367664">
                  <a:moveTo>
                    <a:pt x="62864" y="0"/>
                  </a:moveTo>
                  <a:lnTo>
                    <a:pt x="62864" y="20537"/>
                  </a:lnTo>
                </a:path>
                <a:path w="125730" h="367664">
                  <a:moveTo>
                    <a:pt x="0" y="314324"/>
                  </a:moveTo>
                  <a:lnTo>
                    <a:pt x="125729" y="314324"/>
                  </a:lnTo>
                </a:path>
                <a:path w="125730" h="367664">
                  <a:moveTo>
                    <a:pt x="31432" y="340728"/>
                  </a:moveTo>
                  <a:lnTo>
                    <a:pt x="94297" y="340728"/>
                  </a:lnTo>
                </a:path>
                <a:path w="125730" h="367664">
                  <a:moveTo>
                    <a:pt x="47358" y="367132"/>
                  </a:moveTo>
                  <a:lnTo>
                    <a:pt x="78790" y="367132"/>
                  </a:lnTo>
                </a:path>
                <a:path w="125730" h="367664">
                  <a:moveTo>
                    <a:pt x="62864" y="18859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6614" y="10500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884" y="767130"/>
              <a:ext cx="942975" cy="377190"/>
            </a:xfrm>
            <a:custGeom>
              <a:avLst/>
              <a:gdLst/>
              <a:ahLst/>
              <a:cxnLst/>
              <a:rect l="l" t="t" r="r" b="b"/>
              <a:pathLst>
                <a:path w="942975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942975" h="377190">
                  <a:moveTo>
                    <a:pt x="691514" y="377189"/>
                  </a:moveTo>
                  <a:lnTo>
                    <a:pt x="754379" y="377189"/>
                  </a:lnTo>
                </a:path>
                <a:path w="942975" h="377190">
                  <a:moveTo>
                    <a:pt x="754379" y="377189"/>
                  </a:moveTo>
                  <a:lnTo>
                    <a:pt x="785812" y="377189"/>
                  </a:lnTo>
                </a:path>
                <a:path w="942975" h="377190">
                  <a:moveTo>
                    <a:pt x="785812" y="377189"/>
                  </a:moveTo>
                  <a:lnTo>
                    <a:pt x="817244" y="377189"/>
                  </a:lnTo>
                </a:path>
                <a:path w="942975" h="377190">
                  <a:moveTo>
                    <a:pt x="817244" y="377189"/>
                  </a:moveTo>
                  <a:lnTo>
                    <a:pt x="942974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614" y="120718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9452" y="955725"/>
              <a:ext cx="848994" cy="377190"/>
            </a:xfrm>
            <a:custGeom>
              <a:avLst/>
              <a:gdLst/>
              <a:ahLst/>
              <a:cxnLst/>
              <a:rect l="l" t="t" r="r" b="b"/>
              <a:pathLst>
                <a:path w="848994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848994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848994" h="377190">
                  <a:moveTo>
                    <a:pt x="0" y="314324"/>
                  </a:moveTo>
                  <a:lnTo>
                    <a:pt x="62864" y="314324"/>
                  </a:lnTo>
                </a:path>
                <a:path w="848994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848994" h="377190">
                  <a:moveTo>
                    <a:pt x="62864" y="62864"/>
                  </a:moveTo>
                  <a:lnTo>
                    <a:pt x="125729" y="62864"/>
                  </a:lnTo>
                </a:path>
                <a:path w="848994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848994" h="377190">
                  <a:moveTo>
                    <a:pt x="848677" y="314324"/>
                  </a:moveTo>
                  <a:lnTo>
                    <a:pt x="848677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254" y="1078311"/>
            <a:ext cx="226313" cy="13201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60852" y="1406724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2419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36902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2258" y="1161131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6971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6595" y="1872386"/>
            <a:ext cx="3749040" cy="66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marR="1904364" indent="-278765">
              <a:lnSpc>
                <a:spcPct val="144500"/>
              </a:lnSpc>
              <a:spcBef>
                <a:spcPts val="100"/>
              </a:spcBef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(ii)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spc="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no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42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1200" spc="-30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 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What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about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?</a:t>
            </a:r>
            <a:endParaRPr sz="800">
              <a:latin typeface="Microsoft Sans Serif"/>
              <a:cs typeface="Microsoft Sans Serif"/>
            </a:endParaRPr>
          </a:p>
          <a:p>
            <a:pPr marL="316230" marR="30480">
              <a:lnSpc>
                <a:spcPts val="950"/>
              </a:lnSpc>
              <a:spcBef>
                <a:spcPts val="42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Amp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open-loop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configuration,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very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small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6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enough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saturation.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18923" y="763955"/>
            <a:ext cx="981075" cy="876935"/>
            <a:chOff x="318923" y="763955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46886" y="1270050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60" y="1050022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98" y="955725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882" y="1093817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530" y="767130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670" y="1190994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894" y="1131119"/>
            <a:ext cx="1001394" cy="152400"/>
            <a:chOff x="308894" y="1131119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0183" y="128937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64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547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616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06250" y="763987"/>
            <a:ext cx="1001394" cy="876935"/>
            <a:chOff x="2006250" y="763987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05264" y="1270050"/>
              <a:ext cx="125730" cy="367665"/>
            </a:xfrm>
            <a:custGeom>
              <a:avLst/>
              <a:gdLst/>
              <a:ahLst/>
              <a:cxnLst/>
              <a:rect l="l" t="t" r="r" b="b"/>
              <a:pathLst>
                <a:path w="125730" h="367664">
                  <a:moveTo>
                    <a:pt x="62864" y="162191"/>
                  </a:moveTo>
                  <a:lnTo>
                    <a:pt x="38976" y="150458"/>
                  </a:lnTo>
                  <a:lnTo>
                    <a:pt x="86334" y="126987"/>
                  </a:lnTo>
                  <a:lnTo>
                    <a:pt x="38976" y="103517"/>
                  </a:lnTo>
                  <a:lnTo>
                    <a:pt x="86334" y="79628"/>
                  </a:lnTo>
                  <a:lnTo>
                    <a:pt x="38976" y="56161"/>
                  </a:lnTo>
                  <a:lnTo>
                    <a:pt x="86334" y="32690"/>
                  </a:lnTo>
                  <a:lnTo>
                    <a:pt x="62864" y="20954"/>
                  </a:lnTo>
                </a:path>
                <a:path w="125730" h="367664">
                  <a:moveTo>
                    <a:pt x="62864" y="188594"/>
                  </a:moveTo>
                  <a:lnTo>
                    <a:pt x="62864" y="163031"/>
                  </a:lnTo>
                </a:path>
                <a:path w="125730" h="367664">
                  <a:moveTo>
                    <a:pt x="62864" y="0"/>
                  </a:moveTo>
                  <a:lnTo>
                    <a:pt x="62864" y="20537"/>
                  </a:lnTo>
                </a:path>
                <a:path w="125730" h="367664">
                  <a:moveTo>
                    <a:pt x="0" y="314324"/>
                  </a:moveTo>
                  <a:lnTo>
                    <a:pt x="125729" y="314324"/>
                  </a:lnTo>
                </a:path>
                <a:path w="125730" h="367664">
                  <a:moveTo>
                    <a:pt x="31432" y="340728"/>
                  </a:moveTo>
                  <a:lnTo>
                    <a:pt x="94297" y="340728"/>
                  </a:lnTo>
                </a:path>
                <a:path w="125730" h="367664">
                  <a:moveTo>
                    <a:pt x="47358" y="367132"/>
                  </a:moveTo>
                  <a:lnTo>
                    <a:pt x="78790" y="367132"/>
                  </a:lnTo>
                </a:path>
                <a:path w="125730" h="367664">
                  <a:moveTo>
                    <a:pt x="62864" y="18859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6614" y="10500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884" y="767130"/>
              <a:ext cx="942975" cy="377190"/>
            </a:xfrm>
            <a:custGeom>
              <a:avLst/>
              <a:gdLst/>
              <a:ahLst/>
              <a:cxnLst/>
              <a:rect l="l" t="t" r="r" b="b"/>
              <a:pathLst>
                <a:path w="942975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942975" h="377190">
                  <a:moveTo>
                    <a:pt x="691514" y="377189"/>
                  </a:moveTo>
                  <a:lnTo>
                    <a:pt x="754379" y="377189"/>
                  </a:lnTo>
                </a:path>
                <a:path w="942975" h="377190">
                  <a:moveTo>
                    <a:pt x="754379" y="377189"/>
                  </a:moveTo>
                  <a:lnTo>
                    <a:pt x="785812" y="377189"/>
                  </a:lnTo>
                </a:path>
                <a:path w="942975" h="377190">
                  <a:moveTo>
                    <a:pt x="785812" y="377189"/>
                  </a:moveTo>
                  <a:lnTo>
                    <a:pt x="817244" y="377189"/>
                  </a:lnTo>
                </a:path>
                <a:path w="942975" h="377190">
                  <a:moveTo>
                    <a:pt x="817244" y="377189"/>
                  </a:moveTo>
                  <a:lnTo>
                    <a:pt x="942974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614" y="120718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9452" y="955725"/>
              <a:ext cx="848994" cy="377190"/>
            </a:xfrm>
            <a:custGeom>
              <a:avLst/>
              <a:gdLst/>
              <a:ahLst/>
              <a:cxnLst/>
              <a:rect l="l" t="t" r="r" b="b"/>
              <a:pathLst>
                <a:path w="848994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848994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848994" h="377190">
                  <a:moveTo>
                    <a:pt x="0" y="314324"/>
                  </a:moveTo>
                  <a:lnTo>
                    <a:pt x="62864" y="314324"/>
                  </a:lnTo>
                </a:path>
                <a:path w="848994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848994" h="377190">
                  <a:moveTo>
                    <a:pt x="62864" y="62864"/>
                  </a:moveTo>
                  <a:lnTo>
                    <a:pt x="125729" y="62864"/>
                  </a:lnTo>
                </a:path>
                <a:path w="848994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848994" h="377190">
                  <a:moveTo>
                    <a:pt x="848677" y="314324"/>
                  </a:moveTo>
                  <a:lnTo>
                    <a:pt x="848677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254" y="1078311"/>
            <a:ext cx="226313" cy="13201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60852" y="1406724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2419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36902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2258" y="1161131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6971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1195" y="1872386"/>
            <a:ext cx="385000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1980564" indent="-278765">
              <a:lnSpc>
                <a:spcPct val="144500"/>
              </a:lnSpc>
              <a:spcBef>
                <a:spcPts val="100"/>
              </a:spcBef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(ii)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spc="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no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42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1200" spc="-30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 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What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about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?</a:t>
            </a:r>
            <a:endParaRPr sz="800">
              <a:latin typeface="Microsoft Sans Serif"/>
              <a:cs typeface="Microsoft Sans Serif"/>
            </a:endParaRPr>
          </a:p>
          <a:p>
            <a:pPr marL="341630" marR="106045">
              <a:lnSpc>
                <a:spcPts val="950"/>
              </a:lnSpc>
              <a:spcBef>
                <a:spcPts val="42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Amp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open-loop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configuration,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very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small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6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enough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saturation.</a:t>
            </a:r>
            <a:endParaRPr sz="800">
              <a:latin typeface="Microsoft Sans Serif"/>
              <a:cs typeface="Microsoft Sans Serif"/>
            </a:endParaRPr>
          </a:p>
          <a:p>
            <a:pPr marL="341630" marR="55880">
              <a:lnSpc>
                <a:spcPts val="950"/>
              </a:lnSpc>
              <a:spcBef>
                <a:spcPts val="530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Note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that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Case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(ii)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occurs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when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 </a:t>
            </a:r>
            <a:r>
              <a:rPr sz="800" i="1" spc="8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12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 </a:t>
            </a:r>
            <a:r>
              <a:rPr sz="800" i="1" spc="1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187" baseline="-9259" dirty="0">
                <a:solidFill>
                  <a:srgbClr val="111187"/>
                </a:solidFill>
                <a:latin typeface="Arial"/>
                <a:cs typeface="Arial"/>
              </a:rPr>
              <a:t>−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negative,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15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54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driven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sat.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18923" y="763955"/>
            <a:ext cx="981075" cy="876935"/>
            <a:chOff x="318923" y="763955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46886" y="1270050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60" y="1050022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98" y="955725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882" y="1093817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530" y="767130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670" y="1190994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894" y="1131119"/>
            <a:ext cx="1001394" cy="152400"/>
            <a:chOff x="308894" y="1131119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0183" y="128937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064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547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9616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06250" y="763987"/>
            <a:ext cx="1001394" cy="876935"/>
            <a:chOff x="2006250" y="763987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05264" y="1270050"/>
              <a:ext cx="125730" cy="367665"/>
            </a:xfrm>
            <a:custGeom>
              <a:avLst/>
              <a:gdLst/>
              <a:ahLst/>
              <a:cxnLst/>
              <a:rect l="l" t="t" r="r" b="b"/>
              <a:pathLst>
                <a:path w="125730" h="367664">
                  <a:moveTo>
                    <a:pt x="62864" y="162191"/>
                  </a:moveTo>
                  <a:lnTo>
                    <a:pt x="38976" y="150458"/>
                  </a:lnTo>
                  <a:lnTo>
                    <a:pt x="86334" y="126987"/>
                  </a:lnTo>
                  <a:lnTo>
                    <a:pt x="38976" y="103517"/>
                  </a:lnTo>
                  <a:lnTo>
                    <a:pt x="86334" y="79628"/>
                  </a:lnTo>
                  <a:lnTo>
                    <a:pt x="38976" y="56161"/>
                  </a:lnTo>
                  <a:lnTo>
                    <a:pt x="86334" y="32690"/>
                  </a:lnTo>
                  <a:lnTo>
                    <a:pt x="62864" y="20954"/>
                  </a:lnTo>
                </a:path>
                <a:path w="125730" h="367664">
                  <a:moveTo>
                    <a:pt x="62864" y="188594"/>
                  </a:moveTo>
                  <a:lnTo>
                    <a:pt x="62864" y="163031"/>
                  </a:lnTo>
                </a:path>
                <a:path w="125730" h="367664">
                  <a:moveTo>
                    <a:pt x="62864" y="0"/>
                  </a:moveTo>
                  <a:lnTo>
                    <a:pt x="62864" y="20537"/>
                  </a:lnTo>
                </a:path>
                <a:path w="125730" h="367664">
                  <a:moveTo>
                    <a:pt x="0" y="314324"/>
                  </a:moveTo>
                  <a:lnTo>
                    <a:pt x="125729" y="314324"/>
                  </a:lnTo>
                </a:path>
                <a:path w="125730" h="367664">
                  <a:moveTo>
                    <a:pt x="31432" y="340728"/>
                  </a:moveTo>
                  <a:lnTo>
                    <a:pt x="94297" y="340728"/>
                  </a:lnTo>
                </a:path>
                <a:path w="125730" h="367664">
                  <a:moveTo>
                    <a:pt x="47358" y="367132"/>
                  </a:moveTo>
                  <a:lnTo>
                    <a:pt x="78790" y="367132"/>
                  </a:lnTo>
                </a:path>
                <a:path w="125730" h="367664">
                  <a:moveTo>
                    <a:pt x="62864" y="18859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76614" y="1050022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0884" y="767130"/>
              <a:ext cx="942975" cy="377190"/>
            </a:xfrm>
            <a:custGeom>
              <a:avLst/>
              <a:gdLst/>
              <a:ahLst/>
              <a:cxnLst/>
              <a:rect l="l" t="t" r="r" b="b"/>
              <a:pathLst>
                <a:path w="942975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942975" h="377190">
                  <a:moveTo>
                    <a:pt x="691514" y="377189"/>
                  </a:moveTo>
                  <a:lnTo>
                    <a:pt x="754379" y="377189"/>
                  </a:lnTo>
                </a:path>
                <a:path w="942975" h="377190">
                  <a:moveTo>
                    <a:pt x="754379" y="377189"/>
                  </a:moveTo>
                  <a:lnTo>
                    <a:pt x="785812" y="377189"/>
                  </a:lnTo>
                </a:path>
                <a:path w="942975" h="377190">
                  <a:moveTo>
                    <a:pt x="785812" y="377189"/>
                  </a:moveTo>
                  <a:lnTo>
                    <a:pt x="817244" y="377189"/>
                  </a:lnTo>
                </a:path>
                <a:path w="942975" h="377190">
                  <a:moveTo>
                    <a:pt x="817244" y="377189"/>
                  </a:moveTo>
                  <a:lnTo>
                    <a:pt x="942974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614" y="120718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19452" y="955725"/>
              <a:ext cx="848994" cy="377190"/>
            </a:xfrm>
            <a:custGeom>
              <a:avLst/>
              <a:gdLst/>
              <a:ahLst/>
              <a:cxnLst/>
              <a:rect l="l" t="t" r="r" b="b"/>
              <a:pathLst>
                <a:path w="848994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848994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848994" h="377190">
                  <a:moveTo>
                    <a:pt x="0" y="314324"/>
                  </a:moveTo>
                  <a:lnTo>
                    <a:pt x="62864" y="314324"/>
                  </a:lnTo>
                </a:path>
                <a:path w="848994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848994" h="377190">
                  <a:moveTo>
                    <a:pt x="62864" y="62864"/>
                  </a:moveTo>
                  <a:lnTo>
                    <a:pt x="125729" y="62864"/>
                  </a:lnTo>
                </a:path>
                <a:path w="848994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848994" h="377190">
                  <a:moveTo>
                    <a:pt x="848677" y="314324"/>
                  </a:moveTo>
                  <a:lnTo>
                    <a:pt x="848677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09394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807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380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5179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32341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254" y="1078311"/>
            <a:ext cx="226313" cy="13201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60852" y="1406724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82419" y="1203041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36902" y="1243450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72258" y="1161131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6971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13887" y="740832"/>
            <a:ext cx="875030" cy="875030"/>
            <a:chOff x="3213887" y="740832"/>
            <a:chExt cx="875030" cy="875030"/>
          </a:xfrm>
        </p:grpSpPr>
        <p:sp>
          <p:nvSpPr>
            <p:cNvPr id="44" name="object 44"/>
            <p:cNvSpPr/>
            <p:nvPr/>
          </p:nvSpPr>
          <p:spPr>
            <a:xfrm>
              <a:off x="3213874" y="1551978"/>
              <a:ext cx="872490" cy="2540"/>
            </a:xfrm>
            <a:custGeom>
              <a:avLst/>
              <a:gdLst/>
              <a:ahLst/>
              <a:cxnLst/>
              <a:rect l="l" t="t" r="r" b="b"/>
              <a:pathLst>
                <a:path w="872489" h="2540">
                  <a:moveTo>
                    <a:pt x="87209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69645" y="2540"/>
                  </a:lnTo>
                  <a:lnTo>
                    <a:pt x="869645" y="1270"/>
                  </a:lnTo>
                  <a:lnTo>
                    <a:pt x="872096" y="1270"/>
                  </a:lnTo>
                  <a:lnTo>
                    <a:pt x="872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036999" y="15403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5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36999" y="15403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5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03830" y="742403"/>
              <a:ext cx="3175" cy="873760"/>
            </a:xfrm>
            <a:custGeom>
              <a:avLst/>
              <a:gdLst/>
              <a:ahLst/>
              <a:cxnLst/>
              <a:rect l="l" t="t" r="r" b="b"/>
              <a:pathLst>
                <a:path w="3175" h="873760">
                  <a:moveTo>
                    <a:pt x="1571" y="0"/>
                  </a:moveTo>
                  <a:lnTo>
                    <a:pt x="0" y="6286"/>
                  </a:lnTo>
                  <a:lnTo>
                    <a:pt x="0" y="873403"/>
                  </a:lnTo>
                  <a:lnTo>
                    <a:pt x="3143" y="873403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92829" y="74240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92829" y="742403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29469" y="1448588"/>
              <a:ext cx="59055" cy="88900"/>
            </a:xfrm>
            <a:custGeom>
              <a:avLst/>
              <a:gdLst/>
              <a:ahLst/>
              <a:cxnLst/>
              <a:rect l="l" t="t" r="r" b="b"/>
              <a:pathLst>
                <a:path w="59054" h="88900">
                  <a:moveTo>
                    <a:pt x="0" y="0"/>
                  </a:moveTo>
                  <a:lnTo>
                    <a:pt x="47497" y="71246"/>
                  </a:lnTo>
                </a:path>
                <a:path w="59054" h="88900">
                  <a:moveTo>
                    <a:pt x="47497" y="71246"/>
                  </a:moveTo>
                  <a:lnTo>
                    <a:pt x="58933" y="884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69284" y="1512711"/>
              <a:ext cx="19685" cy="24765"/>
            </a:xfrm>
            <a:custGeom>
              <a:avLst/>
              <a:gdLst/>
              <a:ahLst/>
              <a:cxnLst/>
              <a:rect l="l" t="t" r="r" b="b"/>
              <a:pathLst>
                <a:path w="19685" h="24765">
                  <a:moveTo>
                    <a:pt x="10477" y="0"/>
                  </a:moveTo>
                  <a:lnTo>
                    <a:pt x="0" y="7124"/>
                  </a:lnTo>
                  <a:lnTo>
                    <a:pt x="19278" y="2472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69284" y="1512711"/>
              <a:ext cx="19685" cy="24765"/>
            </a:xfrm>
            <a:custGeom>
              <a:avLst/>
              <a:gdLst/>
              <a:ahLst/>
              <a:cxnLst/>
              <a:rect l="l" t="t" r="r" b="b"/>
              <a:pathLst>
                <a:path w="19685" h="24765">
                  <a:moveTo>
                    <a:pt x="0" y="7124"/>
                  </a:moveTo>
                  <a:lnTo>
                    <a:pt x="19278" y="24725"/>
                  </a:lnTo>
                  <a:lnTo>
                    <a:pt x="10477" y="0"/>
                  </a:lnTo>
                  <a:lnTo>
                    <a:pt x="0" y="71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76752" y="1552942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49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747160" y="71939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69970" y="1339667"/>
            <a:ext cx="3143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10" dirty="0">
                <a:latin typeface="Microsoft Sans Serif"/>
                <a:cs typeface="Microsoft Sans Serif"/>
              </a:rPr>
              <a:t>o </a:t>
            </a:r>
            <a:r>
              <a:rPr sz="400" spc="-5" dirty="0">
                <a:latin typeface="Microsoft Sans Serif"/>
                <a:cs typeface="Microsoft Sans Serif"/>
              </a:rPr>
              <a:t> </a:t>
            </a:r>
            <a:r>
              <a:rPr sz="975" spc="-30" baseline="8547" dirty="0">
                <a:latin typeface="Lucida Sans Unicode"/>
                <a:cs typeface="Lucida Sans Unicode"/>
              </a:rPr>
              <a:t>=</a:t>
            </a:r>
            <a:r>
              <a:rPr sz="975" spc="-44" baseline="8547" dirty="0">
                <a:latin typeface="Lucida Sans Unicode"/>
                <a:cs typeface="Lucida Sans Unicode"/>
              </a:rPr>
              <a:t> </a:t>
            </a:r>
            <a:r>
              <a:rPr sz="975" spc="-52" baseline="8547" dirty="0">
                <a:latin typeface="Tahoma"/>
                <a:cs typeface="Tahoma"/>
              </a:rPr>
              <a:t>0</a:t>
            </a:r>
            <a:endParaRPr sz="975" baseline="8547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8495" y="1563467"/>
            <a:ext cx="3919220" cy="1287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8580" algn="r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Microsoft Sans Serif"/>
              <a:cs typeface="Microsoft Sans Serif"/>
            </a:endParaRPr>
          </a:p>
          <a:p>
            <a:pPr marL="354330" marR="2036445" indent="-278765">
              <a:lnSpc>
                <a:spcPct val="144500"/>
              </a:lnSpc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(ii)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spc="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no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42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1200" spc="-30" baseline="6944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6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 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What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about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?</a:t>
            </a:r>
            <a:endParaRPr sz="800">
              <a:latin typeface="Microsoft Sans Serif"/>
              <a:cs typeface="Microsoft Sans Serif"/>
            </a:endParaRPr>
          </a:p>
          <a:p>
            <a:pPr marL="354330" marR="161925">
              <a:lnSpc>
                <a:spcPts val="950"/>
              </a:lnSpc>
              <a:spcBef>
                <a:spcPts val="42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Amp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open-loop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configuration,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very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small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6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enough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saturation.</a:t>
            </a:r>
            <a:endParaRPr sz="800">
              <a:latin typeface="Microsoft Sans Serif"/>
              <a:cs typeface="Microsoft Sans Serif"/>
            </a:endParaRPr>
          </a:p>
          <a:p>
            <a:pPr marL="354330" marR="111760">
              <a:lnSpc>
                <a:spcPts val="950"/>
              </a:lnSpc>
              <a:spcBef>
                <a:spcPts val="53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Note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that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Case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(ii)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occurs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when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 </a:t>
            </a:r>
            <a:r>
              <a:rPr sz="800" i="1" spc="8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12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 </a:t>
            </a:r>
            <a:r>
              <a:rPr sz="800" i="1" spc="1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187" baseline="-9259" dirty="0">
                <a:solidFill>
                  <a:srgbClr val="111187"/>
                </a:solidFill>
                <a:latin typeface="Arial"/>
                <a:cs typeface="Arial"/>
              </a:rPr>
              <a:t>−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negative,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15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54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driven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sat.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9750" y="971185"/>
            <a:ext cx="1188085" cy="828675"/>
            <a:chOff x="199750" y="971185"/>
            <a:chExt cx="1188085" cy="828675"/>
          </a:xfrm>
        </p:grpSpPr>
        <p:sp>
          <p:nvSpPr>
            <p:cNvPr id="4" name="object 4"/>
            <p:cNvSpPr/>
            <p:nvPr/>
          </p:nvSpPr>
          <p:spPr>
            <a:xfrm>
              <a:off x="1256614" y="1483121"/>
              <a:ext cx="40640" cy="161290"/>
            </a:xfrm>
            <a:custGeom>
              <a:avLst/>
              <a:gdLst/>
              <a:ahLst/>
              <a:cxnLst/>
              <a:rect l="l" t="t" r="r" b="b"/>
              <a:pathLst>
                <a:path w="40640" h="161289">
                  <a:moveTo>
                    <a:pt x="20413" y="138600"/>
                  </a:moveTo>
                  <a:lnTo>
                    <a:pt x="0" y="128572"/>
                  </a:lnTo>
                  <a:lnTo>
                    <a:pt x="40469" y="108515"/>
                  </a:lnTo>
                  <a:lnTo>
                    <a:pt x="0" y="88461"/>
                  </a:lnTo>
                  <a:lnTo>
                    <a:pt x="40469" y="68047"/>
                  </a:lnTo>
                  <a:lnTo>
                    <a:pt x="0" y="47990"/>
                  </a:lnTo>
                  <a:lnTo>
                    <a:pt x="40469" y="27933"/>
                  </a:lnTo>
                  <a:lnTo>
                    <a:pt x="20413" y="17906"/>
                  </a:lnTo>
                </a:path>
                <a:path w="40640" h="161289">
                  <a:moveTo>
                    <a:pt x="20413" y="161164"/>
                  </a:moveTo>
                  <a:lnTo>
                    <a:pt x="20413" y="139316"/>
                  </a:lnTo>
                </a:path>
                <a:path w="40640" h="161289">
                  <a:moveTo>
                    <a:pt x="20413" y="0"/>
                  </a:moveTo>
                  <a:lnTo>
                    <a:pt x="20413" y="17548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933" y="1295097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0" y="0"/>
                  </a:moveTo>
                  <a:lnTo>
                    <a:pt x="53720" y="0"/>
                  </a:lnTo>
                </a:path>
                <a:path w="53975" h="188594">
                  <a:moveTo>
                    <a:pt x="26860" y="188023"/>
                  </a:moveTo>
                  <a:lnTo>
                    <a:pt x="26860" y="134302"/>
                  </a:lnTo>
                </a:path>
                <a:path w="53975" h="188594">
                  <a:moveTo>
                    <a:pt x="0" y="161162"/>
                  </a:moveTo>
                  <a:lnTo>
                    <a:pt x="53720" y="161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07" y="1214516"/>
              <a:ext cx="617855" cy="322580"/>
            </a:xfrm>
            <a:custGeom>
              <a:avLst/>
              <a:gdLst/>
              <a:ahLst/>
              <a:cxnLst/>
              <a:rect l="l" t="t" r="r" b="b"/>
              <a:pathLst>
                <a:path w="617855" h="322580">
                  <a:moveTo>
                    <a:pt x="295465" y="161162"/>
                  </a:moveTo>
                  <a:lnTo>
                    <a:pt x="295465" y="322327"/>
                  </a:lnTo>
                  <a:lnTo>
                    <a:pt x="564070" y="161162"/>
                  </a:lnTo>
                </a:path>
                <a:path w="617855" h="322580">
                  <a:moveTo>
                    <a:pt x="295465" y="161162"/>
                  </a:moveTo>
                  <a:lnTo>
                    <a:pt x="295465" y="0"/>
                  </a:lnTo>
                  <a:lnTo>
                    <a:pt x="564070" y="161162"/>
                  </a:lnTo>
                </a:path>
                <a:path w="617855" h="322580">
                  <a:moveTo>
                    <a:pt x="241744" y="268604"/>
                  </a:moveTo>
                  <a:lnTo>
                    <a:pt x="295465" y="268604"/>
                  </a:lnTo>
                </a:path>
                <a:path w="617855" h="322580">
                  <a:moveTo>
                    <a:pt x="241744" y="53720"/>
                  </a:moveTo>
                  <a:lnTo>
                    <a:pt x="295465" y="53720"/>
                  </a:lnTo>
                </a:path>
                <a:path w="617855" h="322580">
                  <a:moveTo>
                    <a:pt x="564070" y="161162"/>
                  </a:moveTo>
                  <a:lnTo>
                    <a:pt x="617791" y="161162"/>
                  </a:lnTo>
                </a:path>
                <a:path w="617855" h="322580">
                  <a:moveTo>
                    <a:pt x="0" y="268604"/>
                  </a:moveTo>
                  <a:lnTo>
                    <a:pt x="241744" y="26860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120" y="1332523"/>
              <a:ext cx="161162" cy="859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7491" y="1053353"/>
              <a:ext cx="967105" cy="743585"/>
            </a:xfrm>
            <a:custGeom>
              <a:avLst/>
              <a:gdLst/>
              <a:ahLst/>
              <a:cxnLst/>
              <a:rect l="l" t="t" r="r" b="b"/>
              <a:pathLst>
                <a:path w="967105" h="743585">
                  <a:moveTo>
                    <a:pt x="26860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698373" y="0"/>
                  </a:lnTo>
                  <a:lnTo>
                    <a:pt x="698373" y="322325"/>
                  </a:lnTo>
                </a:path>
                <a:path w="967105" h="743585">
                  <a:moveTo>
                    <a:pt x="402908" y="322325"/>
                  </a:moveTo>
                  <a:lnTo>
                    <a:pt x="456629" y="322325"/>
                  </a:lnTo>
                </a:path>
                <a:path w="967105" h="743585">
                  <a:moveTo>
                    <a:pt x="832676" y="322325"/>
                  </a:moveTo>
                  <a:lnTo>
                    <a:pt x="859536" y="322325"/>
                  </a:lnTo>
                </a:path>
                <a:path w="967105" h="743585">
                  <a:moveTo>
                    <a:pt x="859536" y="322325"/>
                  </a:moveTo>
                  <a:lnTo>
                    <a:pt x="966978" y="322325"/>
                  </a:lnTo>
                </a:path>
                <a:path w="967105" h="743585">
                  <a:moveTo>
                    <a:pt x="617792" y="322325"/>
                  </a:moveTo>
                  <a:lnTo>
                    <a:pt x="832676" y="322325"/>
                  </a:lnTo>
                </a:path>
                <a:path w="967105" h="743585">
                  <a:moveTo>
                    <a:pt x="859536" y="429767"/>
                  </a:moveTo>
                  <a:lnTo>
                    <a:pt x="859536" y="322325"/>
                  </a:lnTo>
                </a:path>
                <a:path w="967105" h="743585">
                  <a:moveTo>
                    <a:pt x="832676" y="720934"/>
                  </a:moveTo>
                  <a:lnTo>
                    <a:pt x="886397" y="720934"/>
                  </a:lnTo>
                </a:path>
                <a:path w="967105" h="743585">
                  <a:moveTo>
                    <a:pt x="846285" y="743498"/>
                  </a:moveTo>
                  <a:lnTo>
                    <a:pt x="873145" y="743498"/>
                  </a:lnTo>
                </a:path>
                <a:path w="967105" h="743585">
                  <a:moveTo>
                    <a:pt x="859536" y="590932"/>
                  </a:moveTo>
                  <a:lnTo>
                    <a:pt x="859536" y="69837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049" y="972773"/>
              <a:ext cx="886460" cy="698500"/>
            </a:xfrm>
            <a:custGeom>
              <a:avLst/>
              <a:gdLst/>
              <a:ahLst/>
              <a:cxnLst/>
              <a:rect l="l" t="t" r="r" b="b"/>
              <a:pathLst>
                <a:path w="886460" h="698500">
                  <a:moveTo>
                    <a:pt x="0" y="698372"/>
                  </a:moveTo>
                  <a:lnTo>
                    <a:pt x="886396" y="698372"/>
                  </a:lnTo>
                  <a:lnTo>
                    <a:pt x="886396" y="0"/>
                  </a:lnTo>
                  <a:lnTo>
                    <a:pt x="0" y="0"/>
                  </a:lnTo>
                  <a:lnTo>
                    <a:pt x="0" y="6983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2797" y="849213"/>
            <a:ext cx="1332865" cy="1064260"/>
          </a:xfrm>
          <a:custGeom>
            <a:avLst/>
            <a:gdLst/>
            <a:ahLst/>
            <a:cxnLst/>
            <a:rect l="l" t="t" r="r" b="b"/>
            <a:pathLst>
              <a:path w="1332864" h="1064260">
                <a:moveTo>
                  <a:pt x="0" y="151851"/>
                </a:moveTo>
                <a:lnTo>
                  <a:pt x="1332280" y="151851"/>
                </a:lnTo>
              </a:path>
              <a:path w="1332864" h="1064260">
                <a:moveTo>
                  <a:pt x="0" y="304060"/>
                </a:moveTo>
                <a:lnTo>
                  <a:pt x="1332280" y="304060"/>
                </a:lnTo>
              </a:path>
              <a:path w="1332864" h="1064260">
                <a:moveTo>
                  <a:pt x="0" y="455912"/>
                </a:moveTo>
                <a:lnTo>
                  <a:pt x="1332280" y="455912"/>
                </a:lnTo>
              </a:path>
              <a:path w="1332864" h="1064260">
                <a:moveTo>
                  <a:pt x="0" y="607763"/>
                </a:moveTo>
                <a:lnTo>
                  <a:pt x="1332280" y="607763"/>
                </a:lnTo>
              </a:path>
              <a:path w="1332864" h="1064260">
                <a:moveTo>
                  <a:pt x="0" y="759614"/>
                </a:moveTo>
                <a:lnTo>
                  <a:pt x="1332280" y="759614"/>
                </a:lnTo>
              </a:path>
              <a:path w="1332864" h="1064260">
                <a:moveTo>
                  <a:pt x="0" y="911823"/>
                </a:moveTo>
                <a:lnTo>
                  <a:pt x="1332280" y="911823"/>
                </a:lnTo>
              </a:path>
              <a:path w="1332864" h="1064260">
                <a:moveTo>
                  <a:pt x="333070" y="1063676"/>
                </a:moveTo>
                <a:lnTo>
                  <a:pt x="333070" y="0"/>
                </a:lnTo>
              </a:path>
              <a:path w="1332864" h="1064260">
                <a:moveTo>
                  <a:pt x="666140" y="1063676"/>
                </a:moveTo>
                <a:lnTo>
                  <a:pt x="666140" y="0"/>
                </a:lnTo>
              </a:path>
              <a:path w="1332864" h="1064260">
                <a:moveTo>
                  <a:pt x="999210" y="1063676"/>
                </a:moveTo>
                <a:lnTo>
                  <a:pt x="99921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349" y="1673369"/>
            <a:ext cx="3505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Microsoft Sans Serif"/>
                <a:cs typeface="Microsoft Sans Serif"/>
              </a:rPr>
              <a:t>superdiode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350" y="1223903"/>
            <a:ext cx="7302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icrosoft Sans Serif"/>
                <a:cs typeface="Microsoft Sans Serif"/>
              </a:rPr>
              <a:t>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607" y="1673369"/>
            <a:ext cx="1498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50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8772" y="1003775"/>
            <a:ext cx="1312545" cy="748030"/>
            <a:chOff x="1518772" y="1003775"/>
            <a:chExt cx="1312545" cy="748030"/>
          </a:xfrm>
        </p:grpSpPr>
        <p:sp>
          <p:nvSpPr>
            <p:cNvPr id="15" name="object 15"/>
            <p:cNvSpPr/>
            <p:nvPr/>
          </p:nvSpPr>
          <p:spPr>
            <a:xfrm>
              <a:off x="1518767" y="1696389"/>
              <a:ext cx="1309370" cy="2540"/>
            </a:xfrm>
            <a:custGeom>
              <a:avLst/>
              <a:gdLst/>
              <a:ahLst/>
              <a:cxnLst/>
              <a:rect l="l" t="t" r="r" b="b"/>
              <a:pathLst>
                <a:path w="1309370" h="2539">
                  <a:moveTo>
                    <a:pt x="1309281" y="1270"/>
                  </a:moveTo>
                  <a:lnTo>
                    <a:pt x="1306512" y="1270"/>
                  </a:lnTo>
                  <a:lnTo>
                    <a:pt x="130651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09281" y="2540"/>
                  </a:lnTo>
                  <a:lnTo>
                    <a:pt x="1309281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8360" y="1005362"/>
              <a:ext cx="3175" cy="746760"/>
            </a:xfrm>
            <a:custGeom>
              <a:avLst/>
              <a:gdLst/>
              <a:ahLst/>
              <a:cxnLst/>
              <a:rect l="l" t="t" r="r" b="b"/>
              <a:pathLst>
                <a:path w="3175" h="746760">
                  <a:moveTo>
                    <a:pt x="1342" y="0"/>
                  </a:moveTo>
                  <a:lnTo>
                    <a:pt x="0" y="5371"/>
                  </a:lnTo>
                  <a:lnTo>
                    <a:pt x="0" y="746364"/>
                  </a:lnTo>
                  <a:lnTo>
                    <a:pt x="2686" y="746364"/>
                  </a:lnTo>
                  <a:lnTo>
                    <a:pt x="2685" y="5371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10744" y="0"/>
                  </a:moveTo>
                  <a:lnTo>
                    <a:pt x="0" y="42976"/>
                  </a:lnTo>
                  <a:lnTo>
                    <a:pt x="21488" y="42976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21488" y="42976"/>
                  </a:moveTo>
                  <a:lnTo>
                    <a:pt x="10744" y="0"/>
                  </a:lnTo>
                  <a:lnTo>
                    <a:pt x="0" y="42976"/>
                  </a:lnTo>
                  <a:lnTo>
                    <a:pt x="21488" y="429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8452" y="1608827"/>
              <a:ext cx="50800" cy="75565"/>
            </a:xfrm>
            <a:custGeom>
              <a:avLst/>
              <a:gdLst/>
              <a:ahLst/>
              <a:cxnLst/>
              <a:rect l="l" t="t" r="r" b="b"/>
              <a:pathLst>
                <a:path w="50800" h="75564">
                  <a:moveTo>
                    <a:pt x="0" y="0"/>
                  </a:moveTo>
                  <a:lnTo>
                    <a:pt x="40589" y="60883"/>
                  </a:lnTo>
                </a:path>
                <a:path w="50800" h="75564">
                  <a:moveTo>
                    <a:pt x="40589" y="60883"/>
                  </a:moveTo>
                  <a:lnTo>
                    <a:pt x="50361" y="75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8953" y="0"/>
                  </a:moveTo>
                  <a:lnTo>
                    <a:pt x="0" y="6087"/>
                  </a:lnTo>
                  <a:lnTo>
                    <a:pt x="16474" y="21129"/>
                  </a:lnTo>
                  <a:lnTo>
                    <a:pt x="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0" y="6087"/>
                  </a:moveTo>
                  <a:lnTo>
                    <a:pt x="16474" y="21129"/>
                  </a:lnTo>
                  <a:lnTo>
                    <a:pt x="8953" y="0"/>
                  </a:lnTo>
                  <a:lnTo>
                    <a:pt x="0" y="6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330" y="1309184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51508" y="56825"/>
                  </a:moveTo>
                  <a:lnTo>
                    <a:pt x="17422" y="19220"/>
                  </a:lnTo>
                </a:path>
                <a:path w="52069" h="57150">
                  <a:moveTo>
                    <a:pt x="17422" y="19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0" y="0"/>
                  </a:moveTo>
                  <a:lnTo>
                    <a:pt x="10386" y="19339"/>
                  </a:lnTo>
                  <a:lnTo>
                    <a:pt x="18265" y="1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18265" y="12176"/>
                  </a:moveTo>
                  <a:lnTo>
                    <a:pt x="0" y="0"/>
                  </a:lnTo>
                  <a:lnTo>
                    <a:pt x="10386" y="19339"/>
                  </a:lnTo>
                  <a:lnTo>
                    <a:pt x="18265" y="12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9703" y="1158109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17827" y="0"/>
                  </a:moveTo>
                  <a:lnTo>
                    <a:pt x="0" y="0"/>
                  </a:lnTo>
                  <a:lnTo>
                    <a:pt x="0" y="5372"/>
                  </a:lnTo>
                  <a:lnTo>
                    <a:pt x="117828" y="5372"/>
                  </a:lnTo>
                  <a:lnTo>
                    <a:pt x="128572" y="2686"/>
                  </a:lnTo>
                  <a:lnTo>
                    <a:pt x="11782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31" y="1211830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28572" y="0"/>
                  </a:moveTo>
                  <a:lnTo>
                    <a:pt x="10744" y="0"/>
                  </a:lnTo>
                  <a:lnTo>
                    <a:pt x="0" y="2686"/>
                  </a:lnTo>
                  <a:lnTo>
                    <a:pt x="10744" y="5372"/>
                  </a:lnTo>
                  <a:lnTo>
                    <a:pt x="128572" y="5372"/>
                  </a:lnTo>
                  <a:lnTo>
                    <a:pt x="128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24586" y="789955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4586" y="942164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6237" y="1090792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6237" y="1248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−4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8028" y="1402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−6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1609" y="1540258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−8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4004" y="1697840"/>
            <a:ext cx="17716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85" dirty="0">
                <a:latin typeface="Microsoft Sans Serif"/>
                <a:cs typeface="Microsoft Sans Serif"/>
              </a:rPr>
              <a:t>−10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40423" y="1851840"/>
            <a:ext cx="1771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85" dirty="0">
                <a:latin typeface="Microsoft Sans Serif"/>
                <a:cs typeface="Microsoft Sans Serif"/>
              </a:rPr>
              <a:t>−12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58166" y="1109297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01538" y="1163018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72493" y="1160795"/>
            <a:ext cx="1074420" cy="537210"/>
          </a:xfrm>
          <a:custGeom>
            <a:avLst/>
            <a:gdLst/>
            <a:ahLst/>
            <a:cxnLst/>
            <a:rect l="l" t="t" r="r" b="b"/>
            <a:pathLst>
              <a:path w="1074420" h="537210">
                <a:moveTo>
                  <a:pt x="0" y="537211"/>
                </a:moveTo>
                <a:lnTo>
                  <a:pt x="537209" y="537211"/>
                </a:lnTo>
                <a:lnTo>
                  <a:pt x="1074419" y="0"/>
                </a:lnTo>
              </a:path>
            </a:pathLst>
          </a:custGeom>
          <a:ln w="5372">
            <a:solidFill>
              <a:srgbClr val="409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91327" y="1364397"/>
            <a:ext cx="1204595" cy="130175"/>
            <a:chOff x="191327" y="1364397"/>
            <a:chExt cx="1204595" cy="130175"/>
          </a:xfrm>
        </p:grpSpPr>
        <p:sp>
          <p:nvSpPr>
            <p:cNvPr id="45" name="object 45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339" y="0"/>
                  </a:moveTo>
                  <a:lnTo>
                    <a:pt x="3849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49" y="17190"/>
                  </a:lnTo>
                  <a:lnTo>
                    <a:pt x="13339" y="17190"/>
                  </a:lnTo>
                  <a:lnTo>
                    <a:pt x="17191" y="13340"/>
                  </a:lnTo>
                  <a:lnTo>
                    <a:pt x="17191" y="8595"/>
                  </a:lnTo>
                  <a:lnTo>
                    <a:pt x="17191" y="3850"/>
                  </a:lnTo>
                  <a:lnTo>
                    <a:pt x="1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191" y="8595"/>
                  </a:moveTo>
                  <a:lnTo>
                    <a:pt x="17191" y="13340"/>
                  </a:lnTo>
                  <a:lnTo>
                    <a:pt x="13339" y="17190"/>
                  </a:lnTo>
                  <a:lnTo>
                    <a:pt x="8594" y="17190"/>
                  </a:lnTo>
                  <a:lnTo>
                    <a:pt x="3849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49" y="0"/>
                  </a:lnTo>
                  <a:lnTo>
                    <a:pt x="8594" y="0"/>
                  </a:lnTo>
                  <a:lnTo>
                    <a:pt x="13339" y="0"/>
                  </a:lnTo>
                  <a:lnTo>
                    <a:pt x="17191" y="3850"/>
                  </a:lnTo>
                  <a:lnTo>
                    <a:pt x="17191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090111" y="847870"/>
            <a:ext cx="1337945" cy="1066800"/>
            <a:chOff x="3090111" y="847870"/>
            <a:chExt cx="1337945" cy="1066800"/>
          </a:xfrm>
        </p:grpSpPr>
        <p:sp>
          <p:nvSpPr>
            <p:cNvPr id="54" name="object 54"/>
            <p:cNvSpPr/>
            <p:nvPr/>
          </p:nvSpPr>
          <p:spPr>
            <a:xfrm>
              <a:off x="3092797" y="1912890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2797" y="925139"/>
              <a:ext cx="1332865" cy="988060"/>
            </a:xfrm>
            <a:custGeom>
              <a:avLst/>
              <a:gdLst/>
              <a:ahLst/>
              <a:cxnLst/>
              <a:rect l="l" t="t" r="r" b="b"/>
              <a:pathLst>
                <a:path w="1332864" h="988060">
                  <a:moveTo>
                    <a:pt x="0" y="987751"/>
                  </a:moveTo>
                  <a:lnTo>
                    <a:pt x="26860" y="987751"/>
                  </a:lnTo>
                </a:path>
                <a:path w="1332864" h="988060">
                  <a:moveTo>
                    <a:pt x="1332280" y="987751"/>
                  </a:moveTo>
                  <a:lnTo>
                    <a:pt x="1305420" y="987751"/>
                  </a:lnTo>
                </a:path>
                <a:path w="1332864" h="988060">
                  <a:moveTo>
                    <a:pt x="0" y="911823"/>
                  </a:moveTo>
                  <a:lnTo>
                    <a:pt x="13251" y="911823"/>
                  </a:lnTo>
                </a:path>
                <a:path w="1332864" h="988060">
                  <a:moveTo>
                    <a:pt x="1332280" y="911823"/>
                  </a:moveTo>
                  <a:lnTo>
                    <a:pt x="1319029" y="911823"/>
                  </a:lnTo>
                </a:path>
                <a:path w="1332864" h="988060">
                  <a:moveTo>
                    <a:pt x="0" y="835898"/>
                  </a:moveTo>
                  <a:lnTo>
                    <a:pt x="26860" y="835898"/>
                  </a:lnTo>
                </a:path>
                <a:path w="1332864" h="988060">
                  <a:moveTo>
                    <a:pt x="1332280" y="835898"/>
                  </a:moveTo>
                  <a:lnTo>
                    <a:pt x="1305420" y="835898"/>
                  </a:lnTo>
                </a:path>
                <a:path w="1332864" h="988060">
                  <a:moveTo>
                    <a:pt x="0" y="759973"/>
                  </a:moveTo>
                  <a:lnTo>
                    <a:pt x="13251" y="759973"/>
                  </a:lnTo>
                </a:path>
                <a:path w="1332864" h="988060">
                  <a:moveTo>
                    <a:pt x="1332280" y="759973"/>
                  </a:moveTo>
                  <a:lnTo>
                    <a:pt x="1319029" y="759973"/>
                  </a:lnTo>
                </a:path>
                <a:path w="1332864" h="988060">
                  <a:moveTo>
                    <a:pt x="0" y="683688"/>
                  </a:moveTo>
                  <a:lnTo>
                    <a:pt x="26860" y="683688"/>
                  </a:lnTo>
                </a:path>
                <a:path w="1332864" h="988060">
                  <a:moveTo>
                    <a:pt x="1332280" y="683688"/>
                  </a:moveTo>
                  <a:lnTo>
                    <a:pt x="1305420" y="683688"/>
                  </a:lnTo>
                </a:path>
                <a:path w="1332864" h="988060">
                  <a:moveTo>
                    <a:pt x="0" y="607763"/>
                  </a:moveTo>
                  <a:lnTo>
                    <a:pt x="13251" y="607763"/>
                  </a:lnTo>
                </a:path>
                <a:path w="1332864" h="988060">
                  <a:moveTo>
                    <a:pt x="1332280" y="607763"/>
                  </a:moveTo>
                  <a:lnTo>
                    <a:pt x="1319029" y="607763"/>
                  </a:lnTo>
                </a:path>
                <a:path w="1332864" h="988060">
                  <a:moveTo>
                    <a:pt x="0" y="531837"/>
                  </a:moveTo>
                  <a:lnTo>
                    <a:pt x="26860" y="531837"/>
                  </a:lnTo>
                </a:path>
                <a:path w="1332864" h="988060">
                  <a:moveTo>
                    <a:pt x="1332280" y="531837"/>
                  </a:moveTo>
                  <a:lnTo>
                    <a:pt x="1305420" y="531837"/>
                  </a:lnTo>
                </a:path>
                <a:path w="1332864" h="988060">
                  <a:moveTo>
                    <a:pt x="0" y="455912"/>
                  </a:moveTo>
                  <a:lnTo>
                    <a:pt x="13251" y="455912"/>
                  </a:lnTo>
                </a:path>
                <a:path w="1332864" h="988060">
                  <a:moveTo>
                    <a:pt x="1332280" y="455912"/>
                  </a:moveTo>
                  <a:lnTo>
                    <a:pt x="1319029" y="455912"/>
                  </a:lnTo>
                </a:path>
                <a:path w="1332864" h="988060">
                  <a:moveTo>
                    <a:pt x="0" y="379986"/>
                  </a:moveTo>
                  <a:lnTo>
                    <a:pt x="26860" y="379986"/>
                  </a:lnTo>
                </a:path>
                <a:path w="1332864" h="988060">
                  <a:moveTo>
                    <a:pt x="1332280" y="379986"/>
                  </a:moveTo>
                  <a:lnTo>
                    <a:pt x="1305420" y="379986"/>
                  </a:lnTo>
                </a:path>
                <a:path w="1332864" h="988060">
                  <a:moveTo>
                    <a:pt x="0" y="304060"/>
                  </a:moveTo>
                  <a:lnTo>
                    <a:pt x="13251" y="304060"/>
                  </a:lnTo>
                </a:path>
                <a:path w="1332864" h="988060">
                  <a:moveTo>
                    <a:pt x="1332280" y="304060"/>
                  </a:moveTo>
                  <a:lnTo>
                    <a:pt x="1319029" y="304060"/>
                  </a:lnTo>
                </a:path>
                <a:path w="1332864" h="988060">
                  <a:moveTo>
                    <a:pt x="0" y="228135"/>
                  </a:moveTo>
                  <a:lnTo>
                    <a:pt x="26860" y="228135"/>
                  </a:lnTo>
                </a:path>
                <a:path w="1332864" h="988060">
                  <a:moveTo>
                    <a:pt x="1332280" y="228135"/>
                  </a:moveTo>
                  <a:lnTo>
                    <a:pt x="1305420" y="228135"/>
                  </a:lnTo>
                </a:path>
                <a:path w="1332864" h="988060">
                  <a:moveTo>
                    <a:pt x="0" y="151851"/>
                  </a:moveTo>
                  <a:lnTo>
                    <a:pt x="13251" y="151851"/>
                  </a:lnTo>
                </a:path>
                <a:path w="1332864" h="988060">
                  <a:moveTo>
                    <a:pt x="1332280" y="151851"/>
                  </a:moveTo>
                  <a:lnTo>
                    <a:pt x="1319029" y="151851"/>
                  </a:lnTo>
                </a:path>
                <a:path w="1332864" h="988060">
                  <a:moveTo>
                    <a:pt x="0" y="75925"/>
                  </a:moveTo>
                  <a:lnTo>
                    <a:pt x="26860" y="75925"/>
                  </a:lnTo>
                </a:path>
                <a:path w="1332864" h="988060">
                  <a:moveTo>
                    <a:pt x="1332280" y="75925"/>
                  </a:moveTo>
                  <a:lnTo>
                    <a:pt x="1305420" y="75925"/>
                  </a:lnTo>
                </a:path>
                <a:path w="1332864" h="988060">
                  <a:moveTo>
                    <a:pt x="0" y="0"/>
                  </a:moveTo>
                  <a:lnTo>
                    <a:pt x="13251" y="0"/>
                  </a:lnTo>
                </a:path>
                <a:path w="1332864" h="988060">
                  <a:moveTo>
                    <a:pt x="1332280" y="0"/>
                  </a:moveTo>
                  <a:lnTo>
                    <a:pt x="1319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26860" y="0"/>
                  </a:lnTo>
                </a:path>
                <a:path w="1332864">
                  <a:moveTo>
                    <a:pt x="1332280" y="0"/>
                  </a:moveTo>
                  <a:lnTo>
                    <a:pt x="1305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2797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2797" y="849213"/>
              <a:ext cx="1266190" cy="1064260"/>
            </a:xfrm>
            <a:custGeom>
              <a:avLst/>
              <a:gdLst/>
              <a:ahLst/>
              <a:cxnLst/>
              <a:rect l="l" t="t" r="r" b="b"/>
              <a:pathLst>
                <a:path w="1266189" h="1064260">
                  <a:moveTo>
                    <a:pt x="0" y="1063676"/>
                  </a:moveTo>
                  <a:lnTo>
                    <a:pt x="0" y="1036816"/>
                  </a:lnTo>
                </a:path>
                <a:path w="1266189" h="1064260">
                  <a:moveTo>
                    <a:pt x="0" y="0"/>
                  </a:moveTo>
                  <a:lnTo>
                    <a:pt x="0" y="26860"/>
                  </a:lnTo>
                </a:path>
                <a:path w="1266189" h="1064260">
                  <a:moveTo>
                    <a:pt x="66614" y="1063676"/>
                  </a:moveTo>
                  <a:lnTo>
                    <a:pt x="66614" y="1050423"/>
                  </a:lnTo>
                </a:path>
                <a:path w="1266189" h="1064260">
                  <a:moveTo>
                    <a:pt x="66614" y="0"/>
                  </a:moveTo>
                  <a:lnTo>
                    <a:pt x="66614" y="13251"/>
                  </a:lnTo>
                </a:path>
                <a:path w="1266189" h="1064260">
                  <a:moveTo>
                    <a:pt x="133228" y="1063676"/>
                  </a:moveTo>
                  <a:lnTo>
                    <a:pt x="133228" y="1050423"/>
                  </a:lnTo>
                </a:path>
                <a:path w="1266189" h="1064260">
                  <a:moveTo>
                    <a:pt x="133228" y="0"/>
                  </a:moveTo>
                  <a:lnTo>
                    <a:pt x="133228" y="13251"/>
                  </a:lnTo>
                </a:path>
                <a:path w="1266189" h="1064260">
                  <a:moveTo>
                    <a:pt x="199842" y="1063676"/>
                  </a:moveTo>
                  <a:lnTo>
                    <a:pt x="199842" y="1050423"/>
                  </a:lnTo>
                </a:path>
                <a:path w="1266189" h="1064260">
                  <a:moveTo>
                    <a:pt x="199842" y="0"/>
                  </a:moveTo>
                  <a:lnTo>
                    <a:pt x="199842" y="13251"/>
                  </a:lnTo>
                </a:path>
                <a:path w="1266189" h="1064260">
                  <a:moveTo>
                    <a:pt x="266456" y="1063676"/>
                  </a:moveTo>
                  <a:lnTo>
                    <a:pt x="266456" y="1050423"/>
                  </a:lnTo>
                </a:path>
                <a:path w="1266189" h="1064260">
                  <a:moveTo>
                    <a:pt x="266456" y="0"/>
                  </a:moveTo>
                  <a:lnTo>
                    <a:pt x="266456" y="13251"/>
                  </a:lnTo>
                </a:path>
                <a:path w="1266189" h="1064260">
                  <a:moveTo>
                    <a:pt x="333070" y="1063676"/>
                  </a:moveTo>
                  <a:lnTo>
                    <a:pt x="333070" y="1036816"/>
                  </a:lnTo>
                </a:path>
                <a:path w="1266189" h="1064260">
                  <a:moveTo>
                    <a:pt x="333070" y="0"/>
                  </a:moveTo>
                  <a:lnTo>
                    <a:pt x="333070" y="26860"/>
                  </a:lnTo>
                </a:path>
                <a:path w="1266189" h="1064260">
                  <a:moveTo>
                    <a:pt x="399684" y="1063676"/>
                  </a:moveTo>
                  <a:lnTo>
                    <a:pt x="399684" y="1050423"/>
                  </a:lnTo>
                </a:path>
                <a:path w="1266189" h="1064260">
                  <a:moveTo>
                    <a:pt x="399684" y="0"/>
                  </a:moveTo>
                  <a:lnTo>
                    <a:pt x="399684" y="13251"/>
                  </a:lnTo>
                </a:path>
                <a:path w="1266189" h="1064260">
                  <a:moveTo>
                    <a:pt x="466298" y="1063676"/>
                  </a:moveTo>
                  <a:lnTo>
                    <a:pt x="466298" y="1050423"/>
                  </a:lnTo>
                </a:path>
                <a:path w="1266189" h="1064260">
                  <a:moveTo>
                    <a:pt x="466298" y="0"/>
                  </a:moveTo>
                  <a:lnTo>
                    <a:pt x="466298" y="13251"/>
                  </a:lnTo>
                </a:path>
                <a:path w="1266189" h="1064260">
                  <a:moveTo>
                    <a:pt x="532912" y="1063676"/>
                  </a:moveTo>
                  <a:lnTo>
                    <a:pt x="532912" y="1050423"/>
                  </a:lnTo>
                </a:path>
                <a:path w="1266189" h="1064260">
                  <a:moveTo>
                    <a:pt x="532912" y="0"/>
                  </a:moveTo>
                  <a:lnTo>
                    <a:pt x="532912" y="13251"/>
                  </a:lnTo>
                </a:path>
                <a:path w="1266189" h="1064260">
                  <a:moveTo>
                    <a:pt x="599526" y="1063676"/>
                  </a:moveTo>
                  <a:lnTo>
                    <a:pt x="599526" y="1050423"/>
                  </a:lnTo>
                </a:path>
                <a:path w="1266189" h="1064260">
                  <a:moveTo>
                    <a:pt x="599526" y="0"/>
                  </a:moveTo>
                  <a:lnTo>
                    <a:pt x="599526" y="13251"/>
                  </a:lnTo>
                </a:path>
                <a:path w="1266189" h="1064260">
                  <a:moveTo>
                    <a:pt x="666140" y="1063676"/>
                  </a:moveTo>
                  <a:lnTo>
                    <a:pt x="666140" y="1036816"/>
                  </a:lnTo>
                </a:path>
                <a:path w="1266189" h="1064260">
                  <a:moveTo>
                    <a:pt x="666140" y="0"/>
                  </a:moveTo>
                  <a:lnTo>
                    <a:pt x="666140" y="26860"/>
                  </a:lnTo>
                </a:path>
                <a:path w="1266189" h="1064260">
                  <a:moveTo>
                    <a:pt x="732754" y="1063676"/>
                  </a:moveTo>
                  <a:lnTo>
                    <a:pt x="732754" y="1050423"/>
                  </a:lnTo>
                </a:path>
                <a:path w="1266189" h="1064260">
                  <a:moveTo>
                    <a:pt x="732754" y="0"/>
                  </a:moveTo>
                  <a:lnTo>
                    <a:pt x="732754" y="13251"/>
                  </a:lnTo>
                </a:path>
                <a:path w="1266189" h="1064260">
                  <a:moveTo>
                    <a:pt x="799368" y="1063676"/>
                  </a:moveTo>
                  <a:lnTo>
                    <a:pt x="799368" y="1050423"/>
                  </a:lnTo>
                </a:path>
                <a:path w="1266189" h="1064260">
                  <a:moveTo>
                    <a:pt x="799368" y="0"/>
                  </a:moveTo>
                  <a:lnTo>
                    <a:pt x="799368" y="13251"/>
                  </a:lnTo>
                </a:path>
                <a:path w="1266189" h="1064260">
                  <a:moveTo>
                    <a:pt x="865982" y="1063676"/>
                  </a:moveTo>
                  <a:lnTo>
                    <a:pt x="865982" y="1050423"/>
                  </a:lnTo>
                </a:path>
                <a:path w="1266189" h="1064260">
                  <a:moveTo>
                    <a:pt x="865982" y="0"/>
                  </a:moveTo>
                  <a:lnTo>
                    <a:pt x="865982" y="13251"/>
                  </a:lnTo>
                </a:path>
                <a:path w="1266189" h="1064260">
                  <a:moveTo>
                    <a:pt x="932596" y="1063676"/>
                  </a:moveTo>
                  <a:lnTo>
                    <a:pt x="932596" y="1050423"/>
                  </a:lnTo>
                </a:path>
                <a:path w="1266189" h="1064260">
                  <a:moveTo>
                    <a:pt x="932596" y="0"/>
                  </a:moveTo>
                  <a:lnTo>
                    <a:pt x="932596" y="13251"/>
                  </a:lnTo>
                </a:path>
                <a:path w="1266189" h="1064260">
                  <a:moveTo>
                    <a:pt x="999210" y="1063676"/>
                  </a:moveTo>
                  <a:lnTo>
                    <a:pt x="999210" y="1036816"/>
                  </a:lnTo>
                </a:path>
                <a:path w="1266189" h="1064260">
                  <a:moveTo>
                    <a:pt x="999210" y="0"/>
                  </a:moveTo>
                  <a:lnTo>
                    <a:pt x="999210" y="26860"/>
                  </a:lnTo>
                </a:path>
                <a:path w="1266189" h="1064260">
                  <a:moveTo>
                    <a:pt x="1065824" y="1063676"/>
                  </a:moveTo>
                  <a:lnTo>
                    <a:pt x="1065824" y="1050423"/>
                  </a:lnTo>
                </a:path>
                <a:path w="1266189" h="1064260">
                  <a:moveTo>
                    <a:pt x="1065824" y="0"/>
                  </a:moveTo>
                  <a:lnTo>
                    <a:pt x="1065824" y="13251"/>
                  </a:lnTo>
                </a:path>
                <a:path w="1266189" h="1064260">
                  <a:moveTo>
                    <a:pt x="1132438" y="1063676"/>
                  </a:moveTo>
                  <a:lnTo>
                    <a:pt x="1132438" y="1050423"/>
                  </a:lnTo>
                </a:path>
                <a:path w="1266189" h="1064260">
                  <a:moveTo>
                    <a:pt x="1132438" y="0"/>
                  </a:moveTo>
                  <a:lnTo>
                    <a:pt x="1132438" y="13251"/>
                  </a:lnTo>
                </a:path>
                <a:path w="1266189" h="1064260">
                  <a:moveTo>
                    <a:pt x="1199052" y="1063676"/>
                  </a:moveTo>
                  <a:lnTo>
                    <a:pt x="1199052" y="1050423"/>
                  </a:lnTo>
                </a:path>
                <a:path w="1266189" h="1064260">
                  <a:moveTo>
                    <a:pt x="1199052" y="0"/>
                  </a:moveTo>
                  <a:lnTo>
                    <a:pt x="1199052" y="13251"/>
                  </a:lnTo>
                </a:path>
                <a:path w="1266189" h="1064260">
                  <a:moveTo>
                    <a:pt x="1265666" y="1063676"/>
                  </a:moveTo>
                  <a:lnTo>
                    <a:pt x="1265666" y="1050423"/>
                  </a:lnTo>
                </a:path>
                <a:path w="1266189" h="1064260">
                  <a:moveTo>
                    <a:pt x="1265666" y="0"/>
                  </a:moveTo>
                  <a:lnTo>
                    <a:pt x="1265666" y="13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25078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2797" y="849213"/>
              <a:ext cx="1332865" cy="1064260"/>
            </a:xfrm>
            <a:custGeom>
              <a:avLst/>
              <a:gdLst/>
              <a:ahLst/>
              <a:cxnLst/>
              <a:rect l="l" t="t" r="r" b="b"/>
              <a:pathLst>
                <a:path w="1332864" h="1064260">
                  <a:moveTo>
                    <a:pt x="1332280" y="1063676"/>
                  </a:moveTo>
                  <a:lnTo>
                    <a:pt x="1332280" y="1036816"/>
                  </a:lnTo>
                </a:path>
                <a:path w="1332864" h="1064260">
                  <a:moveTo>
                    <a:pt x="1332280" y="0"/>
                  </a:moveTo>
                  <a:lnTo>
                    <a:pt x="1332280" y="26860"/>
                  </a:lnTo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2797" y="925139"/>
              <a:ext cx="1332865" cy="152400"/>
            </a:xfrm>
            <a:custGeom>
              <a:avLst/>
              <a:gdLst/>
              <a:ahLst/>
              <a:cxnLst/>
              <a:rect l="l" t="t" r="r" b="b"/>
              <a:pathLst>
                <a:path w="1332864" h="152400">
                  <a:moveTo>
                    <a:pt x="0" y="75925"/>
                  </a:moveTo>
                  <a:lnTo>
                    <a:pt x="716" y="75567"/>
                  </a:lnTo>
                  <a:lnTo>
                    <a:pt x="1432" y="75209"/>
                  </a:lnTo>
                  <a:lnTo>
                    <a:pt x="2148" y="74493"/>
                  </a:lnTo>
                  <a:lnTo>
                    <a:pt x="2865" y="74134"/>
                  </a:lnTo>
                  <a:lnTo>
                    <a:pt x="3223" y="73776"/>
                  </a:lnTo>
                  <a:lnTo>
                    <a:pt x="3939" y="73060"/>
                  </a:lnTo>
                  <a:lnTo>
                    <a:pt x="4655" y="72702"/>
                  </a:lnTo>
                  <a:lnTo>
                    <a:pt x="5372" y="72344"/>
                  </a:lnTo>
                  <a:lnTo>
                    <a:pt x="6088" y="71627"/>
                  </a:lnTo>
                  <a:lnTo>
                    <a:pt x="6804" y="71269"/>
                  </a:lnTo>
                  <a:lnTo>
                    <a:pt x="7520" y="70911"/>
                  </a:lnTo>
                  <a:lnTo>
                    <a:pt x="7879" y="70195"/>
                  </a:lnTo>
                  <a:lnTo>
                    <a:pt x="8595" y="69837"/>
                  </a:lnTo>
                  <a:lnTo>
                    <a:pt x="9311" y="69479"/>
                  </a:lnTo>
                  <a:lnTo>
                    <a:pt x="10027" y="68762"/>
                  </a:lnTo>
                  <a:lnTo>
                    <a:pt x="10744" y="68404"/>
                  </a:lnTo>
                  <a:lnTo>
                    <a:pt x="11460" y="68046"/>
                  </a:lnTo>
                  <a:lnTo>
                    <a:pt x="12176" y="67330"/>
                  </a:lnTo>
                  <a:lnTo>
                    <a:pt x="12534" y="66972"/>
                  </a:lnTo>
                  <a:lnTo>
                    <a:pt x="13251" y="66614"/>
                  </a:lnTo>
                  <a:lnTo>
                    <a:pt x="13967" y="65897"/>
                  </a:lnTo>
                  <a:lnTo>
                    <a:pt x="14683" y="65539"/>
                  </a:lnTo>
                  <a:lnTo>
                    <a:pt x="15400" y="65181"/>
                  </a:lnTo>
                  <a:lnTo>
                    <a:pt x="16116" y="64465"/>
                  </a:lnTo>
                  <a:lnTo>
                    <a:pt x="16832" y="64107"/>
                  </a:lnTo>
                  <a:lnTo>
                    <a:pt x="17548" y="63748"/>
                  </a:lnTo>
                  <a:lnTo>
                    <a:pt x="17906" y="63032"/>
                  </a:lnTo>
                  <a:lnTo>
                    <a:pt x="18623" y="62674"/>
                  </a:lnTo>
                  <a:lnTo>
                    <a:pt x="19339" y="62316"/>
                  </a:lnTo>
                  <a:lnTo>
                    <a:pt x="20055" y="61600"/>
                  </a:lnTo>
                  <a:lnTo>
                    <a:pt x="20772" y="61241"/>
                  </a:lnTo>
                  <a:lnTo>
                    <a:pt x="21488" y="60883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376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6944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153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3720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1930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139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348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558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409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618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111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604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4739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0800"/>
                  </a:lnTo>
                  <a:lnTo>
                    <a:pt x="68046" y="30441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488"/>
                  </a:lnTo>
                  <a:lnTo>
                    <a:pt x="85237" y="21130"/>
                  </a:lnTo>
                  <a:lnTo>
                    <a:pt x="85953" y="20772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265"/>
                  </a:lnTo>
                  <a:lnTo>
                    <a:pt x="92041" y="17906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116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4683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460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595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520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2511" y="3939"/>
                  </a:lnTo>
                  <a:lnTo>
                    <a:pt x="133228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7883" y="2865"/>
                  </a:lnTo>
                  <a:lnTo>
                    <a:pt x="138600" y="2506"/>
                  </a:lnTo>
                  <a:lnTo>
                    <a:pt x="140032" y="2506"/>
                  </a:lnTo>
                  <a:lnTo>
                    <a:pt x="140749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000" y="716"/>
                  </a:lnTo>
                  <a:lnTo>
                    <a:pt x="154716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7995" y="358"/>
                  </a:lnTo>
                  <a:lnTo>
                    <a:pt x="178711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1963" y="2148"/>
                  </a:lnTo>
                  <a:lnTo>
                    <a:pt x="192679" y="2506"/>
                  </a:lnTo>
                  <a:lnTo>
                    <a:pt x="193753" y="2506"/>
                  </a:lnTo>
                  <a:lnTo>
                    <a:pt x="194470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125" y="3581"/>
                  </a:lnTo>
                  <a:lnTo>
                    <a:pt x="199842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6646" y="5372"/>
                  </a:lnTo>
                  <a:lnTo>
                    <a:pt x="207363" y="5730"/>
                  </a:lnTo>
                  <a:lnTo>
                    <a:pt x="207721" y="5730"/>
                  </a:lnTo>
                  <a:lnTo>
                    <a:pt x="208437" y="6088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879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953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818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5041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474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8265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1130"/>
                  </a:lnTo>
                  <a:lnTo>
                    <a:pt x="247832" y="21488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800"/>
                  </a:lnTo>
                  <a:lnTo>
                    <a:pt x="265739" y="31158"/>
                  </a:lnTo>
                  <a:lnTo>
                    <a:pt x="266456" y="31516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5097"/>
                  </a:lnTo>
                  <a:lnTo>
                    <a:pt x="273260" y="35455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962"/>
                  </a:lnTo>
                  <a:lnTo>
                    <a:pt x="277916" y="38320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469"/>
                  </a:lnTo>
                  <a:lnTo>
                    <a:pt x="281856" y="40827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976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5125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916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707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497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2288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4079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7302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734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525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958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390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823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8046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479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911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2344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776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5209"/>
                  </a:lnTo>
                  <a:lnTo>
                    <a:pt x="332353" y="75567"/>
                  </a:lnTo>
                  <a:lnTo>
                    <a:pt x="333070" y="75925"/>
                  </a:lnTo>
                  <a:lnTo>
                    <a:pt x="333786" y="76641"/>
                  </a:lnTo>
                  <a:lnTo>
                    <a:pt x="334502" y="77000"/>
                  </a:lnTo>
                  <a:lnTo>
                    <a:pt x="335219" y="77358"/>
                  </a:lnTo>
                  <a:lnTo>
                    <a:pt x="335935" y="78074"/>
                  </a:lnTo>
                  <a:lnTo>
                    <a:pt x="336293" y="78432"/>
                  </a:lnTo>
                  <a:lnTo>
                    <a:pt x="337009" y="78790"/>
                  </a:lnTo>
                  <a:lnTo>
                    <a:pt x="337726" y="79507"/>
                  </a:lnTo>
                  <a:lnTo>
                    <a:pt x="338442" y="79865"/>
                  </a:lnTo>
                  <a:lnTo>
                    <a:pt x="339158" y="80223"/>
                  </a:lnTo>
                  <a:lnTo>
                    <a:pt x="339874" y="80939"/>
                  </a:lnTo>
                  <a:lnTo>
                    <a:pt x="340591" y="81297"/>
                  </a:lnTo>
                  <a:lnTo>
                    <a:pt x="340949" y="81655"/>
                  </a:lnTo>
                  <a:lnTo>
                    <a:pt x="341665" y="82372"/>
                  </a:lnTo>
                  <a:lnTo>
                    <a:pt x="342381" y="82730"/>
                  </a:lnTo>
                  <a:lnTo>
                    <a:pt x="343098" y="83088"/>
                  </a:lnTo>
                  <a:lnTo>
                    <a:pt x="343814" y="83804"/>
                  </a:lnTo>
                  <a:lnTo>
                    <a:pt x="344530" y="84162"/>
                  </a:lnTo>
                  <a:lnTo>
                    <a:pt x="345246" y="84521"/>
                  </a:lnTo>
                  <a:lnTo>
                    <a:pt x="345605" y="85237"/>
                  </a:lnTo>
                  <a:lnTo>
                    <a:pt x="346321" y="85595"/>
                  </a:lnTo>
                  <a:lnTo>
                    <a:pt x="347037" y="85953"/>
                  </a:lnTo>
                  <a:lnTo>
                    <a:pt x="347753" y="86669"/>
                  </a:lnTo>
                  <a:lnTo>
                    <a:pt x="348470" y="87028"/>
                  </a:lnTo>
                  <a:lnTo>
                    <a:pt x="349186" y="87386"/>
                  </a:lnTo>
                  <a:lnTo>
                    <a:pt x="349902" y="88102"/>
                  </a:lnTo>
                  <a:lnTo>
                    <a:pt x="350619" y="88460"/>
                  </a:lnTo>
                  <a:lnTo>
                    <a:pt x="350977" y="88818"/>
                  </a:lnTo>
                  <a:lnTo>
                    <a:pt x="351693" y="89534"/>
                  </a:lnTo>
                  <a:lnTo>
                    <a:pt x="352409" y="89893"/>
                  </a:lnTo>
                  <a:lnTo>
                    <a:pt x="353126" y="90251"/>
                  </a:lnTo>
                  <a:lnTo>
                    <a:pt x="353842" y="90609"/>
                  </a:lnTo>
                  <a:lnTo>
                    <a:pt x="354558" y="91325"/>
                  </a:lnTo>
                  <a:lnTo>
                    <a:pt x="355274" y="91683"/>
                  </a:lnTo>
                  <a:lnTo>
                    <a:pt x="355633" y="92041"/>
                  </a:lnTo>
                  <a:lnTo>
                    <a:pt x="356349" y="92758"/>
                  </a:lnTo>
                  <a:lnTo>
                    <a:pt x="357065" y="93116"/>
                  </a:lnTo>
                  <a:lnTo>
                    <a:pt x="357781" y="93474"/>
                  </a:lnTo>
                  <a:lnTo>
                    <a:pt x="358498" y="94190"/>
                  </a:lnTo>
                  <a:lnTo>
                    <a:pt x="359214" y="94548"/>
                  </a:lnTo>
                  <a:lnTo>
                    <a:pt x="359930" y="94907"/>
                  </a:lnTo>
                  <a:lnTo>
                    <a:pt x="360288" y="95265"/>
                  </a:lnTo>
                  <a:lnTo>
                    <a:pt x="361005" y="95981"/>
                  </a:lnTo>
                  <a:lnTo>
                    <a:pt x="361721" y="96339"/>
                  </a:lnTo>
                  <a:lnTo>
                    <a:pt x="362437" y="96697"/>
                  </a:lnTo>
                  <a:lnTo>
                    <a:pt x="363153" y="97414"/>
                  </a:lnTo>
                  <a:lnTo>
                    <a:pt x="363870" y="97772"/>
                  </a:lnTo>
                  <a:lnTo>
                    <a:pt x="364586" y="98130"/>
                  </a:lnTo>
                  <a:lnTo>
                    <a:pt x="364944" y="98488"/>
                  </a:lnTo>
                  <a:lnTo>
                    <a:pt x="365660" y="99204"/>
                  </a:lnTo>
                  <a:lnTo>
                    <a:pt x="366377" y="99562"/>
                  </a:lnTo>
                  <a:lnTo>
                    <a:pt x="367093" y="99921"/>
                  </a:lnTo>
                  <a:lnTo>
                    <a:pt x="367809" y="100279"/>
                  </a:lnTo>
                  <a:lnTo>
                    <a:pt x="368526" y="100995"/>
                  </a:lnTo>
                  <a:lnTo>
                    <a:pt x="369242" y="101353"/>
                  </a:lnTo>
                  <a:lnTo>
                    <a:pt x="369600" y="101711"/>
                  </a:lnTo>
                  <a:lnTo>
                    <a:pt x="370316" y="102069"/>
                  </a:lnTo>
                  <a:lnTo>
                    <a:pt x="371033" y="102786"/>
                  </a:lnTo>
                  <a:lnTo>
                    <a:pt x="371749" y="103144"/>
                  </a:lnTo>
                  <a:lnTo>
                    <a:pt x="372465" y="103502"/>
                  </a:lnTo>
                  <a:lnTo>
                    <a:pt x="373181" y="103860"/>
                  </a:lnTo>
                  <a:lnTo>
                    <a:pt x="373898" y="104576"/>
                  </a:lnTo>
                  <a:lnTo>
                    <a:pt x="374256" y="104935"/>
                  </a:lnTo>
                  <a:lnTo>
                    <a:pt x="374972" y="105293"/>
                  </a:lnTo>
                  <a:lnTo>
                    <a:pt x="375688" y="105651"/>
                  </a:lnTo>
                  <a:lnTo>
                    <a:pt x="376405" y="106367"/>
                  </a:lnTo>
                  <a:lnTo>
                    <a:pt x="377121" y="106725"/>
                  </a:lnTo>
                  <a:lnTo>
                    <a:pt x="377837" y="107083"/>
                  </a:lnTo>
                  <a:lnTo>
                    <a:pt x="378553" y="107441"/>
                  </a:lnTo>
                  <a:lnTo>
                    <a:pt x="378912" y="107800"/>
                  </a:lnTo>
                  <a:lnTo>
                    <a:pt x="379628" y="108516"/>
                  </a:lnTo>
                  <a:lnTo>
                    <a:pt x="380344" y="108874"/>
                  </a:lnTo>
                  <a:lnTo>
                    <a:pt x="381060" y="109232"/>
                  </a:lnTo>
                  <a:lnTo>
                    <a:pt x="381777" y="109590"/>
                  </a:lnTo>
                  <a:lnTo>
                    <a:pt x="382493" y="109948"/>
                  </a:lnTo>
                  <a:lnTo>
                    <a:pt x="383209" y="110665"/>
                  </a:lnTo>
                  <a:lnTo>
                    <a:pt x="383926" y="111023"/>
                  </a:lnTo>
                  <a:lnTo>
                    <a:pt x="384284" y="111381"/>
                  </a:lnTo>
                  <a:lnTo>
                    <a:pt x="385000" y="111739"/>
                  </a:lnTo>
                  <a:lnTo>
                    <a:pt x="385716" y="112097"/>
                  </a:lnTo>
                  <a:lnTo>
                    <a:pt x="386433" y="112814"/>
                  </a:lnTo>
                  <a:lnTo>
                    <a:pt x="387149" y="113172"/>
                  </a:lnTo>
                  <a:lnTo>
                    <a:pt x="387865" y="113530"/>
                  </a:lnTo>
                  <a:lnTo>
                    <a:pt x="388581" y="113888"/>
                  </a:lnTo>
                  <a:lnTo>
                    <a:pt x="388940" y="114246"/>
                  </a:lnTo>
                  <a:lnTo>
                    <a:pt x="389656" y="114604"/>
                  </a:lnTo>
                  <a:lnTo>
                    <a:pt x="390372" y="115321"/>
                  </a:lnTo>
                  <a:lnTo>
                    <a:pt x="391088" y="115679"/>
                  </a:lnTo>
                  <a:lnTo>
                    <a:pt x="391805" y="116037"/>
                  </a:lnTo>
                  <a:lnTo>
                    <a:pt x="392521" y="116395"/>
                  </a:lnTo>
                  <a:lnTo>
                    <a:pt x="393237" y="116753"/>
                  </a:lnTo>
                  <a:lnTo>
                    <a:pt x="393595" y="117111"/>
                  </a:lnTo>
                  <a:lnTo>
                    <a:pt x="394312" y="117469"/>
                  </a:lnTo>
                  <a:lnTo>
                    <a:pt x="395028" y="117828"/>
                  </a:lnTo>
                  <a:lnTo>
                    <a:pt x="395744" y="118544"/>
                  </a:lnTo>
                  <a:lnTo>
                    <a:pt x="396460" y="118902"/>
                  </a:lnTo>
                  <a:lnTo>
                    <a:pt x="397177" y="119260"/>
                  </a:lnTo>
                  <a:lnTo>
                    <a:pt x="397893" y="119618"/>
                  </a:lnTo>
                  <a:lnTo>
                    <a:pt x="398251" y="119976"/>
                  </a:lnTo>
                  <a:lnTo>
                    <a:pt x="398967" y="120335"/>
                  </a:lnTo>
                  <a:lnTo>
                    <a:pt x="399684" y="120693"/>
                  </a:lnTo>
                  <a:lnTo>
                    <a:pt x="400400" y="121051"/>
                  </a:lnTo>
                  <a:lnTo>
                    <a:pt x="401116" y="121409"/>
                  </a:lnTo>
                  <a:lnTo>
                    <a:pt x="401833" y="121767"/>
                  </a:lnTo>
                  <a:lnTo>
                    <a:pt x="402549" y="122125"/>
                  </a:lnTo>
                  <a:lnTo>
                    <a:pt x="402907" y="122483"/>
                  </a:lnTo>
                  <a:lnTo>
                    <a:pt x="403623" y="122842"/>
                  </a:lnTo>
                  <a:lnTo>
                    <a:pt x="404340" y="123200"/>
                  </a:lnTo>
                  <a:lnTo>
                    <a:pt x="405056" y="123916"/>
                  </a:lnTo>
                  <a:lnTo>
                    <a:pt x="405772" y="124274"/>
                  </a:lnTo>
                  <a:lnTo>
                    <a:pt x="406488" y="124632"/>
                  </a:lnTo>
                  <a:lnTo>
                    <a:pt x="407205" y="124990"/>
                  </a:lnTo>
                  <a:lnTo>
                    <a:pt x="407563" y="125348"/>
                  </a:lnTo>
                  <a:lnTo>
                    <a:pt x="408279" y="125707"/>
                  </a:lnTo>
                  <a:lnTo>
                    <a:pt x="408995" y="126065"/>
                  </a:lnTo>
                  <a:lnTo>
                    <a:pt x="409712" y="126423"/>
                  </a:lnTo>
                  <a:lnTo>
                    <a:pt x="410428" y="126781"/>
                  </a:lnTo>
                  <a:lnTo>
                    <a:pt x="411144" y="127139"/>
                  </a:lnTo>
                  <a:lnTo>
                    <a:pt x="411860" y="127497"/>
                  </a:lnTo>
                  <a:lnTo>
                    <a:pt x="412219" y="127855"/>
                  </a:lnTo>
                  <a:lnTo>
                    <a:pt x="412935" y="128214"/>
                  </a:lnTo>
                  <a:lnTo>
                    <a:pt x="413651" y="128572"/>
                  </a:lnTo>
                  <a:lnTo>
                    <a:pt x="414367" y="128930"/>
                  </a:lnTo>
                  <a:lnTo>
                    <a:pt x="415084" y="128930"/>
                  </a:lnTo>
                  <a:lnTo>
                    <a:pt x="415800" y="129288"/>
                  </a:lnTo>
                  <a:lnTo>
                    <a:pt x="416516" y="129646"/>
                  </a:lnTo>
                  <a:lnTo>
                    <a:pt x="417233" y="130004"/>
                  </a:lnTo>
                  <a:lnTo>
                    <a:pt x="417591" y="130362"/>
                  </a:lnTo>
                  <a:lnTo>
                    <a:pt x="418307" y="130721"/>
                  </a:lnTo>
                  <a:lnTo>
                    <a:pt x="419023" y="131079"/>
                  </a:lnTo>
                  <a:lnTo>
                    <a:pt x="419740" y="131437"/>
                  </a:lnTo>
                  <a:lnTo>
                    <a:pt x="420456" y="131795"/>
                  </a:lnTo>
                  <a:lnTo>
                    <a:pt x="421172" y="132153"/>
                  </a:lnTo>
                  <a:lnTo>
                    <a:pt x="421888" y="132511"/>
                  </a:lnTo>
                  <a:lnTo>
                    <a:pt x="422247" y="132869"/>
                  </a:lnTo>
                  <a:lnTo>
                    <a:pt x="422963" y="132869"/>
                  </a:lnTo>
                  <a:lnTo>
                    <a:pt x="423679" y="133228"/>
                  </a:lnTo>
                  <a:lnTo>
                    <a:pt x="424395" y="133586"/>
                  </a:lnTo>
                  <a:lnTo>
                    <a:pt x="425112" y="133944"/>
                  </a:lnTo>
                  <a:lnTo>
                    <a:pt x="425828" y="134302"/>
                  </a:lnTo>
                  <a:lnTo>
                    <a:pt x="426544" y="134660"/>
                  </a:lnTo>
                  <a:lnTo>
                    <a:pt x="426902" y="135018"/>
                  </a:lnTo>
                  <a:lnTo>
                    <a:pt x="427619" y="135018"/>
                  </a:lnTo>
                  <a:lnTo>
                    <a:pt x="428335" y="135376"/>
                  </a:lnTo>
                  <a:lnTo>
                    <a:pt x="429051" y="135735"/>
                  </a:lnTo>
                  <a:lnTo>
                    <a:pt x="429767" y="136093"/>
                  </a:lnTo>
                  <a:lnTo>
                    <a:pt x="430484" y="136451"/>
                  </a:lnTo>
                  <a:lnTo>
                    <a:pt x="431200" y="136809"/>
                  </a:lnTo>
                  <a:lnTo>
                    <a:pt x="431558" y="136809"/>
                  </a:lnTo>
                  <a:lnTo>
                    <a:pt x="432274" y="137167"/>
                  </a:lnTo>
                  <a:lnTo>
                    <a:pt x="432991" y="137525"/>
                  </a:lnTo>
                  <a:lnTo>
                    <a:pt x="433707" y="137883"/>
                  </a:lnTo>
                  <a:lnTo>
                    <a:pt x="434423" y="138242"/>
                  </a:lnTo>
                  <a:lnTo>
                    <a:pt x="435140" y="138242"/>
                  </a:lnTo>
                  <a:lnTo>
                    <a:pt x="435856" y="138600"/>
                  </a:lnTo>
                  <a:lnTo>
                    <a:pt x="436214" y="138958"/>
                  </a:lnTo>
                  <a:lnTo>
                    <a:pt x="436930" y="139316"/>
                  </a:lnTo>
                  <a:lnTo>
                    <a:pt x="437647" y="139316"/>
                  </a:lnTo>
                  <a:lnTo>
                    <a:pt x="438363" y="139674"/>
                  </a:lnTo>
                  <a:lnTo>
                    <a:pt x="439079" y="140032"/>
                  </a:lnTo>
                  <a:lnTo>
                    <a:pt x="439795" y="140032"/>
                  </a:lnTo>
                  <a:lnTo>
                    <a:pt x="440512" y="140390"/>
                  </a:lnTo>
                  <a:lnTo>
                    <a:pt x="440870" y="140749"/>
                  </a:lnTo>
                  <a:lnTo>
                    <a:pt x="441586" y="141107"/>
                  </a:lnTo>
                  <a:lnTo>
                    <a:pt x="442302" y="141107"/>
                  </a:lnTo>
                  <a:lnTo>
                    <a:pt x="443019" y="141465"/>
                  </a:lnTo>
                  <a:lnTo>
                    <a:pt x="443735" y="141823"/>
                  </a:lnTo>
                  <a:lnTo>
                    <a:pt x="444451" y="141823"/>
                  </a:lnTo>
                  <a:lnTo>
                    <a:pt x="445168" y="142181"/>
                  </a:lnTo>
                  <a:lnTo>
                    <a:pt x="445526" y="142539"/>
                  </a:lnTo>
                  <a:lnTo>
                    <a:pt x="446242" y="142539"/>
                  </a:lnTo>
                  <a:lnTo>
                    <a:pt x="446958" y="142897"/>
                  </a:lnTo>
                  <a:lnTo>
                    <a:pt x="447674" y="143255"/>
                  </a:lnTo>
                  <a:lnTo>
                    <a:pt x="448391" y="143255"/>
                  </a:lnTo>
                  <a:lnTo>
                    <a:pt x="449107" y="143614"/>
                  </a:lnTo>
                  <a:lnTo>
                    <a:pt x="449823" y="143614"/>
                  </a:lnTo>
                  <a:lnTo>
                    <a:pt x="450540" y="143972"/>
                  </a:lnTo>
                  <a:lnTo>
                    <a:pt x="450898" y="144330"/>
                  </a:lnTo>
                  <a:lnTo>
                    <a:pt x="451614" y="144330"/>
                  </a:lnTo>
                  <a:lnTo>
                    <a:pt x="452330" y="144688"/>
                  </a:lnTo>
                  <a:lnTo>
                    <a:pt x="453047" y="144688"/>
                  </a:lnTo>
                  <a:lnTo>
                    <a:pt x="453763" y="145046"/>
                  </a:lnTo>
                  <a:lnTo>
                    <a:pt x="454479" y="145046"/>
                  </a:lnTo>
                  <a:lnTo>
                    <a:pt x="455195" y="145404"/>
                  </a:lnTo>
                  <a:lnTo>
                    <a:pt x="455554" y="145404"/>
                  </a:lnTo>
                  <a:lnTo>
                    <a:pt x="456270" y="145762"/>
                  </a:lnTo>
                  <a:lnTo>
                    <a:pt x="456986" y="146121"/>
                  </a:lnTo>
                  <a:lnTo>
                    <a:pt x="457702" y="146121"/>
                  </a:lnTo>
                  <a:lnTo>
                    <a:pt x="458419" y="146479"/>
                  </a:lnTo>
                  <a:lnTo>
                    <a:pt x="459135" y="146479"/>
                  </a:lnTo>
                  <a:lnTo>
                    <a:pt x="459851" y="146837"/>
                  </a:lnTo>
                  <a:lnTo>
                    <a:pt x="460209" y="146837"/>
                  </a:lnTo>
                  <a:lnTo>
                    <a:pt x="460926" y="147195"/>
                  </a:lnTo>
                  <a:lnTo>
                    <a:pt x="462358" y="147195"/>
                  </a:lnTo>
                  <a:lnTo>
                    <a:pt x="463075" y="147553"/>
                  </a:lnTo>
                  <a:lnTo>
                    <a:pt x="463791" y="147553"/>
                  </a:lnTo>
                  <a:lnTo>
                    <a:pt x="464507" y="147911"/>
                  </a:lnTo>
                  <a:lnTo>
                    <a:pt x="464865" y="147911"/>
                  </a:lnTo>
                  <a:lnTo>
                    <a:pt x="465581" y="148269"/>
                  </a:lnTo>
                  <a:lnTo>
                    <a:pt x="467014" y="148269"/>
                  </a:lnTo>
                  <a:lnTo>
                    <a:pt x="467730" y="148628"/>
                  </a:lnTo>
                  <a:lnTo>
                    <a:pt x="468447" y="148628"/>
                  </a:lnTo>
                  <a:lnTo>
                    <a:pt x="469163" y="148986"/>
                  </a:lnTo>
                  <a:lnTo>
                    <a:pt x="470237" y="148986"/>
                  </a:lnTo>
                  <a:lnTo>
                    <a:pt x="470954" y="149344"/>
                  </a:lnTo>
                  <a:lnTo>
                    <a:pt x="472386" y="149344"/>
                  </a:lnTo>
                  <a:lnTo>
                    <a:pt x="473102" y="149702"/>
                  </a:lnTo>
                  <a:lnTo>
                    <a:pt x="474177" y="149702"/>
                  </a:lnTo>
                  <a:lnTo>
                    <a:pt x="474893" y="150060"/>
                  </a:lnTo>
                  <a:lnTo>
                    <a:pt x="476326" y="150060"/>
                  </a:lnTo>
                  <a:lnTo>
                    <a:pt x="477042" y="150418"/>
                  </a:lnTo>
                  <a:lnTo>
                    <a:pt x="478833" y="150418"/>
                  </a:lnTo>
                  <a:lnTo>
                    <a:pt x="479549" y="150776"/>
                  </a:lnTo>
                  <a:lnTo>
                    <a:pt x="481698" y="150776"/>
                  </a:lnTo>
                  <a:lnTo>
                    <a:pt x="482414" y="151135"/>
                  </a:lnTo>
                  <a:lnTo>
                    <a:pt x="484921" y="151135"/>
                  </a:lnTo>
                  <a:lnTo>
                    <a:pt x="485637" y="151493"/>
                  </a:lnTo>
                  <a:lnTo>
                    <a:pt x="489577" y="151493"/>
                  </a:lnTo>
                  <a:lnTo>
                    <a:pt x="490293" y="151851"/>
                  </a:lnTo>
                  <a:lnTo>
                    <a:pt x="508916" y="151851"/>
                  </a:lnTo>
                  <a:lnTo>
                    <a:pt x="509633" y="151493"/>
                  </a:lnTo>
                  <a:lnTo>
                    <a:pt x="513572" y="151493"/>
                  </a:lnTo>
                  <a:lnTo>
                    <a:pt x="514289" y="151135"/>
                  </a:lnTo>
                  <a:lnTo>
                    <a:pt x="517154" y="151135"/>
                  </a:lnTo>
                  <a:lnTo>
                    <a:pt x="517512" y="150776"/>
                  </a:lnTo>
                  <a:lnTo>
                    <a:pt x="519661" y="150776"/>
                  </a:lnTo>
                  <a:lnTo>
                    <a:pt x="520377" y="150418"/>
                  </a:lnTo>
                  <a:lnTo>
                    <a:pt x="522168" y="150418"/>
                  </a:lnTo>
                  <a:lnTo>
                    <a:pt x="522884" y="150060"/>
                  </a:lnTo>
                  <a:lnTo>
                    <a:pt x="524316" y="150060"/>
                  </a:lnTo>
                  <a:lnTo>
                    <a:pt x="525033" y="149702"/>
                  </a:lnTo>
                  <a:lnTo>
                    <a:pt x="526465" y="149702"/>
                  </a:lnTo>
                  <a:lnTo>
                    <a:pt x="526823" y="149344"/>
                  </a:lnTo>
                  <a:lnTo>
                    <a:pt x="528256" y="149344"/>
                  </a:lnTo>
                  <a:lnTo>
                    <a:pt x="528972" y="148986"/>
                  </a:lnTo>
                  <a:lnTo>
                    <a:pt x="530405" y="148986"/>
                  </a:lnTo>
                  <a:lnTo>
                    <a:pt x="531121" y="148628"/>
                  </a:lnTo>
                  <a:lnTo>
                    <a:pt x="531479" y="148628"/>
                  </a:lnTo>
                  <a:lnTo>
                    <a:pt x="532196" y="148269"/>
                  </a:lnTo>
                  <a:lnTo>
                    <a:pt x="533628" y="148269"/>
                  </a:lnTo>
                  <a:lnTo>
                    <a:pt x="534344" y="147911"/>
                  </a:lnTo>
                  <a:lnTo>
                    <a:pt x="535061" y="147911"/>
                  </a:lnTo>
                  <a:lnTo>
                    <a:pt x="535777" y="147553"/>
                  </a:lnTo>
                  <a:lnTo>
                    <a:pt x="536135" y="147553"/>
                  </a:lnTo>
                  <a:lnTo>
                    <a:pt x="536851" y="147195"/>
                  </a:lnTo>
                  <a:lnTo>
                    <a:pt x="537568" y="147195"/>
                  </a:lnTo>
                  <a:lnTo>
                    <a:pt x="538284" y="146837"/>
                  </a:lnTo>
                  <a:lnTo>
                    <a:pt x="539000" y="146837"/>
                  </a:lnTo>
                  <a:lnTo>
                    <a:pt x="539716" y="146479"/>
                  </a:lnTo>
                  <a:lnTo>
                    <a:pt x="540433" y="146479"/>
                  </a:lnTo>
                  <a:lnTo>
                    <a:pt x="540791" y="146121"/>
                  </a:lnTo>
                  <a:lnTo>
                    <a:pt x="541507" y="146121"/>
                  </a:lnTo>
                  <a:lnTo>
                    <a:pt x="542223" y="145762"/>
                  </a:lnTo>
                  <a:lnTo>
                    <a:pt x="542940" y="145762"/>
                  </a:lnTo>
                  <a:lnTo>
                    <a:pt x="543656" y="145404"/>
                  </a:lnTo>
                  <a:lnTo>
                    <a:pt x="544372" y="145404"/>
                  </a:lnTo>
                  <a:lnTo>
                    <a:pt x="545089" y="145046"/>
                  </a:lnTo>
                  <a:lnTo>
                    <a:pt x="545447" y="145046"/>
                  </a:lnTo>
                  <a:lnTo>
                    <a:pt x="546163" y="144688"/>
                  </a:lnTo>
                  <a:lnTo>
                    <a:pt x="546879" y="144688"/>
                  </a:lnTo>
                  <a:lnTo>
                    <a:pt x="547596" y="144330"/>
                  </a:lnTo>
                  <a:lnTo>
                    <a:pt x="548312" y="143972"/>
                  </a:lnTo>
                  <a:lnTo>
                    <a:pt x="549028" y="143972"/>
                  </a:lnTo>
                  <a:lnTo>
                    <a:pt x="549744" y="143614"/>
                  </a:lnTo>
                  <a:lnTo>
                    <a:pt x="550461" y="143614"/>
                  </a:lnTo>
                  <a:lnTo>
                    <a:pt x="550819" y="143255"/>
                  </a:lnTo>
                  <a:lnTo>
                    <a:pt x="551535" y="142897"/>
                  </a:lnTo>
                  <a:lnTo>
                    <a:pt x="552251" y="142897"/>
                  </a:lnTo>
                  <a:lnTo>
                    <a:pt x="552968" y="142539"/>
                  </a:lnTo>
                  <a:lnTo>
                    <a:pt x="553684" y="142181"/>
                  </a:lnTo>
                  <a:lnTo>
                    <a:pt x="554400" y="142181"/>
                  </a:lnTo>
                  <a:lnTo>
                    <a:pt x="555116" y="141823"/>
                  </a:lnTo>
                  <a:lnTo>
                    <a:pt x="555475" y="141823"/>
                  </a:lnTo>
                  <a:lnTo>
                    <a:pt x="556191" y="141465"/>
                  </a:lnTo>
                  <a:lnTo>
                    <a:pt x="556907" y="141107"/>
                  </a:lnTo>
                  <a:lnTo>
                    <a:pt x="557623" y="140749"/>
                  </a:lnTo>
                  <a:lnTo>
                    <a:pt x="558340" y="140749"/>
                  </a:lnTo>
                  <a:lnTo>
                    <a:pt x="559056" y="140390"/>
                  </a:lnTo>
                  <a:lnTo>
                    <a:pt x="559772" y="140032"/>
                  </a:lnTo>
                  <a:lnTo>
                    <a:pt x="560130" y="140032"/>
                  </a:lnTo>
                  <a:lnTo>
                    <a:pt x="560847" y="139674"/>
                  </a:lnTo>
                  <a:lnTo>
                    <a:pt x="561563" y="139316"/>
                  </a:lnTo>
                  <a:lnTo>
                    <a:pt x="562279" y="138958"/>
                  </a:lnTo>
                  <a:lnTo>
                    <a:pt x="562996" y="138958"/>
                  </a:lnTo>
                  <a:lnTo>
                    <a:pt x="563712" y="138600"/>
                  </a:lnTo>
                  <a:lnTo>
                    <a:pt x="564428" y="138242"/>
                  </a:lnTo>
                  <a:lnTo>
                    <a:pt x="564786" y="137883"/>
                  </a:lnTo>
                  <a:lnTo>
                    <a:pt x="565503" y="137883"/>
                  </a:lnTo>
                  <a:lnTo>
                    <a:pt x="566219" y="137525"/>
                  </a:lnTo>
                  <a:lnTo>
                    <a:pt x="566935" y="137167"/>
                  </a:lnTo>
                  <a:lnTo>
                    <a:pt x="567651" y="136809"/>
                  </a:lnTo>
                  <a:lnTo>
                    <a:pt x="568368" y="136451"/>
                  </a:lnTo>
                  <a:lnTo>
                    <a:pt x="569084" y="136451"/>
                  </a:lnTo>
                  <a:lnTo>
                    <a:pt x="569442" y="136093"/>
                  </a:lnTo>
                  <a:lnTo>
                    <a:pt x="570158" y="135735"/>
                  </a:lnTo>
                  <a:lnTo>
                    <a:pt x="570875" y="135376"/>
                  </a:lnTo>
                  <a:lnTo>
                    <a:pt x="571591" y="135018"/>
                  </a:lnTo>
                  <a:lnTo>
                    <a:pt x="572307" y="135018"/>
                  </a:lnTo>
                  <a:lnTo>
                    <a:pt x="573023" y="134660"/>
                  </a:lnTo>
                  <a:lnTo>
                    <a:pt x="573740" y="134302"/>
                  </a:lnTo>
                  <a:lnTo>
                    <a:pt x="574098" y="133944"/>
                  </a:lnTo>
                  <a:lnTo>
                    <a:pt x="574814" y="133586"/>
                  </a:lnTo>
                  <a:lnTo>
                    <a:pt x="575530" y="133228"/>
                  </a:lnTo>
                  <a:lnTo>
                    <a:pt x="576247" y="132869"/>
                  </a:lnTo>
                  <a:lnTo>
                    <a:pt x="576963" y="132511"/>
                  </a:lnTo>
                  <a:lnTo>
                    <a:pt x="577679" y="132511"/>
                  </a:lnTo>
                  <a:lnTo>
                    <a:pt x="578396" y="132153"/>
                  </a:lnTo>
                  <a:lnTo>
                    <a:pt x="578754" y="131795"/>
                  </a:lnTo>
                  <a:lnTo>
                    <a:pt x="579470" y="131437"/>
                  </a:lnTo>
                  <a:lnTo>
                    <a:pt x="580186" y="131079"/>
                  </a:lnTo>
                  <a:lnTo>
                    <a:pt x="580903" y="130721"/>
                  </a:lnTo>
                  <a:lnTo>
                    <a:pt x="581619" y="130362"/>
                  </a:lnTo>
                  <a:lnTo>
                    <a:pt x="582335" y="130004"/>
                  </a:lnTo>
                  <a:lnTo>
                    <a:pt x="583051" y="129646"/>
                  </a:lnTo>
                  <a:lnTo>
                    <a:pt x="583768" y="129288"/>
                  </a:lnTo>
                  <a:lnTo>
                    <a:pt x="584126" y="128930"/>
                  </a:lnTo>
                  <a:lnTo>
                    <a:pt x="584842" y="128572"/>
                  </a:lnTo>
                  <a:lnTo>
                    <a:pt x="585558" y="128214"/>
                  </a:lnTo>
                  <a:lnTo>
                    <a:pt x="586275" y="127855"/>
                  </a:lnTo>
                  <a:lnTo>
                    <a:pt x="586991" y="127497"/>
                  </a:lnTo>
                  <a:lnTo>
                    <a:pt x="587707" y="127139"/>
                  </a:lnTo>
                  <a:lnTo>
                    <a:pt x="588423" y="126781"/>
                  </a:lnTo>
                  <a:lnTo>
                    <a:pt x="588782" y="126423"/>
                  </a:lnTo>
                  <a:lnTo>
                    <a:pt x="589498" y="126423"/>
                  </a:lnTo>
                  <a:lnTo>
                    <a:pt x="590214" y="125707"/>
                  </a:lnTo>
                  <a:lnTo>
                    <a:pt x="590930" y="125348"/>
                  </a:lnTo>
                  <a:lnTo>
                    <a:pt x="591647" y="124990"/>
                  </a:lnTo>
                  <a:lnTo>
                    <a:pt x="592363" y="124632"/>
                  </a:lnTo>
                  <a:lnTo>
                    <a:pt x="593079" y="124274"/>
                  </a:lnTo>
                  <a:lnTo>
                    <a:pt x="593437" y="123916"/>
                  </a:lnTo>
                  <a:lnTo>
                    <a:pt x="594154" y="123558"/>
                  </a:lnTo>
                  <a:lnTo>
                    <a:pt x="594870" y="123200"/>
                  </a:lnTo>
                  <a:lnTo>
                    <a:pt x="595586" y="122842"/>
                  </a:lnTo>
                  <a:lnTo>
                    <a:pt x="596303" y="122483"/>
                  </a:lnTo>
                  <a:lnTo>
                    <a:pt x="597019" y="122125"/>
                  </a:lnTo>
                  <a:lnTo>
                    <a:pt x="597735" y="121767"/>
                  </a:lnTo>
                  <a:lnTo>
                    <a:pt x="598093" y="121409"/>
                  </a:lnTo>
                  <a:lnTo>
                    <a:pt x="598810" y="121051"/>
                  </a:lnTo>
                  <a:lnTo>
                    <a:pt x="599526" y="120693"/>
                  </a:lnTo>
                  <a:lnTo>
                    <a:pt x="600242" y="120335"/>
                  </a:lnTo>
                  <a:lnTo>
                    <a:pt x="600958" y="119976"/>
                  </a:lnTo>
                  <a:lnTo>
                    <a:pt x="601675" y="119618"/>
                  </a:lnTo>
                  <a:lnTo>
                    <a:pt x="602391" y="119260"/>
                  </a:lnTo>
                  <a:lnTo>
                    <a:pt x="602749" y="118544"/>
                  </a:lnTo>
                  <a:lnTo>
                    <a:pt x="603465" y="118186"/>
                  </a:lnTo>
                  <a:lnTo>
                    <a:pt x="604182" y="117828"/>
                  </a:lnTo>
                  <a:lnTo>
                    <a:pt x="604898" y="117469"/>
                  </a:lnTo>
                  <a:lnTo>
                    <a:pt x="605614" y="117111"/>
                  </a:lnTo>
                  <a:lnTo>
                    <a:pt x="606330" y="116753"/>
                  </a:lnTo>
                  <a:lnTo>
                    <a:pt x="607047" y="116395"/>
                  </a:lnTo>
                  <a:lnTo>
                    <a:pt x="607405" y="116037"/>
                  </a:lnTo>
                  <a:lnTo>
                    <a:pt x="608121" y="115321"/>
                  </a:lnTo>
                  <a:lnTo>
                    <a:pt x="608837" y="114962"/>
                  </a:lnTo>
                  <a:lnTo>
                    <a:pt x="609554" y="114604"/>
                  </a:lnTo>
                  <a:lnTo>
                    <a:pt x="610270" y="114246"/>
                  </a:lnTo>
                  <a:lnTo>
                    <a:pt x="610986" y="113888"/>
                  </a:lnTo>
                  <a:lnTo>
                    <a:pt x="611703" y="113530"/>
                  </a:lnTo>
                  <a:lnTo>
                    <a:pt x="612061" y="113172"/>
                  </a:lnTo>
                  <a:lnTo>
                    <a:pt x="612777" y="112455"/>
                  </a:lnTo>
                  <a:lnTo>
                    <a:pt x="613493" y="112097"/>
                  </a:lnTo>
                  <a:lnTo>
                    <a:pt x="614210" y="111739"/>
                  </a:lnTo>
                  <a:lnTo>
                    <a:pt x="614926" y="111381"/>
                  </a:lnTo>
                  <a:lnTo>
                    <a:pt x="615642" y="111023"/>
                  </a:lnTo>
                  <a:lnTo>
                    <a:pt x="616358" y="110665"/>
                  </a:lnTo>
                  <a:lnTo>
                    <a:pt x="617075" y="109948"/>
                  </a:lnTo>
                  <a:lnTo>
                    <a:pt x="617433" y="109590"/>
                  </a:lnTo>
                  <a:lnTo>
                    <a:pt x="618149" y="109232"/>
                  </a:lnTo>
                  <a:lnTo>
                    <a:pt x="618865" y="108874"/>
                  </a:lnTo>
                  <a:lnTo>
                    <a:pt x="619582" y="108516"/>
                  </a:lnTo>
                  <a:lnTo>
                    <a:pt x="620298" y="107800"/>
                  </a:lnTo>
                  <a:lnTo>
                    <a:pt x="621014" y="107441"/>
                  </a:lnTo>
                  <a:lnTo>
                    <a:pt x="621731" y="107083"/>
                  </a:lnTo>
                  <a:lnTo>
                    <a:pt x="622089" y="106725"/>
                  </a:lnTo>
                  <a:lnTo>
                    <a:pt x="622805" y="106009"/>
                  </a:lnTo>
                  <a:lnTo>
                    <a:pt x="623521" y="105651"/>
                  </a:lnTo>
                  <a:lnTo>
                    <a:pt x="624237" y="105293"/>
                  </a:lnTo>
                  <a:lnTo>
                    <a:pt x="624954" y="104935"/>
                  </a:lnTo>
                  <a:lnTo>
                    <a:pt x="625670" y="104576"/>
                  </a:lnTo>
                  <a:lnTo>
                    <a:pt x="626386" y="103860"/>
                  </a:lnTo>
                  <a:lnTo>
                    <a:pt x="626744" y="103502"/>
                  </a:lnTo>
                  <a:lnTo>
                    <a:pt x="627461" y="103144"/>
                  </a:lnTo>
                  <a:lnTo>
                    <a:pt x="628177" y="102786"/>
                  </a:lnTo>
                  <a:lnTo>
                    <a:pt x="628893" y="102069"/>
                  </a:lnTo>
                  <a:lnTo>
                    <a:pt x="629610" y="101711"/>
                  </a:lnTo>
                  <a:lnTo>
                    <a:pt x="630326" y="101353"/>
                  </a:lnTo>
                  <a:lnTo>
                    <a:pt x="631042" y="100995"/>
                  </a:lnTo>
                  <a:lnTo>
                    <a:pt x="631400" y="100279"/>
                  </a:lnTo>
                  <a:lnTo>
                    <a:pt x="632117" y="99921"/>
                  </a:lnTo>
                  <a:lnTo>
                    <a:pt x="632833" y="99562"/>
                  </a:lnTo>
                  <a:lnTo>
                    <a:pt x="633549" y="98846"/>
                  </a:lnTo>
                  <a:lnTo>
                    <a:pt x="634265" y="98488"/>
                  </a:lnTo>
                  <a:lnTo>
                    <a:pt x="634982" y="98130"/>
                  </a:lnTo>
                  <a:lnTo>
                    <a:pt x="635698" y="97772"/>
                  </a:lnTo>
                  <a:lnTo>
                    <a:pt x="636056" y="97055"/>
                  </a:lnTo>
                  <a:lnTo>
                    <a:pt x="636772" y="96697"/>
                  </a:lnTo>
                  <a:lnTo>
                    <a:pt x="637489" y="96339"/>
                  </a:lnTo>
                  <a:lnTo>
                    <a:pt x="638205" y="95981"/>
                  </a:lnTo>
                  <a:lnTo>
                    <a:pt x="638921" y="95265"/>
                  </a:lnTo>
                  <a:lnTo>
                    <a:pt x="639638" y="94907"/>
                  </a:lnTo>
                  <a:lnTo>
                    <a:pt x="640354" y="94548"/>
                  </a:lnTo>
                  <a:lnTo>
                    <a:pt x="640712" y="93832"/>
                  </a:lnTo>
                  <a:lnTo>
                    <a:pt x="641428" y="93474"/>
                  </a:lnTo>
                  <a:lnTo>
                    <a:pt x="642144" y="93116"/>
                  </a:lnTo>
                  <a:lnTo>
                    <a:pt x="642861" y="92400"/>
                  </a:lnTo>
                  <a:lnTo>
                    <a:pt x="643577" y="92041"/>
                  </a:lnTo>
                  <a:lnTo>
                    <a:pt x="644293" y="91683"/>
                  </a:lnTo>
                  <a:lnTo>
                    <a:pt x="645010" y="91325"/>
                  </a:lnTo>
                  <a:lnTo>
                    <a:pt x="645368" y="90609"/>
                  </a:lnTo>
                  <a:lnTo>
                    <a:pt x="646084" y="90251"/>
                  </a:lnTo>
                  <a:lnTo>
                    <a:pt x="646800" y="89893"/>
                  </a:lnTo>
                  <a:lnTo>
                    <a:pt x="647517" y="89176"/>
                  </a:lnTo>
                  <a:lnTo>
                    <a:pt x="648233" y="88818"/>
                  </a:lnTo>
                  <a:lnTo>
                    <a:pt x="648949" y="88460"/>
                  </a:lnTo>
                  <a:lnTo>
                    <a:pt x="649665" y="87744"/>
                  </a:lnTo>
                  <a:lnTo>
                    <a:pt x="650382" y="87386"/>
                  </a:lnTo>
                  <a:lnTo>
                    <a:pt x="650740" y="87028"/>
                  </a:lnTo>
                  <a:lnTo>
                    <a:pt x="651456" y="86311"/>
                  </a:lnTo>
                  <a:lnTo>
                    <a:pt x="652172" y="85953"/>
                  </a:lnTo>
                  <a:lnTo>
                    <a:pt x="652889" y="85595"/>
                  </a:lnTo>
                  <a:lnTo>
                    <a:pt x="653605" y="84879"/>
                  </a:lnTo>
                  <a:lnTo>
                    <a:pt x="654321" y="84521"/>
                  </a:lnTo>
                  <a:lnTo>
                    <a:pt x="655038" y="84162"/>
                  </a:lnTo>
                  <a:lnTo>
                    <a:pt x="655396" y="83446"/>
                  </a:lnTo>
                  <a:lnTo>
                    <a:pt x="656112" y="83088"/>
                  </a:lnTo>
                  <a:lnTo>
                    <a:pt x="656828" y="82730"/>
                  </a:lnTo>
                  <a:lnTo>
                    <a:pt x="657545" y="82014"/>
                  </a:lnTo>
                  <a:lnTo>
                    <a:pt x="658261" y="81655"/>
                  </a:lnTo>
                  <a:lnTo>
                    <a:pt x="658977" y="81297"/>
                  </a:lnTo>
                  <a:lnTo>
                    <a:pt x="659693" y="80939"/>
                  </a:lnTo>
                  <a:lnTo>
                    <a:pt x="660051" y="80223"/>
                  </a:lnTo>
                  <a:lnTo>
                    <a:pt x="660768" y="79865"/>
                  </a:lnTo>
                  <a:lnTo>
                    <a:pt x="661484" y="79507"/>
                  </a:lnTo>
                  <a:lnTo>
                    <a:pt x="662200" y="78790"/>
                  </a:lnTo>
                  <a:lnTo>
                    <a:pt x="662917" y="78432"/>
                  </a:lnTo>
                  <a:lnTo>
                    <a:pt x="663633" y="78074"/>
                  </a:lnTo>
                  <a:lnTo>
                    <a:pt x="664349" y="77358"/>
                  </a:lnTo>
                  <a:lnTo>
                    <a:pt x="664707" y="77000"/>
                  </a:lnTo>
                  <a:lnTo>
                    <a:pt x="665424" y="76641"/>
                  </a:lnTo>
                  <a:lnTo>
                    <a:pt x="666140" y="75925"/>
                  </a:lnTo>
                  <a:lnTo>
                    <a:pt x="666856" y="75567"/>
                  </a:lnTo>
                  <a:lnTo>
                    <a:pt x="667572" y="75209"/>
                  </a:lnTo>
                  <a:lnTo>
                    <a:pt x="668289" y="74493"/>
                  </a:lnTo>
                  <a:lnTo>
                    <a:pt x="669005" y="74134"/>
                  </a:lnTo>
                  <a:lnTo>
                    <a:pt x="669363" y="73776"/>
                  </a:lnTo>
                  <a:lnTo>
                    <a:pt x="670079" y="73060"/>
                  </a:lnTo>
                  <a:lnTo>
                    <a:pt x="670796" y="72702"/>
                  </a:lnTo>
                  <a:lnTo>
                    <a:pt x="671512" y="72344"/>
                  </a:lnTo>
                  <a:lnTo>
                    <a:pt x="672228" y="71627"/>
                  </a:lnTo>
                  <a:lnTo>
                    <a:pt x="672945" y="71269"/>
                  </a:lnTo>
                  <a:lnTo>
                    <a:pt x="673661" y="70911"/>
                  </a:lnTo>
                  <a:lnTo>
                    <a:pt x="674019" y="70195"/>
                  </a:lnTo>
                  <a:lnTo>
                    <a:pt x="674735" y="69837"/>
                  </a:lnTo>
                  <a:lnTo>
                    <a:pt x="675452" y="69479"/>
                  </a:lnTo>
                  <a:lnTo>
                    <a:pt x="676168" y="68762"/>
                  </a:lnTo>
                  <a:lnTo>
                    <a:pt x="676884" y="68404"/>
                  </a:lnTo>
                  <a:lnTo>
                    <a:pt x="677600" y="68046"/>
                  </a:lnTo>
                  <a:lnTo>
                    <a:pt x="678317" y="67330"/>
                  </a:lnTo>
                  <a:lnTo>
                    <a:pt x="678675" y="66972"/>
                  </a:lnTo>
                  <a:lnTo>
                    <a:pt x="679391" y="66614"/>
                  </a:lnTo>
                  <a:lnTo>
                    <a:pt x="680107" y="65897"/>
                  </a:lnTo>
                  <a:lnTo>
                    <a:pt x="680824" y="65539"/>
                  </a:lnTo>
                  <a:lnTo>
                    <a:pt x="681540" y="65181"/>
                  </a:lnTo>
                  <a:lnTo>
                    <a:pt x="682256" y="64465"/>
                  </a:lnTo>
                  <a:lnTo>
                    <a:pt x="682972" y="64107"/>
                  </a:lnTo>
                  <a:lnTo>
                    <a:pt x="683689" y="63748"/>
                  </a:lnTo>
                  <a:lnTo>
                    <a:pt x="684047" y="63032"/>
                  </a:lnTo>
                  <a:lnTo>
                    <a:pt x="684763" y="62674"/>
                  </a:lnTo>
                  <a:lnTo>
                    <a:pt x="685479" y="62316"/>
                  </a:lnTo>
                  <a:lnTo>
                    <a:pt x="686196" y="61600"/>
                  </a:lnTo>
                  <a:lnTo>
                    <a:pt x="686912" y="61241"/>
                  </a:lnTo>
                  <a:lnTo>
                    <a:pt x="687628" y="60883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376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6944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153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3720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1930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139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348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558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409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618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111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604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4739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0800"/>
                  </a:lnTo>
                  <a:lnTo>
                    <a:pt x="734186" y="30441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488"/>
                  </a:lnTo>
                  <a:lnTo>
                    <a:pt x="751377" y="21130"/>
                  </a:lnTo>
                  <a:lnTo>
                    <a:pt x="752093" y="20772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265"/>
                  </a:lnTo>
                  <a:lnTo>
                    <a:pt x="758182" y="17906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116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4683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460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595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520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8652" y="3939"/>
                  </a:lnTo>
                  <a:lnTo>
                    <a:pt x="799368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024" y="2865"/>
                  </a:lnTo>
                  <a:lnTo>
                    <a:pt x="804740" y="2506"/>
                  </a:lnTo>
                  <a:lnTo>
                    <a:pt x="806173" y="2506"/>
                  </a:lnTo>
                  <a:lnTo>
                    <a:pt x="806889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140" y="716"/>
                  </a:lnTo>
                  <a:lnTo>
                    <a:pt x="820856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135" y="358"/>
                  </a:lnTo>
                  <a:lnTo>
                    <a:pt x="844852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103" y="2148"/>
                  </a:lnTo>
                  <a:lnTo>
                    <a:pt x="858819" y="2506"/>
                  </a:lnTo>
                  <a:lnTo>
                    <a:pt x="859894" y="2506"/>
                  </a:lnTo>
                  <a:lnTo>
                    <a:pt x="860610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266" y="3581"/>
                  </a:lnTo>
                  <a:lnTo>
                    <a:pt x="865982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2787" y="5372"/>
                  </a:lnTo>
                  <a:lnTo>
                    <a:pt x="873503" y="5730"/>
                  </a:lnTo>
                  <a:lnTo>
                    <a:pt x="873861" y="5730"/>
                  </a:lnTo>
                  <a:lnTo>
                    <a:pt x="874577" y="6088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879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953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818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5041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474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8265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1130"/>
                  </a:lnTo>
                  <a:lnTo>
                    <a:pt x="913973" y="21488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800"/>
                  </a:lnTo>
                  <a:lnTo>
                    <a:pt x="931880" y="31158"/>
                  </a:lnTo>
                  <a:lnTo>
                    <a:pt x="932596" y="31516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5097"/>
                  </a:lnTo>
                  <a:lnTo>
                    <a:pt x="939401" y="35455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962"/>
                  </a:lnTo>
                  <a:lnTo>
                    <a:pt x="944057" y="38320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469"/>
                  </a:lnTo>
                  <a:lnTo>
                    <a:pt x="947996" y="40827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976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5125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916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707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497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2288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4079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7302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734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525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958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390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823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8046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479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911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2344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776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5209"/>
                  </a:lnTo>
                  <a:lnTo>
                    <a:pt x="998494" y="75567"/>
                  </a:lnTo>
                  <a:lnTo>
                    <a:pt x="999210" y="75925"/>
                  </a:lnTo>
                  <a:lnTo>
                    <a:pt x="999926" y="76641"/>
                  </a:lnTo>
                  <a:lnTo>
                    <a:pt x="1000643" y="77000"/>
                  </a:lnTo>
                  <a:lnTo>
                    <a:pt x="1001359" y="77358"/>
                  </a:lnTo>
                  <a:lnTo>
                    <a:pt x="1002075" y="78074"/>
                  </a:lnTo>
                  <a:lnTo>
                    <a:pt x="1002433" y="78432"/>
                  </a:lnTo>
                  <a:lnTo>
                    <a:pt x="1003150" y="78790"/>
                  </a:lnTo>
                  <a:lnTo>
                    <a:pt x="1003866" y="79507"/>
                  </a:lnTo>
                  <a:lnTo>
                    <a:pt x="1004582" y="79865"/>
                  </a:lnTo>
                  <a:lnTo>
                    <a:pt x="1005298" y="80223"/>
                  </a:lnTo>
                  <a:lnTo>
                    <a:pt x="1006015" y="80939"/>
                  </a:lnTo>
                  <a:lnTo>
                    <a:pt x="1006731" y="81297"/>
                  </a:lnTo>
                  <a:lnTo>
                    <a:pt x="1007089" y="81655"/>
                  </a:lnTo>
                  <a:lnTo>
                    <a:pt x="1007805" y="82372"/>
                  </a:lnTo>
                  <a:lnTo>
                    <a:pt x="1008522" y="82730"/>
                  </a:lnTo>
                  <a:lnTo>
                    <a:pt x="1009238" y="83088"/>
                  </a:lnTo>
                  <a:lnTo>
                    <a:pt x="1009954" y="83804"/>
                  </a:lnTo>
                  <a:lnTo>
                    <a:pt x="1010671" y="84162"/>
                  </a:lnTo>
                  <a:lnTo>
                    <a:pt x="1011387" y="84521"/>
                  </a:lnTo>
                  <a:lnTo>
                    <a:pt x="1011745" y="85237"/>
                  </a:lnTo>
                  <a:lnTo>
                    <a:pt x="1012461" y="85595"/>
                  </a:lnTo>
                  <a:lnTo>
                    <a:pt x="1013178" y="85953"/>
                  </a:lnTo>
                  <a:lnTo>
                    <a:pt x="1013894" y="86669"/>
                  </a:lnTo>
                  <a:lnTo>
                    <a:pt x="1014610" y="87028"/>
                  </a:lnTo>
                  <a:lnTo>
                    <a:pt x="1015326" y="87386"/>
                  </a:lnTo>
                  <a:lnTo>
                    <a:pt x="1016043" y="88102"/>
                  </a:lnTo>
                  <a:lnTo>
                    <a:pt x="1016759" y="88460"/>
                  </a:lnTo>
                  <a:lnTo>
                    <a:pt x="1017117" y="88818"/>
                  </a:lnTo>
                  <a:lnTo>
                    <a:pt x="1017833" y="89534"/>
                  </a:lnTo>
                  <a:lnTo>
                    <a:pt x="1018550" y="89893"/>
                  </a:lnTo>
                  <a:lnTo>
                    <a:pt x="1019266" y="90251"/>
                  </a:lnTo>
                  <a:lnTo>
                    <a:pt x="1019982" y="90609"/>
                  </a:lnTo>
                  <a:lnTo>
                    <a:pt x="1020698" y="91325"/>
                  </a:lnTo>
                  <a:lnTo>
                    <a:pt x="1021415" y="91683"/>
                  </a:lnTo>
                  <a:lnTo>
                    <a:pt x="1021773" y="92041"/>
                  </a:lnTo>
                  <a:lnTo>
                    <a:pt x="1022489" y="92758"/>
                  </a:lnTo>
                  <a:lnTo>
                    <a:pt x="1023205" y="93116"/>
                  </a:lnTo>
                  <a:lnTo>
                    <a:pt x="1023922" y="93474"/>
                  </a:lnTo>
                  <a:lnTo>
                    <a:pt x="1024638" y="94190"/>
                  </a:lnTo>
                  <a:lnTo>
                    <a:pt x="1025354" y="94548"/>
                  </a:lnTo>
                  <a:lnTo>
                    <a:pt x="1026071" y="94907"/>
                  </a:lnTo>
                  <a:lnTo>
                    <a:pt x="1026429" y="95265"/>
                  </a:lnTo>
                  <a:lnTo>
                    <a:pt x="1027145" y="95981"/>
                  </a:lnTo>
                  <a:lnTo>
                    <a:pt x="1027861" y="96339"/>
                  </a:lnTo>
                  <a:lnTo>
                    <a:pt x="1028578" y="96697"/>
                  </a:lnTo>
                  <a:lnTo>
                    <a:pt x="1029294" y="97414"/>
                  </a:lnTo>
                  <a:lnTo>
                    <a:pt x="1030010" y="97772"/>
                  </a:lnTo>
                  <a:lnTo>
                    <a:pt x="1030726" y="98130"/>
                  </a:lnTo>
                  <a:lnTo>
                    <a:pt x="1031085" y="98488"/>
                  </a:lnTo>
                  <a:lnTo>
                    <a:pt x="1031801" y="99204"/>
                  </a:lnTo>
                  <a:lnTo>
                    <a:pt x="1032517" y="99562"/>
                  </a:lnTo>
                  <a:lnTo>
                    <a:pt x="1033233" y="99921"/>
                  </a:lnTo>
                  <a:lnTo>
                    <a:pt x="1033950" y="100279"/>
                  </a:lnTo>
                  <a:lnTo>
                    <a:pt x="1034666" y="100995"/>
                  </a:lnTo>
                  <a:lnTo>
                    <a:pt x="1035382" y="101353"/>
                  </a:lnTo>
                  <a:lnTo>
                    <a:pt x="1035740" y="101711"/>
                  </a:lnTo>
                  <a:lnTo>
                    <a:pt x="1036457" y="102069"/>
                  </a:lnTo>
                  <a:lnTo>
                    <a:pt x="1037173" y="102786"/>
                  </a:lnTo>
                  <a:lnTo>
                    <a:pt x="1037889" y="103144"/>
                  </a:lnTo>
                  <a:lnTo>
                    <a:pt x="1038605" y="103502"/>
                  </a:lnTo>
                  <a:lnTo>
                    <a:pt x="1039322" y="103860"/>
                  </a:lnTo>
                  <a:lnTo>
                    <a:pt x="1040038" y="104576"/>
                  </a:lnTo>
                  <a:lnTo>
                    <a:pt x="1040396" y="104935"/>
                  </a:lnTo>
                  <a:lnTo>
                    <a:pt x="1041112" y="105293"/>
                  </a:lnTo>
                  <a:lnTo>
                    <a:pt x="1041829" y="105651"/>
                  </a:lnTo>
                  <a:lnTo>
                    <a:pt x="1042545" y="106367"/>
                  </a:lnTo>
                  <a:lnTo>
                    <a:pt x="1043261" y="106725"/>
                  </a:lnTo>
                  <a:lnTo>
                    <a:pt x="1043978" y="107083"/>
                  </a:lnTo>
                  <a:lnTo>
                    <a:pt x="1044694" y="107441"/>
                  </a:lnTo>
                  <a:lnTo>
                    <a:pt x="1045052" y="107800"/>
                  </a:lnTo>
                  <a:lnTo>
                    <a:pt x="1045768" y="108516"/>
                  </a:lnTo>
                  <a:lnTo>
                    <a:pt x="1046485" y="108874"/>
                  </a:lnTo>
                  <a:lnTo>
                    <a:pt x="1047201" y="109232"/>
                  </a:lnTo>
                  <a:lnTo>
                    <a:pt x="1047917" y="109590"/>
                  </a:lnTo>
                  <a:lnTo>
                    <a:pt x="1048633" y="109948"/>
                  </a:lnTo>
                  <a:lnTo>
                    <a:pt x="1049350" y="110665"/>
                  </a:lnTo>
                  <a:lnTo>
                    <a:pt x="1050066" y="111023"/>
                  </a:lnTo>
                  <a:lnTo>
                    <a:pt x="1050424" y="111381"/>
                  </a:lnTo>
                  <a:lnTo>
                    <a:pt x="1051140" y="111739"/>
                  </a:lnTo>
                  <a:lnTo>
                    <a:pt x="1051857" y="112097"/>
                  </a:lnTo>
                  <a:lnTo>
                    <a:pt x="1052573" y="112814"/>
                  </a:lnTo>
                  <a:lnTo>
                    <a:pt x="1053289" y="113172"/>
                  </a:lnTo>
                  <a:lnTo>
                    <a:pt x="1054005" y="113530"/>
                  </a:lnTo>
                  <a:lnTo>
                    <a:pt x="1054722" y="113888"/>
                  </a:lnTo>
                  <a:lnTo>
                    <a:pt x="1055080" y="114246"/>
                  </a:lnTo>
                  <a:lnTo>
                    <a:pt x="1055796" y="114604"/>
                  </a:lnTo>
                  <a:lnTo>
                    <a:pt x="1056512" y="115321"/>
                  </a:lnTo>
                  <a:lnTo>
                    <a:pt x="1057229" y="115679"/>
                  </a:lnTo>
                  <a:lnTo>
                    <a:pt x="1057945" y="116037"/>
                  </a:lnTo>
                  <a:lnTo>
                    <a:pt x="1058661" y="116395"/>
                  </a:lnTo>
                  <a:lnTo>
                    <a:pt x="1059378" y="116753"/>
                  </a:lnTo>
                  <a:lnTo>
                    <a:pt x="1059736" y="117111"/>
                  </a:lnTo>
                  <a:lnTo>
                    <a:pt x="1060452" y="117469"/>
                  </a:lnTo>
                  <a:lnTo>
                    <a:pt x="1061168" y="117828"/>
                  </a:lnTo>
                  <a:lnTo>
                    <a:pt x="1061885" y="118544"/>
                  </a:lnTo>
                  <a:lnTo>
                    <a:pt x="1062601" y="118902"/>
                  </a:lnTo>
                  <a:lnTo>
                    <a:pt x="1063317" y="119260"/>
                  </a:lnTo>
                  <a:lnTo>
                    <a:pt x="1064033" y="119618"/>
                  </a:lnTo>
                  <a:lnTo>
                    <a:pt x="1064392" y="119976"/>
                  </a:lnTo>
                  <a:lnTo>
                    <a:pt x="1065108" y="120335"/>
                  </a:lnTo>
                  <a:lnTo>
                    <a:pt x="1065824" y="120693"/>
                  </a:lnTo>
                  <a:lnTo>
                    <a:pt x="1066540" y="121051"/>
                  </a:lnTo>
                  <a:lnTo>
                    <a:pt x="1067257" y="121409"/>
                  </a:lnTo>
                  <a:lnTo>
                    <a:pt x="1067973" y="121767"/>
                  </a:lnTo>
                  <a:lnTo>
                    <a:pt x="1068689" y="122125"/>
                  </a:lnTo>
                  <a:lnTo>
                    <a:pt x="1069047" y="122483"/>
                  </a:lnTo>
                  <a:lnTo>
                    <a:pt x="1069764" y="122842"/>
                  </a:lnTo>
                  <a:lnTo>
                    <a:pt x="1070480" y="123200"/>
                  </a:lnTo>
                  <a:lnTo>
                    <a:pt x="1071196" y="123916"/>
                  </a:lnTo>
                  <a:lnTo>
                    <a:pt x="1071912" y="124274"/>
                  </a:lnTo>
                  <a:lnTo>
                    <a:pt x="1072629" y="124632"/>
                  </a:lnTo>
                  <a:lnTo>
                    <a:pt x="1073345" y="124990"/>
                  </a:lnTo>
                  <a:lnTo>
                    <a:pt x="1073703" y="125348"/>
                  </a:lnTo>
                  <a:lnTo>
                    <a:pt x="1074419" y="125707"/>
                  </a:lnTo>
                  <a:lnTo>
                    <a:pt x="1075136" y="126065"/>
                  </a:lnTo>
                  <a:lnTo>
                    <a:pt x="1075852" y="126423"/>
                  </a:lnTo>
                  <a:lnTo>
                    <a:pt x="1076568" y="126781"/>
                  </a:lnTo>
                  <a:lnTo>
                    <a:pt x="1077285" y="127139"/>
                  </a:lnTo>
                  <a:lnTo>
                    <a:pt x="1078001" y="127497"/>
                  </a:lnTo>
                  <a:lnTo>
                    <a:pt x="1078359" y="127855"/>
                  </a:lnTo>
                  <a:lnTo>
                    <a:pt x="1079075" y="128214"/>
                  </a:lnTo>
                  <a:lnTo>
                    <a:pt x="1079792" y="128572"/>
                  </a:lnTo>
                  <a:lnTo>
                    <a:pt x="1080508" y="128930"/>
                  </a:lnTo>
                  <a:lnTo>
                    <a:pt x="1081224" y="128930"/>
                  </a:lnTo>
                  <a:lnTo>
                    <a:pt x="1081940" y="129288"/>
                  </a:lnTo>
                  <a:lnTo>
                    <a:pt x="1082657" y="129646"/>
                  </a:lnTo>
                  <a:lnTo>
                    <a:pt x="1083373" y="130004"/>
                  </a:lnTo>
                  <a:lnTo>
                    <a:pt x="1083731" y="130362"/>
                  </a:lnTo>
                  <a:lnTo>
                    <a:pt x="1084447" y="130721"/>
                  </a:lnTo>
                  <a:lnTo>
                    <a:pt x="1085164" y="131079"/>
                  </a:lnTo>
                  <a:lnTo>
                    <a:pt x="1085880" y="131437"/>
                  </a:lnTo>
                  <a:lnTo>
                    <a:pt x="1086596" y="131795"/>
                  </a:lnTo>
                  <a:lnTo>
                    <a:pt x="1087313" y="132153"/>
                  </a:lnTo>
                  <a:lnTo>
                    <a:pt x="1088029" y="132511"/>
                  </a:lnTo>
                  <a:lnTo>
                    <a:pt x="1088387" y="132869"/>
                  </a:lnTo>
                  <a:lnTo>
                    <a:pt x="1089103" y="132869"/>
                  </a:lnTo>
                  <a:lnTo>
                    <a:pt x="1089819" y="133228"/>
                  </a:lnTo>
                  <a:lnTo>
                    <a:pt x="1090536" y="133586"/>
                  </a:lnTo>
                  <a:lnTo>
                    <a:pt x="1091252" y="133944"/>
                  </a:lnTo>
                  <a:lnTo>
                    <a:pt x="1091968" y="134302"/>
                  </a:lnTo>
                  <a:lnTo>
                    <a:pt x="1092685" y="134660"/>
                  </a:lnTo>
                  <a:lnTo>
                    <a:pt x="1093043" y="135018"/>
                  </a:lnTo>
                  <a:lnTo>
                    <a:pt x="1093759" y="135018"/>
                  </a:lnTo>
                  <a:lnTo>
                    <a:pt x="1094475" y="135376"/>
                  </a:lnTo>
                  <a:lnTo>
                    <a:pt x="1095192" y="135735"/>
                  </a:lnTo>
                  <a:lnTo>
                    <a:pt x="1095908" y="136093"/>
                  </a:lnTo>
                  <a:lnTo>
                    <a:pt x="1096624" y="136451"/>
                  </a:lnTo>
                  <a:lnTo>
                    <a:pt x="1097340" y="136809"/>
                  </a:lnTo>
                  <a:lnTo>
                    <a:pt x="1097699" y="136809"/>
                  </a:lnTo>
                  <a:lnTo>
                    <a:pt x="1098415" y="137167"/>
                  </a:lnTo>
                  <a:lnTo>
                    <a:pt x="1099131" y="137525"/>
                  </a:lnTo>
                  <a:lnTo>
                    <a:pt x="1099847" y="137883"/>
                  </a:lnTo>
                  <a:lnTo>
                    <a:pt x="1100564" y="138242"/>
                  </a:lnTo>
                  <a:lnTo>
                    <a:pt x="1101280" y="138242"/>
                  </a:lnTo>
                  <a:lnTo>
                    <a:pt x="1101996" y="138600"/>
                  </a:lnTo>
                  <a:lnTo>
                    <a:pt x="1102354" y="138958"/>
                  </a:lnTo>
                  <a:lnTo>
                    <a:pt x="1103071" y="139316"/>
                  </a:lnTo>
                  <a:lnTo>
                    <a:pt x="1103787" y="139316"/>
                  </a:lnTo>
                  <a:lnTo>
                    <a:pt x="1104503" y="139674"/>
                  </a:lnTo>
                  <a:lnTo>
                    <a:pt x="1105220" y="140032"/>
                  </a:lnTo>
                  <a:lnTo>
                    <a:pt x="1105936" y="140032"/>
                  </a:lnTo>
                  <a:lnTo>
                    <a:pt x="1106652" y="140390"/>
                  </a:lnTo>
                  <a:lnTo>
                    <a:pt x="1107010" y="140749"/>
                  </a:lnTo>
                  <a:lnTo>
                    <a:pt x="1107726" y="141107"/>
                  </a:lnTo>
                  <a:lnTo>
                    <a:pt x="1108443" y="141107"/>
                  </a:lnTo>
                  <a:lnTo>
                    <a:pt x="1109159" y="141465"/>
                  </a:lnTo>
                  <a:lnTo>
                    <a:pt x="1109875" y="141823"/>
                  </a:lnTo>
                  <a:lnTo>
                    <a:pt x="1110592" y="141823"/>
                  </a:lnTo>
                  <a:lnTo>
                    <a:pt x="1111308" y="142181"/>
                  </a:lnTo>
                  <a:lnTo>
                    <a:pt x="1111666" y="142539"/>
                  </a:lnTo>
                  <a:lnTo>
                    <a:pt x="1112382" y="142539"/>
                  </a:lnTo>
                  <a:lnTo>
                    <a:pt x="1113099" y="142897"/>
                  </a:lnTo>
                  <a:lnTo>
                    <a:pt x="1113815" y="143255"/>
                  </a:lnTo>
                  <a:lnTo>
                    <a:pt x="1114531" y="143255"/>
                  </a:lnTo>
                  <a:lnTo>
                    <a:pt x="1115247" y="143614"/>
                  </a:lnTo>
                  <a:lnTo>
                    <a:pt x="1115964" y="143614"/>
                  </a:lnTo>
                  <a:lnTo>
                    <a:pt x="1116680" y="143972"/>
                  </a:lnTo>
                  <a:lnTo>
                    <a:pt x="1117038" y="144330"/>
                  </a:lnTo>
                  <a:lnTo>
                    <a:pt x="1117754" y="144330"/>
                  </a:lnTo>
                  <a:lnTo>
                    <a:pt x="1118471" y="144688"/>
                  </a:lnTo>
                  <a:lnTo>
                    <a:pt x="1119187" y="144688"/>
                  </a:lnTo>
                  <a:lnTo>
                    <a:pt x="1119903" y="145046"/>
                  </a:lnTo>
                  <a:lnTo>
                    <a:pt x="1120620" y="145046"/>
                  </a:lnTo>
                  <a:lnTo>
                    <a:pt x="1121336" y="145404"/>
                  </a:lnTo>
                  <a:lnTo>
                    <a:pt x="1121694" y="145404"/>
                  </a:lnTo>
                  <a:lnTo>
                    <a:pt x="1122410" y="145762"/>
                  </a:lnTo>
                  <a:lnTo>
                    <a:pt x="1123127" y="146121"/>
                  </a:lnTo>
                  <a:lnTo>
                    <a:pt x="1123843" y="146121"/>
                  </a:lnTo>
                  <a:lnTo>
                    <a:pt x="1124559" y="146479"/>
                  </a:lnTo>
                  <a:lnTo>
                    <a:pt x="1125275" y="146479"/>
                  </a:lnTo>
                  <a:lnTo>
                    <a:pt x="1125992" y="146837"/>
                  </a:lnTo>
                  <a:lnTo>
                    <a:pt x="1126350" y="146837"/>
                  </a:lnTo>
                  <a:lnTo>
                    <a:pt x="1127066" y="147195"/>
                  </a:lnTo>
                  <a:lnTo>
                    <a:pt x="1128499" y="147195"/>
                  </a:lnTo>
                  <a:lnTo>
                    <a:pt x="1129215" y="147553"/>
                  </a:lnTo>
                  <a:lnTo>
                    <a:pt x="1129931" y="147553"/>
                  </a:lnTo>
                  <a:lnTo>
                    <a:pt x="1130647" y="147911"/>
                  </a:lnTo>
                  <a:lnTo>
                    <a:pt x="1131006" y="147911"/>
                  </a:lnTo>
                  <a:lnTo>
                    <a:pt x="1131722" y="148269"/>
                  </a:lnTo>
                  <a:lnTo>
                    <a:pt x="1133154" y="148269"/>
                  </a:lnTo>
                  <a:lnTo>
                    <a:pt x="1133871" y="148628"/>
                  </a:lnTo>
                  <a:lnTo>
                    <a:pt x="1134587" y="148628"/>
                  </a:lnTo>
                  <a:lnTo>
                    <a:pt x="1135303" y="148986"/>
                  </a:lnTo>
                  <a:lnTo>
                    <a:pt x="1136378" y="148986"/>
                  </a:lnTo>
                  <a:lnTo>
                    <a:pt x="1137094" y="149344"/>
                  </a:lnTo>
                  <a:lnTo>
                    <a:pt x="1138527" y="149344"/>
                  </a:lnTo>
                  <a:lnTo>
                    <a:pt x="1139243" y="149702"/>
                  </a:lnTo>
                  <a:lnTo>
                    <a:pt x="1140317" y="149702"/>
                  </a:lnTo>
                  <a:lnTo>
                    <a:pt x="1141034" y="150060"/>
                  </a:lnTo>
                  <a:lnTo>
                    <a:pt x="1142466" y="150060"/>
                  </a:lnTo>
                  <a:lnTo>
                    <a:pt x="1143182" y="150418"/>
                  </a:lnTo>
                  <a:lnTo>
                    <a:pt x="1144973" y="150418"/>
                  </a:lnTo>
                  <a:lnTo>
                    <a:pt x="1145689" y="150776"/>
                  </a:lnTo>
                  <a:lnTo>
                    <a:pt x="1147838" y="150776"/>
                  </a:lnTo>
                  <a:lnTo>
                    <a:pt x="1148554" y="151135"/>
                  </a:lnTo>
                  <a:lnTo>
                    <a:pt x="1151061" y="151135"/>
                  </a:lnTo>
                  <a:lnTo>
                    <a:pt x="1151778" y="151493"/>
                  </a:lnTo>
                  <a:lnTo>
                    <a:pt x="1155717" y="151493"/>
                  </a:lnTo>
                  <a:lnTo>
                    <a:pt x="1156434" y="151851"/>
                  </a:lnTo>
                  <a:lnTo>
                    <a:pt x="1175057" y="151851"/>
                  </a:lnTo>
                  <a:lnTo>
                    <a:pt x="1175773" y="151493"/>
                  </a:lnTo>
                  <a:lnTo>
                    <a:pt x="1179713" y="151493"/>
                  </a:lnTo>
                  <a:lnTo>
                    <a:pt x="1180429" y="151135"/>
                  </a:lnTo>
                  <a:lnTo>
                    <a:pt x="1183294" y="151135"/>
                  </a:lnTo>
                  <a:lnTo>
                    <a:pt x="1183652" y="150776"/>
                  </a:lnTo>
                  <a:lnTo>
                    <a:pt x="1185801" y="150776"/>
                  </a:lnTo>
                  <a:lnTo>
                    <a:pt x="1186517" y="150418"/>
                  </a:lnTo>
                  <a:lnTo>
                    <a:pt x="1188308" y="150418"/>
                  </a:lnTo>
                  <a:lnTo>
                    <a:pt x="1189024" y="150060"/>
                  </a:lnTo>
                  <a:lnTo>
                    <a:pt x="1190457" y="150060"/>
                  </a:lnTo>
                  <a:lnTo>
                    <a:pt x="1191173" y="149702"/>
                  </a:lnTo>
                  <a:lnTo>
                    <a:pt x="1192606" y="149702"/>
                  </a:lnTo>
                  <a:lnTo>
                    <a:pt x="1192964" y="149344"/>
                  </a:lnTo>
                  <a:lnTo>
                    <a:pt x="1194396" y="149344"/>
                  </a:lnTo>
                  <a:lnTo>
                    <a:pt x="1195113" y="148986"/>
                  </a:lnTo>
                  <a:lnTo>
                    <a:pt x="1196545" y="148986"/>
                  </a:lnTo>
                  <a:lnTo>
                    <a:pt x="1197261" y="148628"/>
                  </a:lnTo>
                  <a:lnTo>
                    <a:pt x="1197620" y="148628"/>
                  </a:lnTo>
                  <a:lnTo>
                    <a:pt x="1198336" y="148269"/>
                  </a:lnTo>
                  <a:lnTo>
                    <a:pt x="1199768" y="148269"/>
                  </a:lnTo>
                  <a:lnTo>
                    <a:pt x="1200485" y="147911"/>
                  </a:lnTo>
                  <a:lnTo>
                    <a:pt x="1201201" y="147911"/>
                  </a:lnTo>
                  <a:lnTo>
                    <a:pt x="1201917" y="147553"/>
                  </a:lnTo>
                  <a:lnTo>
                    <a:pt x="1202275" y="147553"/>
                  </a:lnTo>
                  <a:lnTo>
                    <a:pt x="1202992" y="147195"/>
                  </a:lnTo>
                  <a:lnTo>
                    <a:pt x="1203708" y="147195"/>
                  </a:lnTo>
                  <a:lnTo>
                    <a:pt x="1204424" y="146837"/>
                  </a:lnTo>
                  <a:lnTo>
                    <a:pt x="1205141" y="146837"/>
                  </a:lnTo>
                  <a:lnTo>
                    <a:pt x="1205857" y="146479"/>
                  </a:lnTo>
                  <a:lnTo>
                    <a:pt x="1206573" y="146479"/>
                  </a:lnTo>
                  <a:lnTo>
                    <a:pt x="1206931" y="146121"/>
                  </a:lnTo>
                  <a:lnTo>
                    <a:pt x="1207648" y="146121"/>
                  </a:lnTo>
                  <a:lnTo>
                    <a:pt x="1208364" y="145762"/>
                  </a:lnTo>
                  <a:lnTo>
                    <a:pt x="1209080" y="145762"/>
                  </a:lnTo>
                  <a:lnTo>
                    <a:pt x="1209796" y="145404"/>
                  </a:lnTo>
                  <a:lnTo>
                    <a:pt x="1210513" y="145404"/>
                  </a:lnTo>
                  <a:lnTo>
                    <a:pt x="1211229" y="145046"/>
                  </a:lnTo>
                  <a:lnTo>
                    <a:pt x="1211587" y="145046"/>
                  </a:lnTo>
                  <a:lnTo>
                    <a:pt x="1212303" y="144688"/>
                  </a:lnTo>
                  <a:lnTo>
                    <a:pt x="1213020" y="144688"/>
                  </a:lnTo>
                  <a:lnTo>
                    <a:pt x="1213736" y="144330"/>
                  </a:lnTo>
                  <a:lnTo>
                    <a:pt x="1214452" y="143972"/>
                  </a:lnTo>
                  <a:lnTo>
                    <a:pt x="1215168" y="143972"/>
                  </a:lnTo>
                  <a:lnTo>
                    <a:pt x="1215885" y="143614"/>
                  </a:lnTo>
                  <a:lnTo>
                    <a:pt x="1216601" y="143614"/>
                  </a:lnTo>
                  <a:lnTo>
                    <a:pt x="1216959" y="143255"/>
                  </a:lnTo>
                  <a:lnTo>
                    <a:pt x="1217675" y="142897"/>
                  </a:lnTo>
                  <a:lnTo>
                    <a:pt x="1218392" y="142897"/>
                  </a:lnTo>
                  <a:lnTo>
                    <a:pt x="1219108" y="142539"/>
                  </a:lnTo>
                  <a:lnTo>
                    <a:pt x="1219824" y="142181"/>
                  </a:lnTo>
                  <a:lnTo>
                    <a:pt x="1220541" y="142181"/>
                  </a:lnTo>
                  <a:lnTo>
                    <a:pt x="1221257" y="141823"/>
                  </a:lnTo>
                  <a:lnTo>
                    <a:pt x="1221615" y="141823"/>
                  </a:lnTo>
                  <a:lnTo>
                    <a:pt x="1222331" y="141465"/>
                  </a:lnTo>
                  <a:lnTo>
                    <a:pt x="1223048" y="141107"/>
                  </a:lnTo>
                  <a:lnTo>
                    <a:pt x="1223764" y="140749"/>
                  </a:lnTo>
                  <a:lnTo>
                    <a:pt x="1224480" y="140749"/>
                  </a:lnTo>
                  <a:lnTo>
                    <a:pt x="1225196" y="140390"/>
                  </a:lnTo>
                  <a:lnTo>
                    <a:pt x="1225913" y="140032"/>
                  </a:lnTo>
                  <a:lnTo>
                    <a:pt x="1226271" y="140032"/>
                  </a:lnTo>
                  <a:lnTo>
                    <a:pt x="1226987" y="139674"/>
                  </a:lnTo>
                  <a:lnTo>
                    <a:pt x="1227703" y="139316"/>
                  </a:lnTo>
                  <a:lnTo>
                    <a:pt x="1228420" y="138958"/>
                  </a:lnTo>
                  <a:lnTo>
                    <a:pt x="1229136" y="138958"/>
                  </a:lnTo>
                  <a:lnTo>
                    <a:pt x="1229852" y="138600"/>
                  </a:lnTo>
                  <a:lnTo>
                    <a:pt x="1230568" y="138242"/>
                  </a:lnTo>
                  <a:lnTo>
                    <a:pt x="1230927" y="137883"/>
                  </a:lnTo>
                  <a:lnTo>
                    <a:pt x="1231643" y="137883"/>
                  </a:lnTo>
                  <a:lnTo>
                    <a:pt x="1232359" y="137525"/>
                  </a:lnTo>
                  <a:lnTo>
                    <a:pt x="1233075" y="137167"/>
                  </a:lnTo>
                  <a:lnTo>
                    <a:pt x="1233792" y="136809"/>
                  </a:lnTo>
                  <a:lnTo>
                    <a:pt x="1234508" y="136451"/>
                  </a:lnTo>
                  <a:lnTo>
                    <a:pt x="1235224" y="136451"/>
                  </a:lnTo>
                  <a:lnTo>
                    <a:pt x="1235582" y="136093"/>
                  </a:lnTo>
                  <a:lnTo>
                    <a:pt x="1236299" y="135735"/>
                  </a:lnTo>
                  <a:lnTo>
                    <a:pt x="1237015" y="135376"/>
                  </a:lnTo>
                  <a:lnTo>
                    <a:pt x="1237731" y="135018"/>
                  </a:lnTo>
                  <a:lnTo>
                    <a:pt x="1238448" y="135018"/>
                  </a:lnTo>
                  <a:lnTo>
                    <a:pt x="1239164" y="134660"/>
                  </a:lnTo>
                  <a:lnTo>
                    <a:pt x="1239880" y="134302"/>
                  </a:lnTo>
                  <a:lnTo>
                    <a:pt x="1240238" y="133944"/>
                  </a:lnTo>
                  <a:lnTo>
                    <a:pt x="1240955" y="133586"/>
                  </a:lnTo>
                  <a:lnTo>
                    <a:pt x="1241671" y="133228"/>
                  </a:lnTo>
                  <a:lnTo>
                    <a:pt x="1242387" y="132869"/>
                  </a:lnTo>
                  <a:lnTo>
                    <a:pt x="1243103" y="132511"/>
                  </a:lnTo>
                  <a:lnTo>
                    <a:pt x="1243820" y="132511"/>
                  </a:lnTo>
                  <a:lnTo>
                    <a:pt x="1244536" y="132153"/>
                  </a:lnTo>
                  <a:lnTo>
                    <a:pt x="1244894" y="131795"/>
                  </a:lnTo>
                  <a:lnTo>
                    <a:pt x="1245610" y="131437"/>
                  </a:lnTo>
                  <a:lnTo>
                    <a:pt x="1246327" y="131079"/>
                  </a:lnTo>
                  <a:lnTo>
                    <a:pt x="1247043" y="130721"/>
                  </a:lnTo>
                  <a:lnTo>
                    <a:pt x="1247759" y="130362"/>
                  </a:lnTo>
                  <a:lnTo>
                    <a:pt x="1248475" y="130004"/>
                  </a:lnTo>
                  <a:lnTo>
                    <a:pt x="1249192" y="129646"/>
                  </a:lnTo>
                  <a:lnTo>
                    <a:pt x="1249908" y="129288"/>
                  </a:lnTo>
                  <a:lnTo>
                    <a:pt x="1250266" y="128930"/>
                  </a:lnTo>
                  <a:lnTo>
                    <a:pt x="1250982" y="128572"/>
                  </a:lnTo>
                  <a:lnTo>
                    <a:pt x="1251699" y="128214"/>
                  </a:lnTo>
                  <a:lnTo>
                    <a:pt x="1252415" y="127855"/>
                  </a:lnTo>
                  <a:lnTo>
                    <a:pt x="1253131" y="127497"/>
                  </a:lnTo>
                  <a:lnTo>
                    <a:pt x="1253848" y="127139"/>
                  </a:lnTo>
                  <a:lnTo>
                    <a:pt x="1254564" y="126781"/>
                  </a:lnTo>
                  <a:lnTo>
                    <a:pt x="1254922" y="126423"/>
                  </a:lnTo>
                  <a:lnTo>
                    <a:pt x="1255638" y="126423"/>
                  </a:lnTo>
                  <a:lnTo>
                    <a:pt x="1256355" y="125707"/>
                  </a:lnTo>
                  <a:lnTo>
                    <a:pt x="1257071" y="125348"/>
                  </a:lnTo>
                  <a:lnTo>
                    <a:pt x="1257787" y="124990"/>
                  </a:lnTo>
                  <a:lnTo>
                    <a:pt x="1258503" y="124632"/>
                  </a:lnTo>
                  <a:lnTo>
                    <a:pt x="1259220" y="124274"/>
                  </a:lnTo>
                  <a:lnTo>
                    <a:pt x="1259578" y="123916"/>
                  </a:lnTo>
                  <a:lnTo>
                    <a:pt x="1260294" y="123558"/>
                  </a:lnTo>
                  <a:lnTo>
                    <a:pt x="1261010" y="123200"/>
                  </a:lnTo>
                  <a:lnTo>
                    <a:pt x="1261727" y="122842"/>
                  </a:lnTo>
                  <a:lnTo>
                    <a:pt x="1262443" y="122483"/>
                  </a:lnTo>
                  <a:lnTo>
                    <a:pt x="1263159" y="122125"/>
                  </a:lnTo>
                  <a:lnTo>
                    <a:pt x="1263876" y="121767"/>
                  </a:lnTo>
                  <a:lnTo>
                    <a:pt x="1264234" y="121409"/>
                  </a:lnTo>
                  <a:lnTo>
                    <a:pt x="1264950" y="121051"/>
                  </a:lnTo>
                  <a:lnTo>
                    <a:pt x="1265666" y="120693"/>
                  </a:lnTo>
                  <a:lnTo>
                    <a:pt x="1266382" y="120335"/>
                  </a:lnTo>
                  <a:lnTo>
                    <a:pt x="1267099" y="119976"/>
                  </a:lnTo>
                  <a:lnTo>
                    <a:pt x="1267815" y="119618"/>
                  </a:lnTo>
                  <a:lnTo>
                    <a:pt x="1268531" y="119260"/>
                  </a:lnTo>
                  <a:lnTo>
                    <a:pt x="1268889" y="118544"/>
                  </a:lnTo>
                  <a:lnTo>
                    <a:pt x="1269606" y="118186"/>
                  </a:lnTo>
                  <a:lnTo>
                    <a:pt x="1270322" y="117828"/>
                  </a:lnTo>
                  <a:lnTo>
                    <a:pt x="1271038" y="117469"/>
                  </a:lnTo>
                  <a:lnTo>
                    <a:pt x="1271755" y="117111"/>
                  </a:lnTo>
                  <a:lnTo>
                    <a:pt x="1272471" y="116753"/>
                  </a:lnTo>
                  <a:lnTo>
                    <a:pt x="1273187" y="116395"/>
                  </a:lnTo>
                  <a:lnTo>
                    <a:pt x="1273545" y="116037"/>
                  </a:lnTo>
                  <a:lnTo>
                    <a:pt x="1274262" y="115321"/>
                  </a:lnTo>
                  <a:lnTo>
                    <a:pt x="1274978" y="114962"/>
                  </a:lnTo>
                  <a:lnTo>
                    <a:pt x="1275694" y="114604"/>
                  </a:lnTo>
                  <a:lnTo>
                    <a:pt x="1276410" y="114246"/>
                  </a:lnTo>
                  <a:lnTo>
                    <a:pt x="1277127" y="113888"/>
                  </a:lnTo>
                  <a:lnTo>
                    <a:pt x="1277843" y="113530"/>
                  </a:lnTo>
                  <a:lnTo>
                    <a:pt x="1278201" y="113172"/>
                  </a:lnTo>
                  <a:lnTo>
                    <a:pt x="1278917" y="112455"/>
                  </a:lnTo>
                  <a:lnTo>
                    <a:pt x="1279634" y="112097"/>
                  </a:lnTo>
                  <a:lnTo>
                    <a:pt x="1280350" y="111739"/>
                  </a:lnTo>
                  <a:lnTo>
                    <a:pt x="1281066" y="111381"/>
                  </a:lnTo>
                  <a:lnTo>
                    <a:pt x="1281783" y="111023"/>
                  </a:lnTo>
                  <a:lnTo>
                    <a:pt x="1282499" y="110665"/>
                  </a:lnTo>
                  <a:lnTo>
                    <a:pt x="1283215" y="109948"/>
                  </a:lnTo>
                  <a:lnTo>
                    <a:pt x="1283573" y="109590"/>
                  </a:lnTo>
                  <a:lnTo>
                    <a:pt x="1284289" y="109232"/>
                  </a:lnTo>
                  <a:lnTo>
                    <a:pt x="1285006" y="108874"/>
                  </a:lnTo>
                  <a:lnTo>
                    <a:pt x="1285722" y="108516"/>
                  </a:lnTo>
                  <a:lnTo>
                    <a:pt x="1286438" y="107800"/>
                  </a:lnTo>
                  <a:lnTo>
                    <a:pt x="1287155" y="107441"/>
                  </a:lnTo>
                  <a:lnTo>
                    <a:pt x="1287871" y="107083"/>
                  </a:lnTo>
                  <a:lnTo>
                    <a:pt x="1288229" y="106725"/>
                  </a:lnTo>
                  <a:lnTo>
                    <a:pt x="1288945" y="106009"/>
                  </a:lnTo>
                  <a:lnTo>
                    <a:pt x="1289662" y="105651"/>
                  </a:lnTo>
                  <a:lnTo>
                    <a:pt x="1290378" y="105293"/>
                  </a:lnTo>
                  <a:lnTo>
                    <a:pt x="1291094" y="104935"/>
                  </a:lnTo>
                  <a:lnTo>
                    <a:pt x="1291810" y="104576"/>
                  </a:lnTo>
                  <a:lnTo>
                    <a:pt x="1292527" y="103860"/>
                  </a:lnTo>
                  <a:lnTo>
                    <a:pt x="1292885" y="103502"/>
                  </a:lnTo>
                  <a:lnTo>
                    <a:pt x="1293601" y="103144"/>
                  </a:lnTo>
                  <a:lnTo>
                    <a:pt x="1294317" y="102786"/>
                  </a:lnTo>
                  <a:lnTo>
                    <a:pt x="1295034" y="102069"/>
                  </a:lnTo>
                  <a:lnTo>
                    <a:pt x="1295750" y="101711"/>
                  </a:lnTo>
                  <a:lnTo>
                    <a:pt x="1296466" y="101353"/>
                  </a:lnTo>
                  <a:lnTo>
                    <a:pt x="1297183" y="100995"/>
                  </a:lnTo>
                  <a:lnTo>
                    <a:pt x="1297541" y="100279"/>
                  </a:lnTo>
                  <a:lnTo>
                    <a:pt x="1298257" y="99921"/>
                  </a:lnTo>
                  <a:lnTo>
                    <a:pt x="1298973" y="99562"/>
                  </a:lnTo>
                  <a:lnTo>
                    <a:pt x="1299690" y="98846"/>
                  </a:lnTo>
                  <a:lnTo>
                    <a:pt x="1300406" y="98488"/>
                  </a:lnTo>
                  <a:lnTo>
                    <a:pt x="1301122" y="98130"/>
                  </a:lnTo>
                  <a:lnTo>
                    <a:pt x="1301838" y="97772"/>
                  </a:lnTo>
                  <a:lnTo>
                    <a:pt x="1302196" y="97055"/>
                  </a:lnTo>
                  <a:lnTo>
                    <a:pt x="1302913" y="96697"/>
                  </a:lnTo>
                  <a:lnTo>
                    <a:pt x="1303629" y="96339"/>
                  </a:lnTo>
                  <a:lnTo>
                    <a:pt x="1304345" y="95981"/>
                  </a:lnTo>
                  <a:lnTo>
                    <a:pt x="1305062" y="95265"/>
                  </a:lnTo>
                  <a:lnTo>
                    <a:pt x="1305778" y="94907"/>
                  </a:lnTo>
                  <a:lnTo>
                    <a:pt x="1306494" y="94548"/>
                  </a:lnTo>
                  <a:lnTo>
                    <a:pt x="1306852" y="93832"/>
                  </a:lnTo>
                  <a:lnTo>
                    <a:pt x="1307569" y="93474"/>
                  </a:lnTo>
                  <a:lnTo>
                    <a:pt x="1308285" y="93116"/>
                  </a:lnTo>
                  <a:lnTo>
                    <a:pt x="1309001" y="92400"/>
                  </a:lnTo>
                  <a:lnTo>
                    <a:pt x="1309717" y="92041"/>
                  </a:lnTo>
                  <a:lnTo>
                    <a:pt x="1310434" y="91683"/>
                  </a:lnTo>
                  <a:lnTo>
                    <a:pt x="1311150" y="91325"/>
                  </a:lnTo>
                  <a:lnTo>
                    <a:pt x="1311508" y="90609"/>
                  </a:lnTo>
                  <a:lnTo>
                    <a:pt x="1312224" y="90251"/>
                  </a:lnTo>
                  <a:lnTo>
                    <a:pt x="1312941" y="89893"/>
                  </a:lnTo>
                  <a:lnTo>
                    <a:pt x="1313657" y="89176"/>
                  </a:lnTo>
                  <a:lnTo>
                    <a:pt x="1314373" y="88818"/>
                  </a:lnTo>
                  <a:lnTo>
                    <a:pt x="1315090" y="88460"/>
                  </a:lnTo>
                  <a:lnTo>
                    <a:pt x="1315806" y="87744"/>
                  </a:lnTo>
                  <a:lnTo>
                    <a:pt x="1316522" y="87386"/>
                  </a:lnTo>
                  <a:lnTo>
                    <a:pt x="1316880" y="87028"/>
                  </a:lnTo>
                  <a:lnTo>
                    <a:pt x="1317597" y="86311"/>
                  </a:lnTo>
                  <a:lnTo>
                    <a:pt x="1318313" y="85953"/>
                  </a:lnTo>
                  <a:lnTo>
                    <a:pt x="1319029" y="85595"/>
                  </a:lnTo>
                  <a:lnTo>
                    <a:pt x="1319745" y="84879"/>
                  </a:lnTo>
                  <a:lnTo>
                    <a:pt x="1320462" y="84521"/>
                  </a:lnTo>
                  <a:lnTo>
                    <a:pt x="1321178" y="84162"/>
                  </a:lnTo>
                  <a:lnTo>
                    <a:pt x="1321536" y="83446"/>
                  </a:lnTo>
                  <a:lnTo>
                    <a:pt x="1322252" y="83088"/>
                  </a:lnTo>
                  <a:lnTo>
                    <a:pt x="1322969" y="82730"/>
                  </a:lnTo>
                  <a:lnTo>
                    <a:pt x="1323685" y="82014"/>
                  </a:lnTo>
                  <a:lnTo>
                    <a:pt x="1324401" y="81655"/>
                  </a:lnTo>
                  <a:lnTo>
                    <a:pt x="1325117" y="81297"/>
                  </a:lnTo>
                  <a:lnTo>
                    <a:pt x="1325834" y="80939"/>
                  </a:lnTo>
                  <a:lnTo>
                    <a:pt x="1326192" y="80223"/>
                  </a:lnTo>
                  <a:lnTo>
                    <a:pt x="1326908" y="79865"/>
                  </a:lnTo>
                  <a:lnTo>
                    <a:pt x="1327624" y="79507"/>
                  </a:lnTo>
                  <a:lnTo>
                    <a:pt x="1328341" y="78790"/>
                  </a:lnTo>
                  <a:lnTo>
                    <a:pt x="1329057" y="78432"/>
                  </a:lnTo>
                  <a:lnTo>
                    <a:pt x="1329773" y="78074"/>
                  </a:lnTo>
                  <a:lnTo>
                    <a:pt x="1330490" y="77358"/>
                  </a:lnTo>
                  <a:lnTo>
                    <a:pt x="1330848" y="77000"/>
                  </a:lnTo>
                  <a:lnTo>
                    <a:pt x="1331564" y="76641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92797" y="925139"/>
              <a:ext cx="1332865" cy="76200"/>
            </a:xfrm>
            <a:custGeom>
              <a:avLst/>
              <a:gdLst/>
              <a:ahLst/>
              <a:cxnLst/>
              <a:rect l="l" t="t" r="r" b="b"/>
              <a:pathLst>
                <a:path w="1332864" h="76200">
                  <a:moveTo>
                    <a:pt x="0" y="75925"/>
                  </a:moveTo>
                  <a:lnTo>
                    <a:pt x="17548" y="75925"/>
                  </a:lnTo>
                  <a:lnTo>
                    <a:pt x="17906" y="71627"/>
                  </a:lnTo>
                  <a:lnTo>
                    <a:pt x="18623" y="64465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734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7302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511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4079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2288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497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707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916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767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976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469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962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5097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1158"/>
                  </a:lnTo>
                  <a:lnTo>
                    <a:pt x="68046" y="30800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846"/>
                  </a:lnTo>
                  <a:lnTo>
                    <a:pt x="85237" y="21488"/>
                  </a:lnTo>
                  <a:lnTo>
                    <a:pt x="85953" y="21130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623"/>
                  </a:lnTo>
                  <a:lnTo>
                    <a:pt x="92041" y="18265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474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5041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818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953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879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730"/>
                  </a:lnTo>
                  <a:lnTo>
                    <a:pt x="126781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3228" y="3939"/>
                  </a:lnTo>
                  <a:lnTo>
                    <a:pt x="133944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8600" y="2865"/>
                  </a:lnTo>
                  <a:lnTo>
                    <a:pt x="139316" y="2506"/>
                  </a:lnTo>
                  <a:lnTo>
                    <a:pt x="140749" y="2506"/>
                  </a:lnTo>
                  <a:lnTo>
                    <a:pt x="141107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716" y="716"/>
                  </a:lnTo>
                  <a:lnTo>
                    <a:pt x="155432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8711" y="358"/>
                  </a:lnTo>
                  <a:lnTo>
                    <a:pt x="179069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2679" y="2148"/>
                  </a:lnTo>
                  <a:lnTo>
                    <a:pt x="193395" y="2506"/>
                  </a:lnTo>
                  <a:lnTo>
                    <a:pt x="194470" y="2506"/>
                  </a:lnTo>
                  <a:lnTo>
                    <a:pt x="195186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842" y="3581"/>
                  </a:lnTo>
                  <a:lnTo>
                    <a:pt x="200558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7363" y="5372"/>
                  </a:lnTo>
                  <a:lnTo>
                    <a:pt x="207721" y="5730"/>
                  </a:lnTo>
                  <a:lnTo>
                    <a:pt x="208437" y="5730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520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595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460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4683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116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7906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0772"/>
                  </a:lnTo>
                  <a:lnTo>
                    <a:pt x="247832" y="21130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441"/>
                  </a:lnTo>
                  <a:lnTo>
                    <a:pt x="265739" y="30800"/>
                  </a:lnTo>
                  <a:lnTo>
                    <a:pt x="266456" y="31158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4739"/>
                  </a:lnTo>
                  <a:lnTo>
                    <a:pt x="273260" y="35097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604"/>
                  </a:lnTo>
                  <a:lnTo>
                    <a:pt x="277916" y="37962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111"/>
                  </a:lnTo>
                  <a:lnTo>
                    <a:pt x="281856" y="40469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618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4767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558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348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139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1930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3720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6944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376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167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600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032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465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7688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121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553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1986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418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4851"/>
                  </a:lnTo>
                  <a:lnTo>
                    <a:pt x="332353" y="75209"/>
                  </a:lnTo>
                  <a:lnTo>
                    <a:pt x="333070" y="75567"/>
                  </a:lnTo>
                  <a:lnTo>
                    <a:pt x="333786" y="75925"/>
                  </a:lnTo>
                  <a:lnTo>
                    <a:pt x="683689" y="75925"/>
                  </a:lnTo>
                  <a:lnTo>
                    <a:pt x="684047" y="71627"/>
                  </a:lnTo>
                  <a:lnTo>
                    <a:pt x="684763" y="64465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734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7302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511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4079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2288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497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707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916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767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976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469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962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5097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1158"/>
                  </a:lnTo>
                  <a:lnTo>
                    <a:pt x="734186" y="30800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846"/>
                  </a:lnTo>
                  <a:lnTo>
                    <a:pt x="751377" y="21488"/>
                  </a:lnTo>
                  <a:lnTo>
                    <a:pt x="752093" y="21130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623"/>
                  </a:lnTo>
                  <a:lnTo>
                    <a:pt x="758182" y="18265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474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5041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818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953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879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730"/>
                  </a:lnTo>
                  <a:lnTo>
                    <a:pt x="792921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9368" y="3939"/>
                  </a:lnTo>
                  <a:lnTo>
                    <a:pt x="800084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740" y="2865"/>
                  </a:lnTo>
                  <a:lnTo>
                    <a:pt x="805456" y="2506"/>
                  </a:lnTo>
                  <a:lnTo>
                    <a:pt x="806889" y="2506"/>
                  </a:lnTo>
                  <a:lnTo>
                    <a:pt x="807247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856" y="716"/>
                  </a:lnTo>
                  <a:lnTo>
                    <a:pt x="821573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852" y="358"/>
                  </a:lnTo>
                  <a:lnTo>
                    <a:pt x="845210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819" y="2148"/>
                  </a:lnTo>
                  <a:lnTo>
                    <a:pt x="859535" y="2506"/>
                  </a:lnTo>
                  <a:lnTo>
                    <a:pt x="860610" y="2506"/>
                  </a:lnTo>
                  <a:lnTo>
                    <a:pt x="861326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982" y="3581"/>
                  </a:lnTo>
                  <a:lnTo>
                    <a:pt x="866698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3503" y="5372"/>
                  </a:lnTo>
                  <a:lnTo>
                    <a:pt x="873861" y="5730"/>
                  </a:lnTo>
                  <a:lnTo>
                    <a:pt x="874577" y="5730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520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595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460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4683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116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7906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0772"/>
                  </a:lnTo>
                  <a:lnTo>
                    <a:pt x="913973" y="21130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441"/>
                  </a:lnTo>
                  <a:lnTo>
                    <a:pt x="931880" y="30800"/>
                  </a:lnTo>
                  <a:lnTo>
                    <a:pt x="932596" y="31158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4739"/>
                  </a:lnTo>
                  <a:lnTo>
                    <a:pt x="939401" y="35097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604"/>
                  </a:lnTo>
                  <a:lnTo>
                    <a:pt x="944057" y="37962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111"/>
                  </a:lnTo>
                  <a:lnTo>
                    <a:pt x="947996" y="40469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618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4767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558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348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139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1930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3720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6944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376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167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600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032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465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7688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121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553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1986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418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4851"/>
                  </a:lnTo>
                  <a:lnTo>
                    <a:pt x="998494" y="75209"/>
                  </a:lnTo>
                  <a:lnTo>
                    <a:pt x="999210" y="75567"/>
                  </a:lnTo>
                  <a:lnTo>
                    <a:pt x="999926" y="75925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50500" y="1089124"/>
              <a:ext cx="41275" cy="84455"/>
            </a:xfrm>
            <a:custGeom>
              <a:avLst/>
              <a:gdLst/>
              <a:ahLst/>
              <a:cxnLst/>
              <a:rect l="l" t="t" r="r" b="b"/>
              <a:pathLst>
                <a:path w="41275" h="84455">
                  <a:moveTo>
                    <a:pt x="0" y="83847"/>
                  </a:moveTo>
                  <a:lnTo>
                    <a:pt x="32857" y="16517"/>
                  </a:lnTo>
                </a:path>
                <a:path w="41275" h="84455">
                  <a:moveTo>
                    <a:pt x="32857" y="16517"/>
                  </a:moveTo>
                  <a:lnTo>
                    <a:pt x="40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14325" y="0"/>
                  </a:moveTo>
                  <a:lnTo>
                    <a:pt x="0" y="16832"/>
                  </a:lnTo>
                  <a:lnTo>
                    <a:pt x="9669" y="21488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9669" y="21488"/>
                  </a:moveTo>
                  <a:lnTo>
                    <a:pt x="14325" y="0"/>
                  </a:lnTo>
                  <a:lnTo>
                    <a:pt x="0" y="16832"/>
                  </a:lnTo>
                  <a:lnTo>
                    <a:pt x="9669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3159" y="963638"/>
              <a:ext cx="53340" cy="84455"/>
            </a:xfrm>
            <a:custGeom>
              <a:avLst/>
              <a:gdLst/>
              <a:ahLst/>
              <a:cxnLst/>
              <a:rect l="l" t="t" r="r" b="b"/>
              <a:pathLst>
                <a:path w="53339" h="84455">
                  <a:moveTo>
                    <a:pt x="53304" y="84342"/>
                  </a:moveTo>
                  <a:lnTo>
                    <a:pt x="13015" y="20593"/>
                  </a:lnTo>
                </a:path>
                <a:path w="53339" h="84455">
                  <a:moveTo>
                    <a:pt x="13015" y="2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0" y="0"/>
                  </a:moveTo>
                  <a:lnTo>
                    <a:pt x="6804" y="20772"/>
                  </a:lnTo>
                  <a:lnTo>
                    <a:pt x="15758" y="15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15758" y="15041"/>
                  </a:moveTo>
                  <a:lnTo>
                    <a:pt x="0" y="0"/>
                  </a:lnTo>
                  <a:lnTo>
                    <a:pt x="6804" y="20772"/>
                  </a:lnTo>
                  <a:lnTo>
                    <a:pt x="15758" y="150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654733" y="1909147"/>
            <a:ext cx="208915" cy="19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" algn="ctr">
              <a:lnSpc>
                <a:spcPts val="645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-35" dirty="0">
                <a:latin typeface="Microsoft Sans Serif"/>
                <a:cs typeface="Microsoft Sans Serif"/>
              </a:rPr>
              <a:t> </a:t>
            </a:r>
            <a:r>
              <a:rPr sz="550" spc="5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395242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62963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41231" y="1390705"/>
            <a:ext cx="1727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83456" y="1368896"/>
            <a:ext cx="184150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5560">
              <a:lnSpc>
                <a:spcPct val="128200"/>
              </a:lnSpc>
              <a:spcBef>
                <a:spcPts val="95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 </a:t>
            </a:r>
            <a:r>
              <a:rPr sz="550" spc="10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32395" y="1498147"/>
            <a:ext cx="1346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969654" y="983857"/>
            <a:ext cx="1473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47327" y="1513904"/>
            <a:ext cx="2800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0" baseline="10101" dirty="0">
                <a:latin typeface="Lucida Sans Unicode"/>
                <a:cs typeface="Lucida Sans Unicode"/>
              </a:rPr>
              <a:t> </a:t>
            </a:r>
            <a:r>
              <a:rPr sz="825" spc="-37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01136" y="1365635"/>
            <a:ext cx="3035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7" baseline="10101" dirty="0">
                <a:latin typeface="Lucida Sans Unicode"/>
                <a:cs typeface="Lucida Sans Unicode"/>
              </a:rPr>
              <a:t> </a:t>
            </a: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46819" y="1713031"/>
            <a:ext cx="1346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29834" y="1046890"/>
            <a:ext cx="14859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68113" y="1168658"/>
            <a:ext cx="1352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7" baseline="10101" dirty="0">
                <a:latin typeface="Tahoma"/>
                <a:cs typeface="Tahoma"/>
              </a:rPr>
              <a:t>V</a:t>
            </a:r>
            <a:r>
              <a:rPr sz="350" spc="2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57911" y="2314040"/>
            <a:ext cx="3112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*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called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“superdiode”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(i.e.,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with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zero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1200" spc="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1200" baseline="69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9750" y="971185"/>
            <a:ext cx="1188085" cy="828675"/>
            <a:chOff x="199750" y="971185"/>
            <a:chExt cx="1188085" cy="828675"/>
          </a:xfrm>
        </p:grpSpPr>
        <p:sp>
          <p:nvSpPr>
            <p:cNvPr id="4" name="object 4"/>
            <p:cNvSpPr/>
            <p:nvPr/>
          </p:nvSpPr>
          <p:spPr>
            <a:xfrm>
              <a:off x="1256614" y="1483121"/>
              <a:ext cx="40640" cy="161290"/>
            </a:xfrm>
            <a:custGeom>
              <a:avLst/>
              <a:gdLst/>
              <a:ahLst/>
              <a:cxnLst/>
              <a:rect l="l" t="t" r="r" b="b"/>
              <a:pathLst>
                <a:path w="40640" h="161289">
                  <a:moveTo>
                    <a:pt x="20413" y="138600"/>
                  </a:moveTo>
                  <a:lnTo>
                    <a:pt x="0" y="128572"/>
                  </a:lnTo>
                  <a:lnTo>
                    <a:pt x="40469" y="108515"/>
                  </a:lnTo>
                  <a:lnTo>
                    <a:pt x="0" y="88461"/>
                  </a:lnTo>
                  <a:lnTo>
                    <a:pt x="40469" y="68047"/>
                  </a:lnTo>
                  <a:lnTo>
                    <a:pt x="0" y="47990"/>
                  </a:lnTo>
                  <a:lnTo>
                    <a:pt x="40469" y="27933"/>
                  </a:lnTo>
                  <a:lnTo>
                    <a:pt x="20413" y="17906"/>
                  </a:lnTo>
                </a:path>
                <a:path w="40640" h="161289">
                  <a:moveTo>
                    <a:pt x="20413" y="161164"/>
                  </a:moveTo>
                  <a:lnTo>
                    <a:pt x="20413" y="139316"/>
                  </a:lnTo>
                </a:path>
                <a:path w="40640" h="161289">
                  <a:moveTo>
                    <a:pt x="20413" y="0"/>
                  </a:moveTo>
                  <a:lnTo>
                    <a:pt x="20413" y="17548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933" y="1295097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0" y="0"/>
                  </a:moveTo>
                  <a:lnTo>
                    <a:pt x="53720" y="0"/>
                  </a:lnTo>
                </a:path>
                <a:path w="53975" h="188594">
                  <a:moveTo>
                    <a:pt x="26860" y="188023"/>
                  </a:moveTo>
                  <a:lnTo>
                    <a:pt x="26860" y="134302"/>
                  </a:lnTo>
                </a:path>
                <a:path w="53975" h="188594">
                  <a:moveTo>
                    <a:pt x="0" y="161162"/>
                  </a:moveTo>
                  <a:lnTo>
                    <a:pt x="53720" y="161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07" y="1214516"/>
              <a:ext cx="617855" cy="322580"/>
            </a:xfrm>
            <a:custGeom>
              <a:avLst/>
              <a:gdLst/>
              <a:ahLst/>
              <a:cxnLst/>
              <a:rect l="l" t="t" r="r" b="b"/>
              <a:pathLst>
                <a:path w="617855" h="322580">
                  <a:moveTo>
                    <a:pt x="295465" y="161162"/>
                  </a:moveTo>
                  <a:lnTo>
                    <a:pt x="295465" y="322327"/>
                  </a:lnTo>
                  <a:lnTo>
                    <a:pt x="564070" y="161162"/>
                  </a:lnTo>
                </a:path>
                <a:path w="617855" h="322580">
                  <a:moveTo>
                    <a:pt x="295465" y="161162"/>
                  </a:moveTo>
                  <a:lnTo>
                    <a:pt x="295465" y="0"/>
                  </a:lnTo>
                  <a:lnTo>
                    <a:pt x="564070" y="161162"/>
                  </a:lnTo>
                </a:path>
                <a:path w="617855" h="322580">
                  <a:moveTo>
                    <a:pt x="241744" y="268604"/>
                  </a:moveTo>
                  <a:lnTo>
                    <a:pt x="295465" y="268604"/>
                  </a:lnTo>
                </a:path>
                <a:path w="617855" h="322580">
                  <a:moveTo>
                    <a:pt x="241744" y="53720"/>
                  </a:moveTo>
                  <a:lnTo>
                    <a:pt x="295465" y="53720"/>
                  </a:lnTo>
                </a:path>
                <a:path w="617855" h="322580">
                  <a:moveTo>
                    <a:pt x="564070" y="161162"/>
                  </a:moveTo>
                  <a:lnTo>
                    <a:pt x="617791" y="161162"/>
                  </a:lnTo>
                </a:path>
                <a:path w="617855" h="322580">
                  <a:moveTo>
                    <a:pt x="0" y="268604"/>
                  </a:moveTo>
                  <a:lnTo>
                    <a:pt x="241744" y="26860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120" y="1332523"/>
              <a:ext cx="161162" cy="859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7491" y="1053353"/>
              <a:ext cx="967105" cy="743585"/>
            </a:xfrm>
            <a:custGeom>
              <a:avLst/>
              <a:gdLst/>
              <a:ahLst/>
              <a:cxnLst/>
              <a:rect l="l" t="t" r="r" b="b"/>
              <a:pathLst>
                <a:path w="967105" h="743585">
                  <a:moveTo>
                    <a:pt x="26860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698373" y="0"/>
                  </a:lnTo>
                  <a:lnTo>
                    <a:pt x="698373" y="322325"/>
                  </a:lnTo>
                </a:path>
                <a:path w="967105" h="743585">
                  <a:moveTo>
                    <a:pt x="402908" y="322325"/>
                  </a:moveTo>
                  <a:lnTo>
                    <a:pt x="456629" y="322325"/>
                  </a:lnTo>
                </a:path>
                <a:path w="967105" h="743585">
                  <a:moveTo>
                    <a:pt x="832676" y="322325"/>
                  </a:moveTo>
                  <a:lnTo>
                    <a:pt x="859536" y="322325"/>
                  </a:lnTo>
                </a:path>
                <a:path w="967105" h="743585">
                  <a:moveTo>
                    <a:pt x="859536" y="322325"/>
                  </a:moveTo>
                  <a:lnTo>
                    <a:pt x="966978" y="322325"/>
                  </a:lnTo>
                </a:path>
                <a:path w="967105" h="743585">
                  <a:moveTo>
                    <a:pt x="617792" y="322325"/>
                  </a:moveTo>
                  <a:lnTo>
                    <a:pt x="832676" y="322325"/>
                  </a:lnTo>
                </a:path>
                <a:path w="967105" h="743585">
                  <a:moveTo>
                    <a:pt x="859536" y="429767"/>
                  </a:moveTo>
                  <a:lnTo>
                    <a:pt x="859536" y="322325"/>
                  </a:lnTo>
                </a:path>
                <a:path w="967105" h="743585">
                  <a:moveTo>
                    <a:pt x="805815" y="698374"/>
                  </a:moveTo>
                  <a:lnTo>
                    <a:pt x="913257" y="698374"/>
                  </a:lnTo>
                </a:path>
                <a:path w="967105" h="743585">
                  <a:moveTo>
                    <a:pt x="832676" y="720934"/>
                  </a:moveTo>
                  <a:lnTo>
                    <a:pt x="886397" y="720934"/>
                  </a:lnTo>
                </a:path>
                <a:path w="967105" h="743585">
                  <a:moveTo>
                    <a:pt x="846285" y="743498"/>
                  </a:moveTo>
                  <a:lnTo>
                    <a:pt x="873145" y="743498"/>
                  </a:lnTo>
                </a:path>
                <a:path w="967105" h="743585">
                  <a:moveTo>
                    <a:pt x="859536" y="590932"/>
                  </a:moveTo>
                  <a:lnTo>
                    <a:pt x="859536" y="69837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049" y="972773"/>
              <a:ext cx="886460" cy="698500"/>
            </a:xfrm>
            <a:custGeom>
              <a:avLst/>
              <a:gdLst/>
              <a:ahLst/>
              <a:cxnLst/>
              <a:rect l="l" t="t" r="r" b="b"/>
              <a:pathLst>
                <a:path w="886460" h="698500">
                  <a:moveTo>
                    <a:pt x="0" y="698372"/>
                  </a:moveTo>
                  <a:lnTo>
                    <a:pt x="886396" y="698372"/>
                  </a:lnTo>
                  <a:lnTo>
                    <a:pt x="886396" y="0"/>
                  </a:lnTo>
                  <a:lnTo>
                    <a:pt x="0" y="0"/>
                  </a:lnTo>
                  <a:lnTo>
                    <a:pt x="0" y="6983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2797" y="849213"/>
            <a:ext cx="1332865" cy="1064260"/>
          </a:xfrm>
          <a:custGeom>
            <a:avLst/>
            <a:gdLst/>
            <a:ahLst/>
            <a:cxnLst/>
            <a:rect l="l" t="t" r="r" b="b"/>
            <a:pathLst>
              <a:path w="1332864" h="1064260">
                <a:moveTo>
                  <a:pt x="0" y="151851"/>
                </a:moveTo>
                <a:lnTo>
                  <a:pt x="1332280" y="151851"/>
                </a:lnTo>
              </a:path>
              <a:path w="1332864" h="1064260">
                <a:moveTo>
                  <a:pt x="0" y="304060"/>
                </a:moveTo>
                <a:lnTo>
                  <a:pt x="1332280" y="304060"/>
                </a:lnTo>
              </a:path>
              <a:path w="1332864" h="1064260">
                <a:moveTo>
                  <a:pt x="0" y="455912"/>
                </a:moveTo>
                <a:lnTo>
                  <a:pt x="1332280" y="455912"/>
                </a:lnTo>
              </a:path>
              <a:path w="1332864" h="1064260">
                <a:moveTo>
                  <a:pt x="0" y="607763"/>
                </a:moveTo>
                <a:lnTo>
                  <a:pt x="1332280" y="607763"/>
                </a:lnTo>
              </a:path>
              <a:path w="1332864" h="1064260">
                <a:moveTo>
                  <a:pt x="0" y="759614"/>
                </a:moveTo>
                <a:lnTo>
                  <a:pt x="1332280" y="759614"/>
                </a:lnTo>
              </a:path>
              <a:path w="1332864" h="1064260">
                <a:moveTo>
                  <a:pt x="0" y="911823"/>
                </a:moveTo>
                <a:lnTo>
                  <a:pt x="1332280" y="911823"/>
                </a:lnTo>
              </a:path>
              <a:path w="1332864" h="1064260">
                <a:moveTo>
                  <a:pt x="333070" y="1063676"/>
                </a:moveTo>
                <a:lnTo>
                  <a:pt x="333070" y="0"/>
                </a:lnTo>
              </a:path>
              <a:path w="1332864" h="1064260">
                <a:moveTo>
                  <a:pt x="666140" y="1063676"/>
                </a:moveTo>
                <a:lnTo>
                  <a:pt x="666140" y="0"/>
                </a:lnTo>
              </a:path>
              <a:path w="1332864" h="1064260">
                <a:moveTo>
                  <a:pt x="999210" y="1063676"/>
                </a:moveTo>
                <a:lnTo>
                  <a:pt x="99921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349" y="1673369"/>
            <a:ext cx="3505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Microsoft Sans Serif"/>
                <a:cs typeface="Microsoft Sans Serif"/>
              </a:rPr>
              <a:t>superdiode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350" y="1223903"/>
            <a:ext cx="7302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icrosoft Sans Serif"/>
                <a:cs typeface="Microsoft Sans Serif"/>
              </a:rPr>
              <a:t>D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8772" y="1003775"/>
            <a:ext cx="1312545" cy="748030"/>
            <a:chOff x="1518772" y="1003775"/>
            <a:chExt cx="1312545" cy="748030"/>
          </a:xfrm>
        </p:grpSpPr>
        <p:sp>
          <p:nvSpPr>
            <p:cNvPr id="14" name="object 14"/>
            <p:cNvSpPr/>
            <p:nvPr/>
          </p:nvSpPr>
          <p:spPr>
            <a:xfrm>
              <a:off x="1518767" y="1696389"/>
              <a:ext cx="1309370" cy="2540"/>
            </a:xfrm>
            <a:custGeom>
              <a:avLst/>
              <a:gdLst/>
              <a:ahLst/>
              <a:cxnLst/>
              <a:rect l="l" t="t" r="r" b="b"/>
              <a:pathLst>
                <a:path w="1309370" h="2539">
                  <a:moveTo>
                    <a:pt x="1309281" y="1270"/>
                  </a:moveTo>
                  <a:lnTo>
                    <a:pt x="1306512" y="1270"/>
                  </a:lnTo>
                  <a:lnTo>
                    <a:pt x="130651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09281" y="2540"/>
                  </a:lnTo>
                  <a:lnTo>
                    <a:pt x="1309281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8360" y="1005362"/>
              <a:ext cx="3175" cy="746760"/>
            </a:xfrm>
            <a:custGeom>
              <a:avLst/>
              <a:gdLst/>
              <a:ahLst/>
              <a:cxnLst/>
              <a:rect l="l" t="t" r="r" b="b"/>
              <a:pathLst>
                <a:path w="3175" h="746760">
                  <a:moveTo>
                    <a:pt x="1342" y="0"/>
                  </a:moveTo>
                  <a:lnTo>
                    <a:pt x="0" y="5371"/>
                  </a:lnTo>
                  <a:lnTo>
                    <a:pt x="0" y="746364"/>
                  </a:lnTo>
                  <a:lnTo>
                    <a:pt x="2686" y="746364"/>
                  </a:lnTo>
                  <a:lnTo>
                    <a:pt x="2685" y="5371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10744" y="0"/>
                  </a:moveTo>
                  <a:lnTo>
                    <a:pt x="0" y="42976"/>
                  </a:lnTo>
                  <a:lnTo>
                    <a:pt x="21488" y="42976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21488" y="42976"/>
                  </a:moveTo>
                  <a:lnTo>
                    <a:pt x="10744" y="0"/>
                  </a:lnTo>
                  <a:lnTo>
                    <a:pt x="0" y="42976"/>
                  </a:lnTo>
                  <a:lnTo>
                    <a:pt x="21488" y="429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8452" y="1608827"/>
              <a:ext cx="50800" cy="75565"/>
            </a:xfrm>
            <a:custGeom>
              <a:avLst/>
              <a:gdLst/>
              <a:ahLst/>
              <a:cxnLst/>
              <a:rect l="l" t="t" r="r" b="b"/>
              <a:pathLst>
                <a:path w="50800" h="75564">
                  <a:moveTo>
                    <a:pt x="0" y="0"/>
                  </a:moveTo>
                  <a:lnTo>
                    <a:pt x="40589" y="60883"/>
                  </a:lnTo>
                </a:path>
                <a:path w="50800" h="75564">
                  <a:moveTo>
                    <a:pt x="40589" y="60883"/>
                  </a:moveTo>
                  <a:lnTo>
                    <a:pt x="50361" y="75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8953" y="0"/>
                  </a:moveTo>
                  <a:lnTo>
                    <a:pt x="0" y="6087"/>
                  </a:lnTo>
                  <a:lnTo>
                    <a:pt x="16474" y="21129"/>
                  </a:lnTo>
                  <a:lnTo>
                    <a:pt x="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0" y="6087"/>
                  </a:moveTo>
                  <a:lnTo>
                    <a:pt x="16474" y="21129"/>
                  </a:lnTo>
                  <a:lnTo>
                    <a:pt x="8953" y="0"/>
                  </a:lnTo>
                  <a:lnTo>
                    <a:pt x="0" y="6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7330" y="1309184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51508" y="56825"/>
                  </a:moveTo>
                  <a:lnTo>
                    <a:pt x="17422" y="19220"/>
                  </a:lnTo>
                </a:path>
                <a:path w="52069" h="57150">
                  <a:moveTo>
                    <a:pt x="17422" y="19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0" y="0"/>
                  </a:moveTo>
                  <a:lnTo>
                    <a:pt x="10386" y="19339"/>
                  </a:lnTo>
                  <a:lnTo>
                    <a:pt x="18265" y="1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18265" y="12176"/>
                  </a:moveTo>
                  <a:lnTo>
                    <a:pt x="0" y="0"/>
                  </a:lnTo>
                  <a:lnTo>
                    <a:pt x="10386" y="19339"/>
                  </a:lnTo>
                  <a:lnTo>
                    <a:pt x="18265" y="12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09703" y="1158109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17827" y="0"/>
                  </a:moveTo>
                  <a:lnTo>
                    <a:pt x="0" y="0"/>
                  </a:lnTo>
                  <a:lnTo>
                    <a:pt x="0" y="5372"/>
                  </a:lnTo>
                  <a:lnTo>
                    <a:pt x="117828" y="5372"/>
                  </a:lnTo>
                  <a:lnTo>
                    <a:pt x="128572" y="2686"/>
                  </a:lnTo>
                  <a:lnTo>
                    <a:pt x="11782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131" y="1211830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28572" y="0"/>
                  </a:moveTo>
                  <a:lnTo>
                    <a:pt x="10744" y="0"/>
                  </a:lnTo>
                  <a:lnTo>
                    <a:pt x="0" y="2686"/>
                  </a:lnTo>
                  <a:lnTo>
                    <a:pt x="10744" y="5372"/>
                  </a:lnTo>
                  <a:lnTo>
                    <a:pt x="128572" y="5372"/>
                  </a:lnTo>
                  <a:lnTo>
                    <a:pt x="128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24586" y="789955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24586" y="942164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6237" y="1090792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6237" y="1248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−4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8028" y="1402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−6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81609" y="1540258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−8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0423" y="1851840"/>
            <a:ext cx="1771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85" dirty="0">
                <a:latin typeface="Microsoft Sans Serif"/>
                <a:cs typeface="Microsoft Sans Serif"/>
              </a:rPr>
              <a:t>−12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58166" y="1109297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01538" y="1163018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572493" y="1160795"/>
            <a:ext cx="1074420" cy="537210"/>
          </a:xfrm>
          <a:custGeom>
            <a:avLst/>
            <a:gdLst/>
            <a:ahLst/>
            <a:cxnLst/>
            <a:rect l="l" t="t" r="r" b="b"/>
            <a:pathLst>
              <a:path w="1074420" h="537210">
                <a:moveTo>
                  <a:pt x="0" y="537211"/>
                </a:moveTo>
                <a:lnTo>
                  <a:pt x="537209" y="537211"/>
                </a:lnTo>
                <a:lnTo>
                  <a:pt x="1074419" y="0"/>
                </a:lnTo>
              </a:path>
            </a:pathLst>
          </a:custGeom>
          <a:ln w="5372">
            <a:solidFill>
              <a:srgbClr val="409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91327" y="1364397"/>
            <a:ext cx="1204595" cy="130175"/>
            <a:chOff x="191327" y="1364397"/>
            <a:chExt cx="1204595" cy="130175"/>
          </a:xfrm>
        </p:grpSpPr>
        <p:sp>
          <p:nvSpPr>
            <p:cNvPr id="43" name="object 43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339" y="0"/>
                  </a:moveTo>
                  <a:lnTo>
                    <a:pt x="3849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49" y="17190"/>
                  </a:lnTo>
                  <a:lnTo>
                    <a:pt x="13339" y="17190"/>
                  </a:lnTo>
                  <a:lnTo>
                    <a:pt x="17191" y="13340"/>
                  </a:lnTo>
                  <a:lnTo>
                    <a:pt x="17191" y="8595"/>
                  </a:lnTo>
                  <a:lnTo>
                    <a:pt x="17191" y="3850"/>
                  </a:lnTo>
                  <a:lnTo>
                    <a:pt x="1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191" y="8595"/>
                  </a:moveTo>
                  <a:lnTo>
                    <a:pt x="17191" y="13340"/>
                  </a:lnTo>
                  <a:lnTo>
                    <a:pt x="13339" y="17190"/>
                  </a:lnTo>
                  <a:lnTo>
                    <a:pt x="8594" y="17190"/>
                  </a:lnTo>
                  <a:lnTo>
                    <a:pt x="3849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49" y="0"/>
                  </a:lnTo>
                  <a:lnTo>
                    <a:pt x="8594" y="0"/>
                  </a:lnTo>
                  <a:lnTo>
                    <a:pt x="13339" y="0"/>
                  </a:lnTo>
                  <a:lnTo>
                    <a:pt x="17191" y="3850"/>
                  </a:lnTo>
                  <a:lnTo>
                    <a:pt x="17191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3089940" y="847626"/>
            <a:ext cx="1338580" cy="1067435"/>
            <a:chOff x="3089940" y="847626"/>
            <a:chExt cx="1338580" cy="1067435"/>
          </a:xfrm>
        </p:grpSpPr>
        <p:sp>
          <p:nvSpPr>
            <p:cNvPr id="52" name="object 52"/>
            <p:cNvSpPr/>
            <p:nvPr/>
          </p:nvSpPr>
          <p:spPr>
            <a:xfrm>
              <a:off x="3092797" y="1912890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92797" y="925139"/>
              <a:ext cx="1332865" cy="988060"/>
            </a:xfrm>
            <a:custGeom>
              <a:avLst/>
              <a:gdLst/>
              <a:ahLst/>
              <a:cxnLst/>
              <a:rect l="l" t="t" r="r" b="b"/>
              <a:pathLst>
                <a:path w="1332864" h="988060">
                  <a:moveTo>
                    <a:pt x="0" y="987751"/>
                  </a:moveTo>
                  <a:lnTo>
                    <a:pt x="26860" y="987751"/>
                  </a:lnTo>
                </a:path>
                <a:path w="1332864" h="988060">
                  <a:moveTo>
                    <a:pt x="1332280" y="987751"/>
                  </a:moveTo>
                  <a:lnTo>
                    <a:pt x="1305420" y="987751"/>
                  </a:lnTo>
                </a:path>
                <a:path w="1332864" h="988060">
                  <a:moveTo>
                    <a:pt x="0" y="911823"/>
                  </a:moveTo>
                  <a:lnTo>
                    <a:pt x="13251" y="911823"/>
                  </a:lnTo>
                </a:path>
                <a:path w="1332864" h="988060">
                  <a:moveTo>
                    <a:pt x="1332280" y="911823"/>
                  </a:moveTo>
                  <a:lnTo>
                    <a:pt x="1319029" y="911823"/>
                  </a:lnTo>
                </a:path>
                <a:path w="1332864" h="988060">
                  <a:moveTo>
                    <a:pt x="0" y="835898"/>
                  </a:moveTo>
                  <a:lnTo>
                    <a:pt x="26860" y="835898"/>
                  </a:lnTo>
                </a:path>
                <a:path w="1332864" h="988060">
                  <a:moveTo>
                    <a:pt x="1332280" y="835898"/>
                  </a:moveTo>
                  <a:lnTo>
                    <a:pt x="1305420" y="835898"/>
                  </a:lnTo>
                </a:path>
                <a:path w="1332864" h="988060">
                  <a:moveTo>
                    <a:pt x="0" y="759973"/>
                  </a:moveTo>
                  <a:lnTo>
                    <a:pt x="13251" y="759973"/>
                  </a:lnTo>
                </a:path>
                <a:path w="1332864" h="988060">
                  <a:moveTo>
                    <a:pt x="1332280" y="759973"/>
                  </a:moveTo>
                  <a:lnTo>
                    <a:pt x="1319029" y="759973"/>
                  </a:lnTo>
                </a:path>
                <a:path w="1332864" h="988060">
                  <a:moveTo>
                    <a:pt x="0" y="683688"/>
                  </a:moveTo>
                  <a:lnTo>
                    <a:pt x="26860" y="683688"/>
                  </a:lnTo>
                </a:path>
                <a:path w="1332864" h="988060">
                  <a:moveTo>
                    <a:pt x="1332280" y="683688"/>
                  </a:moveTo>
                  <a:lnTo>
                    <a:pt x="1305420" y="683688"/>
                  </a:lnTo>
                </a:path>
                <a:path w="1332864" h="988060">
                  <a:moveTo>
                    <a:pt x="0" y="607763"/>
                  </a:moveTo>
                  <a:lnTo>
                    <a:pt x="13251" y="607763"/>
                  </a:lnTo>
                </a:path>
                <a:path w="1332864" h="988060">
                  <a:moveTo>
                    <a:pt x="1332280" y="607763"/>
                  </a:moveTo>
                  <a:lnTo>
                    <a:pt x="1319029" y="607763"/>
                  </a:lnTo>
                </a:path>
                <a:path w="1332864" h="988060">
                  <a:moveTo>
                    <a:pt x="0" y="531837"/>
                  </a:moveTo>
                  <a:lnTo>
                    <a:pt x="26860" y="531837"/>
                  </a:lnTo>
                </a:path>
                <a:path w="1332864" h="988060">
                  <a:moveTo>
                    <a:pt x="1332280" y="531837"/>
                  </a:moveTo>
                  <a:lnTo>
                    <a:pt x="1305420" y="531837"/>
                  </a:lnTo>
                </a:path>
                <a:path w="1332864" h="988060">
                  <a:moveTo>
                    <a:pt x="0" y="455912"/>
                  </a:moveTo>
                  <a:lnTo>
                    <a:pt x="13251" y="455912"/>
                  </a:lnTo>
                </a:path>
                <a:path w="1332864" h="988060">
                  <a:moveTo>
                    <a:pt x="1332280" y="455912"/>
                  </a:moveTo>
                  <a:lnTo>
                    <a:pt x="1319029" y="455912"/>
                  </a:lnTo>
                </a:path>
                <a:path w="1332864" h="988060">
                  <a:moveTo>
                    <a:pt x="0" y="379986"/>
                  </a:moveTo>
                  <a:lnTo>
                    <a:pt x="26860" y="379986"/>
                  </a:lnTo>
                </a:path>
                <a:path w="1332864" h="988060">
                  <a:moveTo>
                    <a:pt x="1332280" y="379986"/>
                  </a:moveTo>
                  <a:lnTo>
                    <a:pt x="1305420" y="379986"/>
                  </a:lnTo>
                </a:path>
                <a:path w="1332864" h="988060">
                  <a:moveTo>
                    <a:pt x="0" y="304060"/>
                  </a:moveTo>
                  <a:lnTo>
                    <a:pt x="13251" y="304060"/>
                  </a:lnTo>
                </a:path>
                <a:path w="1332864" h="988060">
                  <a:moveTo>
                    <a:pt x="1332280" y="304060"/>
                  </a:moveTo>
                  <a:lnTo>
                    <a:pt x="1319029" y="304060"/>
                  </a:lnTo>
                </a:path>
                <a:path w="1332864" h="988060">
                  <a:moveTo>
                    <a:pt x="0" y="228135"/>
                  </a:moveTo>
                  <a:lnTo>
                    <a:pt x="26860" y="228135"/>
                  </a:lnTo>
                </a:path>
                <a:path w="1332864" h="988060">
                  <a:moveTo>
                    <a:pt x="1332280" y="228135"/>
                  </a:moveTo>
                  <a:lnTo>
                    <a:pt x="1305420" y="228135"/>
                  </a:lnTo>
                </a:path>
                <a:path w="1332864" h="988060">
                  <a:moveTo>
                    <a:pt x="0" y="151851"/>
                  </a:moveTo>
                  <a:lnTo>
                    <a:pt x="13251" y="151851"/>
                  </a:lnTo>
                </a:path>
                <a:path w="1332864" h="988060">
                  <a:moveTo>
                    <a:pt x="1332280" y="151851"/>
                  </a:moveTo>
                  <a:lnTo>
                    <a:pt x="1319029" y="151851"/>
                  </a:lnTo>
                </a:path>
                <a:path w="1332864" h="988060">
                  <a:moveTo>
                    <a:pt x="0" y="75925"/>
                  </a:moveTo>
                  <a:lnTo>
                    <a:pt x="26860" y="75925"/>
                  </a:lnTo>
                </a:path>
                <a:path w="1332864" h="988060">
                  <a:moveTo>
                    <a:pt x="1332280" y="75925"/>
                  </a:moveTo>
                  <a:lnTo>
                    <a:pt x="1305420" y="75925"/>
                  </a:lnTo>
                </a:path>
                <a:path w="1332864" h="988060">
                  <a:moveTo>
                    <a:pt x="0" y="0"/>
                  </a:moveTo>
                  <a:lnTo>
                    <a:pt x="13251" y="0"/>
                  </a:lnTo>
                </a:path>
                <a:path w="1332864" h="988060">
                  <a:moveTo>
                    <a:pt x="1332280" y="0"/>
                  </a:moveTo>
                  <a:lnTo>
                    <a:pt x="1319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26860" y="0"/>
                  </a:lnTo>
                </a:path>
                <a:path w="1332864">
                  <a:moveTo>
                    <a:pt x="1332280" y="0"/>
                  </a:moveTo>
                  <a:lnTo>
                    <a:pt x="1305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2797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2797" y="849213"/>
              <a:ext cx="1266190" cy="1064260"/>
            </a:xfrm>
            <a:custGeom>
              <a:avLst/>
              <a:gdLst/>
              <a:ahLst/>
              <a:cxnLst/>
              <a:rect l="l" t="t" r="r" b="b"/>
              <a:pathLst>
                <a:path w="1266189" h="1064260">
                  <a:moveTo>
                    <a:pt x="0" y="1063676"/>
                  </a:moveTo>
                  <a:lnTo>
                    <a:pt x="0" y="1036816"/>
                  </a:lnTo>
                </a:path>
                <a:path w="1266189" h="1064260">
                  <a:moveTo>
                    <a:pt x="0" y="0"/>
                  </a:moveTo>
                  <a:lnTo>
                    <a:pt x="0" y="26860"/>
                  </a:lnTo>
                </a:path>
                <a:path w="1266189" h="1064260">
                  <a:moveTo>
                    <a:pt x="66614" y="1063676"/>
                  </a:moveTo>
                  <a:lnTo>
                    <a:pt x="66614" y="1050423"/>
                  </a:lnTo>
                </a:path>
                <a:path w="1266189" h="1064260">
                  <a:moveTo>
                    <a:pt x="66614" y="0"/>
                  </a:moveTo>
                  <a:lnTo>
                    <a:pt x="66614" y="13251"/>
                  </a:lnTo>
                </a:path>
                <a:path w="1266189" h="1064260">
                  <a:moveTo>
                    <a:pt x="133228" y="1063676"/>
                  </a:moveTo>
                  <a:lnTo>
                    <a:pt x="133228" y="1050423"/>
                  </a:lnTo>
                </a:path>
                <a:path w="1266189" h="1064260">
                  <a:moveTo>
                    <a:pt x="133228" y="0"/>
                  </a:moveTo>
                  <a:lnTo>
                    <a:pt x="133228" y="13251"/>
                  </a:lnTo>
                </a:path>
                <a:path w="1266189" h="1064260">
                  <a:moveTo>
                    <a:pt x="199842" y="1063676"/>
                  </a:moveTo>
                  <a:lnTo>
                    <a:pt x="199842" y="1050423"/>
                  </a:lnTo>
                </a:path>
                <a:path w="1266189" h="1064260">
                  <a:moveTo>
                    <a:pt x="199842" y="0"/>
                  </a:moveTo>
                  <a:lnTo>
                    <a:pt x="199842" y="13251"/>
                  </a:lnTo>
                </a:path>
                <a:path w="1266189" h="1064260">
                  <a:moveTo>
                    <a:pt x="266456" y="1063676"/>
                  </a:moveTo>
                  <a:lnTo>
                    <a:pt x="266456" y="1050423"/>
                  </a:lnTo>
                </a:path>
                <a:path w="1266189" h="1064260">
                  <a:moveTo>
                    <a:pt x="266456" y="0"/>
                  </a:moveTo>
                  <a:lnTo>
                    <a:pt x="266456" y="13251"/>
                  </a:lnTo>
                </a:path>
                <a:path w="1266189" h="1064260">
                  <a:moveTo>
                    <a:pt x="333070" y="1063676"/>
                  </a:moveTo>
                  <a:lnTo>
                    <a:pt x="333070" y="1036816"/>
                  </a:lnTo>
                </a:path>
                <a:path w="1266189" h="1064260">
                  <a:moveTo>
                    <a:pt x="333070" y="0"/>
                  </a:moveTo>
                  <a:lnTo>
                    <a:pt x="333070" y="26860"/>
                  </a:lnTo>
                </a:path>
                <a:path w="1266189" h="1064260">
                  <a:moveTo>
                    <a:pt x="399684" y="1063676"/>
                  </a:moveTo>
                  <a:lnTo>
                    <a:pt x="399684" y="1050423"/>
                  </a:lnTo>
                </a:path>
                <a:path w="1266189" h="1064260">
                  <a:moveTo>
                    <a:pt x="399684" y="0"/>
                  </a:moveTo>
                  <a:lnTo>
                    <a:pt x="399684" y="13251"/>
                  </a:lnTo>
                </a:path>
                <a:path w="1266189" h="1064260">
                  <a:moveTo>
                    <a:pt x="466298" y="1063676"/>
                  </a:moveTo>
                  <a:lnTo>
                    <a:pt x="466298" y="1050423"/>
                  </a:lnTo>
                </a:path>
                <a:path w="1266189" h="1064260">
                  <a:moveTo>
                    <a:pt x="466298" y="0"/>
                  </a:moveTo>
                  <a:lnTo>
                    <a:pt x="466298" y="13251"/>
                  </a:lnTo>
                </a:path>
                <a:path w="1266189" h="1064260">
                  <a:moveTo>
                    <a:pt x="532912" y="1063676"/>
                  </a:moveTo>
                  <a:lnTo>
                    <a:pt x="532912" y="1050423"/>
                  </a:lnTo>
                </a:path>
                <a:path w="1266189" h="1064260">
                  <a:moveTo>
                    <a:pt x="532912" y="0"/>
                  </a:moveTo>
                  <a:lnTo>
                    <a:pt x="532912" y="13251"/>
                  </a:lnTo>
                </a:path>
                <a:path w="1266189" h="1064260">
                  <a:moveTo>
                    <a:pt x="599526" y="1063676"/>
                  </a:moveTo>
                  <a:lnTo>
                    <a:pt x="599526" y="1050423"/>
                  </a:lnTo>
                </a:path>
                <a:path w="1266189" h="1064260">
                  <a:moveTo>
                    <a:pt x="599526" y="0"/>
                  </a:moveTo>
                  <a:lnTo>
                    <a:pt x="599526" y="13251"/>
                  </a:lnTo>
                </a:path>
                <a:path w="1266189" h="1064260">
                  <a:moveTo>
                    <a:pt x="666140" y="1063676"/>
                  </a:moveTo>
                  <a:lnTo>
                    <a:pt x="666140" y="1036816"/>
                  </a:lnTo>
                </a:path>
                <a:path w="1266189" h="1064260">
                  <a:moveTo>
                    <a:pt x="666140" y="0"/>
                  </a:moveTo>
                  <a:lnTo>
                    <a:pt x="666140" y="26860"/>
                  </a:lnTo>
                </a:path>
                <a:path w="1266189" h="1064260">
                  <a:moveTo>
                    <a:pt x="732754" y="1063676"/>
                  </a:moveTo>
                  <a:lnTo>
                    <a:pt x="732754" y="1050423"/>
                  </a:lnTo>
                </a:path>
                <a:path w="1266189" h="1064260">
                  <a:moveTo>
                    <a:pt x="732754" y="0"/>
                  </a:moveTo>
                  <a:lnTo>
                    <a:pt x="732754" y="13251"/>
                  </a:lnTo>
                </a:path>
                <a:path w="1266189" h="1064260">
                  <a:moveTo>
                    <a:pt x="799368" y="1063676"/>
                  </a:moveTo>
                  <a:lnTo>
                    <a:pt x="799368" y="1050423"/>
                  </a:lnTo>
                </a:path>
                <a:path w="1266189" h="1064260">
                  <a:moveTo>
                    <a:pt x="799368" y="0"/>
                  </a:moveTo>
                  <a:lnTo>
                    <a:pt x="799368" y="13251"/>
                  </a:lnTo>
                </a:path>
                <a:path w="1266189" h="1064260">
                  <a:moveTo>
                    <a:pt x="865982" y="1063676"/>
                  </a:moveTo>
                  <a:lnTo>
                    <a:pt x="865982" y="1050423"/>
                  </a:lnTo>
                </a:path>
                <a:path w="1266189" h="1064260">
                  <a:moveTo>
                    <a:pt x="865982" y="0"/>
                  </a:moveTo>
                  <a:lnTo>
                    <a:pt x="865982" y="13251"/>
                  </a:lnTo>
                </a:path>
                <a:path w="1266189" h="1064260">
                  <a:moveTo>
                    <a:pt x="932596" y="1063676"/>
                  </a:moveTo>
                  <a:lnTo>
                    <a:pt x="932596" y="1050423"/>
                  </a:lnTo>
                </a:path>
                <a:path w="1266189" h="1064260">
                  <a:moveTo>
                    <a:pt x="932596" y="0"/>
                  </a:moveTo>
                  <a:lnTo>
                    <a:pt x="932596" y="13251"/>
                  </a:lnTo>
                </a:path>
                <a:path w="1266189" h="1064260">
                  <a:moveTo>
                    <a:pt x="999210" y="1063676"/>
                  </a:moveTo>
                  <a:lnTo>
                    <a:pt x="999210" y="1036816"/>
                  </a:lnTo>
                </a:path>
                <a:path w="1266189" h="1064260">
                  <a:moveTo>
                    <a:pt x="999210" y="0"/>
                  </a:moveTo>
                  <a:lnTo>
                    <a:pt x="999210" y="26860"/>
                  </a:lnTo>
                </a:path>
                <a:path w="1266189" h="1064260">
                  <a:moveTo>
                    <a:pt x="1065824" y="1063676"/>
                  </a:moveTo>
                  <a:lnTo>
                    <a:pt x="1065824" y="1050423"/>
                  </a:lnTo>
                </a:path>
                <a:path w="1266189" h="1064260">
                  <a:moveTo>
                    <a:pt x="1065824" y="0"/>
                  </a:moveTo>
                  <a:lnTo>
                    <a:pt x="1065824" y="13251"/>
                  </a:lnTo>
                </a:path>
                <a:path w="1266189" h="1064260">
                  <a:moveTo>
                    <a:pt x="1132438" y="1063676"/>
                  </a:moveTo>
                  <a:lnTo>
                    <a:pt x="1132438" y="1050423"/>
                  </a:lnTo>
                </a:path>
                <a:path w="1266189" h="1064260">
                  <a:moveTo>
                    <a:pt x="1132438" y="0"/>
                  </a:moveTo>
                  <a:lnTo>
                    <a:pt x="1132438" y="13251"/>
                  </a:lnTo>
                </a:path>
                <a:path w="1266189" h="1064260">
                  <a:moveTo>
                    <a:pt x="1199052" y="1063676"/>
                  </a:moveTo>
                  <a:lnTo>
                    <a:pt x="1199052" y="1050423"/>
                  </a:lnTo>
                </a:path>
                <a:path w="1266189" h="1064260">
                  <a:moveTo>
                    <a:pt x="1199052" y="0"/>
                  </a:moveTo>
                  <a:lnTo>
                    <a:pt x="1199052" y="13251"/>
                  </a:lnTo>
                </a:path>
                <a:path w="1266189" h="1064260">
                  <a:moveTo>
                    <a:pt x="1265666" y="1063676"/>
                  </a:moveTo>
                  <a:lnTo>
                    <a:pt x="1265666" y="1050423"/>
                  </a:lnTo>
                </a:path>
                <a:path w="1266189" h="1064260">
                  <a:moveTo>
                    <a:pt x="1265666" y="0"/>
                  </a:moveTo>
                  <a:lnTo>
                    <a:pt x="1265666" y="13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25078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92797" y="849213"/>
              <a:ext cx="1332865" cy="1064260"/>
            </a:xfrm>
            <a:custGeom>
              <a:avLst/>
              <a:gdLst/>
              <a:ahLst/>
              <a:cxnLst/>
              <a:rect l="l" t="t" r="r" b="b"/>
              <a:pathLst>
                <a:path w="1332864" h="1064260">
                  <a:moveTo>
                    <a:pt x="1332280" y="1063676"/>
                  </a:moveTo>
                  <a:lnTo>
                    <a:pt x="1332280" y="1036816"/>
                  </a:lnTo>
                </a:path>
                <a:path w="1332864" h="1064260">
                  <a:moveTo>
                    <a:pt x="1332280" y="0"/>
                  </a:moveTo>
                  <a:lnTo>
                    <a:pt x="1332280" y="26860"/>
                  </a:lnTo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2797" y="925139"/>
              <a:ext cx="1332865" cy="152400"/>
            </a:xfrm>
            <a:custGeom>
              <a:avLst/>
              <a:gdLst/>
              <a:ahLst/>
              <a:cxnLst/>
              <a:rect l="l" t="t" r="r" b="b"/>
              <a:pathLst>
                <a:path w="1332864" h="152400">
                  <a:moveTo>
                    <a:pt x="0" y="75925"/>
                  </a:moveTo>
                  <a:lnTo>
                    <a:pt x="716" y="75567"/>
                  </a:lnTo>
                  <a:lnTo>
                    <a:pt x="1432" y="75209"/>
                  </a:lnTo>
                  <a:lnTo>
                    <a:pt x="2148" y="74493"/>
                  </a:lnTo>
                  <a:lnTo>
                    <a:pt x="2865" y="74134"/>
                  </a:lnTo>
                  <a:lnTo>
                    <a:pt x="3223" y="73776"/>
                  </a:lnTo>
                  <a:lnTo>
                    <a:pt x="3939" y="73060"/>
                  </a:lnTo>
                  <a:lnTo>
                    <a:pt x="4655" y="72702"/>
                  </a:lnTo>
                  <a:lnTo>
                    <a:pt x="5372" y="72344"/>
                  </a:lnTo>
                  <a:lnTo>
                    <a:pt x="6088" y="71627"/>
                  </a:lnTo>
                  <a:lnTo>
                    <a:pt x="6804" y="71269"/>
                  </a:lnTo>
                  <a:lnTo>
                    <a:pt x="7520" y="70911"/>
                  </a:lnTo>
                  <a:lnTo>
                    <a:pt x="7879" y="70195"/>
                  </a:lnTo>
                  <a:lnTo>
                    <a:pt x="8595" y="69837"/>
                  </a:lnTo>
                  <a:lnTo>
                    <a:pt x="9311" y="69479"/>
                  </a:lnTo>
                  <a:lnTo>
                    <a:pt x="10027" y="68762"/>
                  </a:lnTo>
                  <a:lnTo>
                    <a:pt x="10744" y="68404"/>
                  </a:lnTo>
                  <a:lnTo>
                    <a:pt x="11460" y="68046"/>
                  </a:lnTo>
                  <a:lnTo>
                    <a:pt x="12176" y="67330"/>
                  </a:lnTo>
                  <a:lnTo>
                    <a:pt x="12534" y="66972"/>
                  </a:lnTo>
                  <a:lnTo>
                    <a:pt x="13251" y="66614"/>
                  </a:lnTo>
                  <a:lnTo>
                    <a:pt x="13967" y="65897"/>
                  </a:lnTo>
                  <a:lnTo>
                    <a:pt x="14683" y="65539"/>
                  </a:lnTo>
                  <a:lnTo>
                    <a:pt x="15400" y="65181"/>
                  </a:lnTo>
                  <a:lnTo>
                    <a:pt x="16116" y="64465"/>
                  </a:lnTo>
                  <a:lnTo>
                    <a:pt x="16832" y="64107"/>
                  </a:lnTo>
                  <a:lnTo>
                    <a:pt x="17548" y="63748"/>
                  </a:lnTo>
                  <a:lnTo>
                    <a:pt x="17906" y="63032"/>
                  </a:lnTo>
                  <a:lnTo>
                    <a:pt x="18623" y="62674"/>
                  </a:lnTo>
                  <a:lnTo>
                    <a:pt x="19339" y="62316"/>
                  </a:lnTo>
                  <a:lnTo>
                    <a:pt x="20055" y="61600"/>
                  </a:lnTo>
                  <a:lnTo>
                    <a:pt x="20772" y="61241"/>
                  </a:lnTo>
                  <a:lnTo>
                    <a:pt x="21488" y="60883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376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6944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153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3720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1930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139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348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558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409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618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111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604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4739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0800"/>
                  </a:lnTo>
                  <a:lnTo>
                    <a:pt x="68046" y="30441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488"/>
                  </a:lnTo>
                  <a:lnTo>
                    <a:pt x="85237" y="21130"/>
                  </a:lnTo>
                  <a:lnTo>
                    <a:pt x="85953" y="20772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265"/>
                  </a:lnTo>
                  <a:lnTo>
                    <a:pt x="92041" y="17906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116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4683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460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595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520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2511" y="3939"/>
                  </a:lnTo>
                  <a:lnTo>
                    <a:pt x="133228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7883" y="2865"/>
                  </a:lnTo>
                  <a:lnTo>
                    <a:pt x="138600" y="2506"/>
                  </a:lnTo>
                  <a:lnTo>
                    <a:pt x="140032" y="2506"/>
                  </a:lnTo>
                  <a:lnTo>
                    <a:pt x="140749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000" y="716"/>
                  </a:lnTo>
                  <a:lnTo>
                    <a:pt x="154716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7995" y="358"/>
                  </a:lnTo>
                  <a:lnTo>
                    <a:pt x="178711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1963" y="2148"/>
                  </a:lnTo>
                  <a:lnTo>
                    <a:pt x="192679" y="2506"/>
                  </a:lnTo>
                  <a:lnTo>
                    <a:pt x="193753" y="2506"/>
                  </a:lnTo>
                  <a:lnTo>
                    <a:pt x="194470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125" y="3581"/>
                  </a:lnTo>
                  <a:lnTo>
                    <a:pt x="199842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6646" y="5372"/>
                  </a:lnTo>
                  <a:lnTo>
                    <a:pt x="207363" y="5730"/>
                  </a:lnTo>
                  <a:lnTo>
                    <a:pt x="207721" y="5730"/>
                  </a:lnTo>
                  <a:lnTo>
                    <a:pt x="208437" y="6088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879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953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818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5041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474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8265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1130"/>
                  </a:lnTo>
                  <a:lnTo>
                    <a:pt x="247832" y="21488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800"/>
                  </a:lnTo>
                  <a:lnTo>
                    <a:pt x="265739" y="31158"/>
                  </a:lnTo>
                  <a:lnTo>
                    <a:pt x="266456" y="31516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5097"/>
                  </a:lnTo>
                  <a:lnTo>
                    <a:pt x="273260" y="35455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962"/>
                  </a:lnTo>
                  <a:lnTo>
                    <a:pt x="277916" y="38320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469"/>
                  </a:lnTo>
                  <a:lnTo>
                    <a:pt x="281856" y="40827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976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5125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916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707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497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2288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4079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7302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734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525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958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390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823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8046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479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911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2344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776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5209"/>
                  </a:lnTo>
                  <a:lnTo>
                    <a:pt x="332353" y="75567"/>
                  </a:lnTo>
                  <a:lnTo>
                    <a:pt x="333070" y="75925"/>
                  </a:lnTo>
                  <a:lnTo>
                    <a:pt x="333786" y="76641"/>
                  </a:lnTo>
                  <a:lnTo>
                    <a:pt x="334502" y="77000"/>
                  </a:lnTo>
                  <a:lnTo>
                    <a:pt x="335219" y="77358"/>
                  </a:lnTo>
                  <a:lnTo>
                    <a:pt x="335935" y="78074"/>
                  </a:lnTo>
                  <a:lnTo>
                    <a:pt x="336293" y="78432"/>
                  </a:lnTo>
                  <a:lnTo>
                    <a:pt x="337009" y="78790"/>
                  </a:lnTo>
                  <a:lnTo>
                    <a:pt x="337726" y="79507"/>
                  </a:lnTo>
                  <a:lnTo>
                    <a:pt x="338442" y="79865"/>
                  </a:lnTo>
                  <a:lnTo>
                    <a:pt x="339158" y="80223"/>
                  </a:lnTo>
                  <a:lnTo>
                    <a:pt x="339874" y="80939"/>
                  </a:lnTo>
                  <a:lnTo>
                    <a:pt x="340591" y="81297"/>
                  </a:lnTo>
                  <a:lnTo>
                    <a:pt x="340949" y="81655"/>
                  </a:lnTo>
                  <a:lnTo>
                    <a:pt x="341665" y="82372"/>
                  </a:lnTo>
                  <a:lnTo>
                    <a:pt x="342381" y="82730"/>
                  </a:lnTo>
                  <a:lnTo>
                    <a:pt x="343098" y="83088"/>
                  </a:lnTo>
                  <a:lnTo>
                    <a:pt x="343814" y="83804"/>
                  </a:lnTo>
                  <a:lnTo>
                    <a:pt x="344530" y="84162"/>
                  </a:lnTo>
                  <a:lnTo>
                    <a:pt x="345246" y="84521"/>
                  </a:lnTo>
                  <a:lnTo>
                    <a:pt x="345605" y="85237"/>
                  </a:lnTo>
                  <a:lnTo>
                    <a:pt x="346321" y="85595"/>
                  </a:lnTo>
                  <a:lnTo>
                    <a:pt x="347037" y="85953"/>
                  </a:lnTo>
                  <a:lnTo>
                    <a:pt x="347753" y="86669"/>
                  </a:lnTo>
                  <a:lnTo>
                    <a:pt x="348470" y="87028"/>
                  </a:lnTo>
                  <a:lnTo>
                    <a:pt x="349186" y="87386"/>
                  </a:lnTo>
                  <a:lnTo>
                    <a:pt x="349902" y="88102"/>
                  </a:lnTo>
                  <a:lnTo>
                    <a:pt x="350619" y="88460"/>
                  </a:lnTo>
                  <a:lnTo>
                    <a:pt x="350977" y="88818"/>
                  </a:lnTo>
                  <a:lnTo>
                    <a:pt x="351693" y="89534"/>
                  </a:lnTo>
                  <a:lnTo>
                    <a:pt x="352409" y="89893"/>
                  </a:lnTo>
                  <a:lnTo>
                    <a:pt x="353126" y="90251"/>
                  </a:lnTo>
                  <a:lnTo>
                    <a:pt x="353842" y="90609"/>
                  </a:lnTo>
                  <a:lnTo>
                    <a:pt x="354558" y="91325"/>
                  </a:lnTo>
                  <a:lnTo>
                    <a:pt x="355274" y="91683"/>
                  </a:lnTo>
                  <a:lnTo>
                    <a:pt x="355633" y="92041"/>
                  </a:lnTo>
                  <a:lnTo>
                    <a:pt x="356349" y="92758"/>
                  </a:lnTo>
                  <a:lnTo>
                    <a:pt x="357065" y="93116"/>
                  </a:lnTo>
                  <a:lnTo>
                    <a:pt x="357781" y="93474"/>
                  </a:lnTo>
                  <a:lnTo>
                    <a:pt x="358498" y="94190"/>
                  </a:lnTo>
                  <a:lnTo>
                    <a:pt x="359214" y="94548"/>
                  </a:lnTo>
                  <a:lnTo>
                    <a:pt x="359930" y="94907"/>
                  </a:lnTo>
                  <a:lnTo>
                    <a:pt x="360288" y="95265"/>
                  </a:lnTo>
                  <a:lnTo>
                    <a:pt x="361005" y="95981"/>
                  </a:lnTo>
                  <a:lnTo>
                    <a:pt x="361721" y="96339"/>
                  </a:lnTo>
                  <a:lnTo>
                    <a:pt x="362437" y="96697"/>
                  </a:lnTo>
                  <a:lnTo>
                    <a:pt x="363153" y="97414"/>
                  </a:lnTo>
                  <a:lnTo>
                    <a:pt x="363870" y="97772"/>
                  </a:lnTo>
                  <a:lnTo>
                    <a:pt x="364586" y="98130"/>
                  </a:lnTo>
                  <a:lnTo>
                    <a:pt x="364944" y="98488"/>
                  </a:lnTo>
                  <a:lnTo>
                    <a:pt x="365660" y="99204"/>
                  </a:lnTo>
                  <a:lnTo>
                    <a:pt x="366377" y="99562"/>
                  </a:lnTo>
                  <a:lnTo>
                    <a:pt x="367093" y="99921"/>
                  </a:lnTo>
                  <a:lnTo>
                    <a:pt x="367809" y="100279"/>
                  </a:lnTo>
                  <a:lnTo>
                    <a:pt x="368526" y="100995"/>
                  </a:lnTo>
                  <a:lnTo>
                    <a:pt x="369242" y="101353"/>
                  </a:lnTo>
                  <a:lnTo>
                    <a:pt x="369600" y="101711"/>
                  </a:lnTo>
                  <a:lnTo>
                    <a:pt x="370316" y="102069"/>
                  </a:lnTo>
                  <a:lnTo>
                    <a:pt x="371033" y="102786"/>
                  </a:lnTo>
                  <a:lnTo>
                    <a:pt x="371749" y="103144"/>
                  </a:lnTo>
                  <a:lnTo>
                    <a:pt x="372465" y="103502"/>
                  </a:lnTo>
                  <a:lnTo>
                    <a:pt x="373181" y="103860"/>
                  </a:lnTo>
                  <a:lnTo>
                    <a:pt x="373898" y="104576"/>
                  </a:lnTo>
                  <a:lnTo>
                    <a:pt x="374256" y="104935"/>
                  </a:lnTo>
                  <a:lnTo>
                    <a:pt x="374972" y="105293"/>
                  </a:lnTo>
                  <a:lnTo>
                    <a:pt x="375688" y="105651"/>
                  </a:lnTo>
                  <a:lnTo>
                    <a:pt x="376405" y="106367"/>
                  </a:lnTo>
                  <a:lnTo>
                    <a:pt x="377121" y="106725"/>
                  </a:lnTo>
                  <a:lnTo>
                    <a:pt x="377837" y="107083"/>
                  </a:lnTo>
                  <a:lnTo>
                    <a:pt x="378553" y="107441"/>
                  </a:lnTo>
                  <a:lnTo>
                    <a:pt x="378912" y="107800"/>
                  </a:lnTo>
                  <a:lnTo>
                    <a:pt x="379628" y="108516"/>
                  </a:lnTo>
                  <a:lnTo>
                    <a:pt x="380344" y="108874"/>
                  </a:lnTo>
                  <a:lnTo>
                    <a:pt x="381060" y="109232"/>
                  </a:lnTo>
                  <a:lnTo>
                    <a:pt x="381777" y="109590"/>
                  </a:lnTo>
                  <a:lnTo>
                    <a:pt x="382493" y="109948"/>
                  </a:lnTo>
                  <a:lnTo>
                    <a:pt x="383209" y="110665"/>
                  </a:lnTo>
                  <a:lnTo>
                    <a:pt x="383926" y="111023"/>
                  </a:lnTo>
                  <a:lnTo>
                    <a:pt x="384284" y="111381"/>
                  </a:lnTo>
                  <a:lnTo>
                    <a:pt x="385000" y="111739"/>
                  </a:lnTo>
                  <a:lnTo>
                    <a:pt x="385716" y="112097"/>
                  </a:lnTo>
                  <a:lnTo>
                    <a:pt x="386433" y="112814"/>
                  </a:lnTo>
                  <a:lnTo>
                    <a:pt x="387149" y="113172"/>
                  </a:lnTo>
                  <a:lnTo>
                    <a:pt x="387865" y="113530"/>
                  </a:lnTo>
                  <a:lnTo>
                    <a:pt x="388581" y="113888"/>
                  </a:lnTo>
                  <a:lnTo>
                    <a:pt x="388940" y="114246"/>
                  </a:lnTo>
                  <a:lnTo>
                    <a:pt x="389656" y="114604"/>
                  </a:lnTo>
                  <a:lnTo>
                    <a:pt x="390372" y="115321"/>
                  </a:lnTo>
                  <a:lnTo>
                    <a:pt x="391088" y="115679"/>
                  </a:lnTo>
                  <a:lnTo>
                    <a:pt x="391805" y="116037"/>
                  </a:lnTo>
                  <a:lnTo>
                    <a:pt x="392521" y="116395"/>
                  </a:lnTo>
                  <a:lnTo>
                    <a:pt x="393237" y="116753"/>
                  </a:lnTo>
                  <a:lnTo>
                    <a:pt x="393595" y="117111"/>
                  </a:lnTo>
                  <a:lnTo>
                    <a:pt x="394312" y="117469"/>
                  </a:lnTo>
                  <a:lnTo>
                    <a:pt x="395028" y="117828"/>
                  </a:lnTo>
                  <a:lnTo>
                    <a:pt x="395744" y="118544"/>
                  </a:lnTo>
                  <a:lnTo>
                    <a:pt x="396460" y="118902"/>
                  </a:lnTo>
                  <a:lnTo>
                    <a:pt x="397177" y="119260"/>
                  </a:lnTo>
                  <a:lnTo>
                    <a:pt x="397893" y="119618"/>
                  </a:lnTo>
                  <a:lnTo>
                    <a:pt x="398251" y="119976"/>
                  </a:lnTo>
                  <a:lnTo>
                    <a:pt x="398967" y="120335"/>
                  </a:lnTo>
                  <a:lnTo>
                    <a:pt x="399684" y="120693"/>
                  </a:lnTo>
                  <a:lnTo>
                    <a:pt x="400400" y="121051"/>
                  </a:lnTo>
                  <a:lnTo>
                    <a:pt x="401116" y="121409"/>
                  </a:lnTo>
                  <a:lnTo>
                    <a:pt x="401833" y="121767"/>
                  </a:lnTo>
                  <a:lnTo>
                    <a:pt x="402549" y="122125"/>
                  </a:lnTo>
                  <a:lnTo>
                    <a:pt x="402907" y="122483"/>
                  </a:lnTo>
                  <a:lnTo>
                    <a:pt x="403623" y="122842"/>
                  </a:lnTo>
                  <a:lnTo>
                    <a:pt x="404340" y="123200"/>
                  </a:lnTo>
                  <a:lnTo>
                    <a:pt x="405056" y="123916"/>
                  </a:lnTo>
                  <a:lnTo>
                    <a:pt x="405772" y="124274"/>
                  </a:lnTo>
                  <a:lnTo>
                    <a:pt x="406488" y="124632"/>
                  </a:lnTo>
                  <a:lnTo>
                    <a:pt x="407205" y="124990"/>
                  </a:lnTo>
                  <a:lnTo>
                    <a:pt x="407563" y="125348"/>
                  </a:lnTo>
                  <a:lnTo>
                    <a:pt x="408279" y="125707"/>
                  </a:lnTo>
                  <a:lnTo>
                    <a:pt x="408995" y="126065"/>
                  </a:lnTo>
                  <a:lnTo>
                    <a:pt x="409712" y="126423"/>
                  </a:lnTo>
                  <a:lnTo>
                    <a:pt x="410428" y="126781"/>
                  </a:lnTo>
                  <a:lnTo>
                    <a:pt x="411144" y="127139"/>
                  </a:lnTo>
                  <a:lnTo>
                    <a:pt x="411860" y="127497"/>
                  </a:lnTo>
                  <a:lnTo>
                    <a:pt x="412219" y="127855"/>
                  </a:lnTo>
                  <a:lnTo>
                    <a:pt x="412935" y="128214"/>
                  </a:lnTo>
                  <a:lnTo>
                    <a:pt x="413651" y="128572"/>
                  </a:lnTo>
                  <a:lnTo>
                    <a:pt x="414367" y="128930"/>
                  </a:lnTo>
                  <a:lnTo>
                    <a:pt x="415084" y="128930"/>
                  </a:lnTo>
                  <a:lnTo>
                    <a:pt x="415800" y="129288"/>
                  </a:lnTo>
                  <a:lnTo>
                    <a:pt x="416516" y="129646"/>
                  </a:lnTo>
                  <a:lnTo>
                    <a:pt x="417233" y="130004"/>
                  </a:lnTo>
                  <a:lnTo>
                    <a:pt x="417591" y="130362"/>
                  </a:lnTo>
                  <a:lnTo>
                    <a:pt x="418307" y="130721"/>
                  </a:lnTo>
                  <a:lnTo>
                    <a:pt x="419023" y="131079"/>
                  </a:lnTo>
                  <a:lnTo>
                    <a:pt x="419740" y="131437"/>
                  </a:lnTo>
                  <a:lnTo>
                    <a:pt x="420456" y="131795"/>
                  </a:lnTo>
                  <a:lnTo>
                    <a:pt x="421172" y="132153"/>
                  </a:lnTo>
                  <a:lnTo>
                    <a:pt x="421888" y="132511"/>
                  </a:lnTo>
                  <a:lnTo>
                    <a:pt x="422247" y="132869"/>
                  </a:lnTo>
                  <a:lnTo>
                    <a:pt x="422963" y="132869"/>
                  </a:lnTo>
                  <a:lnTo>
                    <a:pt x="423679" y="133228"/>
                  </a:lnTo>
                  <a:lnTo>
                    <a:pt x="424395" y="133586"/>
                  </a:lnTo>
                  <a:lnTo>
                    <a:pt x="425112" y="133944"/>
                  </a:lnTo>
                  <a:lnTo>
                    <a:pt x="425828" y="134302"/>
                  </a:lnTo>
                  <a:lnTo>
                    <a:pt x="426544" y="134660"/>
                  </a:lnTo>
                  <a:lnTo>
                    <a:pt x="426902" y="135018"/>
                  </a:lnTo>
                  <a:lnTo>
                    <a:pt x="427619" y="135018"/>
                  </a:lnTo>
                  <a:lnTo>
                    <a:pt x="428335" y="135376"/>
                  </a:lnTo>
                  <a:lnTo>
                    <a:pt x="429051" y="135735"/>
                  </a:lnTo>
                  <a:lnTo>
                    <a:pt x="429767" y="136093"/>
                  </a:lnTo>
                  <a:lnTo>
                    <a:pt x="430484" y="136451"/>
                  </a:lnTo>
                  <a:lnTo>
                    <a:pt x="431200" y="136809"/>
                  </a:lnTo>
                  <a:lnTo>
                    <a:pt x="431558" y="136809"/>
                  </a:lnTo>
                  <a:lnTo>
                    <a:pt x="432274" y="137167"/>
                  </a:lnTo>
                  <a:lnTo>
                    <a:pt x="432991" y="137525"/>
                  </a:lnTo>
                  <a:lnTo>
                    <a:pt x="433707" y="137883"/>
                  </a:lnTo>
                  <a:lnTo>
                    <a:pt x="434423" y="138242"/>
                  </a:lnTo>
                  <a:lnTo>
                    <a:pt x="435140" y="138242"/>
                  </a:lnTo>
                  <a:lnTo>
                    <a:pt x="435856" y="138600"/>
                  </a:lnTo>
                  <a:lnTo>
                    <a:pt x="436214" y="138958"/>
                  </a:lnTo>
                  <a:lnTo>
                    <a:pt x="436930" y="139316"/>
                  </a:lnTo>
                  <a:lnTo>
                    <a:pt x="437647" y="139316"/>
                  </a:lnTo>
                  <a:lnTo>
                    <a:pt x="438363" y="139674"/>
                  </a:lnTo>
                  <a:lnTo>
                    <a:pt x="439079" y="140032"/>
                  </a:lnTo>
                  <a:lnTo>
                    <a:pt x="439795" y="140032"/>
                  </a:lnTo>
                  <a:lnTo>
                    <a:pt x="440512" y="140390"/>
                  </a:lnTo>
                  <a:lnTo>
                    <a:pt x="440870" y="140749"/>
                  </a:lnTo>
                  <a:lnTo>
                    <a:pt x="441586" y="141107"/>
                  </a:lnTo>
                  <a:lnTo>
                    <a:pt x="442302" y="141107"/>
                  </a:lnTo>
                  <a:lnTo>
                    <a:pt x="443019" y="141465"/>
                  </a:lnTo>
                  <a:lnTo>
                    <a:pt x="443735" y="141823"/>
                  </a:lnTo>
                  <a:lnTo>
                    <a:pt x="444451" y="141823"/>
                  </a:lnTo>
                  <a:lnTo>
                    <a:pt x="445168" y="142181"/>
                  </a:lnTo>
                  <a:lnTo>
                    <a:pt x="445526" y="142539"/>
                  </a:lnTo>
                  <a:lnTo>
                    <a:pt x="446242" y="142539"/>
                  </a:lnTo>
                  <a:lnTo>
                    <a:pt x="446958" y="142897"/>
                  </a:lnTo>
                  <a:lnTo>
                    <a:pt x="447674" y="143255"/>
                  </a:lnTo>
                  <a:lnTo>
                    <a:pt x="448391" y="143255"/>
                  </a:lnTo>
                  <a:lnTo>
                    <a:pt x="449107" y="143614"/>
                  </a:lnTo>
                  <a:lnTo>
                    <a:pt x="449823" y="143614"/>
                  </a:lnTo>
                  <a:lnTo>
                    <a:pt x="450540" y="143972"/>
                  </a:lnTo>
                  <a:lnTo>
                    <a:pt x="450898" y="144330"/>
                  </a:lnTo>
                  <a:lnTo>
                    <a:pt x="451614" y="144330"/>
                  </a:lnTo>
                  <a:lnTo>
                    <a:pt x="452330" y="144688"/>
                  </a:lnTo>
                  <a:lnTo>
                    <a:pt x="453047" y="144688"/>
                  </a:lnTo>
                  <a:lnTo>
                    <a:pt x="453763" y="145046"/>
                  </a:lnTo>
                  <a:lnTo>
                    <a:pt x="454479" y="145046"/>
                  </a:lnTo>
                  <a:lnTo>
                    <a:pt x="455195" y="145404"/>
                  </a:lnTo>
                  <a:lnTo>
                    <a:pt x="455554" y="145404"/>
                  </a:lnTo>
                  <a:lnTo>
                    <a:pt x="456270" y="145762"/>
                  </a:lnTo>
                  <a:lnTo>
                    <a:pt x="456986" y="146121"/>
                  </a:lnTo>
                  <a:lnTo>
                    <a:pt x="457702" y="146121"/>
                  </a:lnTo>
                  <a:lnTo>
                    <a:pt x="458419" y="146479"/>
                  </a:lnTo>
                  <a:lnTo>
                    <a:pt x="459135" y="146479"/>
                  </a:lnTo>
                  <a:lnTo>
                    <a:pt x="459851" y="146837"/>
                  </a:lnTo>
                  <a:lnTo>
                    <a:pt x="460209" y="146837"/>
                  </a:lnTo>
                  <a:lnTo>
                    <a:pt x="460926" y="147195"/>
                  </a:lnTo>
                  <a:lnTo>
                    <a:pt x="462358" y="147195"/>
                  </a:lnTo>
                  <a:lnTo>
                    <a:pt x="463075" y="147553"/>
                  </a:lnTo>
                  <a:lnTo>
                    <a:pt x="463791" y="147553"/>
                  </a:lnTo>
                  <a:lnTo>
                    <a:pt x="464507" y="147911"/>
                  </a:lnTo>
                  <a:lnTo>
                    <a:pt x="464865" y="147911"/>
                  </a:lnTo>
                  <a:lnTo>
                    <a:pt x="465581" y="148269"/>
                  </a:lnTo>
                  <a:lnTo>
                    <a:pt x="467014" y="148269"/>
                  </a:lnTo>
                  <a:lnTo>
                    <a:pt x="467730" y="148628"/>
                  </a:lnTo>
                  <a:lnTo>
                    <a:pt x="468447" y="148628"/>
                  </a:lnTo>
                  <a:lnTo>
                    <a:pt x="469163" y="148986"/>
                  </a:lnTo>
                  <a:lnTo>
                    <a:pt x="470237" y="148986"/>
                  </a:lnTo>
                  <a:lnTo>
                    <a:pt x="470954" y="149344"/>
                  </a:lnTo>
                  <a:lnTo>
                    <a:pt x="472386" y="149344"/>
                  </a:lnTo>
                  <a:lnTo>
                    <a:pt x="473102" y="149702"/>
                  </a:lnTo>
                  <a:lnTo>
                    <a:pt x="474177" y="149702"/>
                  </a:lnTo>
                  <a:lnTo>
                    <a:pt x="474893" y="150060"/>
                  </a:lnTo>
                  <a:lnTo>
                    <a:pt x="476326" y="150060"/>
                  </a:lnTo>
                  <a:lnTo>
                    <a:pt x="477042" y="150418"/>
                  </a:lnTo>
                  <a:lnTo>
                    <a:pt x="478833" y="150418"/>
                  </a:lnTo>
                  <a:lnTo>
                    <a:pt x="479549" y="150776"/>
                  </a:lnTo>
                  <a:lnTo>
                    <a:pt x="481698" y="150776"/>
                  </a:lnTo>
                  <a:lnTo>
                    <a:pt x="482414" y="151135"/>
                  </a:lnTo>
                  <a:lnTo>
                    <a:pt x="484921" y="151135"/>
                  </a:lnTo>
                  <a:lnTo>
                    <a:pt x="485637" y="151493"/>
                  </a:lnTo>
                  <a:lnTo>
                    <a:pt x="489577" y="151493"/>
                  </a:lnTo>
                  <a:lnTo>
                    <a:pt x="490293" y="151851"/>
                  </a:lnTo>
                  <a:lnTo>
                    <a:pt x="508916" y="151851"/>
                  </a:lnTo>
                  <a:lnTo>
                    <a:pt x="509633" y="151493"/>
                  </a:lnTo>
                  <a:lnTo>
                    <a:pt x="513572" y="151493"/>
                  </a:lnTo>
                  <a:lnTo>
                    <a:pt x="514289" y="151135"/>
                  </a:lnTo>
                  <a:lnTo>
                    <a:pt x="517154" y="151135"/>
                  </a:lnTo>
                  <a:lnTo>
                    <a:pt x="517512" y="150776"/>
                  </a:lnTo>
                  <a:lnTo>
                    <a:pt x="519661" y="150776"/>
                  </a:lnTo>
                  <a:lnTo>
                    <a:pt x="520377" y="150418"/>
                  </a:lnTo>
                  <a:lnTo>
                    <a:pt x="522168" y="150418"/>
                  </a:lnTo>
                  <a:lnTo>
                    <a:pt x="522884" y="150060"/>
                  </a:lnTo>
                  <a:lnTo>
                    <a:pt x="524316" y="150060"/>
                  </a:lnTo>
                  <a:lnTo>
                    <a:pt x="525033" y="149702"/>
                  </a:lnTo>
                  <a:lnTo>
                    <a:pt x="526465" y="149702"/>
                  </a:lnTo>
                  <a:lnTo>
                    <a:pt x="526823" y="149344"/>
                  </a:lnTo>
                  <a:lnTo>
                    <a:pt x="528256" y="149344"/>
                  </a:lnTo>
                  <a:lnTo>
                    <a:pt x="528972" y="148986"/>
                  </a:lnTo>
                  <a:lnTo>
                    <a:pt x="530405" y="148986"/>
                  </a:lnTo>
                  <a:lnTo>
                    <a:pt x="531121" y="148628"/>
                  </a:lnTo>
                  <a:lnTo>
                    <a:pt x="531479" y="148628"/>
                  </a:lnTo>
                  <a:lnTo>
                    <a:pt x="532196" y="148269"/>
                  </a:lnTo>
                  <a:lnTo>
                    <a:pt x="533628" y="148269"/>
                  </a:lnTo>
                  <a:lnTo>
                    <a:pt x="534344" y="147911"/>
                  </a:lnTo>
                  <a:lnTo>
                    <a:pt x="535061" y="147911"/>
                  </a:lnTo>
                  <a:lnTo>
                    <a:pt x="535777" y="147553"/>
                  </a:lnTo>
                  <a:lnTo>
                    <a:pt x="536135" y="147553"/>
                  </a:lnTo>
                  <a:lnTo>
                    <a:pt x="536851" y="147195"/>
                  </a:lnTo>
                  <a:lnTo>
                    <a:pt x="537568" y="147195"/>
                  </a:lnTo>
                  <a:lnTo>
                    <a:pt x="538284" y="146837"/>
                  </a:lnTo>
                  <a:lnTo>
                    <a:pt x="539000" y="146837"/>
                  </a:lnTo>
                  <a:lnTo>
                    <a:pt x="539716" y="146479"/>
                  </a:lnTo>
                  <a:lnTo>
                    <a:pt x="540433" y="146479"/>
                  </a:lnTo>
                  <a:lnTo>
                    <a:pt x="540791" y="146121"/>
                  </a:lnTo>
                  <a:lnTo>
                    <a:pt x="541507" y="146121"/>
                  </a:lnTo>
                  <a:lnTo>
                    <a:pt x="542223" y="145762"/>
                  </a:lnTo>
                  <a:lnTo>
                    <a:pt x="542940" y="145762"/>
                  </a:lnTo>
                  <a:lnTo>
                    <a:pt x="543656" y="145404"/>
                  </a:lnTo>
                  <a:lnTo>
                    <a:pt x="544372" y="145404"/>
                  </a:lnTo>
                  <a:lnTo>
                    <a:pt x="545089" y="145046"/>
                  </a:lnTo>
                  <a:lnTo>
                    <a:pt x="545447" y="145046"/>
                  </a:lnTo>
                  <a:lnTo>
                    <a:pt x="546163" y="144688"/>
                  </a:lnTo>
                  <a:lnTo>
                    <a:pt x="546879" y="144688"/>
                  </a:lnTo>
                  <a:lnTo>
                    <a:pt x="547596" y="144330"/>
                  </a:lnTo>
                  <a:lnTo>
                    <a:pt x="548312" y="143972"/>
                  </a:lnTo>
                  <a:lnTo>
                    <a:pt x="549028" y="143972"/>
                  </a:lnTo>
                  <a:lnTo>
                    <a:pt x="549744" y="143614"/>
                  </a:lnTo>
                  <a:lnTo>
                    <a:pt x="550461" y="143614"/>
                  </a:lnTo>
                  <a:lnTo>
                    <a:pt x="550819" y="143255"/>
                  </a:lnTo>
                  <a:lnTo>
                    <a:pt x="551535" y="142897"/>
                  </a:lnTo>
                  <a:lnTo>
                    <a:pt x="552251" y="142897"/>
                  </a:lnTo>
                  <a:lnTo>
                    <a:pt x="552968" y="142539"/>
                  </a:lnTo>
                  <a:lnTo>
                    <a:pt x="553684" y="142181"/>
                  </a:lnTo>
                  <a:lnTo>
                    <a:pt x="554400" y="142181"/>
                  </a:lnTo>
                  <a:lnTo>
                    <a:pt x="555116" y="141823"/>
                  </a:lnTo>
                  <a:lnTo>
                    <a:pt x="555475" y="141823"/>
                  </a:lnTo>
                  <a:lnTo>
                    <a:pt x="556191" y="141465"/>
                  </a:lnTo>
                  <a:lnTo>
                    <a:pt x="556907" y="141107"/>
                  </a:lnTo>
                  <a:lnTo>
                    <a:pt x="557623" y="140749"/>
                  </a:lnTo>
                  <a:lnTo>
                    <a:pt x="558340" y="140749"/>
                  </a:lnTo>
                  <a:lnTo>
                    <a:pt x="559056" y="140390"/>
                  </a:lnTo>
                  <a:lnTo>
                    <a:pt x="559772" y="140032"/>
                  </a:lnTo>
                  <a:lnTo>
                    <a:pt x="560130" y="140032"/>
                  </a:lnTo>
                  <a:lnTo>
                    <a:pt x="560847" y="139674"/>
                  </a:lnTo>
                  <a:lnTo>
                    <a:pt x="561563" y="139316"/>
                  </a:lnTo>
                  <a:lnTo>
                    <a:pt x="562279" y="138958"/>
                  </a:lnTo>
                  <a:lnTo>
                    <a:pt x="562996" y="138958"/>
                  </a:lnTo>
                  <a:lnTo>
                    <a:pt x="563712" y="138600"/>
                  </a:lnTo>
                  <a:lnTo>
                    <a:pt x="564428" y="138242"/>
                  </a:lnTo>
                  <a:lnTo>
                    <a:pt x="564786" y="137883"/>
                  </a:lnTo>
                  <a:lnTo>
                    <a:pt x="565503" y="137883"/>
                  </a:lnTo>
                  <a:lnTo>
                    <a:pt x="566219" y="137525"/>
                  </a:lnTo>
                  <a:lnTo>
                    <a:pt x="566935" y="137167"/>
                  </a:lnTo>
                  <a:lnTo>
                    <a:pt x="567651" y="136809"/>
                  </a:lnTo>
                  <a:lnTo>
                    <a:pt x="568368" y="136451"/>
                  </a:lnTo>
                  <a:lnTo>
                    <a:pt x="569084" y="136451"/>
                  </a:lnTo>
                  <a:lnTo>
                    <a:pt x="569442" y="136093"/>
                  </a:lnTo>
                  <a:lnTo>
                    <a:pt x="570158" y="135735"/>
                  </a:lnTo>
                  <a:lnTo>
                    <a:pt x="570875" y="135376"/>
                  </a:lnTo>
                  <a:lnTo>
                    <a:pt x="571591" y="135018"/>
                  </a:lnTo>
                  <a:lnTo>
                    <a:pt x="572307" y="135018"/>
                  </a:lnTo>
                  <a:lnTo>
                    <a:pt x="573023" y="134660"/>
                  </a:lnTo>
                  <a:lnTo>
                    <a:pt x="573740" y="134302"/>
                  </a:lnTo>
                  <a:lnTo>
                    <a:pt x="574098" y="133944"/>
                  </a:lnTo>
                  <a:lnTo>
                    <a:pt x="574814" y="133586"/>
                  </a:lnTo>
                  <a:lnTo>
                    <a:pt x="575530" y="133228"/>
                  </a:lnTo>
                  <a:lnTo>
                    <a:pt x="576247" y="132869"/>
                  </a:lnTo>
                  <a:lnTo>
                    <a:pt x="576963" y="132511"/>
                  </a:lnTo>
                  <a:lnTo>
                    <a:pt x="577679" y="132511"/>
                  </a:lnTo>
                  <a:lnTo>
                    <a:pt x="578396" y="132153"/>
                  </a:lnTo>
                  <a:lnTo>
                    <a:pt x="578754" y="131795"/>
                  </a:lnTo>
                  <a:lnTo>
                    <a:pt x="579470" y="131437"/>
                  </a:lnTo>
                  <a:lnTo>
                    <a:pt x="580186" y="131079"/>
                  </a:lnTo>
                  <a:lnTo>
                    <a:pt x="580903" y="130721"/>
                  </a:lnTo>
                  <a:lnTo>
                    <a:pt x="581619" y="130362"/>
                  </a:lnTo>
                  <a:lnTo>
                    <a:pt x="582335" y="130004"/>
                  </a:lnTo>
                  <a:lnTo>
                    <a:pt x="583051" y="129646"/>
                  </a:lnTo>
                  <a:lnTo>
                    <a:pt x="583768" y="129288"/>
                  </a:lnTo>
                  <a:lnTo>
                    <a:pt x="584126" y="128930"/>
                  </a:lnTo>
                  <a:lnTo>
                    <a:pt x="584842" y="128572"/>
                  </a:lnTo>
                  <a:lnTo>
                    <a:pt x="585558" y="128214"/>
                  </a:lnTo>
                  <a:lnTo>
                    <a:pt x="586275" y="127855"/>
                  </a:lnTo>
                  <a:lnTo>
                    <a:pt x="586991" y="127497"/>
                  </a:lnTo>
                  <a:lnTo>
                    <a:pt x="587707" y="127139"/>
                  </a:lnTo>
                  <a:lnTo>
                    <a:pt x="588423" y="126781"/>
                  </a:lnTo>
                  <a:lnTo>
                    <a:pt x="588782" y="126423"/>
                  </a:lnTo>
                  <a:lnTo>
                    <a:pt x="589498" y="126423"/>
                  </a:lnTo>
                  <a:lnTo>
                    <a:pt x="590214" y="125707"/>
                  </a:lnTo>
                  <a:lnTo>
                    <a:pt x="590930" y="125348"/>
                  </a:lnTo>
                  <a:lnTo>
                    <a:pt x="591647" y="124990"/>
                  </a:lnTo>
                  <a:lnTo>
                    <a:pt x="592363" y="124632"/>
                  </a:lnTo>
                  <a:lnTo>
                    <a:pt x="593079" y="124274"/>
                  </a:lnTo>
                  <a:lnTo>
                    <a:pt x="593437" y="123916"/>
                  </a:lnTo>
                  <a:lnTo>
                    <a:pt x="594154" y="123558"/>
                  </a:lnTo>
                  <a:lnTo>
                    <a:pt x="594870" y="123200"/>
                  </a:lnTo>
                  <a:lnTo>
                    <a:pt x="595586" y="122842"/>
                  </a:lnTo>
                  <a:lnTo>
                    <a:pt x="596303" y="122483"/>
                  </a:lnTo>
                  <a:lnTo>
                    <a:pt x="597019" y="122125"/>
                  </a:lnTo>
                  <a:lnTo>
                    <a:pt x="597735" y="121767"/>
                  </a:lnTo>
                  <a:lnTo>
                    <a:pt x="598093" y="121409"/>
                  </a:lnTo>
                  <a:lnTo>
                    <a:pt x="598810" y="121051"/>
                  </a:lnTo>
                  <a:lnTo>
                    <a:pt x="599526" y="120693"/>
                  </a:lnTo>
                  <a:lnTo>
                    <a:pt x="600242" y="120335"/>
                  </a:lnTo>
                  <a:lnTo>
                    <a:pt x="600958" y="119976"/>
                  </a:lnTo>
                  <a:lnTo>
                    <a:pt x="601675" y="119618"/>
                  </a:lnTo>
                  <a:lnTo>
                    <a:pt x="602391" y="119260"/>
                  </a:lnTo>
                  <a:lnTo>
                    <a:pt x="602749" y="118544"/>
                  </a:lnTo>
                  <a:lnTo>
                    <a:pt x="603465" y="118186"/>
                  </a:lnTo>
                  <a:lnTo>
                    <a:pt x="604182" y="117828"/>
                  </a:lnTo>
                  <a:lnTo>
                    <a:pt x="604898" y="117469"/>
                  </a:lnTo>
                  <a:lnTo>
                    <a:pt x="605614" y="117111"/>
                  </a:lnTo>
                  <a:lnTo>
                    <a:pt x="606330" y="116753"/>
                  </a:lnTo>
                  <a:lnTo>
                    <a:pt x="607047" y="116395"/>
                  </a:lnTo>
                  <a:lnTo>
                    <a:pt x="607405" y="116037"/>
                  </a:lnTo>
                  <a:lnTo>
                    <a:pt x="608121" y="115321"/>
                  </a:lnTo>
                  <a:lnTo>
                    <a:pt x="608837" y="114962"/>
                  </a:lnTo>
                  <a:lnTo>
                    <a:pt x="609554" y="114604"/>
                  </a:lnTo>
                  <a:lnTo>
                    <a:pt x="610270" y="114246"/>
                  </a:lnTo>
                  <a:lnTo>
                    <a:pt x="610986" y="113888"/>
                  </a:lnTo>
                  <a:lnTo>
                    <a:pt x="611703" y="113530"/>
                  </a:lnTo>
                  <a:lnTo>
                    <a:pt x="612061" y="113172"/>
                  </a:lnTo>
                  <a:lnTo>
                    <a:pt x="612777" y="112455"/>
                  </a:lnTo>
                  <a:lnTo>
                    <a:pt x="613493" y="112097"/>
                  </a:lnTo>
                  <a:lnTo>
                    <a:pt x="614210" y="111739"/>
                  </a:lnTo>
                  <a:lnTo>
                    <a:pt x="614926" y="111381"/>
                  </a:lnTo>
                  <a:lnTo>
                    <a:pt x="615642" y="111023"/>
                  </a:lnTo>
                  <a:lnTo>
                    <a:pt x="616358" y="110665"/>
                  </a:lnTo>
                  <a:lnTo>
                    <a:pt x="617075" y="109948"/>
                  </a:lnTo>
                  <a:lnTo>
                    <a:pt x="617433" y="109590"/>
                  </a:lnTo>
                  <a:lnTo>
                    <a:pt x="618149" y="109232"/>
                  </a:lnTo>
                  <a:lnTo>
                    <a:pt x="618865" y="108874"/>
                  </a:lnTo>
                  <a:lnTo>
                    <a:pt x="619582" y="108516"/>
                  </a:lnTo>
                  <a:lnTo>
                    <a:pt x="620298" y="107800"/>
                  </a:lnTo>
                  <a:lnTo>
                    <a:pt x="621014" y="107441"/>
                  </a:lnTo>
                  <a:lnTo>
                    <a:pt x="621731" y="107083"/>
                  </a:lnTo>
                  <a:lnTo>
                    <a:pt x="622089" y="106725"/>
                  </a:lnTo>
                  <a:lnTo>
                    <a:pt x="622805" y="106009"/>
                  </a:lnTo>
                  <a:lnTo>
                    <a:pt x="623521" y="105651"/>
                  </a:lnTo>
                  <a:lnTo>
                    <a:pt x="624237" y="105293"/>
                  </a:lnTo>
                  <a:lnTo>
                    <a:pt x="624954" y="104935"/>
                  </a:lnTo>
                  <a:lnTo>
                    <a:pt x="625670" y="104576"/>
                  </a:lnTo>
                  <a:lnTo>
                    <a:pt x="626386" y="103860"/>
                  </a:lnTo>
                  <a:lnTo>
                    <a:pt x="626744" y="103502"/>
                  </a:lnTo>
                  <a:lnTo>
                    <a:pt x="627461" y="103144"/>
                  </a:lnTo>
                  <a:lnTo>
                    <a:pt x="628177" y="102786"/>
                  </a:lnTo>
                  <a:lnTo>
                    <a:pt x="628893" y="102069"/>
                  </a:lnTo>
                  <a:lnTo>
                    <a:pt x="629610" y="101711"/>
                  </a:lnTo>
                  <a:lnTo>
                    <a:pt x="630326" y="101353"/>
                  </a:lnTo>
                  <a:lnTo>
                    <a:pt x="631042" y="100995"/>
                  </a:lnTo>
                  <a:lnTo>
                    <a:pt x="631400" y="100279"/>
                  </a:lnTo>
                  <a:lnTo>
                    <a:pt x="632117" y="99921"/>
                  </a:lnTo>
                  <a:lnTo>
                    <a:pt x="632833" y="99562"/>
                  </a:lnTo>
                  <a:lnTo>
                    <a:pt x="633549" y="98846"/>
                  </a:lnTo>
                  <a:lnTo>
                    <a:pt x="634265" y="98488"/>
                  </a:lnTo>
                  <a:lnTo>
                    <a:pt x="634982" y="98130"/>
                  </a:lnTo>
                  <a:lnTo>
                    <a:pt x="635698" y="97772"/>
                  </a:lnTo>
                  <a:lnTo>
                    <a:pt x="636056" y="97055"/>
                  </a:lnTo>
                  <a:lnTo>
                    <a:pt x="636772" y="96697"/>
                  </a:lnTo>
                  <a:lnTo>
                    <a:pt x="637489" y="96339"/>
                  </a:lnTo>
                  <a:lnTo>
                    <a:pt x="638205" y="95981"/>
                  </a:lnTo>
                  <a:lnTo>
                    <a:pt x="638921" y="95265"/>
                  </a:lnTo>
                  <a:lnTo>
                    <a:pt x="639638" y="94907"/>
                  </a:lnTo>
                  <a:lnTo>
                    <a:pt x="640354" y="94548"/>
                  </a:lnTo>
                  <a:lnTo>
                    <a:pt x="640712" y="93832"/>
                  </a:lnTo>
                  <a:lnTo>
                    <a:pt x="641428" y="93474"/>
                  </a:lnTo>
                  <a:lnTo>
                    <a:pt x="642144" y="93116"/>
                  </a:lnTo>
                  <a:lnTo>
                    <a:pt x="642861" y="92400"/>
                  </a:lnTo>
                  <a:lnTo>
                    <a:pt x="643577" y="92041"/>
                  </a:lnTo>
                  <a:lnTo>
                    <a:pt x="644293" y="91683"/>
                  </a:lnTo>
                  <a:lnTo>
                    <a:pt x="645010" y="91325"/>
                  </a:lnTo>
                  <a:lnTo>
                    <a:pt x="645368" y="90609"/>
                  </a:lnTo>
                  <a:lnTo>
                    <a:pt x="646084" y="90251"/>
                  </a:lnTo>
                  <a:lnTo>
                    <a:pt x="646800" y="89893"/>
                  </a:lnTo>
                  <a:lnTo>
                    <a:pt x="647517" y="89176"/>
                  </a:lnTo>
                  <a:lnTo>
                    <a:pt x="648233" y="88818"/>
                  </a:lnTo>
                  <a:lnTo>
                    <a:pt x="648949" y="88460"/>
                  </a:lnTo>
                  <a:lnTo>
                    <a:pt x="649665" y="87744"/>
                  </a:lnTo>
                  <a:lnTo>
                    <a:pt x="650382" y="87386"/>
                  </a:lnTo>
                  <a:lnTo>
                    <a:pt x="650740" y="87028"/>
                  </a:lnTo>
                  <a:lnTo>
                    <a:pt x="651456" y="86311"/>
                  </a:lnTo>
                  <a:lnTo>
                    <a:pt x="652172" y="85953"/>
                  </a:lnTo>
                  <a:lnTo>
                    <a:pt x="652889" y="85595"/>
                  </a:lnTo>
                  <a:lnTo>
                    <a:pt x="653605" y="84879"/>
                  </a:lnTo>
                  <a:lnTo>
                    <a:pt x="654321" y="84521"/>
                  </a:lnTo>
                  <a:lnTo>
                    <a:pt x="655038" y="84162"/>
                  </a:lnTo>
                  <a:lnTo>
                    <a:pt x="655396" y="83446"/>
                  </a:lnTo>
                  <a:lnTo>
                    <a:pt x="656112" y="83088"/>
                  </a:lnTo>
                  <a:lnTo>
                    <a:pt x="656828" y="82730"/>
                  </a:lnTo>
                  <a:lnTo>
                    <a:pt x="657545" y="82014"/>
                  </a:lnTo>
                  <a:lnTo>
                    <a:pt x="658261" y="81655"/>
                  </a:lnTo>
                  <a:lnTo>
                    <a:pt x="658977" y="81297"/>
                  </a:lnTo>
                  <a:lnTo>
                    <a:pt x="659693" y="80939"/>
                  </a:lnTo>
                  <a:lnTo>
                    <a:pt x="660051" y="80223"/>
                  </a:lnTo>
                  <a:lnTo>
                    <a:pt x="660768" y="79865"/>
                  </a:lnTo>
                  <a:lnTo>
                    <a:pt x="661484" y="79507"/>
                  </a:lnTo>
                  <a:lnTo>
                    <a:pt x="662200" y="78790"/>
                  </a:lnTo>
                  <a:lnTo>
                    <a:pt x="662917" y="78432"/>
                  </a:lnTo>
                  <a:lnTo>
                    <a:pt x="663633" y="78074"/>
                  </a:lnTo>
                  <a:lnTo>
                    <a:pt x="664349" y="77358"/>
                  </a:lnTo>
                  <a:lnTo>
                    <a:pt x="664707" y="77000"/>
                  </a:lnTo>
                  <a:lnTo>
                    <a:pt x="665424" y="76641"/>
                  </a:lnTo>
                  <a:lnTo>
                    <a:pt x="666140" y="75925"/>
                  </a:lnTo>
                  <a:lnTo>
                    <a:pt x="666856" y="75567"/>
                  </a:lnTo>
                  <a:lnTo>
                    <a:pt x="667572" y="75209"/>
                  </a:lnTo>
                  <a:lnTo>
                    <a:pt x="668289" y="74493"/>
                  </a:lnTo>
                  <a:lnTo>
                    <a:pt x="669005" y="74134"/>
                  </a:lnTo>
                  <a:lnTo>
                    <a:pt x="669363" y="73776"/>
                  </a:lnTo>
                  <a:lnTo>
                    <a:pt x="670079" y="73060"/>
                  </a:lnTo>
                  <a:lnTo>
                    <a:pt x="670796" y="72702"/>
                  </a:lnTo>
                  <a:lnTo>
                    <a:pt x="671512" y="72344"/>
                  </a:lnTo>
                  <a:lnTo>
                    <a:pt x="672228" y="71627"/>
                  </a:lnTo>
                  <a:lnTo>
                    <a:pt x="672945" y="71269"/>
                  </a:lnTo>
                  <a:lnTo>
                    <a:pt x="673661" y="70911"/>
                  </a:lnTo>
                  <a:lnTo>
                    <a:pt x="674019" y="70195"/>
                  </a:lnTo>
                  <a:lnTo>
                    <a:pt x="674735" y="69837"/>
                  </a:lnTo>
                  <a:lnTo>
                    <a:pt x="675452" y="69479"/>
                  </a:lnTo>
                  <a:lnTo>
                    <a:pt x="676168" y="68762"/>
                  </a:lnTo>
                  <a:lnTo>
                    <a:pt x="676884" y="68404"/>
                  </a:lnTo>
                  <a:lnTo>
                    <a:pt x="677600" y="68046"/>
                  </a:lnTo>
                  <a:lnTo>
                    <a:pt x="678317" y="67330"/>
                  </a:lnTo>
                  <a:lnTo>
                    <a:pt x="678675" y="66972"/>
                  </a:lnTo>
                  <a:lnTo>
                    <a:pt x="679391" y="66614"/>
                  </a:lnTo>
                  <a:lnTo>
                    <a:pt x="680107" y="65897"/>
                  </a:lnTo>
                  <a:lnTo>
                    <a:pt x="680824" y="65539"/>
                  </a:lnTo>
                  <a:lnTo>
                    <a:pt x="681540" y="65181"/>
                  </a:lnTo>
                  <a:lnTo>
                    <a:pt x="682256" y="64465"/>
                  </a:lnTo>
                  <a:lnTo>
                    <a:pt x="682972" y="64107"/>
                  </a:lnTo>
                  <a:lnTo>
                    <a:pt x="683689" y="63748"/>
                  </a:lnTo>
                  <a:lnTo>
                    <a:pt x="684047" y="63032"/>
                  </a:lnTo>
                  <a:lnTo>
                    <a:pt x="684763" y="62674"/>
                  </a:lnTo>
                  <a:lnTo>
                    <a:pt x="685479" y="62316"/>
                  </a:lnTo>
                  <a:lnTo>
                    <a:pt x="686196" y="61600"/>
                  </a:lnTo>
                  <a:lnTo>
                    <a:pt x="686912" y="61241"/>
                  </a:lnTo>
                  <a:lnTo>
                    <a:pt x="687628" y="60883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376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6944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153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3720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1930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139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348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558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409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618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111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604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4739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0800"/>
                  </a:lnTo>
                  <a:lnTo>
                    <a:pt x="734186" y="30441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488"/>
                  </a:lnTo>
                  <a:lnTo>
                    <a:pt x="751377" y="21130"/>
                  </a:lnTo>
                  <a:lnTo>
                    <a:pt x="752093" y="20772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265"/>
                  </a:lnTo>
                  <a:lnTo>
                    <a:pt x="758182" y="17906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116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4683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460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595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520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8652" y="3939"/>
                  </a:lnTo>
                  <a:lnTo>
                    <a:pt x="799368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024" y="2865"/>
                  </a:lnTo>
                  <a:lnTo>
                    <a:pt x="804740" y="2506"/>
                  </a:lnTo>
                  <a:lnTo>
                    <a:pt x="806173" y="2506"/>
                  </a:lnTo>
                  <a:lnTo>
                    <a:pt x="806889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140" y="716"/>
                  </a:lnTo>
                  <a:lnTo>
                    <a:pt x="820856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135" y="358"/>
                  </a:lnTo>
                  <a:lnTo>
                    <a:pt x="844852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103" y="2148"/>
                  </a:lnTo>
                  <a:lnTo>
                    <a:pt x="858819" y="2506"/>
                  </a:lnTo>
                  <a:lnTo>
                    <a:pt x="859894" y="2506"/>
                  </a:lnTo>
                  <a:lnTo>
                    <a:pt x="860610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266" y="3581"/>
                  </a:lnTo>
                  <a:lnTo>
                    <a:pt x="865982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2787" y="5372"/>
                  </a:lnTo>
                  <a:lnTo>
                    <a:pt x="873503" y="5730"/>
                  </a:lnTo>
                  <a:lnTo>
                    <a:pt x="873861" y="5730"/>
                  </a:lnTo>
                  <a:lnTo>
                    <a:pt x="874577" y="6088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879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953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818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5041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474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8265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1130"/>
                  </a:lnTo>
                  <a:lnTo>
                    <a:pt x="913973" y="21488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800"/>
                  </a:lnTo>
                  <a:lnTo>
                    <a:pt x="931880" y="31158"/>
                  </a:lnTo>
                  <a:lnTo>
                    <a:pt x="932596" y="31516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5097"/>
                  </a:lnTo>
                  <a:lnTo>
                    <a:pt x="939401" y="35455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962"/>
                  </a:lnTo>
                  <a:lnTo>
                    <a:pt x="944057" y="38320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469"/>
                  </a:lnTo>
                  <a:lnTo>
                    <a:pt x="947996" y="40827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976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5125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916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707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497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2288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4079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7302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734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525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958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390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823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8046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479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911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2344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776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5209"/>
                  </a:lnTo>
                  <a:lnTo>
                    <a:pt x="998494" y="75567"/>
                  </a:lnTo>
                  <a:lnTo>
                    <a:pt x="999210" y="75925"/>
                  </a:lnTo>
                  <a:lnTo>
                    <a:pt x="999926" y="76641"/>
                  </a:lnTo>
                  <a:lnTo>
                    <a:pt x="1000643" y="77000"/>
                  </a:lnTo>
                  <a:lnTo>
                    <a:pt x="1001359" y="77358"/>
                  </a:lnTo>
                  <a:lnTo>
                    <a:pt x="1002075" y="78074"/>
                  </a:lnTo>
                  <a:lnTo>
                    <a:pt x="1002433" y="78432"/>
                  </a:lnTo>
                  <a:lnTo>
                    <a:pt x="1003150" y="78790"/>
                  </a:lnTo>
                  <a:lnTo>
                    <a:pt x="1003866" y="79507"/>
                  </a:lnTo>
                  <a:lnTo>
                    <a:pt x="1004582" y="79865"/>
                  </a:lnTo>
                  <a:lnTo>
                    <a:pt x="1005298" y="80223"/>
                  </a:lnTo>
                  <a:lnTo>
                    <a:pt x="1006015" y="80939"/>
                  </a:lnTo>
                  <a:lnTo>
                    <a:pt x="1006731" y="81297"/>
                  </a:lnTo>
                  <a:lnTo>
                    <a:pt x="1007089" y="81655"/>
                  </a:lnTo>
                  <a:lnTo>
                    <a:pt x="1007805" y="82372"/>
                  </a:lnTo>
                  <a:lnTo>
                    <a:pt x="1008522" y="82730"/>
                  </a:lnTo>
                  <a:lnTo>
                    <a:pt x="1009238" y="83088"/>
                  </a:lnTo>
                  <a:lnTo>
                    <a:pt x="1009954" y="83804"/>
                  </a:lnTo>
                  <a:lnTo>
                    <a:pt x="1010671" y="84162"/>
                  </a:lnTo>
                  <a:lnTo>
                    <a:pt x="1011387" y="84521"/>
                  </a:lnTo>
                  <a:lnTo>
                    <a:pt x="1011745" y="85237"/>
                  </a:lnTo>
                  <a:lnTo>
                    <a:pt x="1012461" y="85595"/>
                  </a:lnTo>
                  <a:lnTo>
                    <a:pt x="1013178" y="85953"/>
                  </a:lnTo>
                  <a:lnTo>
                    <a:pt x="1013894" y="86669"/>
                  </a:lnTo>
                  <a:lnTo>
                    <a:pt x="1014610" y="87028"/>
                  </a:lnTo>
                  <a:lnTo>
                    <a:pt x="1015326" y="87386"/>
                  </a:lnTo>
                  <a:lnTo>
                    <a:pt x="1016043" y="88102"/>
                  </a:lnTo>
                  <a:lnTo>
                    <a:pt x="1016759" y="88460"/>
                  </a:lnTo>
                  <a:lnTo>
                    <a:pt x="1017117" y="88818"/>
                  </a:lnTo>
                  <a:lnTo>
                    <a:pt x="1017833" y="89534"/>
                  </a:lnTo>
                  <a:lnTo>
                    <a:pt x="1018550" y="89893"/>
                  </a:lnTo>
                  <a:lnTo>
                    <a:pt x="1019266" y="90251"/>
                  </a:lnTo>
                  <a:lnTo>
                    <a:pt x="1019982" y="90609"/>
                  </a:lnTo>
                  <a:lnTo>
                    <a:pt x="1020698" y="91325"/>
                  </a:lnTo>
                  <a:lnTo>
                    <a:pt x="1021415" y="91683"/>
                  </a:lnTo>
                  <a:lnTo>
                    <a:pt x="1021773" y="92041"/>
                  </a:lnTo>
                  <a:lnTo>
                    <a:pt x="1022489" y="92758"/>
                  </a:lnTo>
                  <a:lnTo>
                    <a:pt x="1023205" y="93116"/>
                  </a:lnTo>
                  <a:lnTo>
                    <a:pt x="1023922" y="93474"/>
                  </a:lnTo>
                  <a:lnTo>
                    <a:pt x="1024638" y="94190"/>
                  </a:lnTo>
                  <a:lnTo>
                    <a:pt x="1025354" y="94548"/>
                  </a:lnTo>
                  <a:lnTo>
                    <a:pt x="1026071" y="94907"/>
                  </a:lnTo>
                  <a:lnTo>
                    <a:pt x="1026429" y="95265"/>
                  </a:lnTo>
                  <a:lnTo>
                    <a:pt x="1027145" y="95981"/>
                  </a:lnTo>
                  <a:lnTo>
                    <a:pt x="1027861" y="96339"/>
                  </a:lnTo>
                  <a:lnTo>
                    <a:pt x="1028578" y="96697"/>
                  </a:lnTo>
                  <a:lnTo>
                    <a:pt x="1029294" y="97414"/>
                  </a:lnTo>
                  <a:lnTo>
                    <a:pt x="1030010" y="97772"/>
                  </a:lnTo>
                  <a:lnTo>
                    <a:pt x="1030726" y="98130"/>
                  </a:lnTo>
                  <a:lnTo>
                    <a:pt x="1031085" y="98488"/>
                  </a:lnTo>
                  <a:lnTo>
                    <a:pt x="1031801" y="99204"/>
                  </a:lnTo>
                  <a:lnTo>
                    <a:pt x="1032517" y="99562"/>
                  </a:lnTo>
                  <a:lnTo>
                    <a:pt x="1033233" y="99921"/>
                  </a:lnTo>
                  <a:lnTo>
                    <a:pt x="1033950" y="100279"/>
                  </a:lnTo>
                  <a:lnTo>
                    <a:pt x="1034666" y="100995"/>
                  </a:lnTo>
                  <a:lnTo>
                    <a:pt x="1035382" y="101353"/>
                  </a:lnTo>
                  <a:lnTo>
                    <a:pt x="1035740" y="101711"/>
                  </a:lnTo>
                  <a:lnTo>
                    <a:pt x="1036457" y="102069"/>
                  </a:lnTo>
                  <a:lnTo>
                    <a:pt x="1037173" y="102786"/>
                  </a:lnTo>
                  <a:lnTo>
                    <a:pt x="1037889" y="103144"/>
                  </a:lnTo>
                  <a:lnTo>
                    <a:pt x="1038605" y="103502"/>
                  </a:lnTo>
                  <a:lnTo>
                    <a:pt x="1039322" y="103860"/>
                  </a:lnTo>
                  <a:lnTo>
                    <a:pt x="1040038" y="104576"/>
                  </a:lnTo>
                  <a:lnTo>
                    <a:pt x="1040396" y="104935"/>
                  </a:lnTo>
                  <a:lnTo>
                    <a:pt x="1041112" y="105293"/>
                  </a:lnTo>
                  <a:lnTo>
                    <a:pt x="1041829" y="105651"/>
                  </a:lnTo>
                  <a:lnTo>
                    <a:pt x="1042545" y="106367"/>
                  </a:lnTo>
                  <a:lnTo>
                    <a:pt x="1043261" y="106725"/>
                  </a:lnTo>
                  <a:lnTo>
                    <a:pt x="1043978" y="107083"/>
                  </a:lnTo>
                  <a:lnTo>
                    <a:pt x="1044694" y="107441"/>
                  </a:lnTo>
                  <a:lnTo>
                    <a:pt x="1045052" y="107800"/>
                  </a:lnTo>
                  <a:lnTo>
                    <a:pt x="1045768" y="108516"/>
                  </a:lnTo>
                  <a:lnTo>
                    <a:pt x="1046485" y="108874"/>
                  </a:lnTo>
                  <a:lnTo>
                    <a:pt x="1047201" y="109232"/>
                  </a:lnTo>
                  <a:lnTo>
                    <a:pt x="1047917" y="109590"/>
                  </a:lnTo>
                  <a:lnTo>
                    <a:pt x="1048633" y="109948"/>
                  </a:lnTo>
                  <a:lnTo>
                    <a:pt x="1049350" y="110665"/>
                  </a:lnTo>
                  <a:lnTo>
                    <a:pt x="1050066" y="111023"/>
                  </a:lnTo>
                  <a:lnTo>
                    <a:pt x="1050424" y="111381"/>
                  </a:lnTo>
                  <a:lnTo>
                    <a:pt x="1051140" y="111739"/>
                  </a:lnTo>
                  <a:lnTo>
                    <a:pt x="1051857" y="112097"/>
                  </a:lnTo>
                  <a:lnTo>
                    <a:pt x="1052573" y="112814"/>
                  </a:lnTo>
                  <a:lnTo>
                    <a:pt x="1053289" y="113172"/>
                  </a:lnTo>
                  <a:lnTo>
                    <a:pt x="1054005" y="113530"/>
                  </a:lnTo>
                  <a:lnTo>
                    <a:pt x="1054722" y="113888"/>
                  </a:lnTo>
                  <a:lnTo>
                    <a:pt x="1055080" y="114246"/>
                  </a:lnTo>
                  <a:lnTo>
                    <a:pt x="1055796" y="114604"/>
                  </a:lnTo>
                  <a:lnTo>
                    <a:pt x="1056512" y="115321"/>
                  </a:lnTo>
                  <a:lnTo>
                    <a:pt x="1057229" y="115679"/>
                  </a:lnTo>
                  <a:lnTo>
                    <a:pt x="1057945" y="116037"/>
                  </a:lnTo>
                  <a:lnTo>
                    <a:pt x="1058661" y="116395"/>
                  </a:lnTo>
                  <a:lnTo>
                    <a:pt x="1059378" y="116753"/>
                  </a:lnTo>
                  <a:lnTo>
                    <a:pt x="1059736" y="117111"/>
                  </a:lnTo>
                  <a:lnTo>
                    <a:pt x="1060452" y="117469"/>
                  </a:lnTo>
                  <a:lnTo>
                    <a:pt x="1061168" y="117828"/>
                  </a:lnTo>
                  <a:lnTo>
                    <a:pt x="1061885" y="118544"/>
                  </a:lnTo>
                  <a:lnTo>
                    <a:pt x="1062601" y="118902"/>
                  </a:lnTo>
                  <a:lnTo>
                    <a:pt x="1063317" y="119260"/>
                  </a:lnTo>
                  <a:lnTo>
                    <a:pt x="1064033" y="119618"/>
                  </a:lnTo>
                  <a:lnTo>
                    <a:pt x="1064392" y="119976"/>
                  </a:lnTo>
                  <a:lnTo>
                    <a:pt x="1065108" y="120335"/>
                  </a:lnTo>
                  <a:lnTo>
                    <a:pt x="1065824" y="120693"/>
                  </a:lnTo>
                  <a:lnTo>
                    <a:pt x="1066540" y="121051"/>
                  </a:lnTo>
                  <a:lnTo>
                    <a:pt x="1067257" y="121409"/>
                  </a:lnTo>
                  <a:lnTo>
                    <a:pt x="1067973" y="121767"/>
                  </a:lnTo>
                  <a:lnTo>
                    <a:pt x="1068689" y="122125"/>
                  </a:lnTo>
                  <a:lnTo>
                    <a:pt x="1069047" y="122483"/>
                  </a:lnTo>
                  <a:lnTo>
                    <a:pt x="1069764" y="122842"/>
                  </a:lnTo>
                  <a:lnTo>
                    <a:pt x="1070480" y="123200"/>
                  </a:lnTo>
                  <a:lnTo>
                    <a:pt x="1071196" y="123916"/>
                  </a:lnTo>
                  <a:lnTo>
                    <a:pt x="1071912" y="124274"/>
                  </a:lnTo>
                  <a:lnTo>
                    <a:pt x="1072629" y="124632"/>
                  </a:lnTo>
                  <a:lnTo>
                    <a:pt x="1073345" y="124990"/>
                  </a:lnTo>
                  <a:lnTo>
                    <a:pt x="1073703" y="125348"/>
                  </a:lnTo>
                  <a:lnTo>
                    <a:pt x="1074419" y="125707"/>
                  </a:lnTo>
                  <a:lnTo>
                    <a:pt x="1075136" y="126065"/>
                  </a:lnTo>
                  <a:lnTo>
                    <a:pt x="1075852" y="126423"/>
                  </a:lnTo>
                  <a:lnTo>
                    <a:pt x="1076568" y="126781"/>
                  </a:lnTo>
                  <a:lnTo>
                    <a:pt x="1077285" y="127139"/>
                  </a:lnTo>
                  <a:lnTo>
                    <a:pt x="1078001" y="127497"/>
                  </a:lnTo>
                  <a:lnTo>
                    <a:pt x="1078359" y="127855"/>
                  </a:lnTo>
                  <a:lnTo>
                    <a:pt x="1079075" y="128214"/>
                  </a:lnTo>
                  <a:lnTo>
                    <a:pt x="1079792" y="128572"/>
                  </a:lnTo>
                  <a:lnTo>
                    <a:pt x="1080508" y="128930"/>
                  </a:lnTo>
                  <a:lnTo>
                    <a:pt x="1081224" y="128930"/>
                  </a:lnTo>
                  <a:lnTo>
                    <a:pt x="1081940" y="129288"/>
                  </a:lnTo>
                  <a:lnTo>
                    <a:pt x="1082657" y="129646"/>
                  </a:lnTo>
                  <a:lnTo>
                    <a:pt x="1083373" y="130004"/>
                  </a:lnTo>
                  <a:lnTo>
                    <a:pt x="1083731" y="130362"/>
                  </a:lnTo>
                  <a:lnTo>
                    <a:pt x="1084447" y="130721"/>
                  </a:lnTo>
                  <a:lnTo>
                    <a:pt x="1085164" y="131079"/>
                  </a:lnTo>
                  <a:lnTo>
                    <a:pt x="1085880" y="131437"/>
                  </a:lnTo>
                  <a:lnTo>
                    <a:pt x="1086596" y="131795"/>
                  </a:lnTo>
                  <a:lnTo>
                    <a:pt x="1087313" y="132153"/>
                  </a:lnTo>
                  <a:lnTo>
                    <a:pt x="1088029" y="132511"/>
                  </a:lnTo>
                  <a:lnTo>
                    <a:pt x="1088387" y="132869"/>
                  </a:lnTo>
                  <a:lnTo>
                    <a:pt x="1089103" y="132869"/>
                  </a:lnTo>
                  <a:lnTo>
                    <a:pt x="1089819" y="133228"/>
                  </a:lnTo>
                  <a:lnTo>
                    <a:pt x="1090536" y="133586"/>
                  </a:lnTo>
                  <a:lnTo>
                    <a:pt x="1091252" y="133944"/>
                  </a:lnTo>
                  <a:lnTo>
                    <a:pt x="1091968" y="134302"/>
                  </a:lnTo>
                  <a:lnTo>
                    <a:pt x="1092685" y="134660"/>
                  </a:lnTo>
                  <a:lnTo>
                    <a:pt x="1093043" y="135018"/>
                  </a:lnTo>
                  <a:lnTo>
                    <a:pt x="1093759" y="135018"/>
                  </a:lnTo>
                  <a:lnTo>
                    <a:pt x="1094475" y="135376"/>
                  </a:lnTo>
                  <a:lnTo>
                    <a:pt x="1095192" y="135735"/>
                  </a:lnTo>
                  <a:lnTo>
                    <a:pt x="1095908" y="136093"/>
                  </a:lnTo>
                  <a:lnTo>
                    <a:pt x="1096624" y="136451"/>
                  </a:lnTo>
                  <a:lnTo>
                    <a:pt x="1097340" y="136809"/>
                  </a:lnTo>
                  <a:lnTo>
                    <a:pt x="1097699" y="136809"/>
                  </a:lnTo>
                  <a:lnTo>
                    <a:pt x="1098415" y="137167"/>
                  </a:lnTo>
                  <a:lnTo>
                    <a:pt x="1099131" y="137525"/>
                  </a:lnTo>
                  <a:lnTo>
                    <a:pt x="1099847" y="137883"/>
                  </a:lnTo>
                  <a:lnTo>
                    <a:pt x="1100564" y="138242"/>
                  </a:lnTo>
                  <a:lnTo>
                    <a:pt x="1101280" y="138242"/>
                  </a:lnTo>
                  <a:lnTo>
                    <a:pt x="1101996" y="138600"/>
                  </a:lnTo>
                  <a:lnTo>
                    <a:pt x="1102354" y="138958"/>
                  </a:lnTo>
                  <a:lnTo>
                    <a:pt x="1103071" y="139316"/>
                  </a:lnTo>
                  <a:lnTo>
                    <a:pt x="1103787" y="139316"/>
                  </a:lnTo>
                  <a:lnTo>
                    <a:pt x="1104503" y="139674"/>
                  </a:lnTo>
                  <a:lnTo>
                    <a:pt x="1105220" y="140032"/>
                  </a:lnTo>
                  <a:lnTo>
                    <a:pt x="1105936" y="140032"/>
                  </a:lnTo>
                  <a:lnTo>
                    <a:pt x="1106652" y="140390"/>
                  </a:lnTo>
                  <a:lnTo>
                    <a:pt x="1107010" y="140749"/>
                  </a:lnTo>
                  <a:lnTo>
                    <a:pt x="1107726" y="141107"/>
                  </a:lnTo>
                  <a:lnTo>
                    <a:pt x="1108443" y="141107"/>
                  </a:lnTo>
                  <a:lnTo>
                    <a:pt x="1109159" y="141465"/>
                  </a:lnTo>
                  <a:lnTo>
                    <a:pt x="1109875" y="141823"/>
                  </a:lnTo>
                  <a:lnTo>
                    <a:pt x="1110592" y="141823"/>
                  </a:lnTo>
                  <a:lnTo>
                    <a:pt x="1111308" y="142181"/>
                  </a:lnTo>
                  <a:lnTo>
                    <a:pt x="1111666" y="142539"/>
                  </a:lnTo>
                  <a:lnTo>
                    <a:pt x="1112382" y="142539"/>
                  </a:lnTo>
                  <a:lnTo>
                    <a:pt x="1113099" y="142897"/>
                  </a:lnTo>
                  <a:lnTo>
                    <a:pt x="1113815" y="143255"/>
                  </a:lnTo>
                  <a:lnTo>
                    <a:pt x="1114531" y="143255"/>
                  </a:lnTo>
                  <a:lnTo>
                    <a:pt x="1115247" y="143614"/>
                  </a:lnTo>
                  <a:lnTo>
                    <a:pt x="1115964" y="143614"/>
                  </a:lnTo>
                  <a:lnTo>
                    <a:pt x="1116680" y="143972"/>
                  </a:lnTo>
                  <a:lnTo>
                    <a:pt x="1117038" y="144330"/>
                  </a:lnTo>
                  <a:lnTo>
                    <a:pt x="1117754" y="144330"/>
                  </a:lnTo>
                  <a:lnTo>
                    <a:pt x="1118471" y="144688"/>
                  </a:lnTo>
                  <a:lnTo>
                    <a:pt x="1119187" y="144688"/>
                  </a:lnTo>
                  <a:lnTo>
                    <a:pt x="1119903" y="145046"/>
                  </a:lnTo>
                  <a:lnTo>
                    <a:pt x="1120620" y="145046"/>
                  </a:lnTo>
                  <a:lnTo>
                    <a:pt x="1121336" y="145404"/>
                  </a:lnTo>
                  <a:lnTo>
                    <a:pt x="1121694" y="145404"/>
                  </a:lnTo>
                  <a:lnTo>
                    <a:pt x="1122410" y="145762"/>
                  </a:lnTo>
                  <a:lnTo>
                    <a:pt x="1123127" y="146121"/>
                  </a:lnTo>
                  <a:lnTo>
                    <a:pt x="1123843" y="146121"/>
                  </a:lnTo>
                  <a:lnTo>
                    <a:pt x="1124559" y="146479"/>
                  </a:lnTo>
                  <a:lnTo>
                    <a:pt x="1125275" y="146479"/>
                  </a:lnTo>
                  <a:lnTo>
                    <a:pt x="1125992" y="146837"/>
                  </a:lnTo>
                  <a:lnTo>
                    <a:pt x="1126350" y="146837"/>
                  </a:lnTo>
                  <a:lnTo>
                    <a:pt x="1127066" y="147195"/>
                  </a:lnTo>
                  <a:lnTo>
                    <a:pt x="1128499" y="147195"/>
                  </a:lnTo>
                  <a:lnTo>
                    <a:pt x="1129215" y="147553"/>
                  </a:lnTo>
                  <a:lnTo>
                    <a:pt x="1129931" y="147553"/>
                  </a:lnTo>
                  <a:lnTo>
                    <a:pt x="1130647" y="147911"/>
                  </a:lnTo>
                  <a:lnTo>
                    <a:pt x="1131006" y="147911"/>
                  </a:lnTo>
                  <a:lnTo>
                    <a:pt x="1131722" y="148269"/>
                  </a:lnTo>
                  <a:lnTo>
                    <a:pt x="1133154" y="148269"/>
                  </a:lnTo>
                  <a:lnTo>
                    <a:pt x="1133871" y="148628"/>
                  </a:lnTo>
                  <a:lnTo>
                    <a:pt x="1134587" y="148628"/>
                  </a:lnTo>
                  <a:lnTo>
                    <a:pt x="1135303" y="148986"/>
                  </a:lnTo>
                  <a:lnTo>
                    <a:pt x="1136378" y="148986"/>
                  </a:lnTo>
                  <a:lnTo>
                    <a:pt x="1137094" y="149344"/>
                  </a:lnTo>
                  <a:lnTo>
                    <a:pt x="1138527" y="149344"/>
                  </a:lnTo>
                  <a:lnTo>
                    <a:pt x="1139243" y="149702"/>
                  </a:lnTo>
                  <a:lnTo>
                    <a:pt x="1140317" y="149702"/>
                  </a:lnTo>
                  <a:lnTo>
                    <a:pt x="1141034" y="150060"/>
                  </a:lnTo>
                  <a:lnTo>
                    <a:pt x="1142466" y="150060"/>
                  </a:lnTo>
                  <a:lnTo>
                    <a:pt x="1143182" y="150418"/>
                  </a:lnTo>
                  <a:lnTo>
                    <a:pt x="1144973" y="150418"/>
                  </a:lnTo>
                  <a:lnTo>
                    <a:pt x="1145689" y="150776"/>
                  </a:lnTo>
                  <a:lnTo>
                    <a:pt x="1147838" y="150776"/>
                  </a:lnTo>
                  <a:lnTo>
                    <a:pt x="1148554" y="151135"/>
                  </a:lnTo>
                  <a:lnTo>
                    <a:pt x="1151061" y="151135"/>
                  </a:lnTo>
                  <a:lnTo>
                    <a:pt x="1151778" y="151493"/>
                  </a:lnTo>
                  <a:lnTo>
                    <a:pt x="1155717" y="151493"/>
                  </a:lnTo>
                  <a:lnTo>
                    <a:pt x="1156434" y="151851"/>
                  </a:lnTo>
                  <a:lnTo>
                    <a:pt x="1175057" y="151851"/>
                  </a:lnTo>
                  <a:lnTo>
                    <a:pt x="1175773" y="151493"/>
                  </a:lnTo>
                  <a:lnTo>
                    <a:pt x="1179713" y="151493"/>
                  </a:lnTo>
                  <a:lnTo>
                    <a:pt x="1180429" y="151135"/>
                  </a:lnTo>
                  <a:lnTo>
                    <a:pt x="1183294" y="151135"/>
                  </a:lnTo>
                  <a:lnTo>
                    <a:pt x="1183652" y="150776"/>
                  </a:lnTo>
                  <a:lnTo>
                    <a:pt x="1185801" y="150776"/>
                  </a:lnTo>
                  <a:lnTo>
                    <a:pt x="1186517" y="150418"/>
                  </a:lnTo>
                  <a:lnTo>
                    <a:pt x="1188308" y="150418"/>
                  </a:lnTo>
                  <a:lnTo>
                    <a:pt x="1189024" y="150060"/>
                  </a:lnTo>
                  <a:lnTo>
                    <a:pt x="1190457" y="150060"/>
                  </a:lnTo>
                  <a:lnTo>
                    <a:pt x="1191173" y="149702"/>
                  </a:lnTo>
                  <a:lnTo>
                    <a:pt x="1192606" y="149702"/>
                  </a:lnTo>
                  <a:lnTo>
                    <a:pt x="1192964" y="149344"/>
                  </a:lnTo>
                  <a:lnTo>
                    <a:pt x="1194396" y="149344"/>
                  </a:lnTo>
                  <a:lnTo>
                    <a:pt x="1195113" y="148986"/>
                  </a:lnTo>
                  <a:lnTo>
                    <a:pt x="1196545" y="148986"/>
                  </a:lnTo>
                  <a:lnTo>
                    <a:pt x="1197261" y="148628"/>
                  </a:lnTo>
                  <a:lnTo>
                    <a:pt x="1197620" y="148628"/>
                  </a:lnTo>
                  <a:lnTo>
                    <a:pt x="1198336" y="148269"/>
                  </a:lnTo>
                  <a:lnTo>
                    <a:pt x="1199768" y="148269"/>
                  </a:lnTo>
                  <a:lnTo>
                    <a:pt x="1200485" y="147911"/>
                  </a:lnTo>
                  <a:lnTo>
                    <a:pt x="1201201" y="147911"/>
                  </a:lnTo>
                  <a:lnTo>
                    <a:pt x="1201917" y="147553"/>
                  </a:lnTo>
                  <a:lnTo>
                    <a:pt x="1202275" y="147553"/>
                  </a:lnTo>
                  <a:lnTo>
                    <a:pt x="1202992" y="147195"/>
                  </a:lnTo>
                  <a:lnTo>
                    <a:pt x="1203708" y="147195"/>
                  </a:lnTo>
                  <a:lnTo>
                    <a:pt x="1204424" y="146837"/>
                  </a:lnTo>
                  <a:lnTo>
                    <a:pt x="1205141" y="146837"/>
                  </a:lnTo>
                  <a:lnTo>
                    <a:pt x="1205857" y="146479"/>
                  </a:lnTo>
                  <a:lnTo>
                    <a:pt x="1206573" y="146479"/>
                  </a:lnTo>
                  <a:lnTo>
                    <a:pt x="1206931" y="146121"/>
                  </a:lnTo>
                  <a:lnTo>
                    <a:pt x="1207648" y="146121"/>
                  </a:lnTo>
                  <a:lnTo>
                    <a:pt x="1208364" y="145762"/>
                  </a:lnTo>
                  <a:lnTo>
                    <a:pt x="1209080" y="145762"/>
                  </a:lnTo>
                  <a:lnTo>
                    <a:pt x="1209796" y="145404"/>
                  </a:lnTo>
                  <a:lnTo>
                    <a:pt x="1210513" y="145404"/>
                  </a:lnTo>
                  <a:lnTo>
                    <a:pt x="1211229" y="145046"/>
                  </a:lnTo>
                  <a:lnTo>
                    <a:pt x="1211587" y="145046"/>
                  </a:lnTo>
                  <a:lnTo>
                    <a:pt x="1212303" y="144688"/>
                  </a:lnTo>
                  <a:lnTo>
                    <a:pt x="1213020" y="144688"/>
                  </a:lnTo>
                  <a:lnTo>
                    <a:pt x="1213736" y="144330"/>
                  </a:lnTo>
                  <a:lnTo>
                    <a:pt x="1214452" y="143972"/>
                  </a:lnTo>
                  <a:lnTo>
                    <a:pt x="1215168" y="143972"/>
                  </a:lnTo>
                  <a:lnTo>
                    <a:pt x="1215885" y="143614"/>
                  </a:lnTo>
                  <a:lnTo>
                    <a:pt x="1216601" y="143614"/>
                  </a:lnTo>
                  <a:lnTo>
                    <a:pt x="1216959" y="143255"/>
                  </a:lnTo>
                  <a:lnTo>
                    <a:pt x="1217675" y="142897"/>
                  </a:lnTo>
                  <a:lnTo>
                    <a:pt x="1218392" y="142897"/>
                  </a:lnTo>
                  <a:lnTo>
                    <a:pt x="1219108" y="142539"/>
                  </a:lnTo>
                  <a:lnTo>
                    <a:pt x="1219824" y="142181"/>
                  </a:lnTo>
                  <a:lnTo>
                    <a:pt x="1220541" y="142181"/>
                  </a:lnTo>
                  <a:lnTo>
                    <a:pt x="1221257" y="141823"/>
                  </a:lnTo>
                  <a:lnTo>
                    <a:pt x="1221615" y="141823"/>
                  </a:lnTo>
                  <a:lnTo>
                    <a:pt x="1222331" y="141465"/>
                  </a:lnTo>
                  <a:lnTo>
                    <a:pt x="1223048" y="141107"/>
                  </a:lnTo>
                  <a:lnTo>
                    <a:pt x="1223764" y="140749"/>
                  </a:lnTo>
                  <a:lnTo>
                    <a:pt x="1224480" y="140749"/>
                  </a:lnTo>
                  <a:lnTo>
                    <a:pt x="1225196" y="140390"/>
                  </a:lnTo>
                  <a:lnTo>
                    <a:pt x="1225913" y="140032"/>
                  </a:lnTo>
                  <a:lnTo>
                    <a:pt x="1226271" y="140032"/>
                  </a:lnTo>
                  <a:lnTo>
                    <a:pt x="1226987" y="139674"/>
                  </a:lnTo>
                  <a:lnTo>
                    <a:pt x="1227703" y="139316"/>
                  </a:lnTo>
                  <a:lnTo>
                    <a:pt x="1228420" y="138958"/>
                  </a:lnTo>
                  <a:lnTo>
                    <a:pt x="1229136" y="138958"/>
                  </a:lnTo>
                  <a:lnTo>
                    <a:pt x="1229852" y="138600"/>
                  </a:lnTo>
                  <a:lnTo>
                    <a:pt x="1230568" y="138242"/>
                  </a:lnTo>
                  <a:lnTo>
                    <a:pt x="1230927" y="137883"/>
                  </a:lnTo>
                  <a:lnTo>
                    <a:pt x="1231643" y="137883"/>
                  </a:lnTo>
                  <a:lnTo>
                    <a:pt x="1232359" y="137525"/>
                  </a:lnTo>
                  <a:lnTo>
                    <a:pt x="1233075" y="137167"/>
                  </a:lnTo>
                  <a:lnTo>
                    <a:pt x="1233792" y="136809"/>
                  </a:lnTo>
                  <a:lnTo>
                    <a:pt x="1234508" y="136451"/>
                  </a:lnTo>
                  <a:lnTo>
                    <a:pt x="1235224" y="136451"/>
                  </a:lnTo>
                  <a:lnTo>
                    <a:pt x="1235582" y="136093"/>
                  </a:lnTo>
                  <a:lnTo>
                    <a:pt x="1236299" y="135735"/>
                  </a:lnTo>
                  <a:lnTo>
                    <a:pt x="1237015" y="135376"/>
                  </a:lnTo>
                  <a:lnTo>
                    <a:pt x="1237731" y="135018"/>
                  </a:lnTo>
                  <a:lnTo>
                    <a:pt x="1238448" y="135018"/>
                  </a:lnTo>
                  <a:lnTo>
                    <a:pt x="1239164" y="134660"/>
                  </a:lnTo>
                  <a:lnTo>
                    <a:pt x="1239880" y="134302"/>
                  </a:lnTo>
                  <a:lnTo>
                    <a:pt x="1240238" y="133944"/>
                  </a:lnTo>
                  <a:lnTo>
                    <a:pt x="1240955" y="133586"/>
                  </a:lnTo>
                  <a:lnTo>
                    <a:pt x="1241671" y="133228"/>
                  </a:lnTo>
                  <a:lnTo>
                    <a:pt x="1242387" y="132869"/>
                  </a:lnTo>
                  <a:lnTo>
                    <a:pt x="1243103" y="132511"/>
                  </a:lnTo>
                  <a:lnTo>
                    <a:pt x="1243820" y="132511"/>
                  </a:lnTo>
                  <a:lnTo>
                    <a:pt x="1244536" y="132153"/>
                  </a:lnTo>
                  <a:lnTo>
                    <a:pt x="1244894" y="131795"/>
                  </a:lnTo>
                  <a:lnTo>
                    <a:pt x="1245610" y="131437"/>
                  </a:lnTo>
                  <a:lnTo>
                    <a:pt x="1246327" y="131079"/>
                  </a:lnTo>
                  <a:lnTo>
                    <a:pt x="1247043" y="130721"/>
                  </a:lnTo>
                  <a:lnTo>
                    <a:pt x="1247759" y="130362"/>
                  </a:lnTo>
                  <a:lnTo>
                    <a:pt x="1248475" y="130004"/>
                  </a:lnTo>
                  <a:lnTo>
                    <a:pt x="1249192" y="129646"/>
                  </a:lnTo>
                  <a:lnTo>
                    <a:pt x="1249908" y="129288"/>
                  </a:lnTo>
                  <a:lnTo>
                    <a:pt x="1250266" y="128930"/>
                  </a:lnTo>
                  <a:lnTo>
                    <a:pt x="1250982" y="128572"/>
                  </a:lnTo>
                  <a:lnTo>
                    <a:pt x="1251699" y="128214"/>
                  </a:lnTo>
                  <a:lnTo>
                    <a:pt x="1252415" y="127855"/>
                  </a:lnTo>
                  <a:lnTo>
                    <a:pt x="1253131" y="127497"/>
                  </a:lnTo>
                  <a:lnTo>
                    <a:pt x="1253848" y="127139"/>
                  </a:lnTo>
                  <a:lnTo>
                    <a:pt x="1254564" y="126781"/>
                  </a:lnTo>
                  <a:lnTo>
                    <a:pt x="1254922" y="126423"/>
                  </a:lnTo>
                  <a:lnTo>
                    <a:pt x="1255638" y="126423"/>
                  </a:lnTo>
                  <a:lnTo>
                    <a:pt x="1256355" y="125707"/>
                  </a:lnTo>
                  <a:lnTo>
                    <a:pt x="1257071" y="125348"/>
                  </a:lnTo>
                  <a:lnTo>
                    <a:pt x="1257787" y="124990"/>
                  </a:lnTo>
                  <a:lnTo>
                    <a:pt x="1258503" y="124632"/>
                  </a:lnTo>
                  <a:lnTo>
                    <a:pt x="1259220" y="124274"/>
                  </a:lnTo>
                  <a:lnTo>
                    <a:pt x="1259578" y="123916"/>
                  </a:lnTo>
                  <a:lnTo>
                    <a:pt x="1260294" y="123558"/>
                  </a:lnTo>
                  <a:lnTo>
                    <a:pt x="1261010" y="123200"/>
                  </a:lnTo>
                  <a:lnTo>
                    <a:pt x="1261727" y="122842"/>
                  </a:lnTo>
                  <a:lnTo>
                    <a:pt x="1262443" y="122483"/>
                  </a:lnTo>
                  <a:lnTo>
                    <a:pt x="1263159" y="122125"/>
                  </a:lnTo>
                  <a:lnTo>
                    <a:pt x="1263876" y="121767"/>
                  </a:lnTo>
                  <a:lnTo>
                    <a:pt x="1264234" y="121409"/>
                  </a:lnTo>
                  <a:lnTo>
                    <a:pt x="1264950" y="121051"/>
                  </a:lnTo>
                  <a:lnTo>
                    <a:pt x="1265666" y="120693"/>
                  </a:lnTo>
                  <a:lnTo>
                    <a:pt x="1266382" y="120335"/>
                  </a:lnTo>
                  <a:lnTo>
                    <a:pt x="1267099" y="119976"/>
                  </a:lnTo>
                  <a:lnTo>
                    <a:pt x="1267815" y="119618"/>
                  </a:lnTo>
                  <a:lnTo>
                    <a:pt x="1268531" y="119260"/>
                  </a:lnTo>
                  <a:lnTo>
                    <a:pt x="1268889" y="118544"/>
                  </a:lnTo>
                  <a:lnTo>
                    <a:pt x="1269606" y="118186"/>
                  </a:lnTo>
                  <a:lnTo>
                    <a:pt x="1270322" y="117828"/>
                  </a:lnTo>
                  <a:lnTo>
                    <a:pt x="1271038" y="117469"/>
                  </a:lnTo>
                  <a:lnTo>
                    <a:pt x="1271755" y="117111"/>
                  </a:lnTo>
                  <a:lnTo>
                    <a:pt x="1272471" y="116753"/>
                  </a:lnTo>
                  <a:lnTo>
                    <a:pt x="1273187" y="116395"/>
                  </a:lnTo>
                  <a:lnTo>
                    <a:pt x="1273545" y="116037"/>
                  </a:lnTo>
                  <a:lnTo>
                    <a:pt x="1274262" y="115321"/>
                  </a:lnTo>
                  <a:lnTo>
                    <a:pt x="1274978" y="114962"/>
                  </a:lnTo>
                  <a:lnTo>
                    <a:pt x="1275694" y="114604"/>
                  </a:lnTo>
                  <a:lnTo>
                    <a:pt x="1276410" y="114246"/>
                  </a:lnTo>
                  <a:lnTo>
                    <a:pt x="1277127" y="113888"/>
                  </a:lnTo>
                  <a:lnTo>
                    <a:pt x="1277843" y="113530"/>
                  </a:lnTo>
                  <a:lnTo>
                    <a:pt x="1278201" y="113172"/>
                  </a:lnTo>
                  <a:lnTo>
                    <a:pt x="1278917" y="112455"/>
                  </a:lnTo>
                  <a:lnTo>
                    <a:pt x="1279634" y="112097"/>
                  </a:lnTo>
                  <a:lnTo>
                    <a:pt x="1280350" y="111739"/>
                  </a:lnTo>
                  <a:lnTo>
                    <a:pt x="1281066" y="111381"/>
                  </a:lnTo>
                  <a:lnTo>
                    <a:pt x="1281783" y="111023"/>
                  </a:lnTo>
                  <a:lnTo>
                    <a:pt x="1282499" y="110665"/>
                  </a:lnTo>
                  <a:lnTo>
                    <a:pt x="1283215" y="109948"/>
                  </a:lnTo>
                  <a:lnTo>
                    <a:pt x="1283573" y="109590"/>
                  </a:lnTo>
                  <a:lnTo>
                    <a:pt x="1284289" y="109232"/>
                  </a:lnTo>
                  <a:lnTo>
                    <a:pt x="1285006" y="108874"/>
                  </a:lnTo>
                  <a:lnTo>
                    <a:pt x="1285722" y="108516"/>
                  </a:lnTo>
                  <a:lnTo>
                    <a:pt x="1286438" y="107800"/>
                  </a:lnTo>
                  <a:lnTo>
                    <a:pt x="1287155" y="107441"/>
                  </a:lnTo>
                  <a:lnTo>
                    <a:pt x="1287871" y="107083"/>
                  </a:lnTo>
                  <a:lnTo>
                    <a:pt x="1288229" y="106725"/>
                  </a:lnTo>
                  <a:lnTo>
                    <a:pt x="1288945" y="106009"/>
                  </a:lnTo>
                  <a:lnTo>
                    <a:pt x="1289662" y="105651"/>
                  </a:lnTo>
                  <a:lnTo>
                    <a:pt x="1290378" y="105293"/>
                  </a:lnTo>
                  <a:lnTo>
                    <a:pt x="1291094" y="104935"/>
                  </a:lnTo>
                  <a:lnTo>
                    <a:pt x="1291810" y="104576"/>
                  </a:lnTo>
                  <a:lnTo>
                    <a:pt x="1292527" y="103860"/>
                  </a:lnTo>
                  <a:lnTo>
                    <a:pt x="1292885" y="103502"/>
                  </a:lnTo>
                  <a:lnTo>
                    <a:pt x="1293601" y="103144"/>
                  </a:lnTo>
                  <a:lnTo>
                    <a:pt x="1294317" y="102786"/>
                  </a:lnTo>
                  <a:lnTo>
                    <a:pt x="1295034" y="102069"/>
                  </a:lnTo>
                  <a:lnTo>
                    <a:pt x="1295750" y="101711"/>
                  </a:lnTo>
                  <a:lnTo>
                    <a:pt x="1296466" y="101353"/>
                  </a:lnTo>
                  <a:lnTo>
                    <a:pt x="1297183" y="100995"/>
                  </a:lnTo>
                  <a:lnTo>
                    <a:pt x="1297541" y="100279"/>
                  </a:lnTo>
                  <a:lnTo>
                    <a:pt x="1298257" y="99921"/>
                  </a:lnTo>
                  <a:lnTo>
                    <a:pt x="1298973" y="99562"/>
                  </a:lnTo>
                  <a:lnTo>
                    <a:pt x="1299690" y="98846"/>
                  </a:lnTo>
                  <a:lnTo>
                    <a:pt x="1300406" y="98488"/>
                  </a:lnTo>
                  <a:lnTo>
                    <a:pt x="1301122" y="98130"/>
                  </a:lnTo>
                  <a:lnTo>
                    <a:pt x="1301838" y="97772"/>
                  </a:lnTo>
                  <a:lnTo>
                    <a:pt x="1302196" y="97055"/>
                  </a:lnTo>
                  <a:lnTo>
                    <a:pt x="1302913" y="96697"/>
                  </a:lnTo>
                  <a:lnTo>
                    <a:pt x="1303629" y="96339"/>
                  </a:lnTo>
                  <a:lnTo>
                    <a:pt x="1304345" y="95981"/>
                  </a:lnTo>
                  <a:lnTo>
                    <a:pt x="1305062" y="95265"/>
                  </a:lnTo>
                  <a:lnTo>
                    <a:pt x="1305778" y="94907"/>
                  </a:lnTo>
                  <a:lnTo>
                    <a:pt x="1306494" y="94548"/>
                  </a:lnTo>
                  <a:lnTo>
                    <a:pt x="1306852" y="93832"/>
                  </a:lnTo>
                  <a:lnTo>
                    <a:pt x="1307569" y="93474"/>
                  </a:lnTo>
                  <a:lnTo>
                    <a:pt x="1308285" y="93116"/>
                  </a:lnTo>
                  <a:lnTo>
                    <a:pt x="1309001" y="92400"/>
                  </a:lnTo>
                  <a:lnTo>
                    <a:pt x="1309717" y="92041"/>
                  </a:lnTo>
                  <a:lnTo>
                    <a:pt x="1310434" y="91683"/>
                  </a:lnTo>
                  <a:lnTo>
                    <a:pt x="1311150" y="91325"/>
                  </a:lnTo>
                  <a:lnTo>
                    <a:pt x="1311508" y="90609"/>
                  </a:lnTo>
                  <a:lnTo>
                    <a:pt x="1312224" y="90251"/>
                  </a:lnTo>
                  <a:lnTo>
                    <a:pt x="1312941" y="89893"/>
                  </a:lnTo>
                  <a:lnTo>
                    <a:pt x="1313657" y="89176"/>
                  </a:lnTo>
                  <a:lnTo>
                    <a:pt x="1314373" y="88818"/>
                  </a:lnTo>
                  <a:lnTo>
                    <a:pt x="1315090" y="88460"/>
                  </a:lnTo>
                  <a:lnTo>
                    <a:pt x="1315806" y="87744"/>
                  </a:lnTo>
                  <a:lnTo>
                    <a:pt x="1316522" y="87386"/>
                  </a:lnTo>
                  <a:lnTo>
                    <a:pt x="1316880" y="87028"/>
                  </a:lnTo>
                  <a:lnTo>
                    <a:pt x="1317597" y="86311"/>
                  </a:lnTo>
                  <a:lnTo>
                    <a:pt x="1318313" y="85953"/>
                  </a:lnTo>
                  <a:lnTo>
                    <a:pt x="1319029" y="85595"/>
                  </a:lnTo>
                  <a:lnTo>
                    <a:pt x="1319745" y="84879"/>
                  </a:lnTo>
                  <a:lnTo>
                    <a:pt x="1320462" y="84521"/>
                  </a:lnTo>
                  <a:lnTo>
                    <a:pt x="1321178" y="84162"/>
                  </a:lnTo>
                  <a:lnTo>
                    <a:pt x="1321536" y="83446"/>
                  </a:lnTo>
                  <a:lnTo>
                    <a:pt x="1322252" y="83088"/>
                  </a:lnTo>
                  <a:lnTo>
                    <a:pt x="1322969" y="82730"/>
                  </a:lnTo>
                  <a:lnTo>
                    <a:pt x="1323685" y="82014"/>
                  </a:lnTo>
                  <a:lnTo>
                    <a:pt x="1324401" y="81655"/>
                  </a:lnTo>
                  <a:lnTo>
                    <a:pt x="1325117" y="81297"/>
                  </a:lnTo>
                  <a:lnTo>
                    <a:pt x="1325834" y="80939"/>
                  </a:lnTo>
                  <a:lnTo>
                    <a:pt x="1326192" y="80223"/>
                  </a:lnTo>
                  <a:lnTo>
                    <a:pt x="1326908" y="79865"/>
                  </a:lnTo>
                  <a:lnTo>
                    <a:pt x="1327624" y="79507"/>
                  </a:lnTo>
                  <a:lnTo>
                    <a:pt x="1328341" y="78790"/>
                  </a:lnTo>
                  <a:lnTo>
                    <a:pt x="1329057" y="78432"/>
                  </a:lnTo>
                  <a:lnTo>
                    <a:pt x="1329773" y="78074"/>
                  </a:lnTo>
                  <a:lnTo>
                    <a:pt x="1330490" y="77358"/>
                  </a:lnTo>
                  <a:lnTo>
                    <a:pt x="1330848" y="77000"/>
                  </a:lnTo>
                  <a:lnTo>
                    <a:pt x="1331564" y="76641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2797" y="925139"/>
              <a:ext cx="1332865" cy="76200"/>
            </a:xfrm>
            <a:custGeom>
              <a:avLst/>
              <a:gdLst/>
              <a:ahLst/>
              <a:cxnLst/>
              <a:rect l="l" t="t" r="r" b="b"/>
              <a:pathLst>
                <a:path w="1332864" h="76200">
                  <a:moveTo>
                    <a:pt x="0" y="75925"/>
                  </a:moveTo>
                  <a:lnTo>
                    <a:pt x="17548" y="75925"/>
                  </a:lnTo>
                  <a:lnTo>
                    <a:pt x="17906" y="71627"/>
                  </a:lnTo>
                  <a:lnTo>
                    <a:pt x="18623" y="64465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734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7302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511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4079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2288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497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707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916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767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976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469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962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5097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1158"/>
                  </a:lnTo>
                  <a:lnTo>
                    <a:pt x="68046" y="30800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846"/>
                  </a:lnTo>
                  <a:lnTo>
                    <a:pt x="85237" y="21488"/>
                  </a:lnTo>
                  <a:lnTo>
                    <a:pt x="85953" y="21130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623"/>
                  </a:lnTo>
                  <a:lnTo>
                    <a:pt x="92041" y="18265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474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5041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818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953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879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730"/>
                  </a:lnTo>
                  <a:lnTo>
                    <a:pt x="126781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3228" y="3939"/>
                  </a:lnTo>
                  <a:lnTo>
                    <a:pt x="133944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8600" y="2865"/>
                  </a:lnTo>
                  <a:lnTo>
                    <a:pt x="139316" y="2506"/>
                  </a:lnTo>
                  <a:lnTo>
                    <a:pt x="140749" y="2506"/>
                  </a:lnTo>
                  <a:lnTo>
                    <a:pt x="141107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716" y="716"/>
                  </a:lnTo>
                  <a:lnTo>
                    <a:pt x="155432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8711" y="358"/>
                  </a:lnTo>
                  <a:lnTo>
                    <a:pt x="179069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2679" y="2148"/>
                  </a:lnTo>
                  <a:lnTo>
                    <a:pt x="193395" y="2506"/>
                  </a:lnTo>
                  <a:lnTo>
                    <a:pt x="194470" y="2506"/>
                  </a:lnTo>
                  <a:lnTo>
                    <a:pt x="195186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842" y="3581"/>
                  </a:lnTo>
                  <a:lnTo>
                    <a:pt x="200558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7363" y="5372"/>
                  </a:lnTo>
                  <a:lnTo>
                    <a:pt x="207721" y="5730"/>
                  </a:lnTo>
                  <a:lnTo>
                    <a:pt x="208437" y="5730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520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595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460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4683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116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7906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0772"/>
                  </a:lnTo>
                  <a:lnTo>
                    <a:pt x="247832" y="21130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441"/>
                  </a:lnTo>
                  <a:lnTo>
                    <a:pt x="265739" y="30800"/>
                  </a:lnTo>
                  <a:lnTo>
                    <a:pt x="266456" y="31158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4739"/>
                  </a:lnTo>
                  <a:lnTo>
                    <a:pt x="273260" y="35097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604"/>
                  </a:lnTo>
                  <a:lnTo>
                    <a:pt x="277916" y="37962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111"/>
                  </a:lnTo>
                  <a:lnTo>
                    <a:pt x="281856" y="40469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618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4767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558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348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139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1930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3720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6944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376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167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600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032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465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7688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121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553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1986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418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4851"/>
                  </a:lnTo>
                  <a:lnTo>
                    <a:pt x="332353" y="75209"/>
                  </a:lnTo>
                  <a:lnTo>
                    <a:pt x="333070" y="75567"/>
                  </a:lnTo>
                  <a:lnTo>
                    <a:pt x="333786" y="75925"/>
                  </a:lnTo>
                  <a:lnTo>
                    <a:pt x="683689" y="75925"/>
                  </a:lnTo>
                  <a:lnTo>
                    <a:pt x="684047" y="71627"/>
                  </a:lnTo>
                  <a:lnTo>
                    <a:pt x="684763" y="64465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734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7302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511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4079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2288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497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707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916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767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976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469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962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5097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1158"/>
                  </a:lnTo>
                  <a:lnTo>
                    <a:pt x="734186" y="30800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846"/>
                  </a:lnTo>
                  <a:lnTo>
                    <a:pt x="751377" y="21488"/>
                  </a:lnTo>
                  <a:lnTo>
                    <a:pt x="752093" y="21130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623"/>
                  </a:lnTo>
                  <a:lnTo>
                    <a:pt x="758182" y="18265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474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5041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818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953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879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730"/>
                  </a:lnTo>
                  <a:lnTo>
                    <a:pt x="792921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9368" y="3939"/>
                  </a:lnTo>
                  <a:lnTo>
                    <a:pt x="800084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740" y="2865"/>
                  </a:lnTo>
                  <a:lnTo>
                    <a:pt x="805456" y="2506"/>
                  </a:lnTo>
                  <a:lnTo>
                    <a:pt x="806889" y="2506"/>
                  </a:lnTo>
                  <a:lnTo>
                    <a:pt x="807247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856" y="716"/>
                  </a:lnTo>
                  <a:lnTo>
                    <a:pt x="821573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852" y="358"/>
                  </a:lnTo>
                  <a:lnTo>
                    <a:pt x="845210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819" y="2148"/>
                  </a:lnTo>
                  <a:lnTo>
                    <a:pt x="859535" y="2506"/>
                  </a:lnTo>
                  <a:lnTo>
                    <a:pt x="860610" y="2506"/>
                  </a:lnTo>
                  <a:lnTo>
                    <a:pt x="861326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982" y="3581"/>
                  </a:lnTo>
                  <a:lnTo>
                    <a:pt x="866698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3503" y="5372"/>
                  </a:lnTo>
                  <a:lnTo>
                    <a:pt x="873861" y="5730"/>
                  </a:lnTo>
                  <a:lnTo>
                    <a:pt x="874577" y="5730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520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595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460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4683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116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7906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0772"/>
                  </a:lnTo>
                  <a:lnTo>
                    <a:pt x="913973" y="21130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441"/>
                  </a:lnTo>
                  <a:lnTo>
                    <a:pt x="931880" y="30800"/>
                  </a:lnTo>
                  <a:lnTo>
                    <a:pt x="932596" y="31158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4739"/>
                  </a:lnTo>
                  <a:lnTo>
                    <a:pt x="939401" y="35097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604"/>
                  </a:lnTo>
                  <a:lnTo>
                    <a:pt x="944057" y="37962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111"/>
                  </a:lnTo>
                  <a:lnTo>
                    <a:pt x="947996" y="40469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618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4767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558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348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139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1930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3720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6944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376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167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600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032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465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7688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121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553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1986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418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4851"/>
                  </a:lnTo>
                  <a:lnTo>
                    <a:pt x="998494" y="75209"/>
                  </a:lnTo>
                  <a:lnTo>
                    <a:pt x="999210" y="75567"/>
                  </a:lnTo>
                  <a:lnTo>
                    <a:pt x="999926" y="75925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50500" y="1089124"/>
              <a:ext cx="41275" cy="84455"/>
            </a:xfrm>
            <a:custGeom>
              <a:avLst/>
              <a:gdLst/>
              <a:ahLst/>
              <a:cxnLst/>
              <a:rect l="l" t="t" r="r" b="b"/>
              <a:pathLst>
                <a:path w="41275" h="84455">
                  <a:moveTo>
                    <a:pt x="0" y="83847"/>
                  </a:moveTo>
                  <a:lnTo>
                    <a:pt x="32857" y="16517"/>
                  </a:lnTo>
                </a:path>
                <a:path w="41275" h="84455">
                  <a:moveTo>
                    <a:pt x="32857" y="16517"/>
                  </a:moveTo>
                  <a:lnTo>
                    <a:pt x="40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14325" y="0"/>
                  </a:moveTo>
                  <a:lnTo>
                    <a:pt x="0" y="16832"/>
                  </a:lnTo>
                  <a:lnTo>
                    <a:pt x="9669" y="21488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9669" y="21488"/>
                  </a:moveTo>
                  <a:lnTo>
                    <a:pt x="14325" y="0"/>
                  </a:lnTo>
                  <a:lnTo>
                    <a:pt x="0" y="16832"/>
                  </a:lnTo>
                  <a:lnTo>
                    <a:pt x="9669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3159" y="963638"/>
              <a:ext cx="53340" cy="84455"/>
            </a:xfrm>
            <a:custGeom>
              <a:avLst/>
              <a:gdLst/>
              <a:ahLst/>
              <a:cxnLst/>
              <a:rect l="l" t="t" r="r" b="b"/>
              <a:pathLst>
                <a:path w="53339" h="84455">
                  <a:moveTo>
                    <a:pt x="53304" y="84342"/>
                  </a:moveTo>
                  <a:lnTo>
                    <a:pt x="13015" y="20593"/>
                  </a:lnTo>
                </a:path>
                <a:path w="53339" h="84455">
                  <a:moveTo>
                    <a:pt x="13015" y="2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0" y="0"/>
                  </a:moveTo>
                  <a:lnTo>
                    <a:pt x="6804" y="20772"/>
                  </a:lnTo>
                  <a:lnTo>
                    <a:pt x="15758" y="15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15758" y="15041"/>
                  </a:moveTo>
                  <a:lnTo>
                    <a:pt x="0" y="0"/>
                  </a:lnTo>
                  <a:lnTo>
                    <a:pt x="6804" y="20772"/>
                  </a:lnTo>
                  <a:lnTo>
                    <a:pt x="15758" y="150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654733" y="1909147"/>
            <a:ext cx="208915" cy="19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" algn="ctr">
              <a:lnSpc>
                <a:spcPts val="645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-35" dirty="0">
                <a:latin typeface="Microsoft Sans Serif"/>
                <a:cs typeface="Microsoft Sans Serif"/>
              </a:rPr>
              <a:t> </a:t>
            </a:r>
            <a:r>
              <a:rPr sz="550" spc="5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95242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62963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1231" y="1390705"/>
            <a:ext cx="1727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83456" y="1368896"/>
            <a:ext cx="184150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5560">
              <a:lnSpc>
                <a:spcPct val="128200"/>
              </a:lnSpc>
              <a:spcBef>
                <a:spcPts val="95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 </a:t>
            </a:r>
            <a:r>
              <a:rPr sz="550" spc="10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2395" y="1498147"/>
            <a:ext cx="1346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969654" y="983857"/>
            <a:ext cx="1473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47327" y="1513904"/>
            <a:ext cx="2800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0" baseline="10101" dirty="0">
                <a:latin typeface="Lucida Sans Unicode"/>
                <a:cs typeface="Lucida Sans Unicode"/>
              </a:rPr>
              <a:t> </a:t>
            </a:r>
            <a:r>
              <a:rPr sz="825" spc="-37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01136" y="1365635"/>
            <a:ext cx="3035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7" baseline="10101" dirty="0">
                <a:latin typeface="Lucida Sans Unicode"/>
                <a:cs typeface="Lucida Sans Unicode"/>
              </a:rPr>
              <a:t> </a:t>
            </a: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772219" y="1702019"/>
            <a:ext cx="3486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Tahoma"/>
                <a:cs typeface="Tahoma"/>
              </a:rPr>
              <a:t>V     </a:t>
            </a:r>
            <a:r>
              <a:rPr sz="550" spc="-45" dirty="0">
                <a:latin typeface="Tahoma"/>
                <a:cs typeface="Tahoma"/>
              </a:rPr>
              <a:t> </a:t>
            </a:r>
            <a:r>
              <a:rPr sz="825" spc="127" baseline="5050" dirty="0">
                <a:latin typeface="Microsoft Sans Serif"/>
                <a:cs typeface="Microsoft Sans Serif"/>
              </a:rPr>
              <a:t>−10</a:t>
            </a:r>
            <a:endParaRPr sz="825" baseline="50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18061" y="1736818"/>
            <a:ext cx="3746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829834" y="1046890"/>
            <a:ext cx="14859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68113" y="1168658"/>
            <a:ext cx="1352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7" baseline="10101" dirty="0">
                <a:latin typeface="Tahoma"/>
                <a:cs typeface="Tahoma"/>
              </a:rPr>
              <a:t>V</a:t>
            </a:r>
            <a:r>
              <a:rPr sz="350" spc="2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090111" y="875894"/>
            <a:ext cx="1337945" cy="930910"/>
            <a:chOff x="3090111" y="875894"/>
            <a:chExt cx="1337945" cy="930910"/>
          </a:xfrm>
        </p:grpSpPr>
        <p:sp>
          <p:nvSpPr>
            <p:cNvPr id="82" name="object 82"/>
            <p:cNvSpPr/>
            <p:nvPr/>
          </p:nvSpPr>
          <p:spPr>
            <a:xfrm>
              <a:off x="3092797" y="878581"/>
              <a:ext cx="1332865" cy="921385"/>
            </a:xfrm>
            <a:custGeom>
              <a:avLst/>
              <a:gdLst/>
              <a:ahLst/>
              <a:cxnLst/>
              <a:rect l="l" t="t" r="r" b="b"/>
              <a:pathLst>
                <a:path w="1332864" h="921385">
                  <a:moveTo>
                    <a:pt x="0" y="913973"/>
                  </a:moveTo>
                  <a:lnTo>
                    <a:pt x="3223" y="867774"/>
                  </a:lnTo>
                  <a:lnTo>
                    <a:pt x="3939" y="850223"/>
                  </a:lnTo>
                  <a:lnTo>
                    <a:pt x="5372" y="806890"/>
                  </a:lnTo>
                  <a:lnTo>
                    <a:pt x="6804" y="753525"/>
                  </a:lnTo>
                  <a:lnTo>
                    <a:pt x="7879" y="691567"/>
                  </a:lnTo>
                  <a:lnTo>
                    <a:pt x="8595" y="657543"/>
                  </a:lnTo>
                  <a:lnTo>
                    <a:pt x="10027" y="584842"/>
                  </a:lnTo>
                  <a:lnTo>
                    <a:pt x="10744" y="546163"/>
                  </a:lnTo>
                  <a:lnTo>
                    <a:pt x="11460" y="506768"/>
                  </a:lnTo>
                  <a:lnTo>
                    <a:pt x="12176" y="465940"/>
                  </a:lnTo>
                  <a:lnTo>
                    <a:pt x="12534" y="424395"/>
                  </a:lnTo>
                  <a:lnTo>
                    <a:pt x="13251" y="382135"/>
                  </a:lnTo>
                  <a:lnTo>
                    <a:pt x="13967" y="339158"/>
                  </a:lnTo>
                  <a:lnTo>
                    <a:pt x="14683" y="295465"/>
                  </a:lnTo>
                  <a:lnTo>
                    <a:pt x="15400" y="251772"/>
                  </a:lnTo>
                  <a:lnTo>
                    <a:pt x="16116" y="207363"/>
                  </a:lnTo>
                  <a:lnTo>
                    <a:pt x="16832" y="162953"/>
                  </a:lnTo>
                  <a:lnTo>
                    <a:pt x="17548" y="118186"/>
                  </a:lnTo>
                  <a:lnTo>
                    <a:pt x="17906" y="78432"/>
                  </a:lnTo>
                  <a:lnTo>
                    <a:pt x="18623" y="69121"/>
                  </a:lnTo>
                  <a:lnTo>
                    <a:pt x="19339" y="66972"/>
                  </a:lnTo>
                  <a:lnTo>
                    <a:pt x="20055" y="66255"/>
                  </a:lnTo>
                  <a:lnTo>
                    <a:pt x="20772" y="65539"/>
                  </a:lnTo>
                  <a:lnTo>
                    <a:pt x="21488" y="65181"/>
                  </a:lnTo>
                  <a:lnTo>
                    <a:pt x="22204" y="64465"/>
                  </a:lnTo>
                  <a:lnTo>
                    <a:pt x="22562" y="64107"/>
                  </a:lnTo>
                  <a:lnTo>
                    <a:pt x="23279" y="63390"/>
                  </a:lnTo>
                  <a:lnTo>
                    <a:pt x="23995" y="63032"/>
                  </a:lnTo>
                  <a:lnTo>
                    <a:pt x="24711" y="62674"/>
                  </a:lnTo>
                  <a:lnTo>
                    <a:pt x="25427" y="61958"/>
                  </a:lnTo>
                  <a:lnTo>
                    <a:pt x="26144" y="61600"/>
                  </a:lnTo>
                  <a:lnTo>
                    <a:pt x="26860" y="60883"/>
                  </a:lnTo>
                  <a:lnTo>
                    <a:pt x="27218" y="60525"/>
                  </a:lnTo>
                  <a:lnTo>
                    <a:pt x="27934" y="59809"/>
                  </a:lnTo>
                  <a:lnTo>
                    <a:pt x="28651" y="59451"/>
                  </a:lnTo>
                  <a:lnTo>
                    <a:pt x="29367" y="58734"/>
                  </a:lnTo>
                  <a:lnTo>
                    <a:pt x="30083" y="58376"/>
                  </a:lnTo>
                  <a:lnTo>
                    <a:pt x="30800" y="58018"/>
                  </a:lnTo>
                  <a:lnTo>
                    <a:pt x="31516" y="57302"/>
                  </a:lnTo>
                  <a:lnTo>
                    <a:pt x="31874" y="56944"/>
                  </a:lnTo>
                  <a:lnTo>
                    <a:pt x="32590" y="56227"/>
                  </a:lnTo>
                  <a:lnTo>
                    <a:pt x="33307" y="55869"/>
                  </a:lnTo>
                  <a:lnTo>
                    <a:pt x="34023" y="55511"/>
                  </a:lnTo>
                  <a:lnTo>
                    <a:pt x="34739" y="54795"/>
                  </a:lnTo>
                  <a:lnTo>
                    <a:pt x="35455" y="54437"/>
                  </a:lnTo>
                  <a:lnTo>
                    <a:pt x="36172" y="53720"/>
                  </a:lnTo>
                  <a:lnTo>
                    <a:pt x="36530" y="53362"/>
                  </a:lnTo>
                  <a:lnTo>
                    <a:pt x="37246" y="53004"/>
                  </a:lnTo>
                  <a:lnTo>
                    <a:pt x="37962" y="52288"/>
                  </a:lnTo>
                  <a:lnTo>
                    <a:pt x="38679" y="51930"/>
                  </a:lnTo>
                  <a:lnTo>
                    <a:pt x="39395" y="51572"/>
                  </a:lnTo>
                  <a:lnTo>
                    <a:pt x="40111" y="50855"/>
                  </a:lnTo>
                  <a:lnTo>
                    <a:pt x="40827" y="50497"/>
                  </a:lnTo>
                  <a:lnTo>
                    <a:pt x="41186" y="50139"/>
                  </a:lnTo>
                  <a:lnTo>
                    <a:pt x="41902" y="49423"/>
                  </a:lnTo>
                  <a:lnTo>
                    <a:pt x="42618" y="49065"/>
                  </a:lnTo>
                  <a:lnTo>
                    <a:pt x="43334" y="48707"/>
                  </a:lnTo>
                  <a:lnTo>
                    <a:pt x="44051" y="47990"/>
                  </a:lnTo>
                  <a:lnTo>
                    <a:pt x="44767" y="47632"/>
                  </a:lnTo>
                  <a:lnTo>
                    <a:pt x="45483" y="47274"/>
                  </a:lnTo>
                  <a:lnTo>
                    <a:pt x="45841" y="46558"/>
                  </a:lnTo>
                  <a:lnTo>
                    <a:pt x="46558" y="46200"/>
                  </a:lnTo>
                  <a:lnTo>
                    <a:pt x="47274" y="45841"/>
                  </a:lnTo>
                  <a:lnTo>
                    <a:pt x="47990" y="45125"/>
                  </a:lnTo>
                  <a:lnTo>
                    <a:pt x="48707" y="44767"/>
                  </a:lnTo>
                  <a:lnTo>
                    <a:pt x="49423" y="44409"/>
                  </a:lnTo>
                  <a:lnTo>
                    <a:pt x="50139" y="44051"/>
                  </a:lnTo>
                  <a:lnTo>
                    <a:pt x="50855" y="43334"/>
                  </a:lnTo>
                  <a:lnTo>
                    <a:pt x="51214" y="42976"/>
                  </a:lnTo>
                  <a:lnTo>
                    <a:pt x="51930" y="42618"/>
                  </a:lnTo>
                  <a:lnTo>
                    <a:pt x="52646" y="42260"/>
                  </a:lnTo>
                  <a:lnTo>
                    <a:pt x="53362" y="41544"/>
                  </a:lnTo>
                  <a:lnTo>
                    <a:pt x="54079" y="41186"/>
                  </a:lnTo>
                  <a:lnTo>
                    <a:pt x="54795" y="40827"/>
                  </a:lnTo>
                  <a:lnTo>
                    <a:pt x="55511" y="40469"/>
                  </a:lnTo>
                  <a:lnTo>
                    <a:pt x="55869" y="39753"/>
                  </a:lnTo>
                  <a:lnTo>
                    <a:pt x="56586" y="39395"/>
                  </a:lnTo>
                  <a:lnTo>
                    <a:pt x="57302" y="39037"/>
                  </a:lnTo>
                  <a:lnTo>
                    <a:pt x="58018" y="38679"/>
                  </a:lnTo>
                  <a:lnTo>
                    <a:pt x="58734" y="37962"/>
                  </a:lnTo>
                  <a:lnTo>
                    <a:pt x="59451" y="37604"/>
                  </a:lnTo>
                  <a:lnTo>
                    <a:pt x="60167" y="37246"/>
                  </a:lnTo>
                  <a:lnTo>
                    <a:pt x="60525" y="36888"/>
                  </a:lnTo>
                  <a:lnTo>
                    <a:pt x="61241" y="36530"/>
                  </a:lnTo>
                  <a:lnTo>
                    <a:pt x="61958" y="35813"/>
                  </a:lnTo>
                  <a:lnTo>
                    <a:pt x="62674" y="35455"/>
                  </a:lnTo>
                  <a:lnTo>
                    <a:pt x="63390" y="35097"/>
                  </a:lnTo>
                  <a:lnTo>
                    <a:pt x="64107" y="34739"/>
                  </a:lnTo>
                  <a:lnTo>
                    <a:pt x="64823" y="34381"/>
                  </a:lnTo>
                  <a:lnTo>
                    <a:pt x="65181" y="34023"/>
                  </a:lnTo>
                  <a:lnTo>
                    <a:pt x="65897" y="33307"/>
                  </a:lnTo>
                  <a:lnTo>
                    <a:pt x="66614" y="32948"/>
                  </a:lnTo>
                  <a:lnTo>
                    <a:pt x="67330" y="32590"/>
                  </a:lnTo>
                  <a:lnTo>
                    <a:pt x="68046" y="32232"/>
                  </a:lnTo>
                  <a:lnTo>
                    <a:pt x="68762" y="31874"/>
                  </a:lnTo>
                  <a:lnTo>
                    <a:pt x="69479" y="31516"/>
                  </a:lnTo>
                  <a:lnTo>
                    <a:pt x="69837" y="31158"/>
                  </a:lnTo>
                  <a:lnTo>
                    <a:pt x="70553" y="30800"/>
                  </a:lnTo>
                  <a:lnTo>
                    <a:pt x="71269" y="30083"/>
                  </a:lnTo>
                  <a:lnTo>
                    <a:pt x="71986" y="29725"/>
                  </a:lnTo>
                  <a:lnTo>
                    <a:pt x="72702" y="29367"/>
                  </a:lnTo>
                  <a:lnTo>
                    <a:pt x="73418" y="29009"/>
                  </a:lnTo>
                  <a:lnTo>
                    <a:pt x="74134" y="28651"/>
                  </a:lnTo>
                  <a:lnTo>
                    <a:pt x="74493" y="28293"/>
                  </a:lnTo>
                  <a:lnTo>
                    <a:pt x="75209" y="27934"/>
                  </a:lnTo>
                  <a:lnTo>
                    <a:pt x="75925" y="27576"/>
                  </a:lnTo>
                  <a:lnTo>
                    <a:pt x="76641" y="27218"/>
                  </a:lnTo>
                  <a:lnTo>
                    <a:pt x="77358" y="26860"/>
                  </a:lnTo>
                  <a:lnTo>
                    <a:pt x="78074" y="26502"/>
                  </a:lnTo>
                  <a:lnTo>
                    <a:pt x="78790" y="26144"/>
                  </a:lnTo>
                  <a:lnTo>
                    <a:pt x="79148" y="25786"/>
                  </a:lnTo>
                  <a:lnTo>
                    <a:pt x="79865" y="25427"/>
                  </a:lnTo>
                  <a:lnTo>
                    <a:pt x="80581" y="25069"/>
                  </a:lnTo>
                  <a:lnTo>
                    <a:pt x="81297" y="24711"/>
                  </a:lnTo>
                  <a:lnTo>
                    <a:pt x="82014" y="24353"/>
                  </a:lnTo>
                  <a:lnTo>
                    <a:pt x="82730" y="23995"/>
                  </a:lnTo>
                  <a:lnTo>
                    <a:pt x="83446" y="23637"/>
                  </a:lnTo>
                  <a:lnTo>
                    <a:pt x="84162" y="23279"/>
                  </a:lnTo>
                  <a:lnTo>
                    <a:pt x="84521" y="22920"/>
                  </a:lnTo>
                  <a:lnTo>
                    <a:pt x="85237" y="22562"/>
                  </a:lnTo>
                  <a:lnTo>
                    <a:pt x="85953" y="22204"/>
                  </a:lnTo>
                  <a:lnTo>
                    <a:pt x="86669" y="21846"/>
                  </a:lnTo>
                  <a:lnTo>
                    <a:pt x="87386" y="21488"/>
                  </a:lnTo>
                  <a:lnTo>
                    <a:pt x="88102" y="21130"/>
                  </a:lnTo>
                  <a:lnTo>
                    <a:pt x="88818" y="20772"/>
                  </a:lnTo>
                  <a:lnTo>
                    <a:pt x="89176" y="20413"/>
                  </a:lnTo>
                  <a:lnTo>
                    <a:pt x="89893" y="20055"/>
                  </a:lnTo>
                  <a:lnTo>
                    <a:pt x="90609" y="19697"/>
                  </a:lnTo>
                  <a:lnTo>
                    <a:pt x="91325" y="19339"/>
                  </a:lnTo>
                  <a:lnTo>
                    <a:pt x="92041" y="18981"/>
                  </a:lnTo>
                  <a:lnTo>
                    <a:pt x="92758" y="18623"/>
                  </a:lnTo>
                  <a:lnTo>
                    <a:pt x="93474" y="18265"/>
                  </a:lnTo>
                  <a:lnTo>
                    <a:pt x="93832" y="18265"/>
                  </a:lnTo>
                  <a:lnTo>
                    <a:pt x="94548" y="17906"/>
                  </a:lnTo>
                  <a:lnTo>
                    <a:pt x="95265" y="17548"/>
                  </a:lnTo>
                  <a:lnTo>
                    <a:pt x="95981" y="17190"/>
                  </a:lnTo>
                  <a:lnTo>
                    <a:pt x="96697" y="16832"/>
                  </a:lnTo>
                  <a:lnTo>
                    <a:pt x="97414" y="16474"/>
                  </a:lnTo>
                  <a:lnTo>
                    <a:pt x="98130" y="16116"/>
                  </a:lnTo>
                  <a:lnTo>
                    <a:pt x="98488" y="15758"/>
                  </a:lnTo>
                  <a:lnTo>
                    <a:pt x="99204" y="15758"/>
                  </a:lnTo>
                  <a:lnTo>
                    <a:pt x="99921" y="15400"/>
                  </a:lnTo>
                  <a:lnTo>
                    <a:pt x="100637" y="15041"/>
                  </a:lnTo>
                  <a:lnTo>
                    <a:pt x="101353" y="14683"/>
                  </a:lnTo>
                  <a:lnTo>
                    <a:pt x="102069" y="14325"/>
                  </a:lnTo>
                  <a:lnTo>
                    <a:pt x="102786" y="14325"/>
                  </a:lnTo>
                  <a:lnTo>
                    <a:pt x="103144" y="13967"/>
                  </a:lnTo>
                  <a:lnTo>
                    <a:pt x="103860" y="13609"/>
                  </a:lnTo>
                  <a:lnTo>
                    <a:pt x="104576" y="13251"/>
                  </a:lnTo>
                  <a:lnTo>
                    <a:pt x="105293" y="12893"/>
                  </a:lnTo>
                  <a:lnTo>
                    <a:pt x="106009" y="12893"/>
                  </a:lnTo>
                  <a:lnTo>
                    <a:pt x="106725" y="12534"/>
                  </a:lnTo>
                  <a:lnTo>
                    <a:pt x="107441" y="12176"/>
                  </a:lnTo>
                  <a:lnTo>
                    <a:pt x="107800" y="11818"/>
                  </a:lnTo>
                  <a:lnTo>
                    <a:pt x="108516" y="11818"/>
                  </a:lnTo>
                  <a:lnTo>
                    <a:pt x="109232" y="11460"/>
                  </a:lnTo>
                  <a:lnTo>
                    <a:pt x="109948" y="11102"/>
                  </a:lnTo>
                  <a:lnTo>
                    <a:pt x="110665" y="11102"/>
                  </a:lnTo>
                  <a:lnTo>
                    <a:pt x="111381" y="10744"/>
                  </a:lnTo>
                  <a:lnTo>
                    <a:pt x="112097" y="10386"/>
                  </a:lnTo>
                  <a:lnTo>
                    <a:pt x="112455" y="10386"/>
                  </a:lnTo>
                  <a:lnTo>
                    <a:pt x="113172" y="10027"/>
                  </a:lnTo>
                  <a:lnTo>
                    <a:pt x="113888" y="9669"/>
                  </a:lnTo>
                  <a:lnTo>
                    <a:pt x="114604" y="9669"/>
                  </a:lnTo>
                  <a:lnTo>
                    <a:pt x="115321" y="9311"/>
                  </a:lnTo>
                  <a:lnTo>
                    <a:pt x="116037" y="8953"/>
                  </a:lnTo>
                  <a:lnTo>
                    <a:pt x="116753" y="8953"/>
                  </a:lnTo>
                  <a:lnTo>
                    <a:pt x="117469" y="8595"/>
                  </a:lnTo>
                  <a:lnTo>
                    <a:pt x="117828" y="8237"/>
                  </a:lnTo>
                  <a:lnTo>
                    <a:pt x="118544" y="8237"/>
                  </a:lnTo>
                  <a:lnTo>
                    <a:pt x="119260" y="7879"/>
                  </a:lnTo>
                  <a:lnTo>
                    <a:pt x="119976" y="7879"/>
                  </a:lnTo>
                  <a:lnTo>
                    <a:pt x="120693" y="7520"/>
                  </a:lnTo>
                  <a:lnTo>
                    <a:pt x="121409" y="7162"/>
                  </a:lnTo>
                  <a:lnTo>
                    <a:pt x="122125" y="7162"/>
                  </a:lnTo>
                  <a:lnTo>
                    <a:pt x="122483" y="6804"/>
                  </a:lnTo>
                  <a:lnTo>
                    <a:pt x="123200" y="6804"/>
                  </a:lnTo>
                  <a:lnTo>
                    <a:pt x="123916" y="6446"/>
                  </a:lnTo>
                  <a:lnTo>
                    <a:pt x="124632" y="6446"/>
                  </a:lnTo>
                  <a:lnTo>
                    <a:pt x="125348" y="6088"/>
                  </a:lnTo>
                  <a:lnTo>
                    <a:pt x="126065" y="6088"/>
                  </a:lnTo>
                  <a:lnTo>
                    <a:pt x="126781" y="5730"/>
                  </a:lnTo>
                  <a:lnTo>
                    <a:pt x="127139" y="5372"/>
                  </a:lnTo>
                  <a:lnTo>
                    <a:pt x="128572" y="5372"/>
                  </a:lnTo>
                  <a:lnTo>
                    <a:pt x="129288" y="5013"/>
                  </a:lnTo>
                  <a:lnTo>
                    <a:pt x="130004" y="5013"/>
                  </a:lnTo>
                  <a:lnTo>
                    <a:pt x="130721" y="4655"/>
                  </a:lnTo>
                  <a:lnTo>
                    <a:pt x="131437" y="4655"/>
                  </a:lnTo>
                  <a:lnTo>
                    <a:pt x="131795" y="4297"/>
                  </a:lnTo>
                  <a:lnTo>
                    <a:pt x="132511" y="4297"/>
                  </a:lnTo>
                  <a:lnTo>
                    <a:pt x="133228" y="3939"/>
                  </a:lnTo>
                  <a:lnTo>
                    <a:pt x="133944" y="3939"/>
                  </a:lnTo>
                  <a:lnTo>
                    <a:pt x="134660" y="3581"/>
                  </a:lnTo>
                  <a:lnTo>
                    <a:pt x="136093" y="3581"/>
                  </a:lnTo>
                  <a:lnTo>
                    <a:pt x="136451" y="3223"/>
                  </a:lnTo>
                  <a:lnTo>
                    <a:pt x="137167" y="3223"/>
                  </a:lnTo>
                  <a:lnTo>
                    <a:pt x="137883" y="2865"/>
                  </a:lnTo>
                  <a:lnTo>
                    <a:pt x="139316" y="2865"/>
                  </a:lnTo>
                  <a:lnTo>
                    <a:pt x="140032" y="2506"/>
                  </a:lnTo>
                  <a:lnTo>
                    <a:pt x="141107" y="2506"/>
                  </a:lnTo>
                  <a:lnTo>
                    <a:pt x="141823" y="2148"/>
                  </a:lnTo>
                  <a:lnTo>
                    <a:pt x="143255" y="2148"/>
                  </a:lnTo>
                  <a:lnTo>
                    <a:pt x="143972" y="1790"/>
                  </a:lnTo>
                  <a:lnTo>
                    <a:pt x="145762" y="1790"/>
                  </a:lnTo>
                  <a:lnTo>
                    <a:pt x="146479" y="1432"/>
                  </a:lnTo>
                  <a:lnTo>
                    <a:pt x="148628" y="1432"/>
                  </a:lnTo>
                  <a:lnTo>
                    <a:pt x="149344" y="1074"/>
                  </a:lnTo>
                  <a:lnTo>
                    <a:pt x="151851" y="1074"/>
                  </a:lnTo>
                  <a:lnTo>
                    <a:pt x="152567" y="716"/>
                  </a:lnTo>
                  <a:lnTo>
                    <a:pt x="155790" y="716"/>
                  </a:lnTo>
                  <a:lnTo>
                    <a:pt x="156507" y="358"/>
                  </a:lnTo>
                  <a:lnTo>
                    <a:pt x="163311" y="358"/>
                  </a:lnTo>
                  <a:lnTo>
                    <a:pt x="164028" y="0"/>
                  </a:lnTo>
                  <a:lnTo>
                    <a:pt x="169400" y="0"/>
                  </a:lnTo>
                  <a:lnTo>
                    <a:pt x="169758" y="358"/>
                  </a:lnTo>
                  <a:lnTo>
                    <a:pt x="176563" y="358"/>
                  </a:lnTo>
                  <a:lnTo>
                    <a:pt x="177279" y="716"/>
                  </a:lnTo>
                  <a:lnTo>
                    <a:pt x="181218" y="716"/>
                  </a:lnTo>
                  <a:lnTo>
                    <a:pt x="181935" y="1074"/>
                  </a:lnTo>
                  <a:lnTo>
                    <a:pt x="184083" y="1074"/>
                  </a:lnTo>
                  <a:lnTo>
                    <a:pt x="184442" y="1432"/>
                  </a:lnTo>
                  <a:lnTo>
                    <a:pt x="186590" y="1432"/>
                  </a:lnTo>
                  <a:lnTo>
                    <a:pt x="187307" y="1790"/>
                  </a:lnTo>
                  <a:lnTo>
                    <a:pt x="189097" y="1790"/>
                  </a:lnTo>
                  <a:lnTo>
                    <a:pt x="189814" y="2148"/>
                  </a:lnTo>
                  <a:lnTo>
                    <a:pt x="191246" y="2148"/>
                  </a:lnTo>
                  <a:lnTo>
                    <a:pt x="191963" y="2506"/>
                  </a:lnTo>
                  <a:lnTo>
                    <a:pt x="193395" y="2506"/>
                  </a:lnTo>
                  <a:lnTo>
                    <a:pt x="193753" y="2865"/>
                  </a:lnTo>
                  <a:lnTo>
                    <a:pt x="195186" y="2865"/>
                  </a:lnTo>
                  <a:lnTo>
                    <a:pt x="195902" y="3223"/>
                  </a:lnTo>
                  <a:lnTo>
                    <a:pt x="196618" y="3223"/>
                  </a:lnTo>
                  <a:lnTo>
                    <a:pt x="197335" y="3581"/>
                  </a:lnTo>
                  <a:lnTo>
                    <a:pt x="198409" y="3581"/>
                  </a:lnTo>
                  <a:lnTo>
                    <a:pt x="199125" y="3939"/>
                  </a:lnTo>
                  <a:lnTo>
                    <a:pt x="199842" y="3939"/>
                  </a:lnTo>
                  <a:lnTo>
                    <a:pt x="200558" y="4297"/>
                  </a:lnTo>
                  <a:lnTo>
                    <a:pt x="201274" y="4297"/>
                  </a:lnTo>
                  <a:lnTo>
                    <a:pt x="201990" y="4655"/>
                  </a:lnTo>
                  <a:lnTo>
                    <a:pt x="203065" y="4655"/>
                  </a:lnTo>
                  <a:lnTo>
                    <a:pt x="203781" y="5013"/>
                  </a:lnTo>
                  <a:lnTo>
                    <a:pt x="204497" y="5013"/>
                  </a:lnTo>
                  <a:lnTo>
                    <a:pt x="205214" y="5372"/>
                  </a:lnTo>
                  <a:lnTo>
                    <a:pt x="205930" y="5372"/>
                  </a:lnTo>
                  <a:lnTo>
                    <a:pt x="206646" y="5730"/>
                  </a:lnTo>
                  <a:lnTo>
                    <a:pt x="207363" y="5730"/>
                  </a:lnTo>
                  <a:lnTo>
                    <a:pt x="207721" y="6088"/>
                  </a:lnTo>
                  <a:lnTo>
                    <a:pt x="208437" y="6088"/>
                  </a:lnTo>
                  <a:lnTo>
                    <a:pt x="209153" y="6446"/>
                  </a:lnTo>
                  <a:lnTo>
                    <a:pt x="209870" y="6804"/>
                  </a:lnTo>
                  <a:lnTo>
                    <a:pt x="210586" y="6804"/>
                  </a:lnTo>
                  <a:lnTo>
                    <a:pt x="211302" y="7162"/>
                  </a:lnTo>
                  <a:lnTo>
                    <a:pt x="212018" y="7162"/>
                  </a:lnTo>
                  <a:lnTo>
                    <a:pt x="212377" y="7520"/>
                  </a:lnTo>
                  <a:lnTo>
                    <a:pt x="213093" y="7520"/>
                  </a:lnTo>
                  <a:lnTo>
                    <a:pt x="213809" y="7879"/>
                  </a:lnTo>
                  <a:lnTo>
                    <a:pt x="214525" y="8237"/>
                  </a:lnTo>
                  <a:lnTo>
                    <a:pt x="215242" y="8237"/>
                  </a:lnTo>
                  <a:lnTo>
                    <a:pt x="215958" y="8595"/>
                  </a:lnTo>
                  <a:lnTo>
                    <a:pt x="216674" y="8595"/>
                  </a:lnTo>
                  <a:lnTo>
                    <a:pt x="217390" y="8953"/>
                  </a:lnTo>
                  <a:lnTo>
                    <a:pt x="217749" y="9311"/>
                  </a:lnTo>
                  <a:lnTo>
                    <a:pt x="218465" y="9311"/>
                  </a:lnTo>
                  <a:lnTo>
                    <a:pt x="219181" y="9669"/>
                  </a:lnTo>
                  <a:lnTo>
                    <a:pt x="219897" y="10027"/>
                  </a:lnTo>
                  <a:lnTo>
                    <a:pt x="220614" y="10027"/>
                  </a:lnTo>
                  <a:lnTo>
                    <a:pt x="221330" y="10386"/>
                  </a:lnTo>
                  <a:lnTo>
                    <a:pt x="222046" y="10744"/>
                  </a:lnTo>
                  <a:lnTo>
                    <a:pt x="222404" y="10744"/>
                  </a:lnTo>
                  <a:lnTo>
                    <a:pt x="223121" y="11102"/>
                  </a:lnTo>
                  <a:lnTo>
                    <a:pt x="223837" y="11460"/>
                  </a:lnTo>
                  <a:lnTo>
                    <a:pt x="224553" y="11818"/>
                  </a:lnTo>
                  <a:lnTo>
                    <a:pt x="225270" y="11818"/>
                  </a:lnTo>
                  <a:lnTo>
                    <a:pt x="225986" y="12176"/>
                  </a:lnTo>
                  <a:lnTo>
                    <a:pt x="226702" y="12534"/>
                  </a:lnTo>
                  <a:lnTo>
                    <a:pt x="227060" y="12893"/>
                  </a:lnTo>
                  <a:lnTo>
                    <a:pt x="227777" y="12893"/>
                  </a:lnTo>
                  <a:lnTo>
                    <a:pt x="228493" y="13251"/>
                  </a:lnTo>
                  <a:lnTo>
                    <a:pt x="229209" y="13609"/>
                  </a:lnTo>
                  <a:lnTo>
                    <a:pt x="229925" y="13967"/>
                  </a:lnTo>
                  <a:lnTo>
                    <a:pt x="230642" y="13967"/>
                  </a:lnTo>
                  <a:lnTo>
                    <a:pt x="231358" y="14325"/>
                  </a:lnTo>
                  <a:lnTo>
                    <a:pt x="231716" y="14683"/>
                  </a:lnTo>
                  <a:lnTo>
                    <a:pt x="232432" y="15041"/>
                  </a:lnTo>
                  <a:lnTo>
                    <a:pt x="233149" y="15400"/>
                  </a:lnTo>
                  <a:lnTo>
                    <a:pt x="233865" y="15400"/>
                  </a:lnTo>
                  <a:lnTo>
                    <a:pt x="234581" y="15758"/>
                  </a:lnTo>
                  <a:lnTo>
                    <a:pt x="235297" y="16116"/>
                  </a:lnTo>
                  <a:lnTo>
                    <a:pt x="236014" y="16474"/>
                  </a:lnTo>
                  <a:lnTo>
                    <a:pt x="236372" y="16832"/>
                  </a:lnTo>
                  <a:lnTo>
                    <a:pt x="237088" y="17190"/>
                  </a:lnTo>
                  <a:lnTo>
                    <a:pt x="237804" y="17548"/>
                  </a:lnTo>
                  <a:lnTo>
                    <a:pt x="238521" y="17548"/>
                  </a:lnTo>
                  <a:lnTo>
                    <a:pt x="239237" y="17906"/>
                  </a:lnTo>
                  <a:lnTo>
                    <a:pt x="239953" y="18265"/>
                  </a:lnTo>
                  <a:lnTo>
                    <a:pt x="240670" y="18623"/>
                  </a:lnTo>
                  <a:lnTo>
                    <a:pt x="241028" y="18981"/>
                  </a:lnTo>
                  <a:lnTo>
                    <a:pt x="241744" y="19339"/>
                  </a:lnTo>
                  <a:lnTo>
                    <a:pt x="242460" y="19697"/>
                  </a:lnTo>
                  <a:lnTo>
                    <a:pt x="243177" y="20055"/>
                  </a:lnTo>
                  <a:lnTo>
                    <a:pt x="243893" y="20413"/>
                  </a:lnTo>
                  <a:lnTo>
                    <a:pt x="244609" y="20772"/>
                  </a:lnTo>
                  <a:lnTo>
                    <a:pt x="245325" y="21130"/>
                  </a:lnTo>
                  <a:lnTo>
                    <a:pt x="245684" y="21488"/>
                  </a:lnTo>
                  <a:lnTo>
                    <a:pt x="246400" y="21488"/>
                  </a:lnTo>
                  <a:lnTo>
                    <a:pt x="247116" y="21846"/>
                  </a:lnTo>
                  <a:lnTo>
                    <a:pt x="247832" y="22204"/>
                  </a:lnTo>
                  <a:lnTo>
                    <a:pt x="248549" y="22562"/>
                  </a:lnTo>
                  <a:lnTo>
                    <a:pt x="249265" y="22920"/>
                  </a:lnTo>
                  <a:lnTo>
                    <a:pt x="249981" y="23279"/>
                  </a:lnTo>
                  <a:lnTo>
                    <a:pt x="250697" y="23637"/>
                  </a:lnTo>
                  <a:lnTo>
                    <a:pt x="251056" y="23995"/>
                  </a:lnTo>
                  <a:lnTo>
                    <a:pt x="251772" y="24353"/>
                  </a:lnTo>
                  <a:lnTo>
                    <a:pt x="252488" y="24711"/>
                  </a:lnTo>
                  <a:lnTo>
                    <a:pt x="253204" y="25069"/>
                  </a:lnTo>
                  <a:lnTo>
                    <a:pt x="253921" y="25427"/>
                  </a:lnTo>
                  <a:lnTo>
                    <a:pt x="254637" y="25786"/>
                  </a:lnTo>
                  <a:lnTo>
                    <a:pt x="255353" y="26144"/>
                  </a:lnTo>
                  <a:lnTo>
                    <a:pt x="255711" y="26860"/>
                  </a:lnTo>
                  <a:lnTo>
                    <a:pt x="256428" y="27218"/>
                  </a:lnTo>
                  <a:lnTo>
                    <a:pt x="257144" y="27576"/>
                  </a:lnTo>
                  <a:lnTo>
                    <a:pt x="257860" y="27934"/>
                  </a:lnTo>
                  <a:lnTo>
                    <a:pt x="258577" y="28293"/>
                  </a:lnTo>
                  <a:lnTo>
                    <a:pt x="259293" y="28651"/>
                  </a:lnTo>
                  <a:lnTo>
                    <a:pt x="260009" y="29009"/>
                  </a:lnTo>
                  <a:lnTo>
                    <a:pt x="260367" y="29367"/>
                  </a:lnTo>
                  <a:lnTo>
                    <a:pt x="261084" y="29725"/>
                  </a:lnTo>
                  <a:lnTo>
                    <a:pt x="261800" y="30083"/>
                  </a:lnTo>
                  <a:lnTo>
                    <a:pt x="262516" y="30441"/>
                  </a:lnTo>
                  <a:lnTo>
                    <a:pt x="263232" y="30800"/>
                  </a:lnTo>
                  <a:lnTo>
                    <a:pt x="263949" y="31516"/>
                  </a:lnTo>
                  <a:lnTo>
                    <a:pt x="264665" y="31874"/>
                  </a:lnTo>
                  <a:lnTo>
                    <a:pt x="265023" y="32232"/>
                  </a:lnTo>
                  <a:lnTo>
                    <a:pt x="265739" y="32590"/>
                  </a:lnTo>
                  <a:lnTo>
                    <a:pt x="266456" y="32948"/>
                  </a:lnTo>
                  <a:lnTo>
                    <a:pt x="267172" y="33307"/>
                  </a:lnTo>
                  <a:lnTo>
                    <a:pt x="267888" y="33665"/>
                  </a:lnTo>
                  <a:lnTo>
                    <a:pt x="268604" y="34381"/>
                  </a:lnTo>
                  <a:lnTo>
                    <a:pt x="269321" y="34739"/>
                  </a:lnTo>
                  <a:lnTo>
                    <a:pt x="269679" y="35097"/>
                  </a:lnTo>
                  <a:lnTo>
                    <a:pt x="270395" y="35455"/>
                  </a:lnTo>
                  <a:lnTo>
                    <a:pt x="271111" y="35813"/>
                  </a:lnTo>
                  <a:lnTo>
                    <a:pt x="271828" y="36172"/>
                  </a:lnTo>
                  <a:lnTo>
                    <a:pt x="272544" y="36888"/>
                  </a:lnTo>
                  <a:lnTo>
                    <a:pt x="273260" y="37246"/>
                  </a:lnTo>
                  <a:lnTo>
                    <a:pt x="273977" y="37604"/>
                  </a:lnTo>
                  <a:lnTo>
                    <a:pt x="274335" y="37962"/>
                  </a:lnTo>
                  <a:lnTo>
                    <a:pt x="275051" y="38320"/>
                  </a:lnTo>
                  <a:lnTo>
                    <a:pt x="275767" y="39037"/>
                  </a:lnTo>
                  <a:lnTo>
                    <a:pt x="276484" y="39395"/>
                  </a:lnTo>
                  <a:lnTo>
                    <a:pt x="277200" y="39753"/>
                  </a:lnTo>
                  <a:lnTo>
                    <a:pt x="277916" y="40111"/>
                  </a:lnTo>
                  <a:lnTo>
                    <a:pt x="278632" y="40469"/>
                  </a:lnTo>
                  <a:lnTo>
                    <a:pt x="278991" y="41186"/>
                  </a:lnTo>
                  <a:lnTo>
                    <a:pt x="279707" y="41544"/>
                  </a:lnTo>
                  <a:lnTo>
                    <a:pt x="280423" y="41902"/>
                  </a:lnTo>
                  <a:lnTo>
                    <a:pt x="281139" y="42260"/>
                  </a:lnTo>
                  <a:lnTo>
                    <a:pt x="281856" y="42976"/>
                  </a:lnTo>
                  <a:lnTo>
                    <a:pt x="282572" y="43334"/>
                  </a:lnTo>
                  <a:lnTo>
                    <a:pt x="283288" y="43693"/>
                  </a:lnTo>
                  <a:lnTo>
                    <a:pt x="284005" y="44409"/>
                  </a:lnTo>
                  <a:lnTo>
                    <a:pt x="284363" y="44767"/>
                  </a:lnTo>
                  <a:lnTo>
                    <a:pt x="285079" y="45125"/>
                  </a:lnTo>
                  <a:lnTo>
                    <a:pt x="285795" y="45483"/>
                  </a:lnTo>
                  <a:lnTo>
                    <a:pt x="286511" y="46200"/>
                  </a:lnTo>
                  <a:lnTo>
                    <a:pt x="287228" y="46558"/>
                  </a:lnTo>
                  <a:lnTo>
                    <a:pt x="287944" y="46916"/>
                  </a:lnTo>
                  <a:lnTo>
                    <a:pt x="288660" y="47632"/>
                  </a:lnTo>
                  <a:lnTo>
                    <a:pt x="289018" y="47990"/>
                  </a:lnTo>
                  <a:lnTo>
                    <a:pt x="289735" y="48348"/>
                  </a:lnTo>
                  <a:lnTo>
                    <a:pt x="290451" y="49065"/>
                  </a:lnTo>
                  <a:lnTo>
                    <a:pt x="291167" y="49423"/>
                  </a:lnTo>
                  <a:lnTo>
                    <a:pt x="291884" y="49781"/>
                  </a:lnTo>
                  <a:lnTo>
                    <a:pt x="292600" y="50497"/>
                  </a:lnTo>
                  <a:lnTo>
                    <a:pt x="293316" y="50855"/>
                  </a:lnTo>
                  <a:lnTo>
                    <a:pt x="293674" y="51214"/>
                  </a:lnTo>
                  <a:lnTo>
                    <a:pt x="294391" y="51930"/>
                  </a:lnTo>
                  <a:lnTo>
                    <a:pt x="295107" y="52288"/>
                  </a:lnTo>
                  <a:lnTo>
                    <a:pt x="295823" y="52646"/>
                  </a:lnTo>
                  <a:lnTo>
                    <a:pt x="296539" y="53362"/>
                  </a:lnTo>
                  <a:lnTo>
                    <a:pt x="297256" y="53720"/>
                  </a:lnTo>
                  <a:lnTo>
                    <a:pt x="297972" y="54079"/>
                  </a:lnTo>
                  <a:lnTo>
                    <a:pt x="298330" y="54795"/>
                  </a:lnTo>
                  <a:lnTo>
                    <a:pt x="299046" y="55153"/>
                  </a:lnTo>
                  <a:lnTo>
                    <a:pt x="299763" y="55869"/>
                  </a:lnTo>
                  <a:lnTo>
                    <a:pt x="300479" y="56227"/>
                  </a:lnTo>
                  <a:lnTo>
                    <a:pt x="301195" y="56586"/>
                  </a:lnTo>
                  <a:lnTo>
                    <a:pt x="301912" y="57302"/>
                  </a:lnTo>
                  <a:lnTo>
                    <a:pt x="302628" y="57660"/>
                  </a:lnTo>
                  <a:lnTo>
                    <a:pt x="302986" y="58376"/>
                  </a:lnTo>
                  <a:lnTo>
                    <a:pt x="303702" y="58734"/>
                  </a:lnTo>
                  <a:lnTo>
                    <a:pt x="304418" y="59093"/>
                  </a:lnTo>
                  <a:lnTo>
                    <a:pt x="305135" y="59809"/>
                  </a:lnTo>
                  <a:lnTo>
                    <a:pt x="305851" y="60167"/>
                  </a:lnTo>
                  <a:lnTo>
                    <a:pt x="306567" y="60883"/>
                  </a:lnTo>
                  <a:lnTo>
                    <a:pt x="307284" y="61241"/>
                  </a:lnTo>
                  <a:lnTo>
                    <a:pt x="307642" y="61958"/>
                  </a:lnTo>
                  <a:lnTo>
                    <a:pt x="308358" y="62316"/>
                  </a:lnTo>
                  <a:lnTo>
                    <a:pt x="309074" y="63032"/>
                  </a:lnTo>
                  <a:lnTo>
                    <a:pt x="309791" y="63390"/>
                  </a:lnTo>
                  <a:lnTo>
                    <a:pt x="310507" y="64107"/>
                  </a:lnTo>
                  <a:lnTo>
                    <a:pt x="311223" y="64465"/>
                  </a:lnTo>
                  <a:lnTo>
                    <a:pt x="311939" y="65181"/>
                  </a:lnTo>
                  <a:lnTo>
                    <a:pt x="312298" y="65539"/>
                  </a:lnTo>
                  <a:lnTo>
                    <a:pt x="313014" y="66255"/>
                  </a:lnTo>
                  <a:lnTo>
                    <a:pt x="313730" y="66614"/>
                  </a:lnTo>
                  <a:lnTo>
                    <a:pt x="314446" y="67330"/>
                  </a:lnTo>
                  <a:lnTo>
                    <a:pt x="315163" y="67688"/>
                  </a:lnTo>
                  <a:lnTo>
                    <a:pt x="315879" y="68404"/>
                  </a:lnTo>
                  <a:lnTo>
                    <a:pt x="316595" y="68762"/>
                  </a:lnTo>
                  <a:lnTo>
                    <a:pt x="317312" y="69479"/>
                  </a:lnTo>
                  <a:lnTo>
                    <a:pt x="317670" y="69837"/>
                  </a:lnTo>
                  <a:lnTo>
                    <a:pt x="318386" y="70553"/>
                  </a:lnTo>
                  <a:lnTo>
                    <a:pt x="319102" y="71269"/>
                  </a:lnTo>
                  <a:lnTo>
                    <a:pt x="319819" y="71627"/>
                  </a:lnTo>
                  <a:lnTo>
                    <a:pt x="320535" y="72344"/>
                  </a:lnTo>
                  <a:lnTo>
                    <a:pt x="321251" y="72702"/>
                  </a:lnTo>
                  <a:lnTo>
                    <a:pt x="321967" y="73418"/>
                  </a:lnTo>
                  <a:lnTo>
                    <a:pt x="322325" y="74134"/>
                  </a:lnTo>
                  <a:lnTo>
                    <a:pt x="323042" y="74493"/>
                  </a:lnTo>
                  <a:lnTo>
                    <a:pt x="323758" y="75209"/>
                  </a:lnTo>
                  <a:lnTo>
                    <a:pt x="324474" y="75925"/>
                  </a:lnTo>
                  <a:lnTo>
                    <a:pt x="325191" y="76641"/>
                  </a:lnTo>
                  <a:lnTo>
                    <a:pt x="325907" y="77000"/>
                  </a:lnTo>
                  <a:lnTo>
                    <a:pt x="326623" y="77716"/>
                  </a:lnTo>
                  <a:lnTo>
                    <a:pt x="326981" y="78432"/>
                  </a:lnTo>
                  <a:lnTo>
                    <a:pt x="327698" y="79148"/>
                  </a:lnTo>
                  <a:lnTo>
                    <a:pt x="328414" y="79865"/>
                  </a:lnTo>
                  <a:lnTo>
                    <a:pt x="329130" y="80581"/>
                  </a:lnTo>
                  <a:lnTo>
                    <a:pt x="329846" y="81655"/>
                  </a:lnTo>
                  <a:lnTo>
                    <a:pt x="330563" y="82372"/>
                  </a:lnTo>
                  <a:lnTo>
                    <a:pt x="331279" y="83446"/>
                  </a:lnTo>
                  <a:lnTo>
                    <a:pt x="331637" y="84521"/>
                  </a:lnTo>
                  <a:lnTo>
                    <a:pt x="332353" y="85953"/>
                  </a:lnTo>
                  <a:lnTo>
                    <a:pt x="336293" y="133944"/>
                  </a:lnTo>
                  <a:lnTo>
                    <a:pt x="337009" y="151493"/>
                  </a:lnTo>
                  <a:lnTo>
                    <a:pt x="338442" y="194828"/>
                  </a:lnTo>
                  <a:lnTo>
                    <a:pt x="339874" y="247832"/>
                  </a:lnTo>
                  <a:lnTo>
                    <a:pt x="340949" y="309791"/>
                  </a:lnTo>
                  <a:lnTo>
                    <a:pt x="341665" y="343814"/>
                  </a:lnTo>
                  <a:lnTo>
                    <a:pt x="343098" y="416516"/>
                  </a:lnTo>
                  <a:lnTo>
                    <a:pt x="343814" y="454837"/>
                  </a:lnTo>
                  <a:lnTo>
                    <a:pt x="344530" y="494591"/>
                  </a:lnTo>
                  <a:lnTo>
                    <a:pt x="345246" y="535061"/>
                  </a:lnTo>
                  <a:lnTo>
                    <a:pt x="345605" y="576605"/>
                  </a:lnTo>
                  <a:lnTo>
                    <a:pt x="346321" y="618865"/>
                  </a:lnTo>
                  <a:lnTo>
                    <a:pt x="347037" y="661843"/>
                  </a:lnTo>
                  <a:lnTo>
                    <a:pt x="347753" y="705177"/>
                  </a:lnTo>
                  <a:lnTo>
                    <a:pt x="348470" y="748869"/>
                  </a:lnTo>
                  <a:lnTo>
                    <a:pt x="349186" y="793280"/>
                  </a:lnTo>
                  <a:lnTo>
                    <a:pt x="349902" y="837688"/>
                  </a:lnTo>
                  <a:lnTo>
                    <a:pt x="350619" y="882456"/>
                  </a:lnTo>
                  <a:lnTo>
                    <a:pt x="350977" y="917554"/>
                  </a:lnTo>
                  <a:lnTo>
                    <a:pt x="351693" y="920420"/>
                  </a:lnTo>
                  <a:lnTo>
                    <a:pt x="352409" y="920776"/>
                  </a:lnTo>
                  <a:lnTo>
                    <a:pt x="650382" y="920776"/>
                  </a:lnTo>
                  <a:lnTo>
                    <a:pt x="650740" y="920420"/>
                  </a:lnTo>
                  <a:lnTo>
                    <a:pt x="656112" y="920420"/>
                  </a:lnTo>
                  <a:lnTo>
                    <a:pt x="656828" y="920061"/>
                  </a:lnTo>
                  <a:lnTo>
                    <a:pt x="658261" y="920061"/>
                  </a:lnTo>
                  <a:lnTo>
                    <a:pt x="658977" y="919704"/>
                  </a:lnTo>
                  <a:lnTo>
                    <a:pt x="659693" y="919704"/>
                  </a:lnTo>
                  <a:lnTo>
                    <a:pt x="660051" y="919345"/>
                  </a:lnTo>
                  <a:lnTo>
                    <a:pt x="660768" y="919345"/>
                  </a:lnTo>
                  <a:lnTo>
                    <a:pt x="661484" y="918986"/>
                  </a:lnTo>
                  <a:lnTo>
                    <a:pt x="662200" y="918629"/>
                  </a:lnTo>
                  <a:lnTo>
                    <a:pt x="662917" y="918270"/>
                  </a:lnTo>
                  <a:lnTo>
                    <a:pt x="663633" y="917913"/>
                  </a:lnTo>
                  <a:lnTo>
                    <a:pt x="664349" y="917554"/>
                  </a:lnTo>
                  <a:lnTo>
                    <a:pt x="664707" y="916838"/>
                  </a:lnTo>
                  <a:lnTo>
                    <a:pt x="665424" y="915763"/>
                  </a:lnTo>
                  <a:lnTo>
                    <a:pt x="669363" y="867774"/>
                  </a:lnTo>
                  <a:lnTo>
                    <a:pt x="670079" y="850223"/>
                  </a:lnTo>
                  <a:lnTo>
                    <a:pt x="671512" y="806890"/>
                  </a:lnTo>
                  <a:lnTo>
                    <a:pt x="672945" y="753525"/>
                  </a:lnTo>
                  <a:lnTo>
                    <a:pt x="674019" y="691567"/>
                  </a:lnTo>
                  <a:lnTo>
                    <a:pt x="674735" y="657543"/>
                  </a:lnTo>
                  <a:lnTo>
                    <a:pt x="676168" y="584842"/>
                  </a:lnTo>
                  <a:lnTo>
                    <a:pt x="676884" y="546163"/>
                  </a:lnTo>
                  <a:lnTo>
                    <a:pt x="677600" y="506768"/>
                  </a:lnTo>
                  <a:lnTo>
                    <a:pt x="678317" y="465940"/>
                  </a:lnTo>
                  <a:lnTo>
                    <a:pt x="678675" y="424395"/>
                  </a:lnTo>
                  <a:lnTo>
                    <a:pt x="679391" y="382135"/>
                  </a:lnTo>
                  <a:lnTo>
                    <a:pt x="680107" y="339158"/>
                  </a:lnTo>
                  <a:lnTo>
                    <a:pt x="680824" y="295465"/>
                  </a:lnTo>
                  <a:lnTo>
                    <a:pt x="681540" y="251772"/>
                  </a:lnTo>
                  <a:lnTo>
                    <a:pt x="682256" y="207363"/>
                  </a:lnTo>
                  <a:lnTo>
                    <a:pt x="682972" y="162953"/>
                  </a:lnTo>
                  <a:lnTo>
                    <a:pt x="683689" y="118186"/>
                  </a:lnTo>
                  <a:lnTo>
                    <a:pt x="684047" y="78432"/>
                  </a:lnTo>
                  <a:lnTo>
                    <a:pt x="684763" y="69121"/>
                  </a:lnTo>
                  <a:lnTo>
                    <a:pt x="685479" y="66972"/>
                  </a:lnTo>
                  <a:lnTo>
                    <a:pt x="686196" y="66255"/>
                  </a:lnTo>
                  <a:lnTo>
                    <a:pt x="686912" y="65539"/>
                  </a:lnTo>
                  <a:lnTo>
                    <a:pt x="687628" y="65181"/>
                  </a:lnTo>
                  <a:lnTo>
                    <a:pt x="688345" y="64465"/>
                  </a:lnTo>
                  <a:lnTo>
                    <a:pt x="688703" y="64107"/>
                  </a:lnTo>
                  <a:lnTo>
                    <a:pt x="689419" y="63390"/>
                  </a:lnTo>
                  <a:lnTo>
                    <a:pt x="690135" y="63032"/>
                  </a:lnTo>
                  <a:lnTo>
                    <a:pt x="690852" y="62674"/>
                  </a:lnTo>
                  <a:lnTo>
                    <a:pt x="691568" y="61958"/>
                  </a:lnTo>
                  <a:lnTo>
                    <a:pt x="692284" y="61600"/>
                  </a:lnTo>
                  <a:lnTo>
                    <a:pt x="693000" y="60883"/>
                  </a:lnTo>
                  <a:lnTo>
                    <a:pt x="693359" y="60525"/>
                  </a:lnTo>
                  <a:lnTo>
                    <a:pt x="694075" y="59809"/>
                  </a:lnTo>
                  <a:lnTo>
                    <a:pt x="694791" y="59451"/>
                  </a:lnTo>
                  <a:lnTo>
                    <a:pt x="695507" y="58734"/>
                  </a:lnTo>
                  <a:lnTo>
                    <a:pt x="696224" y="58376"/>
                  </a:lnTo>
                  <a:lnTo>
                    <a:pt x="696940" y="58018"/>
                  </a:lnTo>
                  <a:lnTo>
                    <a:pt x="697656" y="57302"/>
                  </a:lnTo>
                  <a:lnTo>
                    <a:pt x="698014" y="56944"/>
                  </a:lnTo>
                  <a:lnTo>
                    <a:pt x="698731" y="56227"/>
                  </a:lnTo>
                  <a:lnTo>
                    <a:pt x="699447" y="55869"/>
                  </a:lnTo>
                  <a:lnTo>
                    <a:pt x="700163" y="55511"/>
                  </a:lnTo>
                  <a:lnTo>
                    <a:pt x="700879" y="54795"/>
                  </a:lnTo>
                  <a:lnTo>
                    <a:pt x="701596" y="54437"/>
                  </a:lnTo>
                  <a:lnTo>
                    <a:pt x="702312" y="53720"/>
                  </a:lnTo>
                  <a:lnTo>
                    <a:pt x="702670" y="53362"/>
                  </a:lnTo>
                  <a:lnTo>
                    <a:pt x="703386" y="53004"/>
                  </a:lnTo>
                  <a:lnTo>
                    <a:pt x="704103" y="52288"/>
                  </a:lnTo>
                  <a:lnTo>
                    <a:pt x="704819" y="51930"/>
                  </a:lnTo>
                  <a:lnTo>
                    <a:pt x="705535" y="51572"/>
                  </a:lnTo>
                  <a:lnTo>
                    <a:pt x="706252" y="50855"/>
                  </a:lnTo>
                  <a:lnTo>
                    <a:pt x="706968" y="50497"/>
                  </a:lnTo>
                  <a:lnTo>
                    <a:pt x="707326" y="50139"/>
                  </a:lnTo>
                  <a:lnTo>
                    <a:pt x="708042" y="49423"/>
                  </a:lnTo>
                  <a:lnTo>
                    <a:pt x="708759" y="49065"/>
                  </a:lnTo>
                  <a:lnTo>
                    <a:pt x="709475" y="48707"/>
                  </a:lnTo>
                  <a:lnTo>
                    <a:pt x="710191" y="47990"/>
                  </a:lnTo>
                  <a:lnTo>
                    <a:pt x="710907" y="47632"/>
                  </a:lnTo>
                  <a:lnTo>
                    <a:pt x="711624" y="47274"/>
                  </a:lnTo>
                  <a:lnTo>
                    <a:pt x="711982" y="46558"/>
                  </a:lnTo>
                  <a:lnTo>
                    <a:pt x="712698" y="46200"/>
                  </a:lnTo>
                  <a:lnTo>
                    <a:pt x="713414" y="45841"/>
                  </a:lnTo>
                  <a:lnTo>
                    <a:pt x="714131" y="45125"/>
                  </a:lnTo>
                  <a:lnTo>
                    <a:pt x="714847" y="44767"/>
                  </a:lnTo>
                  <a:lnTo>
                    <a:pt x="715563" y="44409"/>
                  </a:lnTo>
                  <a:lnTo>
                    <a:pt x="716279" y="44051"/>
                  </a:lnTo>
                  <a:lnTo>
                    <a:pt x="716996" y="43334"/>
                  </a:lnTo>
                  <a:lnTo>
                    <a:pt x="717354" y="42976"/>
                  </a:lnTo>
                  <a:lnTo>
                    <a:pt x="718070" y="42618"/>
                  </a:lnTo>
                  <a:lnTo>
                    <a:pt x="718786" y="42260"/>
                  </a:lnTo>
                  <a:lnTo>
                    <a:pt x="719503" y="41544"/>
                  </a:lnTo>
                  <a:lnTo>
                    <a:pt x="720219" y="41186"/>
                  </a:lnTo>
                  <a:lnTo>
                    <a:pt x="720935" y="40827"/>
                  </a:lnTo>
                  <a:lnTo>
                    <a:pt x="721652" y="40469"/>
                  </a:lnTo>
                  <a:lnTo>
                    <a:pt x="722010" y="39753"/>
                  </a:lnTo>
                  <a:lnTo>
                    <a:pt x="722726" y="39395"/>
                  </a:lnTo>
                  <a:lnTo>
                    <a:pt x="723442" y="39037"/>
                  </a:lnTo>
                  <a:lnTo>
                    <a:pt x="724159" y="38679"/>
                  </a:lnTo>
                  <a:lnTo>
                    <a:pt x="724875" y="37962"/>
                  </a:lnTo>
                  <a:lnTo>
                    <a:pt x="725591" y="37604"/>
                  </a:lnTo>
                  <a:lnTo>
                    <a:pt x="726307" y="37246"/>
                  </a:lnTo>
                  <a:lnTo>
                    <a:pt x="726666" y="36888"/>
                  </a:lnTo>
                  <a:lnTo>
                    <a:pt x="727382" y="36530"/>
                  </a:lnTo>
                  <a:lnTo>
                    <a:pt x="728098" y="35813"/>
                  </a:lnTo>
                  <a:lnTo>
                    <a:pt x="728814" y="35455"/>
                  </a:lnTo>
                  <a:lnTo>
                    <a:pt x="729531" y="35097"/>
                  </a:lnTo>
                  <a:lnTo>
                    <a:pt x="730247" y="34739"/>
                  </a:lnTo>
                  <a:lnTo>
                    <a:pt x="730963" y="34381"/>
                  </a:lnTo>
                  <a:lnTo>
                    <a:pt x="731321" y="34023"/>
                  </a:lnTo>
                  <a:lnTo>
                    <a:pt x="732038" y="33307"/>
                  </a:lnTo>
                  <a:lnTo>
                    <a:pt x="732754" y="32948"/>
                  </a:lnTo>
                  <a:lnTo>
                    <a:pt x="733470" y="32590"/>
                  </a:lnTo>
                  <a:lnTo>
                    <a:pt x="734186" y="32232"/>
                  </a:lnTo>
                  <a:lnTo>
                    <a:pt x="734903" y="31874"/>
                  </a:lnTo>
                  <a:lnTo>
                    <a:pt x="735619" y="31516"/>
                  </a:lnTo>
                  <a:lnTo>
                    <a:pt x="735977" y="31158"/>
                  </a:lnTo>
                  <a:lnTo>
                    <a:pt x="736693" y="30800"/>
                  </a:lnTo>
                  <a:lnTo>
                    <a:pt x="737410" y="30083"/>
                  </a:lnTo>
                  <a:lnTo>
                    <a:pt x="738126" y="29725"/>
                  </a:lnTo>
                  <a:lnTo>
                    <a:pt x="738842" y="29367"/>
                  </a:lnTo>
                  <a:lnTo>
                    <a:pt x="739559" y="29009"/>
                  </a:lnTo>
                  <a:lnTo>
                    <a:pt x="740275" y="28651"/>
                  </a:lnTo>
                  <a:lnTo>
                    <a:pt x="740633" y="28293"/>
                  </a:lnTo>
                  <a:lnTo>
                    <a:pt x="741349" y="27934"/>
                  </a:lnTo>
                  <a:lnTo>
                    <a:pt x="742066" y="27576"/>
                  </a:lnTo>
                  <a:lnTo>
                    <a:pt x="742782" y="27218"/>
                  </a:lnTo>
                  <a:lnTo>
                    <a:pt x="743498" y="26860"/>
                  </a:lnTo>
                  <a:lnTo>
                    <a:pt x="744214" y="26502"/>
                  </a:lnTo>
                  <a:lnTo>
                    <a:pt x="744931" y="26144"/>
                  </a:lnTo>
                  <a:lnTo>
                    <a:pt x="745289" y="25786"/>
                  </a:lnTo>
                  <a:lnTo>
                    <a:pt x="746005" y="25427"/>
                  </a:lnTo>
                  <a:lnTo>
                    <a:pt x="746721" y="25069"/>
                  </a:lnTo>
                  <a:lnTo>
                    <a:pt x="747438" y="24711"/>
                  </a:lnTo>
                  <a:lnTo>
                    <a:pt x="748154" y="24353"/>
                  </a:lnTo>
                  <a:lnTo>
                    <a:pt x="748870" y="23995"/>
                  </a:lnTo>
                  <a:lnTo>
                    <a:pt x="749586" y="23637"/>
                  </a:lnTo>
                  <a:lnTo>
                    <a:pt x="750303" y="23279"/>
                  </a:lnTo>
                  <a:lnTo>
                    <a:pt x="750661" y="22920"/>
                  </a:lnTo>
                  <a:lnTo>
                    <a:pt x="751377" y="22562"/>
                  </a:lnTo>
                  <a:lnTo>
                    <a:pt x="752093" y="22204"/>
                  </a:lnTo>
                  <a:lnTo>
                    <a:pt x="752810" y="21846"/>
                  </a:lnTo>
                  <a:lnTo>
                    <a:pt x="753526" y="21488"/>
                  </a:lnTo>
                  <a:lnTo>
                    <a:pt x="754242" y="21130"/>
                  </a:lnTo>
                  <a:lnTo>
                    <a:pt x="754959" y="20772"/>
                  </a:lnTo>
                  <a:lnTo>
                    <a:pt x="755317" y="20413"/>
                  </a:lnTo>
                  <a:lnTo>
                    <a:pt x="756033" y="20055"/>
                  </a:lnTo>
                  <a:lnTo>
                    <a:pt x="756749" y="19697"/>
                  </a:lnTo>
                  <a:lnTo>
                    <a:pt x="757466" y="19339"/>
                  </a:lnTo>
                  <a:lnTo>
                    <a:pt x="758182" y="18981"/>
                  </a:lnTo>
                  <a:lnTo>
                    <a:pt x="758898" y="18623"/>
                  </a:lnTo>
                  <a:lnTo>
                    <a:pt x="759614" y="18265"/>
                  </a:lnTo>
                  <a:lnTo>
                    <a:pt x="759973" y="18265"/>
                  </a:lnTo>
                  <a:lnTo>
                    <a:pt x="760689" y="17906"/>
                  </a:lnTo>
                  <a:lnTo>
                    <a:pt x="761405" y="17548"/>
                  </a:lnTo>
                  <a:lnTo>
                    <a:pt x="762121" y="17190"/>
                  </a:lnTo>
                  <a:lnTo>
                    <a:pt x="762838" y="16832"/>
                  </a:lnTo>
                  <a:lnTo>
                    <a:pt x="763554" y="16474"/>
                  </a:lnTo>
                  <a:lnTo>
                    <a:pt x="764270" y="16116"/>
                  </a:lnTo>
                  <a:lnTo>
                    <a:pt x="764628" y="15758"/>
                  </a:lnTo>
                  <a:lnTo>
                    <a:pt x="765345" y="15758"/>
                  </a:lnTo>
                  <a:lnTo>
                    <a:pt x="766061" y="15400"/>
                  </a:lnTo>
                  <a:lnTo>
                    <a:pt x="766777" y="15041"/>
                  </a:lnTo>
                  <a:lnTo>
                    <a:pt x="767493" y="14683"/>
                  </a:lnTo>
                  <a:lnTo>
                    <a:pt x="768210" y="14325"/>
                  </a:lnTo>
                  <a:lnTo>
                    <a:pt x="768926" y="14325"/>
                  </a:lnTo>
                  <a:lnTo>
                    <a:pt x="769284" y="13967"/>
                  </a:lnTo>
                  <a:lnTo>
                    <a:pt x="770000" y="13609"/>
                  </a:lnTo>
                  <a:lnTo>
                    <a:pt x="770717" y="13251"/>
                  </a:lnTo>
                  <a:lnTo>
                    <a:pt x="771433" y="12893"/>
                  </a:lnTo>
                  <a:lnTo>
                    <a:pt x="772149" y="12893"/>
                  </a:lnTo>
                  <a:lnTo>
                    <a:pt x="772866" y="12534"/>
                  </a:lnTo>
                  <a:lnTo>
                    <a:pt x="773582" y="12176"/>
                  </a:lnTo>
                  <a:lnTo>
                    <a:pt x="773940" y="11818"/>
                  </a:lnTo>
                  <a:lnTo>
                    <a:pt x="774656" y="11818"/>
                  </a:lnTo>
                  <a:lnTo>
                    <a:pt x="775373" y="11460"/>
                  </a:lnTo>
                  <a:lnTo>
                    <a:pt x="776089" y="11102"/>
                  </a:lnTo>
                  <a:lnTo>
                    <a:pt x="776805" y="11102"/>
                  </a:lnTo>
                  <a:lnTo>
                    <a:pt x="777521" y="10744"/>
                  </a:lnTo>
                  <a:lnTo>
                    <a:pt x="778238" y="10386"/>
                  </a:lnTo>
                  <a:lnTo>
                    <a:pt x="778596" y="10386"/>
                  </a:lnTo>
                  <a:lnTo>
                    <a:pt x="779312" y="10027"/>
                  </a:lnTo>
                  <a:lnTo>
                    <a:pt x="780028" y="9669"/>
                  </a:lnTo>
                  <a:lnTo>
                    <a:pt x="780745" y="9669"/>
                  </a:lnTo>
                  <a:lnTo>
                    <a:pt x="781461" y="9311"/>
                  </a:lnTo>
                  <a:lnTo>
                    <a:pt x="782177" y="8953"/>
                  </a:lnTo>
                  <a:lnTo>
                    <a:pt x="782894" y="8953"/>
                  </a:lnTo>
                  <a:lnTo>
                    <a:pt x="783610" y="8595"/>
                  </a:lnTo>
                  <a:lnTo>
                    <a:pt x="783968" y="8237"/>
                  </a:lnTo>
                  <a:lnTo>
                    <a:pt x="784684" y="8237"/>
                  </a:lnTo>
                  <a:lnTo>
                    <a:pt x="785400" y="7879"/>
                  </a:lnTo>
                  <a:lnTo>
                    <a:pt x="786117" y="7879"/>
                  </a:lnTo>
                  <a:lnTo>
                    <a:pt x="786833" y="7520"/>
                  </a:lnTo>
                  <a:lnTo>
                    <a:pt x="787549" y="7162"/>
                  </a:lnTo>
                  <a:lnTo>
                    <a:pt x="788266" y="7162"/>
                  </a:lnTo>
                  <a:lnTo>
                    <a:pt x="788624" y="6804"/>
                  </a:lnTo>
                  <a:lnTo>
                    <a:pt x="789340" y="6804"/>
                  </a:lnTo>
                  <a:lnTo>
                    <a:pt x="790056" y="6446"/>
                  </a:lnTo>
                  <a:lnTo>
                    <a:pt x="790773" y="6446"/>
                  </a:lnTo>
                  <a:lnTo>
                    <a:pt x="791489" y="6088"/>
                  </a:lnTo>
                  <a:lnTo>
                    <a:pt x="792205" y="6088"/>
                  </a:lnTo>
                  <a:lnTo>
                    <a:pt x="792921" y="5730"/>
                  </a:lnTo>
                  <a:lnTo>
                    <a:pt x="793280" y="5372"/>
                  </a:lnTo>
                  <a:lnTo>
                    <a:pt x="794712" y="5372"/>
                  </a:lnTo>
                  <a:lnTo>
                    <a:pt x="795428" y="5013"/>
                  </a:lnTo>
                  <a:lnTo>
                    <a:pt x="796145" y="5013"/>
                  </a:lnTo>
                  <a:lnTo>
                    <a:pt x="796861" y="4655"/>
                  </a:lnTo>
                  <a:lnTo>
                    <a:pt x="797577" y="4655"/>
                  </a:lnTo>
                  <a:lnTo>
                    <a:pt x="797935" y="4297"/>
                  </a:lnTo>
                  <a:lnTo>
                    <a:pt x="798652" y="4297"/>
                  </a:lnTo>
                  <a:lnTo>
                    <a:pt x="799368" y="3939"/>
                  </a:lnTo>
                  <a:lnTo>
                    <a:pt x="800084" y="3939"/>
                  </a:lnTo>
                  <a:lnTo>
                    <a:pt x="800801" y="3581"/>
                  </a:lnTo>
                  <a:lnTo>
                    <a:pt x="802233" y="3581"/>
                  </a:lnTo>
                  <a:lnTo>
                    <a:pt x="802591" y="3223"/>
                  </a:lnTo>
                  <a:lnTo>
                    <a:pt x="803307" y="3223"/>
                  </a:lnTo>
                  <a:lnTo>
                    <a:pt x="804024" y="2865"/>
                  </a:lnTo>
                  <a:lnTo>
                    <a:pt x="805456" y="2865"/>
                  </a:lnTo>
                  <a:lnTo>
                    <a:pt x="806173" y="2506"/>
                  </a:lnTo>
                  <a:lnTo>
                    <a:pt x="807247" y="2506"/>
                  </a:lnTo>
                  <a:lnTo>
                    <a:pt x="807963" y="2148"/>
                  </a:lnTo>
                  <a:lnTo>
                    <a:pt x="809396" y="2148"/>
                  </a:lnTo>
                  <a:lnTo>
                    <a:pt x="810112" y="1790"/>
                  </a:lnTo>
                  <a:lnTo>
                    <a:pt x="811903" y="1790"/>
                  </a:lnTo>
                  <a:lnTo>
                    <a:pt x="812619" y="1432"/>
                  </a:lnTo>
                  <a:lnTo>
                    <a:pt x="814768" y="1432"/>
                  </a:lnTo>
                  <a:lnTo>
                    <a:pt x="815484" y="1074"/>
                  </a:lnTo>
                  <a:lnTo>
                    <a:pt x="817991" y="1074"/>
                  </a:lnTo>
                  <a:lnTo>
                    <a:pt x="818708" y="716"/>
                  </a:lnTo>
                  <a:lnTo>
                    <a:pt x="821931" y="716"/>
                  </a:lnTo>
                  <a:lnTo>
                    <a:pt x="822647" y="358"/>
                  </a:lnTo>
                  <a:lnTo>
                    <a:pt x="829452" y="358"/>
                  </a:lnTo>
                  <a:lnTo>
                    <a:pt x="830168" y="0"/>
                  </a:lnTo>
                  <a:lnTo>
                    <a:pt x="835540" y="0"/>
                  </a:lnTo>
                  <a:lnTo>
                    <a:pt x="835898" y="358"/>
                  </a:lnTo>
                  <a:lnTo>
                    <a:pt x="842703" y="358"/>
                  </a:lnTo>
                  <a:lnTo>
                    <a:pt x="843419" y="716"/>
                  </a:lnTo>
                  <a:lnTo>
                    <a:pt x="847359" y="716"/>
                  </a:lnTo>
                  <a:lnTo>
                    <a:pt x="848075" y="1074"/>
                  </a:lnTo>
                  <a:lnTo>
                    <a:pt x="850224" y="1074"/>
                  </a:lnTo>
                  <a:lnTo>
                    <a:pt x="850582" y="1432"/>
                  </a:lnTo>
                  <a:lnTo>
                    <a:pt x="852731" y="1432"/>
                  </a:lnTo>
                  <a:lnTo>
                    <a:pt x="853447" y="1790"/>
                  </a:lnTo>
                  <a:lnTo>
                    <a:pt x="855238" y="1790"/>
                  </a:lnTo>
                  <a:lnTo>
                    <a:pt x="855954" y="2148"/>
                  </a:lnTo>
                  <a:lnTo>
                    <a:pt x="857387" y="2148"/>
                  </a:lnTo>
                  <a:lnTo>
                    <a:pt x="858103" y="2506"/>
                  </a:lnTo>
                  <a:lnTo>
                    <a:pt x="859535" y="2506"/>
                  </a:lnTo>
                  <a:lnTo>
                    <a:pt x="859894" y="2865"/>
                  </a:lnTo>
                  <a:lnTo>
                    <a:pt x="861326" y="2865"/>
                  </a:lnTo>
                  <a:lnTo>
                    <a:pt x="862042" y="3223"/>
                  </a:lnTo>
                  <a:lnTo>
                    <a:pt x="862759" y="3223"/>
                  </a:lnTo>
                  <a:lnTo>
                    <a:pt x="863475" y="3581"/>
                  </a:lnTo>
                  <a:lnTo>
                    <a:pt x="864549" y="3581"/>
                  </a:lnTo>
                  <a:lnTo>
                    <a:pt x="865266" y="3939"/>
                  </a:lnTo>
                  <a:lnTo>
                    <a:pt x="865982" y="3939"/>
                  </a:lnTo>
                  <a:lnTo>
                    <a:pt x="866698" y="4297"/>
                  </a:lnTo>
                  <a:lnTo>
                    <a:pt x="867415" y="4297"/>
                  </a:lnTo>
                  <a:lnTo>
                    <a:pt x="868131" y="4655"/>
                  </a:lnTo>
                  <a:lnTo>
                    <a:pt x="869205" y="4655"/>
                  </a:lnTo>
                  <a:lnTo>
                    <a:pt x="869922" y="5013"/>
                  </a:lnTo>
                  <a:lnTo>
                    <a:pt x="870638" y="5013"/>
                  </a:lnTo>
                  <a:lnTo>
                    <a:pt x="871354" y="5372"/>
                  </a:lnTo>
                  <a:lnTo>
                    <a:pt x="872070" y="5372"/>
                  </a:lnTo>
                  <a:lnTo>
                    <a:pt x="872787" y="5730"/>
                  </a:lnTo>
                  <a:lnTo>
                    <a:pt x="873503" y="5730"/>
                  </a:lnTo>
                  <a:lnTo>
                    <a:pt x="873861" y="6088"/>
                  </a:lnTo>
                  <a:lnTo>
                    <a:pt x="874577" y="6088"/>
                  </a:lnTo>
                  <a:lnTo>
                    <a:pt x="875294" y="6446"/>
                  </a:lnTo>
                  <a:lnTo>
                    <a:pt x="876010" y="6804"/>
                  </a:lnTo>
                  <a:lnTo>
                    <a:pt x="876726" y="6804"/>
                  </a:lnTo>
                  <a:lnTo>
                    <a:pt x="877442" y="7162"/>
                  </a:lnTo>
                  <a:lnTo>
                    <a:pt x="878159" y="7162"/>
                  </a:lnTo>
                  <a:lnTo>
                    <a:pt x="878517" y="7520"/>
                  </a:lnTo>
                  <a:lnTo>
                    <a:pt x="879233" y="7520"/>
                  </a:lnTo>
                  <a:lnTo>
                    <a:pt x="879949" y="7879"/>
                  </a:lnTo>
                  <a:lnTo>
                    <a:pt x="880666" y="8237"/>
                  </a:lnTo>
                  <a:lnTo>
                    <a:pt x="881382" y="8237"/>
                  </a:lnTo>
                  <a:lnTo>
                    <a:pt x="882098" y="8595"/>
                  </a:lnTo>
                  <a:lnTo>
                    <a:pt x="882815" y="8595"/>
                  </a:lnTo>
                  <a:lnTo>
                    <a:pt x="883531" y="8953"/>
                  </a:lnTo>
                  <a:lnTo>
                    <a:pt x="883889" y="9311"/>
                  </a:lnTo>
                  <a:lnTo>
                    <a:pt x="884605" y="9311"/>
                  </a:lnTo>
                  <a:lnTo>
                    <a:pt x="885322" y="9669"/>
                  </a:lnTo>
                  <a:lnTo>
                    <a:pt x="886038" y="10027"/>
                  </a:lnTo>
                  <a:lnTo>
                    <a:pt x="886754" y="10027"/>
                  </a:lnTo>
                  <a:lnTo>
                    <a:pt x="887470" y="10386"/>
                  </a:lnTo>
                  <a:lnTo>
                    <a:pt x="888187" y="10744"/>
                  </a:lnTo>
                  <a:lnTo>
                    <a:pt x="888545" y="10744"/>
                  </a:lnTo>
                  <a:lnTo>
                    <a:pt x="889261" y="11102"/>
                  </a:lnTo>
                  <a:lnTo>
                    <a:pt x="889977" y="11460"/>
                  </a:lnTo>
                  <a:lnTo>
                    <a:pt x="890694" y="11818"/>
                  </a:lnTo>
                  <a:lnTo>
                    <a:pt x="891410" y="11818"/>
                  </a:lnTo>
                  <a:lnTo>
                    <a:pt x="892126" y="12176"/>
                  </a:lnTo>
                  <a:lnTo>
                    <a:pt x="892842" y="12534"/>
                  </a:lnTo>
                  <a:lnTo>
                    <a:pt x="893201" y="12893"/>
                  </a:lnTo>
                  <a:lnTo>
                    <a:pt x="893917" y="12893"/>
                  </a:lnTo>
                  <a:lnTo>
                    <a:pt x="894633" y="13251"/>
                  </a:lnTo>
                  <a:lnTo>
                    <a:pt x="895349" y="13609"/>
                  </a:lnTo>
                  <a:lnTo>
                    <a:pt x="896066" y="13967"/>
                  </a:lnTo>
                  <a:lnTo>
                    <a:pt x="896782" y="13967"/>
                  </a:lnTo>
                  <a:lnTo>
                    <a:pt x="897498" y="14325"/>
                  </a:lnTo>
                  <a:lnTo>
                    <a:pt x="897856" y="14683"/>
                  </a:lnTo>
                  <a:lnTo>
                    <a:pt x="898573" y="15041"/>
                  </a:lnTo>
                  <a:lnTo>
                    <a:pt x="899289" y="15400"/>
                  </a:lnTo>
                  <a:lnTo>
                    <a:pt x="900005" y="15400"/>
                  </a:lnTo>
                  <a:lnTo>
                    <a:pt x="900722" y="15758"/>
                  </a:lnTo>
                  <a:lnTo>
                    <a:pt x="901438" y="16116"/>
                  </a:lnTo>
                  <a:lnTo>
                    <a:pt x="902154" y="16474"/>
                  </a:lnTo>
                  <a:lnTo>
                    <a:pt x="902512" y="16832"/>
                  </a:lnTo>
                  <a:lnTo>
                    <a:pt x="903229" y="17190"/>
                  </a:lnTo>
                  <a:lnTo>
                    <a:pt x="903945" y="17548"/>
                  </a:lnTo>
                  <a:lnTo>
                    <a:pt x="904661" y="17548"/>
                  </a:lnTo>
                  <a:lnTo>
                    <a:pt x="905377" y="17906"/>
                  </a:lnTo>
                  <a:lnTo>
                    <a:pt x="906094" y="18265"/>
                  </a:lnTo>
                  <a:lnTo>
                    <a:pt x="906810" y="18623"/>
                  </a:lnTo>
                  <a:lnTo>
                    <a:pt x="907168" y="18981"/>
                  </a:lnTo>
                  <a:lnTo>
                    <a:pt x="907884" y="19339"/>
                  </a:lnTo>
                  <a:lnTo>
                    <a:pt x="908601" y="19697"/>
                  </a:lnTo>
                  <a:lnTo>
                    <a:pt x="909317" y="20055"/>
                  </a:lnTo>
                  <a:lnTo>
                    <a:pt x="910033" y="20413"/>
                  </a:lnTo>
                  <a:lnTo>
                    <a:pt x="910749" y="20772"/>
                  </a:lnTo>
                  <a:lnTo>
                    <a:pt x="911466" y="21130"/>
                  </a:lnTo>
                  <a:lnTo>
                    <a:pt x="911824" y="21488"/>
                  </a:lnTo>
                  <a:lnTo>
                    <a:pt x="912540" y="21488"/>
                  </a:lnTo>
                  <a:lnTo>
                    <a:pt x="913256" y="21846"/>
                  </a:lnTo>
                  <a:lnTo>
                    <a:pt x="913973" y="22204"/>
                  </a:lnTo>
                  <a:lnTo>
                    <a:pt x="914689" y="22562"/>
                  </a:lnTo>
                  <a:lnTo>
                    <a:pt x="915405" y="22920"/>
                  </a:lnTo>
                  <a:lnTo>
                    <a:pt x="916122" y="23279"/>
                  </a:lnTo>
                  <a:lnTo>
                    <a:pt x="916838" y="23637"/>
                  </a:lnTo>
                  <a:lnTo>
                    <a:pt x="917196" y="23995"/>
                  </a:lnTo>
                  <a:lnTo>
                    <a:pt x="917912" y="24353"/>
                  </a:lnTo>
                  <a:lnTo>
                    <a:pt x="918629" y="24711"/>
                  </a:lnTo>
                  <a:lnTo>
                    <a:pt x="919345" y="25069"/>
                  </a:lnTo>
                  <a:lnTo>
                    <a:pt x="920061" y="25427"/>
                  </a:lnTo>
                  <a:lnTo>
                    <a:pt x="920777" y="25786"/>
                  </a:lnTo>
                  <a:lnTo>
                    <a:pt x="921494" y="26144"/>
                  </a:lnTo>
                  <a:lnTo>
                    <a:pt x="921852" y="26860"/>
                  </a:lnTo>
                  <a:lnTo>
                    <a:pt x="922568" y="27218"/>
                  </a:lnTo>
                  <a:lnTo>
                    <a:pt x="923284" y="27576"/>
                  </a:lnTo>
                  <a:lnTo>
                    <a:pt x="924001" y="27934"/>
                  </a:lnTo>
                  <a:lnTo>
                    <a:pt x="924717" y="28293"/>
                  </a:lnTo>
                  <a:lnTo>
                    <a:pt x="925433" y="28651"/>
                  </a:lnTo>
                  <a:lnTo>
                    <a:pt x="926150" y="29009"/>
                  </a:lnTo>
                  <a:lnTo>
                    <a:pt x="926508" y="29367"/>
                  </a:lnTo>
                  <a:lnTo>
                    <a:pt x="927224" y="29725"/>
                  </a:lnTo>
                  <a:lnTo>
                    <a:pt x="927940" y="30083"/>
                  </a:lnTo>
                  <a:lnTo>
                    <a:pt x="928656" y="30441"/>
                  </a:lnTo>
                  <a:lnTo>
                    <a:pt x="929373" y="30800"/>
                  </a:lnTo>
                  <a:lnTo>
                    <a:pt x="930089" y="31516"/>
                  </a:lnTo>
                  <a:lnTo>
                    <a:pt x="930805" y="31874"/>
                  </a:lnTo>
                  <a:lnTo>
                    <a:pt x="931163" y="32232"/>
                  </a:lnTo>
                  <a:lnTo>
                    <a:pt x="931880" y="32590"/>
                  </a:lnTo>
                  <a:lnTo>
                    <a:pt x="932596" y="32948"/>
                  </a:lnTo>
                  <a:lnTo>
                    <a:pt x="933312" y="33307"/>
                  </a:lnTo>
                  <a:lnTo>
                    <a:pt x="934029" y="33665"/>
                  </a:lnTo>
                  <a:lnTo>
                    <a:pt x="934745" y="34381"/>
                  </a:lnTo>
                  <a:lnTo>
                    <a:pt x="935461" y="34739"/>
                  </a:lnTo>
                  <a:lnTo>
                    <a:pt x="935819" y="35097"/>
                  </a:lnTo>
                  <a:lnTo>
                    <a:pt x="936536" y="35455"/>
                  </a:lnTo>
                  <a:lnTo>
                    <a:pt x="937252" y="35813"/>
                  </a:lnTo>
                  <a:lnTo>
                    <a:pt x="937968" y="36172"/>
                  </a:lnTo>
                  <a:lnTo>
                    <a:pt x="938684" y="36888"/>
                  </a:lnTo>
                  <a:lnTo>
                    <a:pt x="939401" y="37246"/>
                  </a:lnTo>
                  <a:lnTo>
                    <a:pt x="940117" y="37604"/>
                  </a:lnTo>
                  <a:lnTo>
                    <a:pt x="940475" y="37962"/>
                  </a:lnTo>
                  <a:lnTo>
                    <a:pt x="941191" y="38320"/>
                  </a:lnTo>
                  <a:lnTo>
                    <a:pt x="941908" y="39037"/>
                  </a:lnTo>
                  <a:lnTo>
                    <a:pt x="942624" y="39395"/>
                  </a:lnTo>
                  <a:lnTo>
                    <a:pt x="943340" y="39753"/>
                  </a:lnTo>
                  <a:lnTo>
                    <a:pt x="944057" y="40111"/>
                  </a:lnTo>
                  <a:lnTo>
                    <a:pt x="944773" y="40469"/>
                  </a:lnTo>
                  <a:lnTo>
                    <a:pt x="945131" y="41186"/>
                  </a:lnTo>
                  <a:lnTo>
                    <a:pt x="945847" y="41544"/>
                  </a:lnTo>
                  <a:lnTo>
                    <a:pt x="946563" y="41902"/>
                  </a:lnTo>
                  <a:lnTo>
                    <a:pt x="947280" y="42260"/>
                  </a:lnTo>
                  <a:lnTo>
                    <a:pt x="947996" y="42976"/>
                  </a:lnTo>
                  <a:lnTo>
                    <a:pt x="948712" y="43334"/>
                  </a:lnTo>
                  <a:lnTo>
                    <a:pt x="949429" y="43693"/>
                  </a:lnTo>
                  <a:lnTo>
                    <a:pt x="950145" y="44409"/>
                  </a:lnTo>
                  <a:lnTo>
                    <a:pt x="950503" y="44767"/>
                  </a:lnTo>
                  <a:lnTo>
                    <a:pt x="951219" y="45125"/>
                  </a:lnTo>
                  <a:lnTo>
                    <a:pt x="951936" y="45483"/>
                  </a:lnTo>
                  <a:lnTo>
                    <a:pt x="952652" y="46200"/>
                  </a:lnTo>
                  <a:lnTo>
                    <a:pt x="953368" y="46558"/>
                  </a:lnTo>
                  <a:lnTo>
                    <a:pt x="954084" y="46916"/>
                  </a:lnTo>
                  <a:lnTo>
                    <a:pt x="954801" y="47632"/>
                  </a:lnTo>
                  <a:lnTo>
                    <a:pt x="955159" y="47990"/>
                  </a:lnTo>
                  <a:lnTo>
                    <a:pt x="955875" y="48348"/>
                  </a:lnTo>
                  <a:lnTo>
                    <a:pt x="956591" y="49065"/>
                  </a:lnTo>
                  <a:lnTo>
                    <a:pt x="957308" y="49423"/>
                  </a:lnTo>
                  <a:lnTo>
                    <a:pt x="958024" y="49781"/>
                  </a:lnTo>
                  <a:lnTo>
                    <a:pt x="958740" y="50497"/>
                  </a:lnTo>
                  <a:lnTo>
                    <a:pt x="959457" y="50855"/>
                  </a:lnTo>
                  <a:lnTo>
                    <a:pt x="959815" y="51214"/>
                  </a:lnTo>
                  <a:lnTo>
                    <a:pt x="960531" y="51930"/>
                  </a:lnTo>
                  <a:lnTo>
                    <a:pt x="961247" y="52288"/>
                  </a:lnTo>
                  <a:lnTo>
                    <a:pt x="961964" y="52646"/>
                  </a:lnTo>
                  <a:lnTo>
                    <a:pt x="962680" y="53362"/>
                  </a:lnTo>
                  <a:lnTo>
                    <a:pt x="963396" y="53720"/>
                  </a:lnTo>
                  <a:lnTo>
                    <a:pt x="964112" y="54079"/>
                  </a:lnTo>
                  <a:lnTo>
                    <a:pt x="964470" y="54795"/>
                  </a:lnTo>
                  <a:lnTo>
                    <a:pt x="965187" y="55153"/>
                  </a:lnTo>
                  <a:lnTo>
                    <a:pt x="965903" y="55869"/>
                  </a:lnTo>
                  <a:lnTo>
                    <a:pt x="966619" y="56227"/>
                  </a:lnTo>
                  <a:lnTo>
                    <a:pt x="967336" y="56586"/>
                  </a:lnTo>
                  <a:lnTo>
                    <a:pt x="968052" y="57302"/>
                  </a:lnTo>
                  <a:lnTo>
                    <a:pt x="968768" y="57660"/>
                  </a:lnTo>
                  <a:lnTo>
                    <a:pt x="969126" y="58376"/>
                  </a:lnTo>
                  <a:lnTo>
                    <a:pt x="969843" y="58734"/>
                  </a:lnTo>
                  <a:lnTo>
                    <a:pt x="970559" y="59093"/>
                  </a:lnTo>
                  <a:lnTo>
                    <a:pt x="971275" y="59809"/>
                  </a:lnTo>
                  <a:lnTo>
                    <a:pt x="971991" y="60167"/>
                  </a:lnTo>
                  <a:lnTo>
                    <a:pt x="972708" y="60883"/>
                  </a:lnTo>
                  <a:lnTo>
                    <a:pt x="973424" y="61241"/>
                  </a:lnTo>
                  <a:lnTo>
                    <a:pt x="973782" y="61958"/>
                  </a:lnTo>
                  <a:lnTo>
                    <a:pt x="974498" y="62316"/>
                  </a:lnTo>
                  <a:lnTo>
                    <a:pt x="975215" y="63032"/>
                  </a:lnTo>
                  <a:lnTo>
                    <a:pt x="975931" y="63390"/>
                  </a:lnTo>
                  <a:lnTo>
                    <a:pt x="976647" y="64107"/>
                  </a:lnTo>
                  <a:lnTo>
                    <a:pt x="977364" y="64465"/>
                  </a:lnTo>
                  <a:lnTo>
                    <a:pt x="978080" y="65181"/>
                  </a:lnTo>
                  <a:lnTo>
                    <a:pt x="978438" y="65539"/>
                  </a:lnTo>
                  <a:lnTo>
                    <a:pt x="979154" y="66255"/>
                  </a:lnTo>
                  <a:lnTo>
                    <a:pt x="979871" y="66614"/>
                  </a:lnTo>
                  <a:lnTo>
                    <a:pt x="980587" y="67330"/>
                  </a:lnTo>
                  <a:lnTo>
                    <a:pt x="981303" y="67688"/>
                  </a:lnTo>
                  <a:lnTo>
                    <a:pt x="982019" y="68404"/>
                  </a:lnTo>
                  <a:lnTo>
                    <a:pt x="982736" y="68762"/>
                  </a:lnTo>
                  <a:lnTo>
                    <a:pt x="983452" y="69479"/>
                  </a:lnTo>
                  <a:lnTo>
                    <a:pt x="983810" y="69837"/>
                  </a:lnTo>
                  <a:lnTo>
                    <a:pt x="984526" y="70553"/>
                  </a:lnTo>
                  <a:lnTo>
                    <a:pt x="985243" y="71269"/>
                  </a:lnTo>
                  <a:lnTo>
                    <a:pt x="985959" y="71627"/>
                  </a:lnTo>
                  <a:lnTo>
                    <a:pt x="986675" y="72344"/>
                  </a:lnTo>
                  <a:lnTo>
                    <a:pt x="987391" y="72702"/>
                  </a:lnTo>
                  <a:lnTo>
                    <a:pt x="988108" y="73418"/>
                  </a:lnTo>
                  <a:lnTo>
                    <a:pt x="988466" y="74134"/>
                  </a:lnTo>
                  <a:lnTo>
                    <a:pt x="989182" y="74493"/>
                  </a:lnTo>
                  <a:lnTo>
                    <a:pt x="989898" y="75209"/>
                  </a:lnTo>
                  <a:lnTo>
                    <a:pt x="990615" y="75925"/>
                  </a:lnTo>
                  <a:lnTo>
                    <a:pt x="991331" y="76641"/>
                  </a:lnTo>
                  <a:lnTo>
                    <a:pt x="992047" y="77000"/>
                  </a:lnTo>
                  <a:lnTo>
                    <a:pt x="992764" y="77716"/>
                  </a:lnTo>
                  <a:lnTo>
                    <a:pt x="993122" y="78432"/>
                  </a:lnTo>
                  <a:lnTo>
                    <a:pt x="993838" y="79148"/>
                  </a:lnTo>
                  <a:lnTo>
                    <a:pt x="994554" y="79865"/>
                  </a:lnTo>
                  <a:lnTo>
                    <a:pt x="995271" y="80581"/>
                  </a:lnTo>
                  <a:lnTo>
                    <a:pt x="995987" y="81655"/>
                  </a:lnTo>
                  <a:lnTo>
                    <a:pt x="996703" y="82372"/>
                  </a:lnTo>
                  <a:lnTo>
                    <a:pt x="997419" y="83446"/>
                  </a:lnTo>
                  <a:lnTo>
                    <a:pt x="997778" y="84521"/>
                  </a:lnTo>
                  <a:lnTo>
                    <a:pt x="998494" y="85953"/>
                  </a:lnTo>
                  <a:lnTo>
                    <a:pt x="1002433" y="133944"/>
                  </a:lnTo>
                  <a:lnTo>
                    <a:pt x="1003150" y="151493"/>
                  </a:lnTo>
                  <a:lnTo>
                    <a:pt x="1004582" y="194828"/>
                  </a:lnTo>
                  <a:lnTo>
                    <a:pt x="1006015" y="247832"/>
                  </a:lnTo>
                  <a:lnTo>
                    <a:pt x="1007089" y="309791"/>
                  </a:lnTo>
                  <a:lnTo>
                    <a:pt x="1007805" y="343814"/>
                  </a:lnTo>
                  <a:lnTo>
                    <a:pt x="1009238" y="416516"/>
                  </a:lnTo>
                  <a:lnTo>
                    <a:pt x="1009954" y="454837"/>
                  </a:lnTo>
                  <a:lnTo>
                    <a:pt x="1010671" y="494591"/>
                  </a:lnTo>
                  <a:lnTo>
                    <a:pt x="1011387" y="535061"/>
                  </a:lnTo>
                  <a:lnTo>
                    <a:pt x="1011745" y="576605"/>
                  </a:lnTo>
                  <a:lnTo>
                    <a:pt x="1012461" y="618865"/>
                  </a:lnTo>
                  <a:lnTo>
                    <a:pt x="1013178" y="661843"/>
                  </a:lnTo>
                  <a:lnTo>
                    <a:pt x="1013894" y="705177"/>
                  </a:lnTo>
                  <a:lnTo>
                    <a:pt x="1014610" y="748869"/>
                  </a:lnTo>
                  <a:lnTo>
                    <a:pt x="1015326" y="793280"/>
                  </a:lnTo>
                  <a:lnTo>
                    <a:pt x="1016043" y="837688"/>
                  </a:lnTo>
                  <a:lnTo>
                    <a:pt x="1016759" y="882456"/>
                  </a:lnTo>
                  <a:lnTo>
                    <a:pt x="1017117" y="917554"/>
                  </a:lnTo>
                  <a:lnTo>
                    <a:pt x="1017833" y="920420"/>
                  </a:lnTo>
                  <a:lnTo>
                    <a:pt x="1018550" y="920776"/>
                  </a:lnTo>
                  <a:lnTo>
                    <a:pt x="1316522" y="920776"/>
                  </a:lnTo>
                  <a:lnTo>
                    <a:pt x="1316880" y="920420"/>
                  </a:lnTo>
                  <a:lnTo>
                    <a:pt x="1322252" y="920420"/>
                  </a:lnTo>
                  <a:lnTo>
                    <a:pt x="1322969" y="920061"/>
                  </a:lnTo>
                  <a:lnTo>
                    <a:pt x="1324401" y="920061"/>
                  </a:lnTo>
                  <a:lnTo>
                    <a:pt x="1325117" y="919704"/>
                  </a:lnTo>
                  <a:lnTo>
                    <a:pt x="1325834" y="919704"/>
                  </a:lnTo>
                  <a:lnTo>
                    <a:pt x="1326192" y="919345"/>
                  </a:lnTo>
                  <a:lnTo>
                    <a:pt x="1326908" y="919345"/>
                  </a:lnTo>
                  <a:lnTo>
                    <a:pt x="1327624" y="918986"/>
                  </a:lnTo>
                  <a:lnTo>
                    <a:pt x="1328341" y="918629"/>
                  </a:lnTo>
                  <a:lnTo>
                    <a:pt x="1329057" y="918270"/>
                  </a:lnTo>
                  <a:lnTo>
                    <a:pt x="1329773" y="917913"/>
                  </a:lnTo>
                  <a:lnTo>
                    <a:pt x="1330490" y="917554"/>
                  </a:lnTo>
                  <a:lnTo>
                    <a:pt x="1330848" y="916838"/>
                  </a:lnTo>
                  <a:lnTo>
                    <a:pt x="1331564" y="915763"/>
                  </a:lnTo>
                  <a:lnTo>
                    <a:pt x="1332280" y="913973"/>
                  </a:lnTo>
                </a:path>
              </a:pathLst>
            </a:custGeom>
            <a:ln w="5372">
              <a:solidFill>
                <a:srgbClr val="F5A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53523" y="1798374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69479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69479" y="2686"/>
                  </a:lnTo>
                  <a:lnTo>
                    <a:pt x="74851" y="1343"/>
                  </a:lnTo>
                  <a:lnTo>
                    <a:pt x="69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0"/>
                  </a:moveTo>
                  <a:lnTo>
                    <a:pt x="0" y="10744"/>
                  </a:lnTo>
                  <a:lnTo>
                    <a:pt x="21488" y="5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10744"/>
                  </a:moveTo>
                  <a:lnTo>
                    <a:pt x="21488" y="5372"/>
                  </a:lnTo>
                  <a:lnTo>
                    <a:pt x="0" y="0"/>
                  </a:lnTo>
                  <a:lnTo>
                    <a:pt x="0" y="10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55083" y="1706960"/>
              <a:ext cx="90805" cy="22225"/>
            </a:xfrm>
            <a:custGeom>
              <a:avLst/>
              <a:gdLst/>
              <a:ahLst/>
              <a:cxnLst/>
              <a:rect l="l" t="t" r="r" b="b"/>
              <a:pathLst>
                <a:path w="90804" h="22225">
                  <a:moveTo>
                    <a:pt x="90403" y="0"/>
                  </a:moveTo>
                  <a:lnTo>
                    <a:pt x="42977" y="11459"/>
                  </a:lnTo>
                </a:path>
                <a:path w="90804" h="22225">
                  <a:moveTo>
                    <a:pt x="42977" y="11459"/>
                  </a:moveTo>
                  <a:lnTo>
                    <a:pt x="0" y="218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127877" y="1745264"/>
            <a:ext cx="240029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i="1" spc="44" baseline="10101" dirty="0">
                <a:latin typeface="Arial"/>
                <a:cs typeface="Arial"/>
              </a:rPr>
              <a:t>−</a:t>
            </a: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spc="30" dirty="0">
                <a:latin typeface="Microsoft Sans Serif"/>
                <a:cs typeface="Microsoft Sans Serif"/>
              </a:rPr>
              <a:t>sat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18250" y="1648566"/>
            <a:ext cx="1733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57911" y="2314040"/>
            <a:ext cx="3112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0" baseline="6944" dirty="0">
                <a:solidFill>
                  <a:srgbClr val="111187"/>
                </a:solidFill>
                <a:latin typeface="SimSun"/>
                <a:cs typeface="SimSun"/>
              </a:rPr>
              <a:t>*</a:t>
            </a:r>
            <a:r>
              <a:rPr sz="1200" spc="142" baseline="6944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120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called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“superdiode”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(i.e.,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with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zero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1200" spc="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1200" baseline="69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9750" y="971185"/>
            <a:ext cx="1188085" cy="828675"/>
            <a:chOff x="199750" y="971185"/>
            <a:chExt cx="1188085" cy="828675"/>
          </a:xfrm>
        </p:grpSpPr>
        <p:sp>
          <p:nvSpPr>
            <p:cNvPr id="4" name="object 4"/>
            <p:cNvSpPr/>
            <p:nvPr/>
          </p:nvSpPr>
          <p:spPr>
            <a:xfrm>
              <a:off x="1256614" y="1483121"/>
              <a:ext cx="40640" cy="161290"/>
            </a:xfrm>
            <a:custGeom>
              <a:avLst/>
              <a:gdLst/>
              <a:ahLst/>
              <a:cxnLst/>
              <a:rect l="l" t="t" r="r" b="b"/>
              <a:pathLst>
                <a:path w="40640" h="161289">
                  <a:moveTo>
                    <a:pt x="20413" y="138600"/>
                  </a:moveTo>
                  <a:lnTo>
                    <a:pt x="0" y="128572"/>
                  </a:lnTo>
                  <a:lnTo>
                    <a:pt x="40469" y="108515"/>
                  </a:lnTo>
                  <a:lnTo>
                    <a:pt x="0" y="88461"/>
                  </a:lnTo>
                  <a:lnTo>
                    <a:pt x="40469" y="68047"/>
                  </a:lnTo>
                  <a:lnTo>
                    <a:pt x="0" y="47990"/>
                  </a:lnTo>
                  <a:lnTo>
                    <a:pt x="40469" y="27933"/>
                  </a:lnTo>
                  <a:lnTo>
                    <a:pt x="20413" y="17906"/>
                  </a:lnTo>
                </a:path>
                <a:path w="40640" h="161289">
                  <a:moveTo>
                    <a:pt x="20413" y="161164"/>
                  </a:moveTo>
                  <a:lnTo>
                    <a:pt x="20413" y="139316"/>
                  </a:lnTo>
                </a:path>
                <a:path w="40640" h="161289">
                  <a:moveTo>
                    <a:pt x="20413" y="0"/>
                  </a:moveTo>
                  <a:lnTo>
                    <a:pt x="20413" y="17548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933" y="1295097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0" y="0"/>
                  </a:moveTo>
                  <a:lnTo>
                    <a:pt x="53720" y="0"/>
                  </a:lnTo>
                </a:path>
                <a:path w="53975" h="188594">
                  <a:moveTo>
                    <a:pt x="26860" y="188023"/>
                  </a:moveTo>
                  <a:lnTo>
                    <a:pt x="26860" y="134302"/>
                  </a:lnTo>
                </a:path>
                <a:path w="53975" h="188594">
                  <a:moveTo>
                    <a:pt x="0" y="161162"/>
                  </a:moveTo>
                  <a:lnTo>
                    <a:pt x="53720" y="161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07" y="1214516"/>
              <a:ext cx="617855" cy="322580"/>
            </a:xfrm>
            <a:custGeom>
              <a:avLst/>
              <a:gdLst/>
              <a:ahLst/>
              <a:cxnLst/>
              <a:rect l="l" t="t" r="r" b="b"/>
              <a:pathLst>
                <a:path w="617855" h="322580">
                  <a:moveTo>
                    <a:pt x="295465" y="161162"/>
                  </a:moveTo>
                  <a:lnTo>
                    <a:pt x="295465" y="322327"/>
                  </a:lnTo>
                  <a:lnTo>
                    <a:pt x="564070" y="161162"/>
                  </a:lnTo>
                </a:path>
                <a:path w="617855" h="322580">
                  <a:moveTo>
                    <a:pt x="295465" y="161162"/>
                  </a:moveTo>
                  <a:lnTo>
                    <a:pt x="295465" y="0"/>
                  </a:lnTo>
                  <a:lnTo>
                    <a:pt x="564070" y="161162"/>
                  </a:lnTo>
                </a:path>
                <a:path w="617855" h="322580">
                  <a:moveTo>
                    <a:pt x="241744" y="268604"/>
                  </a:moveTo>
                  <a:lnTo>
                    <a:pt x="295465" y="268604"/>
                  </a:lnTo>
                </a:path>
                <a:path w="617855" h="322580">
                  <a:moveTo>
                    <a:pt x="241744" y="53720"/>
                  </a:moveTo>
                  <a:lnTo>
                    <a:pt x="295465" y="53720"/>
                  </a:lnTo>
                </a:path>
                <a:path w="617855" h="322580">
                  <a:moveTo>
                    <a:pt x="564070" y="161162"/>
                  </a:moveTo>
                  <a:lnTo>
                    <a:pt x="617791" y="161162"/>
                  </a:lnTo>
                </a:path>
                <a:path w="617855" h="322580">
                  <a:moveTo>
                    <a:pt x="0" y="268604"/>
                  </a:moveTo>
                  <a:lnTo>
                    <a:pt x="241744" y="26860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120" y="1332523"/>
              <a:ext cx="161162" cy="859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7491" y="1053353"/>
              <a:ext cx="967105" cy="743585"/>
            </a:xfrm>
            <a:custGeom>
              <a:avLst/>
              <a:gdLst/>
              <a:ahLst/>
              <a:cxnLst/>
              <a:rect l="l" t="t" r="r" b="b"/>
              <a:pathLst>
                <a:path w="967105" h="743585">
                  <a:moveTo>
                    <a:pt x="26860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698373" y="0"/>
                  </a:lnTo>
                  <a:lnTo>
                    <a:pt x="698373" y="322325"/>
                  </a:lnTo>
                </a:path>
                <a:path w="967105" h="743585">
                  <a:moveTo>
                    <a:pt x="402908" y="322325"/>
                  </a:moveTo>
                  <a:lnTo>
                    <a:pt x="456629" y="322325"/>
                  </a:lnTo>
                </a:path>
                <a:path w="967105" h="743585">
                  <a:moveTo>
                    <a:pt x="832676" y="322325"/>
                  </a:moveTo>
                  <a:lnTo>
                    <a:pt x="859536" y="322325"/>
                  </a:lnTo>
                </a:path>
                <a:path w="967105" h="743585">
                  <a:moveTo>
                    <a:pt x="859536" y="322325"/>
                  </a:moveTo>
                  <a:lnTo>
                    <a:pt x="966978" y="322325"/>
                  </a:lnTo>
                </a:path>
                <a:path w="967105" h="743585">
                  <a:moveTo>
                    <a:pt x="617792" y="322325"/>
                  </a:moveTo>
                  <a:lnTo>
                    <a:pt x="832676" y="322325"/>
                  </a:lnTo>
                </a:path>
                <a:path w="967105" h="743585">
                  <a:moveTo>
                    <a:pt x="859536" y="429767"/>
                  </a:moveTo>
                  <a:lnTo>
                    <a:pt x="859536" y="322325"/>
                  </a:lnTo>
                </a:path>
                <a:path w="967105" h="743585">
                  <a:moveTo>
                    <a:pt x="832676" y="720934"/>
                  </a:moveTo>
                  <a:lnTo>
                    <a:pt x="886397" y="720934"/>
                  </a:lnTo>
                </a:path>
                <a:path w="967105" h="743585">
                  <a:moveTo>
                    <a:pt x="846285" y="743498"/>
                  </a:moveTo>
                  <a:lnTo>
                    <a:pt x="873145" y="743498"/>
                  </a:lnTo>
                </a:path>
                <a:path w="967105" h="743585">
                  <a:moveTo>
                    <a:pt x="859536" y="590932"/>
                  </a:moveTo>
                  <a:lnTo>
                    <a:pt x="859536" y="69837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049" y="972773"/>
              <a:ext cx="886460" cy="698500"/>
            </a:xfrm>
            <a:custGeom>
              <a:avLst/>
              <a:gdLst/>
              <a:ahLst/>
              <a:cxnLst/>
              <a:rect l="l" t="t" r="r" b="b"/>
              <a:pathLst>
                <a:path w="886460" h="698500">
                  <a:moveTo>
                    <a:pt x="0" y="698372"/>
                  </a:moveTo>
                  <a:lnTo>
                    <a:pt x="886396" y="698372"/>
                  </a:lnTo>
                  <a:lnTo>
                    <a:pt x="886396" y="0"/>
                  </a:lnTo>
                  <a:lnTo>
                    <a:pt x="0" y="0"/>
                  </a:lnTo>
                  <a:lnTo>
                    <a:pt x="0" y="6983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2797" y="849213"/>
            <a:ext cx="1332865" cy="1064260"/>
          </a:xfrm>
          <a:custGeom>
            <a:avLst/>
            <a:gdLst/>
            <a:ahLst/>
            <a:cxnLst/>
            <a:rect l="l" t="t" r="r" b="b"/>
            <a:pathLst>
              <a:path w="1332864" h="1064260">
                <a:moveTo>
                  <a:pt x="0" y="151851"/>
                </a:moveTo>
                <a:lnTo>
                  <a:pt x="1332280" y="151851"/>
                </a:lnTo>
              </a:path>
              <a:path w="1332864" h="1064260">
                <a:moveTo>
                  <a:pt x="0" y="304060"/>
                </a:moveTo>
                <a:lnTo>
                  <a:pt x="1332280" y="304060"/>
                </a:lnTo>
              </a:path>
              <a:path w="1332864" h="1064260">
                <a:moveTo>
                  <a:pt x="0" y="455912"/>
                </a:moveTo>
                <a:lnTo>
                  <a:pt x="1332280" y="455912"/>
                </a:lnTo>
              </a:path>
              <a:path w="1332864" h="1064260">
                <a:moveTo>
                  <a:pt x="0" y="607763"/>
                </a:moveTo>
                <a:lnTo>
                  <a:pt x="1332280" y="607763"/>
                </a:lnTo>
              </a:path>
              <a:path w="1332864" h="1064260">
                <a:moveTo>
                  <a:pt x="0" y="759614"/>
                </a:moveTo>
                <a:lnTo>
                  <a:pt x="1332280" y="759614"/>
                </a:lnTo>
              </a:path>
              <a:path w="1332864" h="1064260">
                <a:moveTo>
                  <a:pt x="0" y="911823"/>
                </a:moveTo>
                <a:lnTo>
                  <a:pt x="1332280" y="911823"/>
                </a:lnTo>
              </a:path>
              <a:path w="1332864" h="1064260">
                <a:moveTo>
                  <a:pt x="333070" y="1063676"/>
                </a:moveTo>
                <a:lnTo>
                  <a:pt x="333070" y="0"/>
                </a:lnTo>
              </a:path>
              <a:path w="1332864" h="1064260">
                <a:moveTo>
                  <a:pt x="666140" y="1063676"/>
                </a:moveTo>
                <a:lnTo>
                  <a:pt x="666140" y="0"/>
                </a:lnTo>
              </a:path>
              <a:path w="1332864" h="1064260">
                <a:moveTo>
                  <a:pt x="999210" y="1063676"/>
                </a:moveTo>
                <a:lnTo>
                  <a:pt x="99921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349" y="1673369"/>
            <a:ext cx="3505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Microsoft Sans Serif"/>
                <a:cs typeface="Microsoft Sans Serif"/>
              </a:rPr>
              <a:t>superdiode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350" y="1223903"/>
            <a:ext cx="7302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icrosoft Sans Serif"/>
                <a:cs typeface="Microsoft Sans Serif"/>
              </a:rPr>
              <a:t>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607" y="1673369"/>
            <a:ext cx="1498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50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8772" y="1003775"/>
            <a:ext cx="1312545" cy="748030"/>
            <a:chOff x="1518772" y="1003775"/>
            <a:chExt cx="1312545" cy="748030"/>
          </a:xfrm>
        </p:grpSpPr>
        <p:sp>
          <p:nvSpPr>
            <p:cNvPr id="15" name="object 15"/>
            <p:cNvSpPr/>
            <p:nvPr/>
          </p:nvSpPr>
          <p:spPr>
            <a:xfrm>
              <a:off x="1518767" y="1696389"/>
              <a:ext cx="1309370" cy="2540"/>
            </a:xfrm>
            <a:custGeom>
              <a:avLst/>
              <a:gdLst/>
              <a:ahLst/>
              <a:cxnLst/>
              <a:rect l="l" t="t" r="r" b="b"/>
              <a:pathLst>
                <a:path w="1309370" h="2539">
                  <a:moveTo>
                    <a:pt x="1309281" y="1270"/>
                  </a:moveTo>
                  <a:lnTo>
                    <a:pt x="1306512" y="1270"/>
                  </a:lnTo>
                  <a:lnTo>
                    <a:pt x="130651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09281" y="2540"/>
                  </a:lnTo>
                  <a:lnTo>
                    <a:pt x="1309281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8360" y="1005362"/>
              <a:ext cx="3175" cy="746760"/>
            </a:xfrm>
            <a:custGeom>
              <a:avLst/>
              <a:gdLst/>
              <a:ahLst/>
              <a:cxnLst/>
              <a:rect l="l" t="t" r="r" b="b"/>
              <a:pathLst>
                <a:path w="3175" h="746760">
                  <a:moveTo>
                    <a:pt x="1342" y="0"/>
                  </a:moveTo>
                  <a:lnTo>
                    <a:pt x="0" y="5371"/>
                  </a:lnTo>
                  <a:lnTo>
                    <a:pt x="0" y="746364"/>
                  </a:lnTo>
                  <a:lnTo>
                    <a:pt x="2686" y="746364"/>
                  </a:lnTo>
                  <a:lnTo>
                    <a:pt x="2685" y="5371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10744" y="0"/>
                  </a:moveTo>
                  <a:lnTo>
                    <a:pt x="0" y="42976"/>
                  </a:lnTo>
                  <a:lnTo>
                    <a:pt x="21488" y="42976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21488" y="42976"/>
                  </a:moveTo>
                  <a:lnTo>
                    <a:pt x="10744" y="0"/>
                  </a:lnTo>
                  <a:lnTo>
                    <a:pt x="0" y="42976"/>
                  </a:lnTo>
                  <a:lnTo>
                    <a:pt x="21488" y="429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8452" y="1608827"/>
              <a:ext cx="50800" cy="75565"/>
            </a:xfrm>
            <a:custGeom>
              <a:avLst/>
              <a:gdLst/>
              <a:ahLst/>
              <a:cxnLst/>
              <a:rect l="l" t="t" r="r" b="b"/>
              <a:pathLst>
                <a:path w="50800" h="75564">
                  <a:moveTo>
                    <a:pt x="0" y="0"/>
                  </a:moveTo>
                  <a:lnTo>
                    <a:pt x="40589" y="60883"/>
                  </a:lnTo>
                </a:path>
                <a:path w="50800" h="75564">
                  <a:moveTo>
                    <a:pt x="40589" y="60883"/>
                  </a:moveTo>
                  <a:lnTo>
                    <a:pt x="50361" y="75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8953" y="0"/>
                  </a:moveTo>
                  <a:lnTo>
                    <a:pt x="0" y="6087"/>
                  </a:lnTo>
                  <a:lnTo>
                    <a:pt x="16474" y="21129"/>
                  </a:lnTo>
                  <a:lnTo>
                    <a:pt x="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0" y="6087"/>
                  </a:moveTo>
                  <a:lnTo>
                    <a:pt x="16474" y="21129"/>
                  </a:lnTo>
                  <a:lnTo>
                    <a:pt x="8953" y="0"/>
                  </a:lnTo>
                  <a:lnTo>
                    <a:pt x="0" y="6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330" y="1309184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51508" y="56825"/>
                  </a:moveTo>
                  <a:lnTo>
                    <a:pt x="17422" y="19220"/>
                  </a:lnTo>
                </a:path>
                <a:path w="52069" h="57150">
                  <a:moveTo>
                    <a:pt x="17422" y="19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0" y="0"/>
                  </a:moveTo>
                  <a:lnTo>
                    <a:pt x="10386" y="19339"/>
                  </a:lnTo>
                  <a:lnTo>
                    <a:pt x="18265" y="1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18265" y="12176"/>
                  </a:moveTo>
                  <a:lnTo>
                    <a:pt x="0" y="0"/>
                  </a:lnTo>
                  <a:lnTo>
                    <a:pt x="10386" y="19339"/>
                  </a:lnTo>
                  <a:lnTo>
                    <a:pt x="18265" y="12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9703" y="1158109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17827" y="0"/>
                  </a:moveTo>
                  <a:lnTo>
                    <a:pt x="0" y="0"/>
                  </a:lnTo>
                  <a:lnTo>
                    <a:pt x="0" y="5372"/>
                  </a:lnTo>
                  <a:lnTo>
                    <a:pt x="117828" y="5372"/>
                  </a:lnTo>
                  <a:lnTo>
                    <a:pt x="128572" y="2686"/>
                  </a:lnTo>
                  <a:lnTo>
                    <a:pt x="11782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31" y="1211830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28572" y="0"/>
                  </a:moveTo>
                  <a:lnTo>
                    <a:pt x="10744" y="0"/>
                  </a:lnTo>
                  <a:lnTo>
                    <a:pt x="0" y="2686"/>
                  </a:lnTo>
                  <a:lnTo>
                    <a:pt x="10744" y="5372"/>
                  </a:lnTo>
                  <a:lnTo>
                    <a:pt x="128572" y="5372"/>
                  </a:lnTo>
                  <a:lnTo>
                    <a:pt x="128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24586" y="789955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4586" y="942164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6237" y="1090792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6237" y="1248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−4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8028" y="1402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−6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1609" y="1540258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−8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0423" y="1851840"/>
            <a:ext cx="1771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85" dirty="0">
                <a:latin typeface="Microsoft Sans Serif"/>
                <a:cs typeface="Microsoft Sans Serif"/>
              </a:rPr>
              <a:t>−12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58166" y="1109297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01538" y="1163018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72493" y="1160795"/>
            <a:ext cx="1074420" cy="537210"/>
          </a:xfrm>
          <a:custGeom>
            <a:avLst/>
            <a:gdLst/>
            <a:ahLst/>
            <a:cxnLst/>
            <a:rect l="l" t="t" r="r" b="b"/>
            <a:pathLst>
              <a:path w="1074420" h="537210">
                <a:moveTo>
                  <a:pt x="0" y="537211"/>
                </a:moveTo>
                <a:lnTo>
                  <a:pt x="537209" y="537211"/>
                </a:lnTo>
                <a:lnTo>
                  <a:pt x="1074419" y="0"/>
                </a:lnTo>
              </a:path>
            </a:pathLst>
          </a:custGeom>
          <a:ln w="5372">
            <a:solidFill>
              <a:srgbClr val="409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91327" y="1364397"/>
            <a:ext cx="1204595" cy="130175"/>
            <a:chOff x="191327" y="1364397"/>
            <a:chExt cx="1204595" cy="130175"/>
          </a:xfrm>
        </p:grpSpPr>
        <p:sp>
          <p:nvSpPr>
            <p:cNvPr id="44" name="object 44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339" y="0"/>
                  </a:moveTo>
                  <a:lnTo>
                    <a:pt x="3849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49" y="17190"/>
                  </a:lnTo>
                  <a:lnTo>
                    <a:pt x="13339" y="17190"/>
                  </a:lnTo>
                  <a:lnTo>
                    <a:pt x="17191" y="13340"/>
                  </a:lnTo>
                  <a:lnTo>
                    <a:pt x="17191" y="8595"/>
                  </a:lnTo>
                  <a:lnTo>
                    <a:pt x="17191" y="3850"/>
                  </a:lnTo>
                  <a:lnTo>
                    <a:pt x="1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191" y="8595"/>
                  </a:moveTo>
                  <a:lnTo>
                    <a:pt x="17191" y="13340"/>
                  </a:lnTo>
                  <a:lnTo>
                    <a:pt x="13339" y="17190"/>
                  </a:lnTo>
                  <a:lnTo>
                    <a:pt x="8594" y="17190"/>
                  </a:lnTo>
                  <a:lnTo>
                    <a:pt x="3849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49" y="0"/>
                  </a:lnTo>
                  <a:lnTo>
                    <a:pt x="8594" y="0"/>
                  </a:lnTo>
                  <a:lnTo>
                    <a:pt x="13339" y="0"/>
                  </a:lnTo>
                  <a:lnTo>
                    <a:pt x="17191" y="3850"/>
                  </a:lnTo>
                  <a:lnTo>
                    <a:pt x="17191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089940" y="847626"/>
            <a:ext cx="1338580" cy="1067435"/>
            <a:chOff x="3089940" y="847626"/>
            <a:chExt cx="1338580" cy="1067435"/>
          </a:xfrm>
        </p:grpSpPr>
        <p:sp>
          <p:nvSpPr>
            <p:cNvPr id="53" name="object 53"/>
            <p:cNvSpPr/>
            <p:nvPr/>
          </p:nvSpPr>
          <p:spPr>
            <a:xfrm>
              <a:off x="3092797" y="1912890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2797" y="925139"/>
              <a:ext cx="1332865" cy="988060"/>
            </a:xfrm>
            <a:custGeom>
              <a:avLst/>
              <a:gdLst/>
              <a:ahLst/>
              <a:cxnLst/>
              <a:rect l="l" t="t" r="r" b="b"/>
              <a:pathLst>
                <a:path w="1332864" h="988060">
                  <a:moveTo>
                    <a:pt x="0" y="987751"/>
                  </a:moveTo>
                  <a:lnTo>
                    <a:pt x="26860" y="987751"/>
                  </a:lnTo>
                </a:path>
                <a:path w="1332864" h="988060">
                  <a:moveTo>
                    <a:pt x="1332280" y="987751"/>
                  </a:moveTo>
                  <a:lnTo>
                    <a:pt x="1305420" y="987751"/>
                  </a:lnTo>
                </a:path>
                <a:path w="1332864" h="988060">
                  <a:moveTo>
                    <a:pt x="0" y="911823"/>
                  </a:moveTo>
                  <a:lnTo>
                    <a:pt x="13251" y="911823"/>
                  </a:lnTo>
                </a:path>
                <a:path w="1332864" h="988060">
                  <a:moveTo>
                    <a:pt x="1332280" y="911823"/>
                  </a:moveTo>
                  <a:lnTo>
                    <a:pt x="1319029" y="911823"/>
                  </a:lnTo>
                </a:path>
                <a:path w="1332864" h="988060">
                  <a:moveTo>
                    <a:pt x="0" y="835898"/>
                  </a:moveTo>
                  <a:lnTo>
                    <a:pt x="26860" y="835898"/>
                  </a:lnTo>
                </a:path>
                <a:path w="1332864" h="988060">
                  <a:moveTo>
                    <a:pt x="1332280" y="835898"/>
                  </a:moveTo>
                  <a:lnTo>
                    <a:pt x="1305420" y="835898"/>
                  </a:lnTo>
                </a:path>
                <a:path w="1332864" h="988060">
                  <a:moveTo>
                    <a:pt x="0" y="759973"/>
                  </a:moveTo>
                  <a:lnTo>
                    <a:pt x="13251" y="759973"/>
                  </a:lnTo>
                </a:path>
                <a:path w="1332864" h="988060">
                  <a:moveTo>
                    <a:pt x="1332280" y="759973"/>
                  </a:moveTo>
                  <a:lnTo>
                    <a:pt x="1319029" y="759973"/>
                  </a:lnTo>
                </a:path>
                <a:path w="1332864" h="988060">
                  <a:moveTo>
                    <a:pt x="0" y="683688"/>
                  </a:moveTo>
                  <a:lnTo>
                    <a:pt x="26860" y="683688"/>
                  </a:lnTo>
                </a:path>
                <a:path w="1332864" h="988060">
                  <a:moveTo>
                    <a:pt x="1332280" y="683688"/>
                  </a:moveTo>
                  <a:lnTo>
                    <a:pt x="1305420" y="683688"/>
                  </a:lnTo>
                </a:path>
                <a:path w="1332864" h="988060">
                  <a:moveTo>
                    <a:pt x="0" y="607763"/>
                  </a:moveTo>
                  <a:lnTo>
                    <a:pt x="13251" y="607763"/>
                  </a:lnTo>
                </a:path>
                <a:path w="1332864" h="988060">
                  <a:moveTo>
                    <a:pt x="1332280" y="607763"/>
                  </a:moveTo>
                  <a:lnTo>
                    <a:pt x="1319029" y="607763"/>
                  </a:lnTo>
                </a:path>
                <a:path w="1332864" h="988060">
                  <a:moveTo>
                    <a:pt x="0" y="531837"/>
                  </a:moveTo>
                  <a:lnTo>
                    <a:pt x="26860" y="531837"/>
                  </a:lnTo>
                </a:path>
                <a:path w="1332864" h="988060">
                  <a:moveTo>
                    <a:pt x="1332280" y="531837"/>
                  </a:moveTo>
                  <a:lnTo>
                    <a:pt x="1305420" y="531837"/>
                  </a:lnTo>
                </a:path>
                <a:path w="1332864" h="988060">
                  <a:moveTo>
                    <a:pt x="0" y="455912"/>
                  </a:moveTo>
                  <a:lnTo>
                    <a:pt x="13251" y="455912"/>
                  </a:lnTo>
                </a:path>
                <a:path w="1332864" h="988060">
                  <a:moveTo>
                    <a:pt x="1332280" y="455912"/>
                  </a:moveTo>
                  <a:lnTo>
                    <a:pt x="1319029" y="455912"/>
                  </a:lnTo>
                </a:path>
                <a:path w="1332864" h="988060">
                  <a:moveTo>
                    <a:pt x="0" y="379986"/>
                  </a:moveTo>
                  <a:lnTo>
                    <a:pt x="26860" y="379986"/>
                  </a:lnTo>
                </a:path>
                <a:path w="1332864" h="988060">
                  <a:moveTo>
                    <a:pt x="1332280" y="379986"/>
                  </a:moveTo>
                  <a:lnTo>
                    <a:pt x="1305420" y="379986"/>
                  </a:lnTo>
                </a:path>
                <a:path w="1332864" h="988060">
                  <a:moveTo>
                    <a:pt x="0" y="304060"/>
                  </a:moveTo>
                  <a:lnTo>
                    <a:pt x="13251" y="304060"/>
                  </a:lnTo>
                </a:path>
                <a:path w="1332864" h="988060">
                  <a:moveTo>
                    <a:pt x="1332280" y="304060"/>
                  </a:moveTo>
                  <a:lnTo>
                    <a:pt x="1319029" y="304060"/>
                  </a:lnTo>
                </a:path>
                <a:path w="1332864" h="988060">
                  <a:moveTo>
                    <a:pt x="0" y="228135"/>
                  </a:moveTo>
                  <a:lnTo>
                    <a:pt x="26860" y="228135"/>
                  </a:lnTo>
                </a:path>
                <a:path w="1332864" h="988060">
                  <a:moveTo>
                    <a:pt x="1332280" y="228135"/>
                  </a:moveTo>
                  <a:lnTo>
                    <a:pt x="1305420" y="228135"/>
                  </a:lnTo>
                </a:path>
                <a:path w="1332864" h="988060">
                  <a:moveTo>
                    <a:pt x="0" y="151851"/>
                  </a:moveTo>
                  <a:lnTo>
                    <a:pt x="13251" y="151851"/>
                  </a:lnTo>
                </a:path>
                <a:path w="1332864" h="988060">
                  <a:moveTo>
                    <a:pt x="1332280" y="151851"/>
                  </a:moveTo>
                  <a:lnTo>
                    <a:pt x="1319029" y="151851"/>
                  </a:lnTo>
                </a:path>
                <a:path w="1332864" h="988060">
                  <a:moveTo>
                    <a:pt x="0" y="75925"/>
                  </a:moveTo>
                  <a:lnTo>
                    <a:pt x="26860" y="75925"/>
                  </a:lnTo>
                </a:path>
                <a:path w="1332864" h="988060">
                  <a:moveTo>
                    <a:pt x="1332280" y="75925"/>
                  </a:moveTo>
                  <a:lnTo>
                    <a:pt x="1305420" y="75925"/>
                  </a:lnTo>
                </a:path>
                <a:path w="1332864" h="988060">
                  <a:moveTo>
                    <a:pt x="0" y="0"/>
                  </a:moveTo>
                  <a:lnTo>
                    <a:pt x="13251" y="0"/>
                  </a:lnTo>
                </a:path>
                <a:path w="1332864" h="988060">
                  <a:moveTo>
                    <a:pt x="1332280" y="0"/>
                  </a:moveTo>
                  <a:lnTo>
                    <a:pt x="1319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26860" y="0"/>
                  </a:lnTo>
                </a:path>
                <a:path w="1332864">
                  <a:moveTo>
                    <a:pt x="1332280" y="0"/>
                  </a:moveTo>
                  <a:lnTo>
                    <a:pt x="1305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2797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2797" y="849213"/>
              <a:ext cx="1266190" cy="1064260"/>
            </a:xfrm>
            <a:custGeom>
              <a:avLst/>
              <a:gdLst/>
              <a:ahLst/>
              <a:cxnLst/>
              <a:rect l="l" t="t" r="r" b="b"/>
              <a:pathLst>
                <a:path w="1266189" h="1064260">
                  <a:moveTo>
                    <a:pt x="0" y="1063676"/>
                  </a:moveTo>
                  <a:lnTo>
                    <a:pt x="0" y="1036816"/>
                  </a:lnTo>
                </a:path>
                <a:path w="1266189" h="1064260">
                  <a:moveTo>
                    <a:pt x="0" y="0"/>
                  </a:moveTo>
                  <a:lnTo>
                    <a:pt x="0" y="26860"/>
                  </a:lnTo>
                </a:path>
                <a:path w="1266189" h="1064260">
                  <a:moveTo>
                    <a:pt x="66614" y="1063676"/>
                  </a:moveTo>
                  <a:lnTo>
                    <a:pt x="66614" y="1050423"/>
                  </a:lnTo>
                </a:path>
                <a:path w="1266189" h="1064260">
                  <a:moveTo>
                    <a:pt x="66614" y="0"/>
                  </a:moveTo>
                  <a:lnTo>
                    <a:pt x="66614" y="13251"/>
                  </a:lnTo>
                </a:path>
                <a:path w="1266189" h="1064260">
                  <a:moveTo>
                    <a:pt x="133228" y="1063676"/>
                  </a:moveTo>
                  <a:lnTo>
                    <a:pt x="133228" y="1050423"/>
                  </a:lnTo>
                </a:path>
                <a:path w="1266189" h="1064260">
                  <a:moveTo>
                    <a:pt x="133228" y="0"/>
                  </a:moveTo>
                  <a:lnTo>
                    <a:pt x="133228" y="13251"/>
                  </a:lnTo>
                </a:path>
                <a:path w="1266189" h="1064260">
                  <a:moveTo>
                    <a:pt x="199842" y="1063676"/>
                  </a:moveTo>
                  <a:lnTo>
                    <a:pt x="199842" y="1050423"/>
                  </a:lnTo>
                </a:path>
                <a:path w="1266189" h="1064260">
                  <a:moveTo>
                    <a:pt x="199842" y="0"/>
                  </a:moveTo>
                  <a:lnTo>
                    <a:pt x="199842" y="13251"/>
                  </a:lnTo>
                </a:path>
                <a:path w="1266189" h="1064260">
                  <a:moveTo>
                    <a:pt x="266456" y="1063676"/>
                  </a:moveTo>
                  <a:lnTo>
                    <a:pt x="266456" y="1050423"/>
                  </a:lnTo>
                </a:path>
                <a:path w="1266189" h="1064260">
                  <a:moveTo>
                    <a:pt x="266456" y="0"/>
                  </a:moveTo>
                  <a:lnTo>
                    <a:pt x="266456" y="13251"/>
                  </a:lnTo>
                </a:path>
                <a:path w="1266189" h="1064260">
                  <a:moveTo>
                    <a:pt x="333070" y="1063676"/>
                  </a:moveTo>
                  <a:lnTo>
                    <a:pt x="333070" y="1036816"/>
                  </a:lnTo>
                </a:path>
                <a:path w="1266189" h="1064260">
                  <a:moveTo>
                    <a:pt x="333070" y="0"/>
                  </a:moveTo>
                  <a:lnTo>
                    <a:pt x="333070" y="26860"/>
                  </a:lnTo>
                </a:path>
                <a:path w="1266189" h="1064260">
                  <a:moveTo>
                    <a:pt x="399684" y="1063676"/>
                  </a:moveTo>
                  <a:lnTo>
                    <a:pt x="399684" y="1050423"/>
                  </a:lnTo>
                </a:path>
                <a:path w="1266189" h="1064260">
                  <a:moveTo>
                    <a:pt x="399684" y="0"/>
                  </a:moveTo>
                  <a:lnTo>
                    <a:pt x="399684" y="13251"/>
                  </a:lnTo>
                </a:path>
                <a:path w="1266189" h="1064260">
                  <a:moveTo>
                    <a:pt x="466298" y="1063676"/>
                  </a:moveTo>
                  <a:lnTo>
                    <a:pt x="466298" y="1050423"/>
                  </a:lnTo>
                </a:path>
                <a:path w="1266189" h="1064260">
                  <a:moveTo>
                    <a:pt x="466298" y="0"/>
                  </a:moveTo>
                  <a:lnTo>
                    <a:pt x="466298" y="13251"/>
                  </a:lnTo>
                </a:path>
                <a:path w="1266189" h="1064260">
                  <a:moveTo>
                    <a:pt x="532912" y="1063676"/>
                  </a:moveTo>
                  <a:lnTo>
                    <a:pt x="532912" y="1050423"/>
                  </a:lnTo>
                </a:path>
                <a:path w="1266189" h="1064260">
                  <a:moveTo>
                    <a:pt x="532912" y="0"/>
                  </a:moveTo>
                  <a:lnTo>
                    <a:pt x="532912" y="13251"/>
                  </a:lnTo>
                </a:path>
                <a:path w="1266189" h="1064260">
                  <a:moveTo>
                    <a:pt x="599526" y="1063676"/>
                  </a:moveTo>
                  <a:lnTo>
                    <a:pt x="599526" y="1050423"/>
                  </a:lnTo>
                </a:path>
                <a:path w="1266189" h="1064260">
                  <a:moveTo>
                    <a:pt x="599526" y="0"/>
                  </a:moveTo>
                  <a:lnTo>
                    <a:pt x="599526" y="13251"/>
                  </a:lnTo>
                </a:path>
                <a:path w="1266189" h="1064260">
                  <a:moveTo>
                    <a:pt x="666140" y="1063676"/>
                  </a:moveTo>
                  <a:lnTo>
                    <a:pt x="666140" y="1036816"/>
                  </a:lnTo>
                </a:path>
                <a:path w="1266189" h="1064260">
                  <a:moveTo>
                    <a:pt x="666140" y="0"/>
                  </a:moveTo>
                  <a:lnTo>
                    <a:pt x="666140" y="26860"/>
                  </a:lnTo>
                </a:path>
                <a:path w="1266189" h="1064260">
                  <a:moveTo>
                    <a:pt x="732754" y="1063676"/>
                  </a:moveTo>
                  <a:lnTo>
                    <a:pt x="732754" y="1050423"/>
                  </a:lnTo>
                </a:path>
                <a:path w="1266189" h="1064260">
                  <a:moveTo>
                    <a:pt x="732754" y="0"/>
                  </a:moveTo>
                  <a:lnTo>
                    <a:pt x="732754" y="13251"/>
                  </a:lnTo>
                </a:path>
                <a:path w="1266189" h="1064260">
                  <a:moveTo>
                    <a:pt x="799368" y="1063676"/>
                  </a:moveTo>
                  <a:lnTo>
                    <a:pt x="799368" y="1050423"/>
                  </a:lnTo>
                </a:path>
                <a:path w="1266189" h="1064260">
                  <a:moveTo>
                    <a:pt x="799368" y="0"/>
                  </a:moveTo>
                  <a:lnTo>
                    <a:pt x="799368" y="13251"/>
                  </a:lnTo>
                </a:path>
                <a:path w="1266189" h="1064260">
                  <a:moveTo>
                    <a:pt x="865982" y="1063676"/>
                  </a:moveTo>
                  <a:lnTo>
                    <a:pt x="865982" y="1050423"/>
                  </a:lnTo>
                </a:path>
                <a:path w="1266189" h="1064260">
                  <a:moveTo>
                    <a:pt x="865982" y="0"/>
                  </a:moveTo>
                  <a:lnTo>
                    <a:pt x="865982" y="13251"/>
                  </a:lnTo>
                </a:path>
                <a:path w="1266189" h="1064260">
                  <a:moveTo>
                    <a:pt x="932596" y="1063676"/>
                  </a:moveTo>
                  <a:lnTo>
                    <a:pt x="932596" y="1050423"/>
                  </a:lnTo>
                </a:path>
                <a:path w="1266189" h="1064260">
                  <a:moveTo>
                    <a:pt x="932596" y="0"/>
                  </a:moveTo>
                  <a:lnTo>
                    <a:pt x="932596" y="13251"/>
                  </a:lnTo>
                </a:path>
                <a:path w="1266189" h="1064260">
                  <a:moveTo>
                    <a:pt x="999210" y="1063676"/>
                  </a:moveTo>
                  <a:lnTo>
                    <a:pt x="999210" y="1036816"/>
                  </a:lnTo>
                </a:path>
                <a:path w="1266189" h="1064260">
                  <a:moveTo>
                    <a:pt x="999210" y="0"/>
                  </a:moveTo>
                  <a:lnTo>
                    <a:pt x="999210" y="26860"/>
                  </a:lnTo>
                </a:path>
                <a:path w="1266189" h="1064260">
                  <a:moveTo>
                    <a:pt x="1065824" y="1063676"/>
                  </a:moveTo>
                  <a:lnTo>
                    <a:pt x="1065824" y="1050423"/>
                  </a:lnTo>
                </a:path>
                <a:path w="1266189" h="1064260">
                  <a:moveTo>
                    <a:pt x="1065824" y="0"/>
                  </a:moveTo>
                  <a:lnTo>
                    <a:pt x="1065824" y="13251"/>
                  </a:lnTo>
                </a:path>
                <a:path w="1266189" h="1064260">
                  <a:moveTo>
                    <a:pt x="1132438" y="1063676"/>
                  </a:moveTo>
                  <a:lnTo>
                    <a:pt x="1132438" y="1050423"/>
                  </a:lnTo>
                </a:path>
                <a:path w="1266189" h="1064260">
                  <a:moveTo>
                    <a:pt x="1132438" y="0"/>
                  </a:moveTo>
                  <a:lnTo>
                    <a:pt x="1132438" y="13251"/>
                  </a:lnTo>
                </a:path>
                <a:path w="1266189" h="1064260">
                  <a:moveTo>
                    <a:pt x="1199052" y="1063676"/>
                  </a:moveTo>
                  <a:lnTo>
                    <a:pt x="1199052" y="1050423"/>
                  </a:lnTo>
                </a:path>
                <a:path w="1266189" h="1064260">
                  <a:moveTo>
                    <a:pt x="1199052" y="0"/>
                  </a:moveTo>
                  <a:lnTo>
                    <a:pt x="1199052" y="13251"/>
                  </a:lnTo>
                </a:path>
                <a:path w="1266189" h="1064260">
                  <a:moveTo>
                    <a:pt x="1265666" y="1063676"/>
                  </a:moveTo>
                  <a:lnTo>
                    <a:pt x="1265666" y="1050423"/>
                  </a:lnTo>
                </a:path>
                <a:path w="1266189" h="1064260">
                  <a:moveTo>
                    <a:pt x="1265666" y="0"/>
                  </a:moveTo>
                  <a:lnTo>
                    <a:pt x="1265666" y="13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5078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2797" y="849213"/>
              <a:ext cx="1332865" cy="1064260"/>
            </a:xfrm>
            <a:custGeom>
              <a:avLst/>
              <a:gdLst/>
              <a:ahLst/>
              <a:cxnLst/>
              <a:rect l="l" t="t" r="r" b="b"/>
              <a:pathLst>
                <a:path w="1332864" h="1064260">
                  <a:moveTo>
                    <a:pt x="1332280" y="1063676"/>
                  </a:moveTo>
                  <a:lnTo>
                    <a:pt x="1332280" y="1036816"/>
                  </a:lnTo>
                </a:path>
                <a:path w="1332864" h="1064260">
                  <a:moveTo>
                    <a:pt x="1332280" y="0"/>
                  </a:moveTo>
                  <a:lnTo>
                    <a:pt x="1332280" y="26860"/>
                  </a:lnTo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2797" y="925139"/>
              <a:ext cx="1332865" cy="152400"/>
            </a:xfrm>
            <a:custGeom>
              <a:avLst/>
              <a:gdLst/>
              <a:ahLst/>
              <a:cxnLst/>
              <a:rect l="l" t="t" r="r" b="b"/>
              <a:pathLst>
                <a:path w="1332864" h="152400">
                  <a:moveTo>
                    <a:pt x="0" y="75925"/>
                  </a:moveTo>
                  <a:lnTo>
                    <a:pt x="716" y="75567"/>
                  </a:lnTo>
                  <a:lnTo>
                    <a:pt x="1432" y="75209"/>
                  </a:lnTo>
                  <a:lnTo>
                    <a:pt x="2148" y="74493"/>
                  </a:lnTo>
                  <a:lnTo>
                    <a:pt x="2865" y="74134"/>
                  </a:lnTo>
                  <a:lnTo>
                    <a:pt x="3223" y="73776"/>
                  </a:lnTo>
                  <a:lnTo>
                    <a:pt x="3939" y="73060"/>
                  </a:lnTo>
                  <a:lnTo>
                    <a:pt x="4655" y="72702"/>
                  </a:lnTo>
                  <a:lnTo>
                    <a:pt x="5372" y="72344"/>
                  </a:lnTo>
                  <a:lnTo>
                    <a:pt x="6088" y="71627"/>
                  </a:lnTo>
                  <a:lnTo>
                    <a:pt x="6804" y="71269"/>
                  </a:lnTo>
                  <a:lnTo>
                    <a:pt x="7520" y="70911"/>
                  </a:lnTo>
                  <a:lnTo>
                    <a:pt x="7879" y="70195"/>
                  </a:lnTo>
                  <a:lnTo>
                    <a:pt x="8595" y="69837"/>
                  </a:lnTo>
                  <a:lnTo>
                    <a:pt x="9311" y="69479"/>
                  </a:lnTo>
                  <a:lnTo>
                    <a:pt x="10027" y="68762"/>
                  </a:lnTo>
                  <a:lnTo>
                    <a:pt x="10744" y="68404"/>
                  </a:lnTo>
                  <a:lnTo>
                    <a:pt x="11460" y="68046"/>
                  </a:lnTo>
                  <a:lnTo>
                    <a:pt x="12176" y="67330"/>
                  </a:lnTo>
                  <a:lnTo>
                    <a:pt x="12534" y="66972"/>
                  </a:lnTo>
                  <a:lnTo>
                    <a:pt x="13251" y="66614"/>
                  </a:lnTo>
                  <a:lnTo>
                    <a:pt x="13967" y="65897"/>
                  </a:lnTo>
                  <a:lnTo>
                    <a:pt x="14683" y="65539"/>
                  </a:lnTo>
                  <a:lnTo>
                    <a:pt x="15400" y="65181"/>
                  </a:lnTo>
                  <a:lnTo>
                    <a:pt x="16116" y="64465"/>
                  </a:lnTo>
                  <a:lnTo>
                    <a:pt x="16832" y="64107"/>
                  </a:lnTo>
                  <a:lnTo>
                    <a:pt x="17548" y="63748"/>
                  </a:lnTo>
                  <a:lnTo>
                    <a:pt x="17906" y="63032"/>
                  </a:lnTo>
                  <a:lnTo>
                    <a:pt x="18623" y="62674"/>
                  </a:lnTo>
                  <a:lnTo>
                    <a:pt x="19339" y="62316"/>
                  </a:lnTo>
                  <a:lnTo>
                    <a:pt x="20055" y="61600"/>
                  </a:lnTo>
                  <a:lnTo>
                    <a:pt x="20772" y="61241"/>
                  </a:lnTo>
                  <a:lnTo>
                    <a:pt x="21488" y="60883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376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6944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153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3720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1930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139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348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558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409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618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111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604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4739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0800"/>
                  </a:lnTo>
                  <a:lnTo>
                    <a:pt x="68046" y="30441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488"/>
                  </a:lnTo>
                  <a:lnTo>
                    <a:pt x="85237" y="21130"/>
                  </a:lnTo>
                  <a:lnTo>
                    <a:pt x="85953" y="20772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265"/>
                  </a:lnTo>
                  <a:lnTo>
                    <a:pt x="92041" y="17906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116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4683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460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595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520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2511" y="3939"/>
                  </a:lnTo>
                  <a:lnTo>
                    <a:pt x="133228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7883" y="2865"/>
                  </a:lnTo>
                  <a:lnTo>
                    <a:pt x="138600" y="2506"/>
                  </a:lnTo>
                  <a:lnTo>
                    <a:pt x="140032" y="2506"/>
                  </a:lnTo>
                  <a:lnTo>
                    <a:pt x="140749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000" y="716"/>
                  </a:lnTo>
                  <a:lnTo>
                    <a:pt x="154716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7995" y="358"/>
                  </a:lnTo>
                  <a:lnTo>
                    <a:pt x="178711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1963" y="2148"/>
                  </a:lnTo>
                  <a:lnTo>
                    <a:pt x="192679" y="2506"/>
                  </a:lnTo>
                  <a:lnTo>
                    <a:pt x="193753" y="2506"/>
                  </a:lnTo>
                  <a:lnTo>
                    <a:pt x="194470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125" y="3581"/>
                  </a:lnTo>
                  <a:lnTo>
                    <a:pt x="199842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6646" y="5372"/>
                  </a:lnTo>
                  <a:lnTo>
                    <a:pt x="207363" y="5730"/>
                  </a:lnTo>
                  <a:lnTo>
                    <a:pt x="207721" y="5730"/>
                  </a:lnTo>
                  <a:lnTo>
                    <a:pt x="208437" y="6088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879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953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818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5041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474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8265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1130"/>
                  </a:lnTo>
                  <a:lnTo>
                    <a:pt x="247832" y="21488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800"/>
                  </a:lnTo>
                  <a:lnTo>
                    <a:pt x="265739" y="31158"/>
                  </a:lnTo>
                  <a:lnTo>
                    <a:pt x="266456" y="31516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5097"/>
                  </a:lnTo>
                  <a:lnTo>
                    <a:pt x="273260" y="35455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962"/>
                  </a:lnTo>
                  <a:lnTo>
                    <a:pt x="277916" y="38320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469"/>
                  </a:lnTo>
                  <a:lnTo>
                    <a:pt x="281856" y="40827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976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5125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916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707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497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2288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4079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7302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734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525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958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390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823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8046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479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911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2344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776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5209"/>
                  </a:lnTo>
                  <a:lnTo>
                    <a:pt x="332353" y="75567"/>
                  </a:lnTo>
                  <a:lnTo>
                    <a:pt x="333070" y="75925"/>
                  </a:lnTo>
                  <a:lnTo>
                    <a:pt x="333786" y="76641"/>
                  </a:lnTo>
                  <a:lnTo>
                    <a:pt x="334502" y="77000"/>
                  </a:lnTo>
                  <a:lnTo>
                    <a:pt x="335219" y="77358"/>
                  </a:lnTo>
                  <a:lnTo>
                    <a:pt x="335935" y="78074"/>
                  </a:lnTo>
                  <a:lnTo>
                    <a:pt x="336293" y="78432"/>
                  </a:lnTo>
                  <a:lnTo>
                    <a:pt x="337009" y="78790"/>
                  </a:lnTo>
                  <a:lnTo>
                    <a:pt x="337726" y="79507"/>
                  </a:lnTo>
                  <a:lnTo>
                    <a:pt x="338442" y="79865"/>
                  </a:lnTo>
                  <a:lnTo>
                    <a:pt x="339158" y="80223"/>
                  </a:lnTo>
                  <a:lnTo>
                    <a:pt x="339874" y="80939"/>
                  </a:lnTo>
                  <a:lnTo>
                    <a:pt x="340591" y="81297"/>
                  </a:lnTo>
                  <a:lnTo>
                    <a:pt x="340949" y="81655"/>
                  </a:lnTo>
                  <a:lnTo>
                    <a:pt x="341665" y="82372"/>
                  </a:lnTo>
                  <a:lnTo>
                    <a:pt x="342381" y="82730"/>
                  </a:lnTo>
                  <a:lnTo>
                    <a:pt x="343098" y="83088"/>
                  </a:lnTo>
                  <a:lnTo>
                    <a:pt x="343814" y="83804"/>
                  </a:lnTo>
                  <a:lnTo>
                    <a:pt x="344530" y="84162"/>
                  </a:lnTo>
                  <a:lnTo>
                    <a:pt x="345246" y="84521"/>
                  </a:lnTo>
                  <a:lnTo>
                    <a:pt x="345605" y="85237"/>
                  </a:lnTo>
                  <a:lnTo>
                    <a:pt x="346321" y="85595"/>
                  </a:lnTo>
                  <a:lnTo>
                    <a:pt x="347037" y="85953"/>
                  </a:lnTo>
                  <a:lnTo>
                    <a:pt x="347753" y="86669"/>
                  </a:lnTo>
                  <a:lnTo>
                    <a:pt x="348470" y="87028"/>
                  </a:lnTo>
                  <a:lnTo>
                    <a:pt x="349186" y="87386"/>
                  </a:lnTo>
                  <a:lnTo>
                    <a:pt x="349902" y="88102"/>
                  </a:lnTo>
                  <a:lnTo>
                    <a:pt x="350619" y="88460"/>
                  </a:lnTo>
                  <a:lnTo>
                    <a:pt x="350977" y="88818"/>
                  </a:lnTo>
                  <a:lnTo>
                    <a:pt x="351693" y="89534"/>
                  </a:lnTo>
                  <a:lnTo>
                    <a:pt x="352409" y="89893"/>
                  </a:lnTo>
                  <a:lnTo>
                    <a:pt x="353126" y="90251"/>
                  </a:lnTo>
                  <a:lnTo>
                    <a:pt x="353842" y="90609"/>
                  </a:lnTo>
                  <a:lnTo>
                    <a:pt x="354558" y="91325"/>
                  </a:lnTo>
                  <a:lnTo>
                    <a:pt x="355274" y="91683"/>
                  </a:lnTo>
                  <a:lnTo>
                    <a:pt x="355633" y="92041"/>
                  </a:lnTo>
                  <a:lnTo>
                    <a:pt x="356349" y="92758"/>
                  </a:lnTo>
                  <a:lnTo>
                    <a:pt x="357065" y="93116"/>
                  </a:lnTo>
                  <a:lnTo>
                    <a:pt x="357781" y="93474"/>
                  </a:lnTo>
                  <a:lnTo>
                    <a:pt x="358498" y="94190"/>
                  </a:lnTo>
                  <a:lnTo>
                    <a:pt x="359214" y="94548"/>
                  </a:lnTo>
                  <a:lnTo>
                    <a:pt x="359930" y="94907"/>
                  </a:lnTo>
                  <a:lnTo>
                    <a:pt x="360288" y="95265"/>
                  </a:lnTo>
                  <a:lnTo>
                    <a:pt x="361005" y="95981"/>
                  </a:lnTo>
                  <a:lnTo>
                    <a:pt x="361721" y="96339"/>
                  </a:lnTo>
                  <a:lnTo>
                    <a:pt x="362437" y="96697"/>
                  </a:lnTo>
                  <a:lnTo>
                    <a:pt x="363153" y="97414"/>
                  </a:lnTo>
                  <a:lnTo>
                    <a:pt x="363870" y="97772"/>
                  </a:lnTo>
                  <a:lnTo>
                    <a:pt x="364586" y="98130"/>
                  </a:lnTo>
                  <a:lnTo>
                    <a:pt x="364944" y="98488"/>
                  </a:lnTo>
                  <a:lnTo>
                    <a:pt x="365660" y="99204"/>
                  </a:lnTo>
                  <a:lnTo>
                    <a:pt x="366377" y="99562"/>
                  </a:lnTo>
                  <a:lnTo>
                    <a:pt x="367093" y="99921"/>
                  </a:lnTo>
                  <a:lnTo>
                    <a:pt x="367809" y="100279"/>
                  </a:lnTo>
                  <a:lnTo>
                    <a:pt x="368526" y="100995"/>
                  </a:lnTo>
                  <a:lnTo>
                    <a:pt x="369242" y="101353"/>
                  </a:lnTo>
                  <a:lnTo>
                    <a:pt x="369600" y="101711"/>
                  </a:lnTo>
                  <a:lnTo>
                    <a:pt x="370316" y="102069"/>
                  </a:lnTo>
                  <a:lnTo>
                    <a:pt x="371033" y="102786"/>
                  </a:lnTo>
                  <a:lnTo>
                    <a:pt x="371749" y="103144"/>
                  </a:lnTo>
                  <a:lnTo>
                    <a:pt x="372465" y="103502"/>
                  </a:lnTo>
                  <a:lnTo>
                    <a:pt x="373181" y="103860"/>
                  </a:lnTo>
                  <a:lnTo>
                    <a:pt x="373898" y="104576"/>
                  </a:lnTo>
                  <a:lnTo>
                    <a:pt x="374256" y="104935"/>
                  </a:lnTo>
                  <a:lnTo>
                    <a:pt x="374972" y="105293"/>
                  </a:lnTo>
                  <a:lnTo>
                    <a:pt x="375688" y="105651"/>
                  </a:lnTo>
                  <a:lnTo>
                    <a:pt x="376405" y="106367"/>
                  </a:lnTo>
                  <a:lnTo>
                    <a:pt x="377121" y="106725"/>
                  </a:lnTo>
                  <a:lnTo>
                    <a:pt x="377837" y="107083"/>
                  </a:lnTo>
                  <a:lnTo>
                    <a:pt x="378553" y="107441"/>
                  </a:lnTo>
                  <a:lnTo>
                    <a:pt x="378912" y="107800"/>
                  </a:lnTo>
                  <a:lnTo>
                    <a:pt x="379628" y="108516"/>
                  </a:lnTo>
                  <a:lnTo>
                    <a:pt x="380344" y="108874"/>
                  </a:lnTo>
                  <a:lnTo>
                    <a:pt x="381060" y="109232"/>
                  </a:lnTo>
                  <a:lnTo>
                    <a:pt x="381777" y="109590"/>
                  </a:lnTo>
                  <a:lnTo>
                    <a:pt x="382493" y="109948"/>
                  </a:lnTo>
                  <a:lnTo>
                    <a:pt x="383209" y="110665"/>
                  </a:lnTo>
                  <a:lnTo>
                    <a:pt x="383926" y="111023"/>
                  </a:lnTo>
                  <a:lnTo>
                    <a:pt x="384284" y="111381"/>
                  </a:lnTo>
                  <a:lnTo>
                    <a:pt x="385000" y="111739"/>
                  </a:lnTo>
                  <a:lnTo>
                    <a:pt x="385716" y="112097"/>
                  </a:lnTo>
                  <a:lnTo>
                    <a:pt x="386433" y="112814"/>
                  </a:lnTo>
                  <a:lnTo>
                    <a:pt x="387149" y="113172"/>
                  </a:lnTo>
                  <a:lnTo>
                    <a:pt x="387865" y="113530"/>
                  </a:lnTo>
                  <a:lnTo>
                    <a:pt x="388581" y="113888"/>
                  </a:lnTo>
                  <a:lnTo>
                    <a:pt x="388940" y="114246"/>
                  </a:lnTo>
                  <a:lnTo>
                    <a:pt x="389656" y="114604"/>
                  </a:lnTo>
                  <a:lnTo>
                    <a:pt x="390372" y="115321"/>
                  </a:lnTo>
                  <a:lnTo>
                    <a:pt x="391088" y="115679"/>
                  </a:lnTo>
                  <a:lnTo>
                    <a:pt x="391805" y="116037"/>
                  </a:lnTo>
                  <a:lnTo>
                    <a:pt x="392521" y="116395"/>
                  </a:lnTo>
                  <a:lnTo>
                    <a:pt x="393237" y="116753"/>
                  </a:lnTo>
                  <a:lnTo>
                    <a:pt x="393595" y="117111"/>
                  </a:lnTo>
                  <a:lnTo>
                    <a:pt x="394312" y="117469"/>
                  </a:lnTo>
                  <a:lnTo>
                    <a:pt x="395028" y="117828"/>
                  </a:lnTo>
                  <a:lnTo>
                    <a:pt x="395744" y="118544"/>
                  </a:lnTo>
                  <a:lnTo>
                    <a:pt x="396460" y="118902"/>
                  </a:lnTo>
                  <a:lnTo>
                    <a:pt x="397177" y="119260"/>
                  </a:lnTo>
                  <a:lnTo>
                    <a:pt x="397893" y="119618"/>
                  </a:lnTo>
                  <a:lnTo>
                    <a:pt x="398251" y="119976"/>
                  </a:lnTo>
                  <a:lnTo>
                    <a:pt x="398967" y="120335"/>
                  </a:lnTo>
                  <a:lnTo>
                    <a:pt x="399684" y="120693"/>
                  </a:lnTo>
                  <a:lnTo>
                    <a:pt x="400400" y="121051"/>
                  </a:lnTo>
                  <a:lnTo>
                    <a:pt x="401116" y="121409"/>
                  </a:lnTo>
                  <a:lnTo>
                    <a:pt x="401833" y="121767"/>
                  </a:lnTo>
                  <a:lnTo>
                    <a:pt x="402549" y="122125"/>
                  </a:lnTo>
                  <a:lnTo>
                    <a:pt x="402907" y="122483"/>
                  </a:lnTo>
                  <a:lnTo>
                    <a:pt x="403623" y="122842"/>
                  </a:lnTo>
                  <a:lnTo>
                    <a:pt x="404340" y="123200"/>
                  </a:lnTo>
                  <a:lnTo>
                    <a:pt x="405056" y="123916"/>
                  </a:lnTo>
                  <a:lnTo>
                    <a:pt x="405772" y="124274"/>
                  </a:lnTo>
                  <a:lnTo>
                    <a:pt x="406488" y="124632"/>
                  </a:lnTo>
                  <a:lnTo>
                    <a:pt x="407205" y="124990"/>
                  </a:lnTo>
                  <a:lnTo>
                    <a:pt x="407563" y="125348"/>
                  </a:lnTo>
                  <a:lnTo>
                    <a:pt x="408279" y="125707"/>
                  </a:lnTo>
                  <a:lnTo>
                    <a:pt x="408995" y="126065"/>
                  </a:lnTo>
                  <a:lnTo>
                    <a:pt x="409712" y="126423"/>
                  </a:lnTo>
                  <a:lnTo>
                    <a:pt x="410428" y="126781"/>
                  </a:lnTo>
                  <a:lnTo>
                    <a:pt x="411144" y="127139"/>
                  </a:lnTo>
                  <a:lnTo>
                    <a:pt x="411860" y="127497"/>
                  </a:lnTo>
                  <a:lnTo>
                    <a:pt x="412219" y="127855"/>
                  </a:lnTo>
                  <a:lnTo>
                    <a:pt x="412935" y="128214"/>
                  </a:lnTo>
                  <a:lnTo>
                    <a:pt x="413651" y="128572"/>
                  </a:lnTo>
                  <a:lnTo>
                    <a:pt x="414367" y="128930"/>
                  </a:lnTo>
                  <a:lnTo>
                    <a:pt x="415084" y="128930"/>
                  </a:lnTo>
                  <a:lnTo>
                    <a:pt x="415800" y="129288"/>
                  </a:lnTo>
                  <a:lnTo>
                    <a:pt x="416516" y="129646"/>
                  </a:lnTo>
                  <a:lnTo>
                    <a:pt x="417233" y="130004"/>
                  </a:lnTo>
                  <a:lnTo>
                    <a:pt x="417591" y="130362"/>
                  </a:lnTo>
                  <a:lnTo>
                    <a:pt x="418307" y="130721"/>
                  </a:lnTo>
                  <a:lnTo>
                    <a:pt x="419023" y="131079"/>
                  </a:lnTo>
                  <a:lnTo>
                    <a:pt x="419740" y="131437"/>
                  </a:lnTo>
                  <a:lnTo>
                    <a:pt x="420456" y="131795"/>
                  </a:lnTo>
                  <a:lnTo>
                    <a:pt x="421172" y="132153"/>
                  </a:lnTo>
                  <a:lnTo>
                    <a:pt x="421888" y="132511"/>
                  </a:lnTo>
                  <a:lnTo>
                    <a:pt x="422247" y="132869"/>
                  </a:lnTo>
                  <a:lnTo>
                    <a:pt x="422963" y="132869"/>
                  </a:lnTo>
                  <a:lnTo>
                    <a:pt x="423679" y="133228"/>
                  </a:lnTo>
                  <a:lnTo>
                    <a:pt x="424395" y="133586"/>
                  </a:lnTo>
                  <a:lnTo>
                    <a:pt x="425112" y="133944"/>
                  </a:lnTo>
                  <a:lnTo>
                    <a:pt x="425828" y="134302"/>
                  </a:lnTo>
                  <a:lnTo>
                    <a:pt x="426544" y="134660"/>
                  </a:lnTo>
                  <a:lnTo>
                    <a:pt x="426902" y="135018"/>
                  </a:lnTo>
                  <a:lnTo>
                    <a:pt x="427619" y="135018"/>
                  </a:lnTo>
                  <a:lnTo>
                    <a:pt x="428335" y="135376"/>
                  </a:lnTo>
                  <a:lnTo>
                    <a:pt x="429051" y="135735"/>
                  </a:lnTo>
                  <a:lnTo>
                    <a:pt x="429767" y="136093"/>
                  </a:lnTo>
                  <a:lnTo>
                    <a:pt x="430484" y="136451"/>
                  </a:lnTo>
                  <a:lnTo>
                    <a:pt x="431200" y="136809"/>
                  </a:lnTo>
                  <a:lnTo>
                    <a:pt x="431558" y="136809"/>
                  </a:lnTo>
                  <a:lnTo>
                    <a:pt x="432274" y="137167"/>
                  </a:lnTo>
                  <a:lnTo>
                    <a:pt x="432991" y="137525"/>
                  </a:lnTo>
                  <a:lnTo>
                    <a:pt x="433707" y="137883"/>
                  </a:lnTo>
                  <a:lnTo>
                    <a:pt x="434423" y="138242"/>
                  </a:lnTo>
                  <a:lnTo>
                    <a:pt x="435140" y="138242"/>
                  </a:lnTo>
                  <a:lnTo>
                    <a:pt x="435856" y="138600"/>
                  </a:lnTo>
                  <a:lnTo>
                    <a:pt x="436214" y="138958"/>
                  </a:lnTo>
                  <a:lnTo>
                    <a:pt x="436930" y="139316"/>
                  </a:lnTo>
                  <a:lnTo>
                    <a:pt x="437647" y="139316"/>
                  </a:lnTo>
                  <a:lnTo>
                    <a:pt x="438363" y="139674"/>
                  </a:lnTo>
                  <a:lnTo>
                    <a:pt x="439079" y="140032"/>
                  </a:lnTo>
                  <a:lnTo>
                    <a:pt x="439795" y="140032"/>
                  </a:lnTo>
                  <a:lnTo>
                    <a:pt x="440512" y="140390"/>
                  </a:lnTo>
                  <a:lnTo>
                    <a:pt x="440870" y="140749"/>
                  </a:lnTo>
                  <a:lnTo>
                    <a:pt x="441586" y="141107"/>
                  </a:lnTo>
                  <a:lnTo>
                    <a:pt x="442302" y="141107"/>
                  </a:lnTo>
                  <a:lnTo>
                    <a:pt x="443019" y="141465"/>
                  </a:lnTo>
                  <a:lnTo>
                    <a:pt x="443735" y="141823"/>
                  </a:lnTo>
                  <a:lnTo>
                    <a:pt x="444451" y="141823"/>
                  </a:lnTo>
                  <a:lnTo>
                    <a:pt x="445168" y="142181"/>
                  </a:lnTo>
                  <a:lnTo>
                    <a:pt x="445526" y="142539"/>
                  </a:lnTo>
                  <a:lnTo>
                    <a:pt x="446242" y="142539"/>
                  </a:lnTo>
                  <a:lnTo>
                    <a:pt x="446958" y="142897"/>
                  </a:lnTo>
                  <a:lnTo>
                    <a:pt x="447674" y="143255"/>
                  </a:lnTo>
                  <a:lnTo>
                    <a:pt x="448391" y="143255"/>
                  </a:lnTo>
                  <a:lnTo>
                    <a:pt x="449107" y="143614"/>
                  </a:lnTo>
                  <a:lnTo>
                    <a:pt x="449823" y="143614"/>
                  </a:lnTo>
                  <a:lnTo>
                    <a:pt x="450540" y="143972"/>
                  </a:lnTo>
                  <a:lnTo>
                    <a:pt x="450898" y="144330"/>
                  </a:lnTo>
                  <a:lnTo>
                    <a:pt x="451614" y="144330"/>
                  </a:lnTo>
                  <a:lnTo>
                    <a:pt x="452330" y="144688"/>
                  </a:lnTo>
                  <a:lnTo>
                    <a:pt x="453047" y="144688"/>
                  </a:lnTo>
                  <a:lnTo>
                    <a:pt x="453763" y="145046"/>
                  </a:lnTo>
                  <a:lnTo>
                    <a:pt x="454479" y="145046"/>
                  </a:lnTo>
                  <a:lnTo>
                    <a:pt x="455195" y="145404"/>
                  </a:lnTo>
                  <a:lnTo>
                    <a:pt x="455554" y="145404"/>
                  </a:lnTo>
                  <a:lnTo>
                    <a:pt x="456270" y="145762"/>
                  </a:lnTo>
                  <a:lnTo>
                    <a:pt x="456986" y="146121"/>
                  </a:lnTo>
                  <a:lnTo>
                    <a:pt x="457702" y="146121"/>
                  </a:lnTo>
                  <a:lnTo>
                    <a:pt x="458419" y="146479"/>
                  </a:lnTo>
                  <a:lnTo>
                    <a:pt x="459135" y="146479"/>
                  </a:lnTo>
                  <a:lnTo>
                    <a:pt x="459851" y="146837"/>
                  </a:lnTo>
                  <a:lnTo>
                    <a:pt x="460209" y="146837"/>
                  </a:lnTo>
                  <a:lnTo>
                    <a:pt x="460926" y="147195"/>
                  </a:lnTo>
                  <a:lnTo>
                    <a:pt x="462358" y="147195"/>
                  </a:lnTo>
                  <a:lnTo>
                    <a:pt x="463075" y="147553"/>
                  </a:lnTo>
                  <a:lnTo>
                    <a:pt x="463791" y="147553"/>
                  </a:lnTo>
                  <a:lnTo>
                    <a:pt x="464507" y="147911"/>
                  </a:lnTo>
                  <a:lnTo>
                    <a:pt x="464865" y="147911"/>
                  </a:lnTo>
                  <a:lnTo>
                    <a:pt x="465581" y="148269"/>
                  </a:lnTo>
                  <a:lnTo>
                    <a:pt x="467014" y="148269"/>
                  </a:lnTo>
                  <a:lnTo>
                    <a:pt x="467730" y="148628"/>
                  </a:lnTo>
                  <a:lnTo>
                    <a:pt x="468447" y="148628"/>
                  </a:lnTo>
                  <a:lnTo>
                    <a:pt x="469163" y="148986"/>
                  </a:lnTo>
                  <a:lnTo>
                    <a:pt x="470237" y="148986"/>
                  </a:lnTo>
                  <a:lnTo>
                    <a:pt x="470954" y="149344"/>
                  </a:lnTo>
                  <a:lnTo>
                    <a:pt x="472386" y="149344"/>
                  </a:lnTo>
                  <a:lnTo>
                    <a:pt x="473102" y="149702"/>
                  </a:lnTo>
                  <a:lnTo>
                    <a:pt x="474177" y="149702"/>
                  </a:lnTo>
                  <a:lnTo>
                    <a:pt x="474893" y="150060"/>
                  </a:lnTo>
                  <a:lnTo>
                    <a:pt x="476326" y="150060"/>
                  </a:lnTo>
                  <a:lnTo>
                    <a:pt x="477042" y="150418"/>
                  </a:lnTo>
                  <a:lnTo>
                    <a:pt x="478833" y="150418"/>
                  </a:lnTo>
                  <a:lnTo>
                    <a:pt x="479549" y="150776"/>
                  </a:lnTo>
                  <a:lnTo>
                    <a:pt x="481698" y="150776"/>
                  </a:lnTo>
                  <a:lnTo>
                    <a:pt x="482414" y="151135"/>
                  </a:lnTo>
                  <a:lnTo>
                    <a:pt x="484921" y="151135"/>
                  </a:lnTo>
                  <a:lnTo>
                    <a:pt x="485637" y="151493"/>
                  </a:lnTo>
                  <a:lnTo>
                    <a:pt x="489577" y="151493"/>
                  </a:lnTo>
                  <a:lnTo>
                    <a:pt x="490293" y="151851"/>
                  </a:lnTo>
                  <a:lnTo>
                    <a:pt x="508916" y="151851"/>
                  </a:lnTo>
                  <a:lnTo>
                    <a:pt x="509633" y="151493"/>
                  </a:lnTo>
                  <a:lnTo>
                    <a:pt x="513572" y="151493"/>
                  </a:lnTo>
                  <a:lnTo>
                    <a:pt x="514289" y="151135"/>
                  </a:lnTo>
                  <a:lnTo>
                    <a:pt x="517154" y="151135"/>
                  </a:lnTo>
                  <a:lnTo>
                    <a:pt x="517512" y="150776"/>
                  </a:lnTo>
                  <a:lnTo>
                    <a:pt x="519661" y="150776"/>
                  </a:lnTo>
                  <a:lnTo>
                    <a:pt x="520377" y="150418"/>
                  </a:lnTo>
                  <a:lnTo>
                    <a:pt x="522168" y="150418"/>
                  </a:lnTo>
                  <a:lnTo>
                    <a:pt x="522884" y="150060"/>
                  </a:lnTo>
                  <a:lnTo>
                    <a:pt x="524316" y="150060"/>
                  </a:lnTo>
                  <a:lnTo>
                    <a:pt x="525033" y="149702"/>
                  </a:lnTo>
                  <a:lnTo>
                    <a:pt x="526465" y="149702"/>
                  </a:lnTo>
                  <a:lnTo>
                    <a:pt x="526823" y="149344"/>
                  </a:lnTo>
                  <a:lnTo>
                    <a:pt x="528256" y="149344"/>
                  </a:lnTo>
                  <a:lnTo>
                    <a:pt x="528972" y="148986"/>
                  </a:lnTo>
                  <a:lnTo>
                    <a:pt x="530405" y="148986"/>
                  </a:lnTo>
                  <a:lnTo>
                    <a:pt x="531121" y="148628"/>
                  </a:lnTo>
                  <a:lnTo>
                    <a:pt x="531479" y="148628"/>
                  </a:lnTo>
                  <a:lnTo>
                    <a:pt x="532196" y="148269"/>
                  </a:lnTo>
                  <a:lnTo>
                    <a:pt x="533628" y="148269"/>
                  </a:lnTo>
                  <a:lnTo>
                    <a:pt x="534344" y="147911"/>
                  </a:lnTo>
                  <a:lnTo>
                    <a:pt x="535061" y="147911"/>
                  </a:lnTo>
                  <a:lnTo>
                    <a:pt x="535777" y="147553"/>
                  </a:lnTo>
                  <a:lnTo>
                    <a:pt x="536135" y="147553"/>
                  </a:lnTo>
                  <a:lnTo>
                    <a:pt x="536851" y="147195"/>
                  </a:lnTo>
                  <a:lnTo>
                    <a:pt x="537568" y="147195"/>
                  </a:lnTo>
                  <a:lnTo>
                    <a:pt x="538284" y="146837"/>
                  </a:lnTo>
                  <a:lnTo>
                    <a:pt x="539000" y="146837"/>
                  </a:lnTo>
                  <a:lnTo>
                    <a:pt x="539716" y="146479"/>
                  </a:lnTo>
                  <a:lnTo>
                    <a:pt x="540433" y="146479"/>
                  </a:lnTo>
                  <a:lnTo>
                    <a:pt x="540791" y="146121"/>
                  </a:lnTo>
                  <a:lnTo>
                    <a:pt x="541507" y="146121"/>
                  </a:lnTo>
                  <a:lnTo>
                    <a:pt x="542223" y="145762"/>
                  </a:lnTo>
                  <a:lnTo>
                    <a:pt x="542940" y="145762"/>
                  </a:lnTo>
                  <a:lnTo>
                    <a:pt x="543656" y="145404"/>
                  </a:lnTo>
                  <a:lnTo>
                    <a:pt x="544372" y="145404"/>
                  </a:lnTo>
                  <a:lnTo>
                    <a:pt x="545089" y="145046"/>
                  </a:lnTo>
                  <a:lnTo>
                    <a:pt x="545447" y="145046"/>
                  </a:lnTo>
                  <a:lnTo>
                    <a:pt x="546163" y="144688"/>
                  </a:lnTo>
                  <a:lnTo>
                    <a:pt x="546879" y="144688"/>
                  </a:lnTo>
                  <a:lnTo>
                    <a:pt x="547596" y="144330"/>
                  </a:lnTo>
                  <a:lnTo>
                    <a:pt x="548312" y="143972"/>
                  </a:lnTo>
                  <a:lnTo>
                    <a:pt x="549028" y="143972"/>
                  </a:lnTo>
                  <a:lnTo>
                    <a:pt x="549744" y="143614"/>
                  </a:lnTo>
                  <a:lnTo>
                    <a:pt x="550461" y="143614"/>
                  </a:lnTo>
                  <a:lnTo>
                    <a:pt x="550819" y="143255"/>
                  </a:lnTo>
                  <a:lnTo>
                    <a:pt x="551535" y="142897"/>
                  </a:lnTo>
                  <a:lnTo>
                    <a:pt x="552251" y="142897"/>
                  </a:lnTo>
                  <a:lnTo>
                    <a:pt x="552968" y="142539"/>
                  </a:lnTo>
                  <a:lnTo>
                    <a:pt x="553684" y="142181"/>
                  </a:lnTo>
                  <a:lnTo>
                    <a:pt x="554400" y="142181"/>
                  </a:lnTo>
                  <a:lnTo>
                    <a:pt x="555116" y="141823"/>
                  </a:lnTo>
                  <a:lnTo>
                    <a:pt x="555475" y="141823"/>
                  </a:lnTo>
                  <a:lnTo>
                    <a:pt x="556191" y="141465"/>
                  </a:lnTo>
                  <a:lnTo>
                    <a:pt x="556907" y="141107"/>
                  </a:lnTo>
                  <a:lnTo>
                    <a:pt x="557623" y="140749"/>
                  </a:lnTo>
                  <a:lnTo>
                    <a:pt x="558340" y="140749"/>
                  </a:lnTo>
                  <a:lnTo>
                    <a:pt x="559056" y="140390"/>
                  </a:lnTo>
                  <a:lnTo>
                    <a:pt x="559772" y="140032"/>
                  </a:lnTo>
                  <a:lnTo>
                    <a:pt x="560130" y="140032"/>
                  </a:lnTo>
                  <a:lnTo>
                    <a:pt x="560847" y="139674"/>
                  </a:lnTo>
                  <a:lnTo>
                    <a:pt x="561563" y="139316"/>
                  </a:lnTo>
                  <a:lnTo>
                    <a:pt x="562279" y="138958"/>
                  </a:lnTo>
                  <a:lnTo>
                    <a:pt x="562996" y="138958"/>
                  </a:lnTo>
                  <a:lnTo>
                    <a:pt x="563712" y="138600"/>
                  </a:lnTo>
                  <a:lnTo>
                    <a:pt x="564428" y="138242"/>
                  </a:lnTo>
                  <a:lnTo>
                    <a:pt x="564786" y="137883"/>
                  </a:lnTo>
                  <a:lnTo>
                    <a:pt x="565503" y="137883"/>
                  </a:lnTo>
                  <a:lnTo>
                    <a:pt x="566219" y="137525"/>
                  </a:lnTo>
                  <a:lnTo>
                    <a:pt x="566935" y="137167"/>
                  </a:lnTo>
                  <a:lnTo>
                    <a:pt x="567651" y="136809"/>
                  </a:lnTo>
                  <a:lnTo>
                    <a:pt x="568368" y="136451"/>
                  </a:lnTo>
                  <a:lnTo>
                    <a:pt x="569084" y="136451"/>
                  </a:lnTo>
                  <a:lnTo>
                    <a:pt x="569442" y="136093"/>
                  </a:lnTo>
                  <a:lnTo>
                    <a:pt x="570158" y="135735"/>
                  </a:lnTo>
                  <a:lnTo>
                    <a:pt x="570875" y="135376"/>
                  </a:lnTo>
                  <a:lnTo>
                    <a:pt x="571591" y="135018"/>
                  </a:lnTo>
                  <a:lnTo>
                    <a:pt x="572307" y="135018"/>
                  </a:lnTo>
                  <a:lnTo>
                    <a:pt x="573023" y="134660"/>
                  </a:lnTo>
                  <a:lnTo>
                    <a:pt x="573740" y="134302"/>
                  </a:lnTo>
                  <a:lnTo>
                    <a:pt x="574098" y="133944"/>
                  </a:lnTo>
                  <a:lnTo>
                    <a:pt x="574814" y="133586"/>
                  </a:lnTo>
                  <a:lnTo>
                    <a:pt x="575530" y="133228"/>
                  </a:lnTo>
                  <a:lnTo>
                    <a:pt x="576247" y="132869"/>
                  </a:lnTo>
                  <a:lnTo>
                    <a:pt x="576963" y="132511"/>
                  </a:lnTo>
                  <a:lnTo>
                    <a:pt x="577679" y="132511"/>
                  </a:lnTo>
                  <a:lnTo>
                    <a:pt x="578396" y="132153"/>
                  </a:lnTo>
                  <a:lnTo>
                    <a:pt x="578754" y="131795"/>
                  </a:lnTo>
                  <a:lnTo>
                    <a:pt x="579470" y="131437"/>
                  </a:lnTo>
                  <a:lnTo>
                    <a:pt x="580186" y="131079"/>
                  </a:lnTo>
                  <a:lnTo>
                    <a:pt x="580903" y="130721"/>
                  </a:lnTo>
                  <a:lnTo>
                    <a:pt x="581619" y="130362"/>
                  </a:lnTo>
                  <a:lnTo>
                    <a:pt x="582335" y="130004"/>
                  </a:lnTo>
                  <a:lnTo>
                    <a:pt x="583051" y="129646"/>
                  </a:lnTo>
                  <a:lnTo>
                    <a:pt x="583768" y="129288"/>
                  </a:lnTo>
                  <a:lnTo>
                    <a:pt x="584126" y="128930"/>
                  </a:lnTo>
                  <a:lnTo>
                    <a:pt x="584842" y="128572"/>
                  </a:lnTo>
                  <a:lnTo>
                    <a:pt x="585558" y="128214"/>
                  </a:lnTo>
                  <a:lnTo>
                    <a:pt x="586275" y="127855"/>
                  </a:lnTo>
                  <a:lnTo>
                    <a:pt x="586991" y="127497"/>
                  </a:lnTo>
                  <a:lnTo>
                    <a:pt x="587707" y="127139"/>
                  </a:lnTo>
                  <a:lnTo>
                    <a:pt x="588423" y="126781"/>
                  </a:lnTo>
                  <a:lnTo>
                    <a:pt x="588782" y="126423"/>
                  </a:lnTo>
                  <a:lnTo>
                    <a:pt x="589498" y="126423"/>
                  </a:lnTo>
                  <a:lnTo>
                    <a:pt x="590214" y="125707"/>
                  </a:lnTo>
                  <a:lnTo>
                    <a:pt x="590930" y="125348"/>
                  </a:lnTo>
                  <a:lnTo>
                    <a:pt x="591647" y="124990"/>
                  </a:lnTo>
                  <a:lnTo>
                    <a:pt x="592363" y="124632"/>
                  </a:lnTo>
                  <a:lnTo>
                    <a:pt x="593079" y="124274"/>
                  </a:lnTo>
                  <a:lnTo>
                    <a:pt x="593437" y="123916"/>
                  </a:lnTo>
                  <a:lnTo>
                    <a:pt x="594154" y="123558"/>
                  </a:lnTo>
                  <a:lnTo>
                    <a:pt x="594870" y="123200"/>
                  </a:lnTo>
                  <a:lnTo>
                    <a:pt x="595586" y="122842"/>
                  </a:lnTo>
                  <a:lnTo>
                    <a:pt x="596303" y="122483"/>
                  </a:lnTo>
                  <a:lnTo>
                    <a:pt x="597019" y="122125"/>
                  </a:lnTo>
                  <a:lnTo>
                    <a:pt x="597735" y="121767"/>
                  </a:lnTo>
                  <a:lnTo>
                    <a:pt x="598093" y="121409"/>
                  </a:lnTo>
                  <a:lnTo>
                    <a:pt x="598810" y="121051"/>
                  </a:lnTo>
                  <a:lnTo>
                    <a:pt x="599526" y="120693"/>
                  </a:lnTo>
                  <a:lnTo>
                    <a:pt x="600242" y="120335"/>
                  </a:lnTo>
                  <a:lnTo>
                    <a:pt x="600958" y="119976"/>
                  </a:lnTo>
                  <a:lnTo>
                    <a:pt x="601675" y="119618"/>
                  </a:lnTo>
                  <a:lnTo>
                    <a:pt x="602391" y="119260"/>
                  </a:lnTo>
                  <a:lnTo>
                    <a:pt x="602749" y="118544"/>
                  </a:lnTo>
                  <a:lnTo>
                    <a:pt x="603465" y="118186"/>
                  </a:lnTo>
                  <a:lnTo>
                    <a:pt x="604182" y="117828"/>
                  </a:lnTo>
                  <a:lnTo>
                    <a:pt x="604898" y="117469"/>
                  </a:lnTo>
                  <a:lnTo>
                    <a:pt x="605614" y="117111"/>
                  </a:lnTo>
                  <a:lnTo>
                    <a:pt x="606330" y="116753"/>
                  </a:lnTo>
                  <a:lnTo>
                    <a:pt x="607047" y="116395"/>
                  </a:lnTo>
                  <a:lnTo>
                    <a:pt x="607405" y="116037"/>
                  </a:lnTo>
                  <a:lnTo>
                    <a:pt x="608121" y="115321"/>
                  </a:lnTo>
                  <a:lnTo>
                    <a:pt x="608837" y="114962"/>
                  </a:lnTo>
                  <a:lnTo>
                    <a:pt x="609554" y="114604"/>
                  </a:lnTo>
                  <a:lnTo>
                    <a:pt x="610270" y="114246"/>
                  </a:lnTo>
                  <a:lnTo>
                    <a:pt x="610986" y="113888"/>
                  </a:lnTo>
                  <a:lnTo>
                    <a:pt x="611703" y="113530"/>
                  </a:lnTo>
                  <a:lnTo>
                    <a:pt x="612061" y="113172"/>
                  </a:lnTo>
                  <a:lnTo>
                    <a:pt x="612777" y="112455"/>
                  </a:lnTo>
                  <a:lnTo>
                    <a:pt x="613493" y="112097"/>
                  </a:lnTo>
                  <a:lnTo>
                    <a:pt x="614210" y="111739"/>
                  </a:lnTo>
                  <a:lnTo>
                    <a:pt x="614926" y="111381"/>
                  </a:lnTo>
                  <a:lnTo>
                    <a:pt x="615642" y="111023"/>
                  </a:lnTo>
                  <a:lnTo>
                    <a:pt x="616358" y="110665"/>
                  </a:lnTo>
                  <a:lnTo>
                    <a:pt x="617075" y="109948"/>
                  </a:lnTo>
                  <a:lnTo>
                    <a:pt x="617433" y="109590"/>
                  </a:lnTo>
                  <a:lnTo>
                    <a:pt x="618149" y="109232"/>
                  </a:lnTo>
                  <a:lnTo>
                    <a:pt x="618865" y="108874"/>
                  </a:lnTo>
                  <a:lnTo>
                    <a:pt x="619582" y="108516"/>
                  </a:lnTo>
                  <a:lnTo>
                    <a:pt x="620298" y="107800"/>
                  </a:lnTo>
                  <a:lnTo>
                    <a:pt x="621014" y="107441"/>
                  </a:lnTo>
                  <a:lnTo>
                    <a:pt x="621731" y="107083"/>
                  </a:lnTo>
                  <a:lnTo>
                    <a:pt x="622089" y="106725"/>
                  </a:lnTo>
                  <a:lnTo>
                    <a:pt x="622805" y="106009"/>
                  </a:lnTo>
                  <a:lnTo>
                    <a:pt x="623521" y="105651"/>
                  </a:lnTo>
                  <a:lnTo>
                    <a:pt x="624237" y="105293"/>
                  </a:lnTo>
                  <a:lnTo>
                    <a:pt x="624954" y="104935"/>
                  </a:lnTo>
                  <a:lnTo>
                    <a:pt x="625670" y="104576"/>
                  </a:lnTo>
                  <a:lnTo>
                    <a:pt x="626386" y="103860"/>
                  </a:lnTo>
                  <a:lnTo>
                    <a:pt x="626744" y="103502"/>
                  </a:lnTo>
                  <a:lnTo>
                    <a:pt x="627461" y="103144"/>
                  </a:lnTo>
                  <a:lnTo>
                    <a:pt x="628177" y="102786"/>
                  </a:lnTo>
                  <a:lnTo>
                    <a:pt x="628893" y="102069"/>
                  </a:lnTo>
                  <a:lnTo>
                    <a:pt x="629610" y="101711"/>
                  </a:lnTo>
                  <a:lnTo>
                    <a:pt x="630326" y="101353"/>
                  </a:lnTo>
                  <a:lnTo>
                    <a:pt x="631042" y="100995"/>
                  </a:lnTo>
                  <a:lnTo>
                    <a:pt x="631400" y="100279"/>
                  </a:lnTo>
                  <a:lnTo>
                    <a:pt x="632117" y="99921"/>
                  </a:lnTo>
                  <a:lnTo>
                    <a:pt x="632833" y="99562"/>
                  </a:lnTo>
                  <a:lnTo>
                    <a:pt x="633549" y="98846"/>
                  </a:lnTo>
                  <a:lnTo>
                    <a:pt x="634265" y="98488"/>
                  </a:lnTo>
                  <a:lnTo>
                    <a:pt x="634982" y="98130"/>
                  </a:lnTo>
                  <a:lnTo>
                    <a:pt x="635698" y="97772"/>
                  </a:lnTo>
                  <a:lnTo>
                    <a:pt x="636056" y="97055"/>
                  </a:lnTo>
                  <a:lnTo>
                    <a:pt x="636772" y="96697"/>
                  </a:lnTo>
                  <a:lnTo>
                    <a:pt x="637489" y="96339"/>
                  </a:lnTo>
                  <a:lnTo>
                    <a:pt x="638205" y="95981"/>
                  </a:lnTo>
                  <a:lnTo>
                    <a:pt x="638921" y="95265"/>
                  </a:lnTo>
                  <a:lnTo>
                    <a:pt x="639638" y="94907"/>
                  </a:lnTo>
                  <a:lnTo>
                    <a:pt x="640354" y="94548"/>
                  </a:lnTo>
                  <a:lnTo>
                    <a:pt x="640712" y="93832"/>
                  </a:lnTo>
                  <a:lnTo>
                    <a:pt x="641428" y="93474"/>
                  </a:lnTo>
                  <a:lnTo>
                    <a:pt x="642144" y="93116"/>
                  </a:lnTo>
                  <a:lnTo>
                    <a:pt x="642861" y="92400"/>
                  </a:lnTo>
                  <a:lnTo>
                    <a:pt x="643577" y="92041"/>
                  </a:lnTo>
                  <a:lnTo>
                    <a:pt x="644293" y="91683"/>
                  </a:lnTo>
                  <a:lnTo>
                    <a:pt x="645010" y="91325"/>
                  </a:lnTo>
                  <a:lnTo>
                    <a:pt x="645368" y="90609"/>
                  </a:lnTo>
                  <a:lnTo>
                    <a:pt x="646084" y="90251"/>
                  </a:lnTo>
                  <a:lnTo>
                    <a:pt x="646800" y="89893"/>
                  </a:lnTo>
                  <a:lnTo>
                    <a:pt x="647517" y="89176"/>
                  </a:lnTo>
                  <a:lnTo>
                    <a:pt x="648233" y="88818"/>
                  </a:lnTo>
                  <a:lnTo>
                    <a:pt x="648949" y="88460"/>
                  </a:lnTo>
                  <a:lnTo>
                    <a:pt x="649665" y="87744"/>
                  </a:lnTo>
                  <a:lnTo>
                    <a:pt x="650382" y="87386"/>
                  </a:lnTo>
                  <a:lnTo>
                    <a:pt x="650740" y="87028"/>
                  </a:lnTo>
                  <a:lnTo>
                    <a:pt x="651456" y="86311"/>
                  </a:lnTo>
                  <a:lnTo>
                    <a:pt x="652172" y="85953"/>
                  </a:lnTo>
                  <a:lnTo>
                    <a:pt x="652889" y="85595"/>
                  </a:lnTo>
                  <a:lnTo>
                    <a:pt x="653605" y="84879"/>
                  </a:lnTo>
                  <a:lnTo>
                    <a:pt x="654321" y="84521"/>
                  </a:lnTo>
                  <a:lnTo>
                    <a:pt x="655038" y="84162"/>
                  </a:lnTo>
                  <a:lnTo>
                    <a:pt x="655396" y="83446"/>
                  </a:lnTo>
                  <a:lnTo>
                    <a:pt x="656112" y="83088"/>
                  </a:lnTo>
                  <a:lnTo>
                    <a:pt x="656828" y="82730"/>
                  </a:lnTo>
                  <a:lnTo>
                    <a:pt x="657545" y="82014"/>
                  </a:lnTo>
                  <a:lnTo>
                    <a:pt x="658261" y="81655"/>
                  </a:lnTo>
                  <a:lnTo>
                    <a:pt x="658977" y="81297"/>
                  </a:lnTo>
                  <a:lnTo>
                    <a:pt x="659693" y="80939"/>
                  </a:lnTo>
                  <a:lnTo>
                    <a:pt x="660051" y="80223"/>
                  </a:lnTo>
                  <a:lnTo>
                    <a:pt x="660768" y="79865"/>
                  </a:lnTo>
                  <a:lnTo>
                    <a:pt x="661484" y="79507"/>
                  </a:lnTo>
                  <a:lnTo>
                    <a:pt x="662200" y="78790"/>
                  </a:lnTo>
                  <a:lnTo>
                    <a:pt x="662917" y="78432"/>
                  </a:lnTo>
                  <a:lnTo>
                    <a:pt x="663633" y="78074"/>
                  </a:lnTo>
                  <a:lnTo>
                    <a:pt x="664349" y="77358"/>
                  </a:lnTo>
                  <a:lnTo>
                    <a:pt x="664707" y="77000"/>
                  </a:lnTo>
                  <a:lnTo>
                    <a:pt x="665424" y="76641"/>
                  </a:lnTo>
                  <a:lnTo>
                    <a:pt x="666140" y="75925"/>
                  </a:lnTo>
                  <a:lnTo>
                    <a:pt x="666856" y="75567"/>
                  </a:lnTo>
                  <a:lnTo>
                    <a:pt x="667572" y="75209"/>
                  </a:lnTo>
                  <a:lnTo>
                    <a:pt x="668289" y="74493"/>
                  </a:lnTo>
                  <a:lnTo>
                    <a:pt x="669005" y="74134"/>
                  </a:lnTo>
                  <a:lnTo>
                    <a:pt x="669363" y="73776"/>
                  </a:lnTo>
                  <a:lnTo>
                    <a:pt x="670079" y="73060"/>
                  </a:lnTo>
                  <a:lnTo>
                    <a:pt x="670796" y="72702"/>
                  </a:lnTo>
                  <a:lnTo>
                    <a:pt x="671512" y="72344"/>
                  </a:lnTo>
                  <a:lnTo>
                    <a:pt x="672228" y="71627"/>
                  </a:lnTo>
                  <a:lnTo>
                    <a:pt x="672945" y="71269"/>
                  </a:lnTo>
                  <a:lnTo>
                    <a:pt x="673661" y="70911"/>
                  </a:lnTo>
                  <a:lnTo>
                    <a:pt x="674019" y="70195"/>
                  </a:lnTo>
                  <a:lnTo>
                    <a:pt x="674735" y="69837"/>
                  </a:lnTo>
                  <a:lnTo>
                    <a:pt x="675452" y="69479"/>
                  </a:lnTo>
                  <a:lnTo>
                    <a:pt x="676168" y="68762"/>
                  </a:lnTo>
                  <a:lnTo>
                    <a:pt x="676884" y="68404"/>
                  </a:lnTo>
                  <a:lnTo>
                    <a:pt x="677600" y="68046"/>
                  </a:lnTo>
                  <a:lnTo>
                    <a:pt x="678317" y="67330"/>
                  </a:lnTo>
                  <a:lnTo>
                    <a:pt x="678675" y="66972"/>
                  </a:lnTo>
                  <a:lnTo>
                    <a:pt x="679391" y="66614"/>
                  </a:lnTo>
                  <a:lnTo>
                    <a:pt x="680107" y="65897"/>
                  </a:lnTo>
                  <a:lnTo>
                    <a:pt x="680824" y="65539"/>
                  </a:lnTo>
                  <a:lnTo>
                    <a:pt x="681540" y="65181"/>
                  </a:lnTo>
                  <a:lnTo>
                    <a:pt x="682256" y="64465"/>
                  </a:lnTo>
                  <a:lnTo>
                    <a:pt x="682972" y="64107"/>
                  </a:lnTo>
                  <a:lnTo>
                    <a:pt x="683689" y="63748"/>
                  </a:lnTo>
                  <a:lnTo>
                    <a:pt x="684047" y="63032"/>
                  </a:lnTo>
                  <a:lnTo>
                    <a:pt x="684763" y="62674"/>
                  </a:lnTo>
                  <a:lnTo>
                    <a:pt x="685479" y="62316"/>
                  </a:lnTo>
                  <a:lnTo>
                    <a:pt x="686196" y="61600"/>
                  </a:lnTo>
                  <a:lnTo>
                    <a:pt x="686912" y="61241"/>
                  </a:lnTo>
                  <a:lnTo>
                    <a:pt x="687628" y="60883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376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6944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153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3720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1930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139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348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558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409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618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111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604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4739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0800"/>
                  </a:lnTo>
                  <a:lnTo>
                    <a:pt x="734186" y="30441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488"/>
                  </a:lnTo>
                  <a:lnTo>
                    <a:pt x="751377" y="21130"/>
                  </a:lnTo>
                  <a:lnTo>
                    <a:pt x="752093" y="20772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265"/>
                  </a:lnTo>
                  <a:lnTo>
                    <a:pt x="758182" y="17906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116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4683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460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595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520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8652" y="3939"/>
                  </a:lnTo>
                  <a:lnTo>
                    <a:pt x="799368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024" y="2865"/>
                  </a:lnTo>
                  <a:lnTo>
                    <a:pt x="804740" y="2506"/>
                  </a:lnTo>
                  <a:lnTo>
                    <a:pt x="806173" y="2506"/>
                  </a:lnTo>
                  <a:lnTo>
                    <a:pt x="806889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140" y="716"/>
                  </a:lnTo>
                  <a:lnTo>
                    <a:pt x="820856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135" y="358"/>
                  </a:lnTo>
                  <a:lnTo>
                    <a:pt x="844852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103" y="2148"/>
                  </a:lnTo>
                  <a:lnTo>
                    <a:pt x="858819" y="2506"/>
                  </a:lnTo>
                  <a:lnTo>
                    <a:pt x="859894" y="2506"/>
                  </a:lnTo>
                  <a:lnTo>
                    <a:pt x="860610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266" y="3581"/>
                  </a:lnTo>
                  <a:lnTo>
                    <a:pt x="865982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2787" y="5372"/>
                  </a:lnTo>
                  <a:lnTo>
                    <a:pt x="873503" y="5730"/>
                  </a:lnTo>
                  <a:lnTo>
                    <a:pt x="873861" y="5730"/>
                  </a:lnTo>
                  <a:lnTo>
                    <a:pt x="874577" y="6088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879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953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818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5041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474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8265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1130"/>
                  </a:lnTo>
                  <a:lnTo>
                    <a:pt x="913973" y="21488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800"/>
                  </a:lnTo>
                  <a:lnTo>
                    <a:pt x="931880" y="31158"/>
                  </a:lnTo>
                  <a:lnTo>
                    <a:pt x="932596" y="31516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5097"/>
                  </a:lnTo>
                  <a:lnTo>
                    <a:pt x="939401" y="35455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962"/>
                  </a:lnTo>
                  <a:lnTo>
                    <a:pt x="944057" y="38320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469"/>
                  </a:lnTo>
                  <a:lnTo>
                    <a:pt x="947996" y="40827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976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5125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916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707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497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2288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4079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7302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734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525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958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390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823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8046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479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911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2344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776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5209"/>
                  </a:lnTo>
                  <a:lnTo>
                    <a:pt x="998494" y="75567"/>
                  </a:lnTo>
                  <a:lnTo>
                    <a:pt x="999210" y="75925"/>
                  </a:lnTo>
                  <a:lnTo>
                    <a:pt x="999926" y="76641"/>
                  </a:lnTo>
                  <a:lnTo>
                    <a:pt x="1000643" y="77000"/>
                  </a:lnTo>
                  <a:lnTo>
                    <a:pt x="1001359" y="77358"/>
                  </a:lnTo>
                  <a:lnTo>
                    <a:pt x="1002075" y="78074"/>
                  </a:lnTo>
                  <a:lnTo>
                    <a:pt x="1002433" y="78432"/>
                  </a:lnTo>
                  <a:lnTo>
                    <a:pt x="1003150" y="78790"/>
                  </a:lnTo>
                  <a:lnTo>
                    <a:pt x="1003866" y="79507"/>
                  </a:lnTo>
                  <a:lnTo>
                    <a:pt x="1004582" y="79865"/>
                  </a:lnTo>
                  <a:lnTo>
                    <a:pt x="1005298" y="80223"/>
                  </a:lnTo>
                  <a:lnTo>
                    <a:pt x="1006015" y="80939"/>
                  </a:lnTo>
                  <a:lnTo>
                    <a:pt x="1006731" y="81297"/>
                  </a:lnTo>
                  <a:lnTo>
                    <a:pt x="1007089" y="81655"/>
                  </a:lnTo>
                  <a:lnTo>
                    <a:pt x="1007805" y="82372"/>
                  </a:lnTo>
                  <a:lnTo>
                    <a:pt x="1008522" y="82730"/>
                  </a:lnTo>
                  <a:lnTo>
                    <a:pt x="1009238" y="83088"/>
                  </a:lnTo>
                  <a:lnTo>
                    <a:pt x="1009954" y="83804"/>
                  </a:lnTo>
                  <a:lnTo>
                    <a:pt x="1010671" y="84162"/>
                  </a:lnTo>
                  <a:lnTo>
                    <a:pt x="1011387" y="84521"/>
                  </a:lnTo>
                  <a:lnTo>
                    <a:pt x="1011745" y="85237"/>
                  </a:lnTo>
                  <a:lnTo>
                    <a:pt x="1012461" y="85595"/>
                  </a:lnTo>
                  <a:lnTo>
                    <a:pt x="1013178" y="85953"/>
                  </a:lnTo>
                  <a:lnTo>
                    <a:pt x="1013894" y="86669"/>
                  </a:lnTo>
                  <a:lnTo>
                    <a:pt x="1014610" y="87028"/>
                  </a:lnTo>
                  <a:lnTo>
                    <a:pt x="1015326" y="87386"/>
                  </a:lnTo>
                  <a:lnTo>
                    <a:pt x="1016043" y="88102"/>
                  </a:lnTo>
                  <a:lnTo>
                    <a:pt x="1016759" y="88460"/>
                  </a:lnTo>
                  <a:lnTo>
                    <a:pt x="1017117" y="88818"/>
                  </a:lnTo>
                  <a:lnTo>
                    <a:pt x="1017833" y="89534"/>
                  </a:lnTo>
                  <a:lnTo>
                    <a:pt x="1018550" y="89893"/>
                  </a:lnTo>
                  <a:lnTo>
                    <a:pt x="1019266" y="90251"/>
                  </a:lnTo>
                  <a:lnTo>
                    <a:pt x="1019982" y="90609"/>
                  </a:lnTo>
                  <a:lnTo>
                    <a:pt x="1020698" y="91325"/>
                  </a:lnTo>
                  <a:lnTo>
                    <a:pt x="1021415" y="91683"/>
                  </a:lnTo>
                  <a:lnTo>
                    <a:pt x="1021773" y="92041"/>
                  </a:lnTo>
                  <a:lnTo>
                    <a:pt x="1022489" y="92758"/>
                  </a:lnTo>
                  <a:lnTo>
                    <a:pt x="1023205" y="93116"/>
                  </a:lnTo>
                  <a:lnTo>
                    <a:pt x="1023922" y="93474"/>
                  </a:lnTo>
                  <a:lnTo>
                    <a:pt x="1024638" y="94190"/>
                  </a:lnTo>
                  <a:lnTo>
                    <a:pt x="1025354" y="94548"/>
                  </a:lnTo>
                  <a:lnTo>
                    <a:pt x="1026071" y="94907"/>
                  </a:lnTo>
                  <a:lnTo>
                    <a:pt x="1026429" y="95265"/>
                  </a:lnTo>
                  <a:lnTo>
                    <a:pt x="1027145" y="95981"/>
                  </a:lnTo>
                  <a:lnTo>
                    <a:pt x="1027861" y="96339"/>
                  </a:lnTo>
                  <a:lnTo>
                    <a:pt x="1028578" y="96697"/>
                  </a:lnTo>
                  <a:lnTo>
                    <a:pt x="1029294" y="97414"/>
                  </a:lnTo>
                  <a:lnTo>
                    <a:pt x="1030010" y="97772"/>
                  </a:lnTo>
                  <a:lnTo>
                    <a:pt x="1030726" y="98130"/>
                  </a:lnTo>
                  <a:lnTo>
                    <a:pt x="1031085" y="98488"/>
                  </a:lnTo>
                  <a:lnTo>
                    <a:pt x="1031801" y="99204"/>
                  </a:lnTo>
                  <a:lnTo>
                    <a:pt x="1032517" y="99562"/>
                  </a:lnTo>
                  <a:lnTo>
                    <a:pt x="1033233" y="99921"/>
                  </a:lnTo>
                  <a:lnTo>
                    <a:pt x="1033950" y="100279"/>
                  </a:lnTo>
                  <a:lnTo>
                    <a:pt x="1034666" y="100995"/>
                  </a:lnTo>
                  <a:lnTo>
                    <a:pt x="1035382" y="101353"/>
                  </a:lnTo>
                  <a:lnTo>
                    <a:pt x="1035740" y="101711"/>
                  </a:lnTo>
                  <a:lnTo>
                    <a:pt x="1036457" y="102069"/>
                  </a:lnTo>
                  <a:lnTo>
                    <a:pt x="1037173" y="102786"/>
                  </a:lnTo>
                  <a:lnTo>
                    <a:pt x="1037889" y="103144"/>
                  </a:lnTo>
                  <a:lnTo>
                    <a:pt x="1038605" y="103502"/>
                  </a:lnTo>
                  <a:lnTo>
                    <a:pt x="1039322" y="103860"/>
                  </a:lnTo>
                  <a:lnTo>
                    <a:pt x="1040038" y="104576"/>
                  </a:lnTo>
                  <a:lnTo>
                    <a:pt x="1040396" y="104935"/>
                  </a:lnTo>
                  <a:lnTo>
                    <a:pt x="1041112" y="105293"/>
                  </a:lnTo>
                  <a:lnTo>
                    <a:pt x="1041829" y="105651"/>
                  </a:lnTo>
                  <a:lnTo>
                    <a:pt x="1042545" y="106367"/>
                  </a:lnTo>
                  <a:lnTo>
                    <a:pt x="1043261" y="106725"/>
                  </a:lnTo>
                  <a:lnTo>
                    <a:pt x="1043978" y="107083"/>
                  </a:lnTo>
                  <a:lnTo>
                    <a:pt x="1044694" y="107441"/>
                  </a:lnTo>
                  <a:lnTo>
                    <a:pt x="1045052" y="107800"/>
                  </a:lnTo>
                  <a:lnTo>
                    <a:pt x="1045768" y="108516"/>
                  </a:lnTo>
                  <a:lnTo>
                    <a:pt x="1046485" y="108874"/>
                  </a:lnTo>
                  <a:lnTo>
                    <a:pt x="1047201" y="109232"/>
                  </a:lnTo>
                  <a:lnTo>
                    <a:pt x="1047917" y="109590"/>
                  </a:lnTo>
                  <a:lnTo>
                    <a:pt x="1048633" y="109948"/>
                  </a:lnTo>
                  <a:lnTo>
                    <a:pt x="1049350" y="110665"/>
                  </a:lnTo>
                  <a:lnTo>
                    <a:pt x="1050066" y="111023"/>
                  </a:lnTo>
                  <a:lnTo>
                    <a:pt x="1050424" y="111381"/>
                  </a:lnTo>
                  <a:lnTo>
                    <a:pt x="1051140" y="111739"/>
                  </a:lnTo>
                  <a:lnTo>
                    <a:pt x="1051857" y="112097"/>
                  </a:lnTo>
                  <a:lnTo>
                    <a:pt x="1052573" y="112814"/>
                  </a:lnTo>
                  <a:lnTo>
                    <a:pt x="1053289" y="113172"/>
                  </a:lnTo>
                  <a:lnTo>
                    <a:pt x="1054005" y="113530"/>
                  </a:lnTo>
                  <a:lnTo>
                    <a:pt x="1054722" y="113888"/>
                  </a:lnTo>
                  <a:lnTo>
                    <a:pt x="1055080" y="114246"/>
                  </a:lnTo>
                  <a:lnTo>
                    <a:pt x="1055796" y="114604"/>
                  </a:lnTo>
                  <a:lnTo>
                    <a:pt x="1056512" y="115321"/>
                  </a:lnTo>
                  <a:lnTo>
                    <a:pt x="1057229" y="115679"/>
                  </a:lnTo>
                  <a:lnTo>
                    <a:pt x="1057945" y="116037"/>
                  </a:lnTo>
                  <a:lnTo>
                    <a:pt x="1058661" y="116395"/>
                  </a:lnTo>
                  <a:lnTo>
                    <a:pt x="1059378" y="116753"/>
                  </a:lnTo>
                  <a:lnTo>
                    <a:pt x="1059736" y="117111"/>
                  </a:lnTo>
                  <a:lnTo>
                    <a:pt x="1060452" y="117469"/>
                  </a:lnTo>
                  <a:lnTo>
                    <a:pt x="1061168" y="117828"/>
                  </a:lnTo>
                  <a:lnTo>
                    <a:pt x="1061885" y="118544"/>
                  </a:lnTo>
                  <a:lnTo>
                    <a:pt x="1062601" y="118902"/>
                  </a:lnTo>
                  <a:lnTo>
                    <a:pt x="1063317" y="119260"/>
                  </a:lnTo>
                  <a:lnTo>
                    <a:pt x="1064033" y="119618"/>
                  </a:lnTo>
                  <a:lnTo>
                    <a:pt x="1064392" y="119976"/>
                  </a:lnTo>
                  <a:lnTo>
                    <a:pt x="1065108" y="120335"/>
                  </a:lnTo>
                  <a:lnTo>
                    <a:pt x="1065824" y="120693"/>
                  </a:lnTo>
                  <a:lnTo>
                    <a:pt x="1066540" y="121051"/>
                  </a:lnTo>
                  <a:lnTo>
                    <a:pt x="1067257" y="121409"/>
                  </a:lnTo>
                  <a:lnTo>
                    <a:pt x="1067973" y="121767"/>
                  </a:lnTo>
                  <a:lnTo>
                    <a:pt x="1068689" y="122125"/>
                  </a:lnTo>
                  <a:lnTo>
                    <a:pt x="1069047" y="122483"/>
                  </a:lnTo>
                  <a:lnTo>
                    <a:pt x="1069764" y="122842"/>
                  </a:lnTo>
                  <a:lnTo>
                    <a:pt x="1070480" y="123200"/>
                  </a:lnTo>
                  <a:lnTo>
                    <a:pt x="1071196" y="123916"/>
                  </a:lnTo>
                  <a:lnTo>
                    <a:pt x="1071912" y="124274"/>
                  </a:lnTo>
                  <a:lnTo>
                    <a:pt x="1072629" y="124632"/>
                  </a:lnTo>
                  <a:lnTo>
                    <a:pt x="1073345" y="124990"/>
                  </a:lnTo>
                  <a:lnTo>
                    <a:pt x="1073703" y="125348"/>
                  </a:lnTo>
                  <a:lnTo>
                    <a:pt x="1074419" y="125707"/>
                  </a:lnTo>
                  <a:lnTo>
                    <a:pt x="1075136" y="126065"/>
                  </a:lnTo>
                  <a:lnTo>
                    <a:pt x="1075852" y="126423"/>
                  </a:lnTo>
                  <a:lnTo>
                    <a:pt x="1076568" y="126781"/>
                  </a:lnTo>
                  <a:lnTo>
                    <a:pt x="1077285" y="127139"/>
                  </a:lnTo>
                  <a:lnTo>
                    <a:pt x="1078001" y="127497"/>
                  </a:lnTo>
                  <a:lnTo>
                    <a:pt x="1078359" y="127855"/>
                  </a:lnTo>
                  <a:lnTo>
                    <a:pt x="1079075" y="128214"/>
                  </a:lnTo>
                  <a:lnTo>
                    <a:pt x="1079792" y="128572"/>
                  </a:lnTo>
                  <a:lnTo>
                    <a:pt x="1080508" y="128930"/>
                  </a:lnTo>
                  <a:lnTo>
                    <a:pt x="1081224" y="128930"/>
                  </a:lnTo>
                  <a:lnTo>
                    <a:pt x="1081940" y="129288"/>
                  </a:lnTo>
                  <a:lnTo>
                    <a:pt x="1082657" y="129646"/>
                  </a:lnTo>
                  <a:lnTo>
                    <a:pt x="1083373" y="130004"/>
                  </a:lnTo>
                  <a:lnTo>
                    <a:pt x="1083731" y="130362"/>
                  </a:lnTo>
                  <a:lnTo>
                    <a:pt x="1084447" y="130721"/>
                  </a:lnTo>
                  <a:lnTo>
                    <a:pt x="1085164" y="131079"/>
                  </a:lnTo>
                  <a:lnTo>
                    <a:pt x="1085880" y="131437"/>
                  </a:lnTo>
                  <a:lnTo>
                    <a:pt x="1086596" y="131795"/>
                  </a:lnTo>
                  <a:lnTo>
                    <a:pt x="1087313" y="132153"/>
                  </a:lnTo>
                  <a:lnTo>
                    <a:pt x="1088029" y="132511"/>
                  </a:lnTo>
                  <a:lnTo>
                    <a:pt x="1088387" y="132869"/>
                  </a:lnTo>
                  <a:lnTo>
                    <a:pt x="1089103" y="132869"/>
                  </a:lnTo>
                  <a:lnTo>
                    <a:pt x="1089819" y="133228"/>
                  </a:lnTo>
                  <a:lnTo>
                    <a:pt x="1090536" y="133586"/>
                  </a:lnTo>
                  <a:lnTo>
                    <a:pt x="1091252" y="133944"/>
                  </a:lnTo>
                  <a:lnTo>
                    <a:pt x="1091968" y="134302"/>
                  </a:lnTo>
                  <a:lnTo>
                    <a:pt x="1092685" y="134660"/>
                  </a:lnTo>
                  <a:lnTo>
                    <a:pt x="1093043" y="135018"/>
                  </a:lnTo>
                  <a:lnTo>
                    <a:pt x="1093759" y="135018"/>
                  </a:lnTo>
                  <a:lnTo>
                    <a:pt x="1094475" y="135376"/>
                  </a:lnTo>
                  <a:lnTo>
                    <a:pt x="1095192" y="135735"/>
                  </a:lnTo>
                  <a:lnTo>
                    <a:pt x="1095908" y="136093"/>
                  </a:lnTo>
                  <a:lnTo>
                    <a:pt x="1096624" y="136451"/>
                  </a:lnTo>
                  <a:lnTo>
                    <a:pt x="1097340" y="136809"/>
                  </a:lnTo>
                  <a:lnTo>
                    <a:pt x="1097699" y="136809"/>
                  </a:lnTo>
                  <a:lnTo>
                    <a:pt x="1098415" y="137167"/>
                  </a:lnTo>
                  <a:lnTo>
                    <a:pt x="1099131" y="137525"/>
                  </a:lnTo>
                  <a:lnTo>
                    <a:pt x="1099847" y="137883"/>
                  </a:lnTo>
                  <a:lnTo>
                    <a:pt x="1100564" y="138242"/>
                  </a:lnTo>
                  <a:lnTo>
                    <a:pt x="1101280" y="138242"/>
                  </a:lnTo>
                  <a:lnTo>
                    <a:pt x="1101996" y="138600"/>
                  </a:lnTo>
                  <a:lnTo>
                    <a:pt x="1102354" y="138958"/>
                  </a:lnTo>
                  <a:lnTo>
                    <a:pt x="1103071" y="139316"/>
                  </a:lnTo>
                  <a:lnTo>
                    <a:pt x="1103787" y="139316"/>
                  </a:lnTo>
                  <a:lnTo>
                    <a:pt x="1104503" y="139674"/>
                  </a:lnTo>
                  <a:lnTo>
                    <a:pt x="1105220" y="140032"/>
                  </a:lnTo>
                  <a:lnTo>
                    <a:pt x="1105936" y="140032"/>
                  </a:lnTo>
                  <a:lnTo>
                    <a:pt x="1106652" y="140390"/>
                  </a:lnTo>
                  <a:lnTo>
                    <a:pt x="1107010" y="140749"/>
                  </a:lnTo>
                  <a:lnTo>
                    <a:pt x="1107726" y="141107"/>
                  </a:lnTo>
                  <a:lnTo>
                    <a:pt x="1108443" y="141107"/>
                  </a:lnTo>
                  <a:lnTo>
                    <a:pt x="1109159" y="141465"/>
                  </a:lnTo>
                  <a:lnTo>
                    <a:pt x="1109875" y="141823"/>
                  </a:lnTo>
                  <a:lnTo>
                    <a:pt x="1110592" y="141823"/>
                  </a:lnTo>
                  <a:lnTo>
                    <a:pt x="1111308" y="142181"/>
                  </a:lnTo>
                  <a:lnTo>
                    <a:pt x="1111666" y="142539"/>
                  </a:lnTo>
                  <a:lnTo>
                    <a:pt x="1112382" y="142539"/>
                  </a:lnTo>
                  <a:lnTo>
                    <a:pt x="1113099" y="142897"/>
                  </a:lnTo>
                  <a:lnTo>
                    <a:pt x="1113815" y="143255"/>
                  </a:lnTo>
                  <a:lnTo>
                    <a:pt x="1114531" y="143255"/>
                  </a:lnTo>
                  <a:lnTo>
                    <a:pt x="1115247" y="143614"/>
                  </a:lnTo>
                  <a:lnTo>
                    <a:pt x="1115964" y="143614"/>
                  </a:lnTo>
                  <a:lnTo>
                    <a:pt x="1116680" y="143972"/>
                  </a:lnTo>
                  <a:lnTo>
                    <a:pt x="1117038" y="144330"/>
                  </a:lnTo>
                  <a:lnTo>
                    <a:pt x="1117754" y="144330"/>
                  </a:lnTo>
                  <a:lnTo>
                    <a:pt x="1118471" y="144688"/>
                  </a:lnTo>
                  <a:lnTo>
                    <a:pt x="1119187" y="144688"/>
                  </a:lnTo>
                  <a:lnTo>
                    <a:pt x="1119903" y="145046"/>
                  </a:lnTo>
                  <a:lnTo>
                    <a:pt x="1120620" y="145046"/>
                  </a:lnTo>
                  <a:lnTo>
                    <a:pt x="1121336" y="145404"/>
                  </a:lnTo>
                  <a:lnTo>
                    <a:pt x="1121694" y="145404"/>
                  </a:lnTo>
                  <a:lnTo>
                    <a:pt x="1122410" y="145762"/>
                  </a:lnTo>
                  <a:lnTo>
                    <a:pt x="1123127" y="146121"/>
                  </a:lnTo>
                  <a:lnTo>
                    <a:pt x="1123843" y="146121"/>
                  </a:lnTo>
                  <a:lnTo>
                    <a:pt x="1124559" y="146479"/>
                  </a:lnTo>
                  <a:lnTo>
                    <a:pt x="1125275" y="146479"/>
                  </a:lnTo>
                  <a:lnTo>
                    <a:pt x="1125992" y="146837"/>
                  </a:lnTo>
                  <a:lnTo>
                    <a:pt x="1126350" y="146837"/>
                  </a:lnTo>
                  <a:lnTo>
                    <a:pt x="1127066" y="147195"/>
                  </a:lnTo>
                  <a:lnTo>
                    <a:pt x="1128499" y="147195"/>
                  </a:lnTo>
                  <a:lnTo>
                    <a:pt x="1129215" y="147553"/>
                  </a:lnTo>
                  <a:lnTo>
                    <a:pt x="1129931" y="147553"/>
                  </a:lnTo>
                  <a:lnTo>
                    <a:pt x="1130647" y="147911"/>
                  </a:lnTo>
                  <a:lnTo>
                    <a:pt x="1131006" y="147911"/>
                  </a:lnTo>
                  <a:lnTo>
                    <a:pt x="1131722" y="148269"/>
                  </a:lnTo>
                  <a:lnTo>
                    <a:pt x="1133154" y="148269"/>
                  </a:lnTo>
                  <a:lnTo>
                    <a:pt x="1133871" y="148628"/>
                  </a:lnTo>
                  <a:lnTo>
                    <a:pt x="1134587" y="148628"/>
                  </a:lnTo>
                  <a:lnTo>
                    <a:pt x="1135303" y="148986"/>
                  </a:lnTo>
                  <a:lnTo>
                    <a:pt x="1136378" y="148986"/>
                  </a:lnTo>
                  <a:lnTo>
                    <a:pt x="1137094" y="149344"/>
                  </a:lnTo>
                  <a:lnTo>
                    <a:pt x="1138527" y="149344"/>
                  </a:lnTo>
                  <a:lnTo>
                    <a:pt x="1139243" y="149702"/>
                  </a:lnTo>
                  <a:lnTo>
                    <a:pt x="1140317" y="149702"/>
                  </a:lnTo>
                  <a:lnTo>
                    <a:pt x="1141034" y="150060"/>
                  </a:lnTo>
                  <a:lnTo>
                    <a:pt x="1142466" y="150060"/>
                  </a:lnTo>
                  <a:lnTo>
                    <a:pt x="1143182" y="150418"/>
                  </a:lnTo>
                  <a:lnTo>
                    <a:pt x="1144973" y="150418"/>
                  </a:lnTo>
                  <a:lnTo>
                    <a:pt x="1145689" y="150776"/>
                  </a:lnTo>
                  <a:lnTo>
                    <a:pt x="1147838" y="150776"/>
                  </a:lnTo>
                  <a:lnTo>
                    <a:pt x="1148554" y="151135"/>
                  </a:lnTo>
                  <a:lnTo>
                    <a:pt x="1151061" y="151135"/>
                  </a:lnTo>
                  <a:lnTo>
                    <a:pt x="1151778" y="151493"/>
                  </a:lnTo>
                  <a:lnTo>
                    <a:pt x="1155717" y="151493"/>
                  </a:lnTo>
                  <a:lnTo>
                    <a:pt x="1156434" y="151851"/>
                  </a:lnTo>
                  <a:lnTo>
                    <a:pt x="1175057" y="151851"/>
                  </a:lnTo>
                  <a:lnTo>
                    <a:pt x="1175773" y="151493"/>
                  </a:lnTo>
                  <a:lnTo>
                    <a:pt x="1179713" y="151493"/>
                  </a:lnTo>
                  <a:lnTo>
                    <a:pt x="1180429" y="151135"/>
                  </a:lnTo>
                  <a:lnTo>
                    <a:pt x="1183294" y="151135"/>
                  </a:lnTo>
                  <a:lnTo>
                    <a:pt x="1183652" y="150776"/>
                  </a:lnTo>
                  <a:lnTo>
                    <a:pt x="1185801" y="150776"/>
                  </a:lnTo>
                  <a:lnTo>
                    <a:pt x="1186517" y="150418"/>
                  </a:lnTo>
                  <a:lnTo>
                    <a:pt x="1188308" y="150418"/>
                  </a:lnTo>
                  <a:lnTo>
                    <a:pt x="1189024" y="150060"/>
                  </a:lnTo>
                  <a:lnTo>
                    <a:pt x="1190457" y="150060"/>
                  </a:lnTo>
                  <a:lnTo>
                    <a:pt x="1191173" y="149702"/>
                  </a:lnTo>
                  <a:lnTo>
                    <a:pt x="1192606" y="149702"/>
                  </a:lnTo>
                  <a:lnTo>
                    <a:pt x="1192964" y="149344"/>
                  </a:lnTo>
                  <a:lnTo>
                    <a:pt x="1194396" y="149344"/>
                  </a:lnTo>
                  <a:lnTo>
                    <a:pt x="1195113" y="148986"/>
                  </a:lnTo>
                  <a:lnTo>
                    <a:pt x="1196545" y="148986"/>
                  </a:lnTo>
                  <a:lnTo>
                    <a:pt x="1197261" y="148628"/>
                  </a:lnTo>
                  <a:lnTo>
                    <a:pt x="1197620" y="148628"/>
                  </a:lnTo>
                  <a:lnTo>
                    <a:pt x="1198336" y="148269"/>
                  </a:lnTo>
                  <a:lnTo>
                    <a:pt x="1199768" y="148269"/>
                  </a:lnTo>
                  <a:lnTo>
                    <a:pt x="1200485" y="147911"/>
                  </a:lnTo>
                  <a:lnTo>
                    <a:pt x="1201201" y="147911"/>
                  </a:lnTo>
                  <a:lnTo>
                    <a:pt x="1201917" y="147553"/>
                  </a:lnTo>
                  <a:lnTo>
                    <a:pt x="1202275" y="147553"/>
                  </a:lnTo>
                  <a:lnTo>
                    <a:pt x="1202992" y="147195"/>
                  </a:lnTo>
                  <a:lnTo>
                    <a:pt x="1203708" y="147195"/>
                  </a:lnTo>
                  <a:lnTo>
                    <a:pt x="1204424" y="146837"/>
                  </a:lnTo>
                  <a:lnTo>
                    <a:pt x="1205141" y="146837"/>
                  </a:lnTo>
                  <a:lnTo>
                    <a:pt x="1205857" y="146479"/>
                  </a:lnTo>
                  <a:lnTo>
                    <a:pt x="1206573" y="146479"/>
                  </a:lnTo>
                  <a:lnTo>
                    <a:pt x="1206931" y="146121"/>
                  </a:lnTo>
                  <a:lnTo>
                    <a:pt x="1207648" y="146121"/>
                  </a:lnTo>
                  <a:lnTo>
                    <a:pt x="1208364" y="145762"/>
                  </a:lnTo>
                  <a:lnTo>
                    <a:pt x="1209080" y="145762"/>
                  </a:lnTo>
                  <a:lnTo>
                    <a:pt x="1209796" y="145404"/>
                  </a:lnTo>
                  <a:lnTo>
                    <a:pt x="1210513" y="145404"/>
                  </a:lnTo>
                  <a:lnTo>
                    <a:pt x="1211229" y="145046"/>
                  </a:lnTo>
                  <a:lnTo>
                    <a:pt x="1211587" y="145046"/>
                  </a:lnTo>
                  <a:lnTo>
                    <a:pt x="1212303" y="144688"/>
                  </a:lnTo>
                  <a:lnTo>
                    <a:pt x="1213020" y="144688"/>
                  </a:lnTo>
                  <a:lnTo>
                    <a:pt x="1213736" y="144330"/>
                  </a:lnTo>
                  <a:lnTo>
                    <a:pt x="1214452" y="143972"/>
                  </a:lnTo>
                  <a:lnTo>
                    <a:pt x="1215168" y="143972"/>
                  </a:lnTo>
                  <a:lnTo>
                    <a:pt x="1215885" y="143614"/>
                  </a:lnTo>
                  <a:lnTo>
                    <a:pt x="1216601" y="143614"/>
                  </a:lnTo>
                  <a:lnTo>
                    <a:pt x="1216959" y="143255"/>
                  </a:lnTo>
                  <a:lnTo>
                    <a:pt x="1217675" y="142897"/>
                  </a:lnTo>
                  <a:lnTo>
                    <a:pt x="1218392" y="142897"/>
                  </a:lnTo>
                  <a:lnTo>
                    <a:pt x="1219108" y="142539"/>
                  </a:lnTo>
                  <a:lnTo>
                    <a:pt x="1219824" y="142181"/>
                  </a:lnTo>
                  <a:lnTo>
                    <a:pt x="1220541" y="142181"/>
                  </a:lnTo>
                  <a:lnTo>
                    <a:pt x="1221257" y="141823"/>
                  </a:lnTo>
                  <a:lnTo>
                    <a:pt x="1221615" y="141823"/>
                  </a:lnTo>
                  <a:lnTo>
                    <a:pt x="1222331" y="141465"/>
                  </a:lnTo>
                  <a:lnTo>
                    <a:pt x="1223048" y="141107"/>
                  </a:lnTo>
                  <a:lnTo>
                    <a:pt x="1223764" y="140749"/>
                  </a:lnTo>
                  <a:lnTo>
                    <a:pt x="1224480" y="140749"/>
                  </a:lnTo>
                  <a:lnTo>
                    <a:pt x="1225196" y="140390"/>
                  </a:lnTo>
                  <a:lnTo>
                    <a:pt x="1225913" y="140032"/>
                  </a:lnTo>
                  <a:lnTo>
                    <a:pt x="1226271" y="140032"/>
                  </a:lnTo>
                  <a:lnTo>
                    <a:pt x="1226987" y="139674"/>
                  </a:lnTo>
                  <a:lnTo>
                    <a:pt x="1227703" y="139316"/>
                  </a:lnTo>
                  <a:lnTo>
                    <a:pt x="1228420" y="138958"/>
                  </a:lnTo>
                  <a:lnTo>
                    <a:pt x="1229136" y="138958"/>
                  </a:lnTo>
                  <a:lnTo>
                    <a:pt x="1229852" y="138600"/>
                  </a:lnTo>
                  <a:lnTo>
                    <a:pt x="1230568" y="138242"/>
                  </a:lnTo>
                  <a:lnTo>
                    <a:pt x="1230927" y="137883"/>
                  </a:lnTo>
                  <a:lnTo>
                    <a:pt x="1231643" y="137883"/>
                  </a:lnTo>
                  <a:lnTo>
                    <a:pt x="1232359" y="137525"/>
                  </a:lnTo>
                  <a:lnTo>
                    <a:pt x="1233075" y="137167"/>
                  </a:lnTo>
                  <a:lnTo>
                    <a:pt x="1233792" y="136809"/>
                  </a:lnTo>
                  <a:lnTo>
                    <a:pt x="1234508" y="136451"/>
                  </a:lnTo>
                  <a:lnTo>
                    <a:pt x="1235224" y="136451"/>
                  </a:lnTo>
                  <a:lnTo>
                    <a:pt x="1235582" y="136093"/>
                  </a:lnTo>
                  <a:lnTo>
                    <a:pt x="1236299" y="135735"/>
                  </a:lnTo>
                  <a:lnTo>
                    <a:pt x="1237015" y="135376"/>
                  </a:lnTo>
                  <a:lnTo>
                    <a:pt x="1237731" y="135018"/>
                  </a:lnTo>
                  <a:lnTo>
                    <a:pt x="1238448" y="135018"/>
                  </a:lnTo>
                  <a:lnTo>
                    <a:pt x="1239164" y="134660"/>
                  </a:lnTo>
                  <a:lnTo>
                    <a:pt x="1239880" y="134302"/>
                  </a:lnTo>
                  <a:lnTo>
                    <a:pt x="1240238" y="133944"/>
                  </a:lnTo>
                  <a:lnTo>
                    <a:pt x="1240955" y="133586"/>
                  </a:lnTo>
                  <a:lnTo>
                    <a:pt x="1241671" y="133228"/>
                  </a:lnTo>
                  <a:lnTo>
                    <a:pt x="1242387" y="132869"/>
                  </a:lnTo>
                  <a:lnTo>
                    <a:pt x="1243103" y="132511"/>
                  </a:lnTo>
                  <a:lnTo>
                    <a:pt x="1243820" y="132511"/>
                  </a:lnTo>
                  <a:lnTo>
                    <a:pt x="1244536" y="132153"/>
                  </a:lnTo>
                  <a:lnTo>
                    <a:pt x="1244894" y="131795"/>
                  </a:lnTo>
                  <a:lnTo>
                    <a:pt x="1245610" y="131437"/>
                  </a:lnTo>
                  <a:lnTo>
                    <a:pt x="1246327" y="131079"/>
                  </a:lnTo>
                  <a:lnTo>
                    <a:pt x="1247043" y="130721"/>
                  </a:lnTo>
                  <a:lnTo>
                    <a:pt x="1247759" y="130362"/>
                  </a:lnTo>
                  <a:lnTo>
                    <a:pt x="1248475" y="130004"/>
                  </a:lnTo>
                  <a:lnTo>
                    <a:pt x="1249192" y="129646"/>
                  </a:lnTo>
                  <a:lnTo>
                    <a:pt x="1249908" y="129288"/>
                  </a:lnTo>
                  <a:lnTo>
                    <a:pt x="1250266" y="128930"/>
                  </a:lnTo>
                  <a:lnTo>
                    <a:pt x="1250982" y="128572"/>
                  </a:lnTo>
                  <a:lnTo>
                    <a:pt x="1251699" y="128214"/>
                  </a:lnTo>
                  <a:lnTo>
                    <a:pt x="1252415" y="127855"/>
                  </a:lnTo>
                  <a:lnTo>
                    <a:pt x="1253131" y="127497"/>
                  </a:lnTo>
                  <a:lnTo>
                    <a:pt x="1253848" y="127139"/>
                  </a:lnTo>
                  <a:lnTo>
                    <a:pt x="1254564" y="126781"/>
                  </a:lnTo>
                  <a:lnTo>
                    <a:pt x="1254922" y="126423"/>
                  </a:lnTo>
                  <a:lnTo>
                    <a:pt x="1255638" y="126423"/>
                  </a:lnTo>
                  <a:lnTo>
                    <a:pt x="1256355" y="125707"/>
                  </a:lnTo>
                  <a:lnTo>
                    <a:pt x="1257071" y="125348"/>
                  </a:lnTo>
                  <a:lnTo>
                    <a:pt x="1257787" y="124990"/>
                  </a:lnTo>
                  <a:lnTo>
                    <a:pt x="1258503" y="124632"/>
                  </a:lnTo>
                  <a:lnTo>
                    <a:pt x="1259220" y="124274"/>
                  </a:lnTo>
                  <a:lnTo>
                    <a:pt x="1259578" y="123916"/>
                  </a:lnTo>
                  <a:lnTo>
                    <a:pt x="1260294" y="123558"/>
                  </a:lnTo>
                  <a:lnTo>
                    <a:pt x="1261010" y="123200"/>
                  </a:lnTo>
                  <a:lnTo>
                    <a:pt x="1261727" y="122842"/>
                  </a:lnTo>
                  <a:lnTo>
                    <a:pt x="1262443" y="122483"/>
                  </a:lnTo>
                  <a:lnTo>
                    <a:pt x="1263159" y="122125"/>
                  </a:lnTo>
                  <a:lnTo>
                    <a:pt x="1263876" y="121767"/>
                  </a:lnTo>
                  <a:lnTo>
                    <a:pt x="1264234" y="121409"/>
                  </a:lnTo>
                  <a:lnTo>
                    <a:pt x="1264950" y="121051"/>
                  </a:lnTo>
                  <a:lnTo>
                    <a:pt x="1265666" y="120693"/>
                  </a:lnTo>
                  <a:lnTo>
                    <a:pt x="1266382" y="120335"/>
                  </a:lnTo>
                  <a:lnTo>
                    <a:pt x="1267099" y="119976"/>
                  </a:lnTo>
                  <a:lnTo>
                    <a:pt x="1267815" y="119618"/>
                  </a:lnTo>
                  <a:lnTo>
                    <a:pt x="1268531" y="119260"/>
                  </a:lnTo>
                  <a:lnTo>
                    <a:pt x="1268889" y="118544"/>
                  </a:lnTo>
                  <a:lnTo>
                    <a:pt x="1269606" y="118186"/>
                  </a:lnTo>
                  <a:lnTo>
                    <a:pt x="1270322" y="117828"/>
                  </a:lnTo>
                  <a:lnTo>
                    <a:pt x="1271038" y="117469"/>
                  </a:lnTo>
                  <a:lnTo>
                    <a:pt x="1271755" y="117111"/>
                  </a:lnTo>
                  <a:lnTo>
                    <a:pt x="1272471" y="116753"/>
                  </a:lnTo>
                  <a:lnTo>
                    <a:pt x="1273187" y="116395"/>
                  </a:lnTo>
                  <a:lnTo>
                    <a:pt x="1273545" y="116037"/>
                  </a:lnTo>
                  <a:lnTo>
                    <a:pt x="1274262" y="115321"/>
                  </a:lnTo>
                  <a:lnTo>
                    <a:pt x="1274978" y="114962"/>
                  </a:lnTo>
                  <a:lnTo>
                    <a:pt x="1275694" y="114604"/>
                  </a:lnTo>
                  <a:lnTo>
                    <a:pt x="1276410" y="114246"/>
                  </a:lnTo>
                  <a:lnTo>
                    <a:pt x="1277127" y="113888"/>
                  </a:lnTo>
                  <a:lnTo>
                    <a:pt x="1277843" y="113530"/>
                  </a:lnTo>
                  <a:lnTo>
                    <a:pt x="1278201" y="113172"/>
                  </a:lnTo>
                  <a:lnTo>
                    <a:pt x="1278917" y="112455"/>
                  </a:lnTo>
                  <a:lnTo>
                    <a:pt x="1279634" y="112097"/>
                  </a:lnTo>
                  <a:lnTo>
                    <a:pt x="1280350" y="111739"/>
                  </a:lnTo>
                  <a:lnTo>
                    <a:pt x="1281066" y="111381"/>
                  </a:lnTo>
                  <a:lnTo>
                    <a:pt x="1281783" y="111023"/>
                  </a:lnTo>
                  <a:lnTo>
                    <a:pt x="1282499" y="110665"/>
                  </a:lnTo>
                  <a:lnTo>
                    <a:pt x="1283215" y="109948"/>
                  </a:lnTo>
                  <a:lnTo>
                    <a:pt x="1283573" y="109590"/>
                  </a:lnTo>
                  <a:lnTo>
                    <a:pt x="1284289" y="109232"/>
                  </a:lnTo>
                  <a:lnTo>
                    <a:pt x="1285006" y="108874"/>
                  </a:lnTo>
                  <a:lnTo>
                    <a:pt x="1285722" y="108516"/>
                  </a:lnTo>
                  <a:lnTo>
                    <a:pt x="1286438" y="107800"/>
                  </a:lnTo>
                  <a:lnTo>
                    <a:pt x="1287155" y="107441"/>
                  </a:lnTo>
                  <a:lnTo>
                    <a:pt x="1287871" y="107083"/>
                  </a:lnTo>
                  <a:lnTo>
                    <a:pt x="1288229" y="106725"/>
                  </a:lnTo>
                  <a:lnTo>
                    <a:pt x="1288945" y="106009"/>
                  </a:lnTo>
                  <a:lnTo>
                    <a:pt x="1289662" y="105651"/>
                  </a:lnTo>
                  <a:lnTo>
                    <a:pt x="1290378" y="105293"/>
                  </a:lnTo>
                  <a:lnTo>
                    <a:pt x="1291094" y="104935"/>
                  </a:lnTo>
                  <a:lnTo>
                    <a:pt x="1291810" y="104576"/>
                  </a:lnTo>
                  <a:lnTo>
                    <a:pt x="1292527" y="103860"/>
                  </a:lnTo>
                  <a:lnTo>
                    <a:pt x="1292885" y="103502"/>
                  </a:lnTo>
                  <a:lnTo>
                    <a:pt x="1293601" y="103144"/>
                  </a:lnTo>
                  <a:lnTo>
                    <a:pt x="1294317" y="102786"/>
                  </a:lnTo>
                  <a:lnTo>
                    <a:pt x="1295034" y="102069"/>
                  </a:lnTo>
                  <a:lnTo>
                    <a:pt x="1295750" y="101711"/>
                  </a:lnTo>
                  <a:lnTo>
                    <a:pt x="1296466" y="101353"/>
                  </a:lnTo>
                  <a:lnTo>
                    <a:pt x="1297183" y="100995"/>
                  </a:lnTo>
                  <a:lnTo>
                    <a:pt x="1297541" y="100279"/>
                  </a:lnTo>
                  <a:lnTo>
                    <a:pt x="1298257" y="99921"/>
                  </a:lnTo>
                  <a:lnTo>
                    <a:pt x="1298973" y="99562"/>
                  </a:lnTo>
                  <a:lnTo>
                    <a:pt x="1299690" y="98846"/>
                  </a:lnTo>
                  <a:lnTo>
                    <a:pt x="1300406" y="98488"/>
                  </a:lnTo>
                  <a:lnTo>
                    <a:pt x="1301122" y="98130"/>
                  </a:lnTo>
                  <a:lnTo>
                    <a:pt x="1301838" y="97772"/>
                  </a:lnTo>
                  <a:lnTo>
                    <a:pt x="1302196" y="97055"/>
                  </a:lnTo>
                  <a:lnTo>
                    <a:pt x="1302913" y="96697"/>
                  </a:lnTo>
                  <a:lnTo>
                    <a:pt x="1303629" y="96339"/>
                  </a:lnTo>
                  <a:lnTo>
                    <a:pt x="1304345" y="95981"/>
                  </a:lnTo>
                  <a:lnTo>
                    <a:pt x="1305062" y="95265"/>
                  </a:lnTo>
                  <a:lnTo>
                    <a:pt x="1305778" y="94907"/>
                  </a:lnTo>
                  <a:lnTo>
                    <a:pt x="1306494" y="94548"/>
                  </a:lnTo>
                  <a:lnTo>
                    <a:pt x="1306852" y="93832"/>
                  </a:lnTo>
                  <a:lnTo>
                    <a:pt x="1307569" y="93474"/>
                  </a:lnTo>
                  <a:lnTo>
                    <a:pt x="1308285" y="93116"/>
                  </a:lnTo>
                  <a:lnTo>
                    <a:pt x="1309001" y="92400"/>
                  </a:lnTo>
                  <a:lnTo>
                    <a:pt x="1309717" y="92041"/>
                  </a:lnTo>
                  <a:lnTo>
                    <a:pt x="1310434" y="91683"/>
                  </a:lnTo>
                  <a:lnTo>
                    <a:pt x="1311150" y="91325"/>
                  </a:lnTo>
                  <a:lnTo>
                    <a:pt x="1311508" y="90609"/>
                  </a:lnTo>
                  <a:lnTo>
                    <a:pt x="1312224" y="90251"/>
                  </a:lnTo>
                  <a:lnTo>
                    <a:pt x="1312941" y="89893"/>
                  </a:lnTo>
                  <a:lnTo>
                    <a:pt x="1313657" y="89176"/>
                  </a:lnTo>
                  <a:lnTo>
                    <a:pt x="1314373" y="88818"/>
                  </a:lnTo>
                  <a:lnTo>
                    <a:pt x="1315090" y="88460"/>
                  </a:lnTo>
                  <a:lnTo>
                    <a:pt x="1315806" y="87744"/>
                  </a:lnTo>
                  <a:lnTo>
                    <a:pt x="1316522" y="87386"/>
                  </a:lnTo>
                  <a:lnTo>
                    <a:pt x="1316880" y="87028"/>
                  </a:lnTo>
                  <a:lnTo>
                    <a:pt x="1317597" y="86311"/>
                  </a:lnTo>
                  <a:lnTo>
                    <a:pt x="1318313" y="85953"/>
                  </a:lnTo>
                  <a:lnTo>
                    <a:pt x="1319029" y="85595"/>
                  </a:lnTo>
                  <a:lnTo>
                    <a:pt x="1319745" y="84879"/>
                  </a:lnTo>
                  <a:lnTo>
                    <a:pt x="1320462" y="84521"/>
                  </a:lnTo>
                  <a:lnTo>
                    <a:pt x="1321178" y="84162"/>
                  </a:lnTo>
                  <a:lnTo>
                    <a:pt x="1321536" y="83446"/>
                  </a:lnTo>
                  <a:lnTo>
                    <a:pt x="1322252" y="83088"/>
                  </a:lnTo>
                  <a:lnTo>
                    <a:pt x="1322969" y="82730"/>
                  </a:lnTo>
                  <a:lnTo>
                    <a:pt x="1323685" y="82014"/>
                  </a:lnTo>
                  <a:lnTo>
                    <a:pt x="1324401" y="81655"/>
                  </a:lnTo>
                  <a:lnTo>
                    <a:pt x="1325117" y="81297"/>
                  </a:lnTo>
                  <a:lnTo>
                    <a:pt x="1325834" y="80939"/>
                  </a:lnTo>
                  <a:lnTo>
                    <a:pt x="1326192" y="80223"/>
                  </a:lnTo>
                  <a:lnTo>
                    <a:pt x="1326908" y="79865"/>
                  </a:lnTo>
                  <a:lnTo>
                    <a:pt x="1327624" y="79507"/>
                  </a:lnTo>
                  <a:lnTo>
                    <a:pt x="1328341" y="78790"/>
                  </a:lnTo>
                  <a:lnTo>
                    <a:pt x="1329057" y="78432"/>
                  </a:lnTo>
                  <a:lnTo>
                    <a:pt x="1329773" y="78074"/>
                  </a:lnTo>
                  <a:lnTo>
                    <a:pt x="1330490" y="77358"/>
                  </a:lnTo>
                  <a:lnTo>
                    <a:pt x="1330848" y="77000"/>
                  </a:lnTo>
                  <a:lnTo>
                    <a:pt x="1331564" y="76641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2797" y="925139"/>
              <a:ext cx="1332865" cy="76200"/>
            </a:xfrm>
            <a:custGeom>
              <a:avLst/>
              <a:gdLst/>
              <a:ahLst/>
              <a:cxnLst/>
              <a:rect l="l" t="t" r="r" b="b"/>
              <a:pathLst>
                <a:path w="1332864" h="76200">
                  <a:moveTo>
                    <a:pt x="0" y="75925"/>
                  </a:moveTo>
                  <a:lnTo>
                    <a:pt x="17548" y="75925"/>
                  </a:lnTo>
                  <a:lnTo>
                    <a:pt x="17906" y="71627"/>
                  </a:lnTo>
                  <a:lnTo>
                    <a:pt x="18623" y="64465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734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7302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511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4079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2288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497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707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916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767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976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469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962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5097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1158"/>
                  </a:lnTo>
                  <a:lnTo>
                    <a:pt x="68046" y="30800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846"/>
                  </a:lnTo>
                  <a:lnTo>
                    <a:pt x="85237" y="21488"/>
                  </a:lnTo>
                  <a:lnTo>
                    <a:pt x="85953" y="21130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623"/>
                  </a:lnTo>
                  <a:lnTo>
                    <a:pt x="92041" y="18265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474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5041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818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953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879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730"/>
                  </a:lnTo>
                  <a:lnTo>
                    <a:pt x="126781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3228" y="3939"/>
                  </a:lnTo>
                  <a:lnTo>
                    <a:pt x="133944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8600" y="2865"/>
                  </a:lnTo>
                  <a:lnTo>
                    <a:pt x="139316" y="2506"/>
                  </a:lnTo>
                  <a:lnTo>
                    <a:pt x="140749" y="2506"/>
                  </a:lnTo>
                  <a:lnTo>
                    <a:pt x="141107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716" y="716"/>
                  </a:lnTo>
                  <a:lnTo>
                    <a:pt x="155432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8711" y="358"/>
                  </a:lnTo>
                  <a:lnTo>
                    <a:pt x="179069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2679" y="2148"/>
                  </a:lnTo>
                  <a:lnTo>
                    <a:pt x="193395" y="2506"/>
                  </a:lnTo>
                  <a:lnTo>
                    <a:pt x="194470" y="2506"/>
                  </a:lnTo>
                  <a:lnTo>
                    <a:pt x="195186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842" y="3581"/>
                  </a:lnTo>
                  <a:lnTo>
                    <a:pt x="200558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7363" y="5372"/>
                  </a:lnTo>
                  <a:lnTo>
                    <a:pt x="207721" y="5730"/>
                  </a:lnTo>
                  <a:lnTo>
                    <a:pt x="208437" y="5730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520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595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460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4683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116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7906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0772"/>
                  </a:lnTo>
                  <a:lnTo>
                    <a:pt x="247832" y="21130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441"/>
                  </a:lnTo>
                  <a:lnTo>
                    <a:pt x="265739" y="30800"/>
                  </a:lnTo>
                  <a:lnTo>
                    <a:pt x="266456" y="31158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4739"/>
                  </a:lnTo>
                  <a:lnTo>
                    <a:pt x="273260" y="35097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604"/>
                  </a:lnTo>
                  <a:lnTo>
                    <a:pt x="277916" y="37962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111"/>
                  </a:lnTo>
                  <a:lnTo>
                    <a:pt x="281856" y="40469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618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4767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558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348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139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1930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3720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6944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376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167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600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032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465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7688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121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553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1986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418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4851"/>
                  </a:lnTo>
                  <a:lnTo>
                    <a:pt x="332353" y="75209"/>
                  </a:lnTo>
                  <a:lnTo>
                    <a:pt x="333070" y="75567"/>
                  </a:lnTo>
                  <a:lnTo>
                    <a:pt x="333786" y="75925"/>
                  </a:lnTo>
                  <a:lnTo>
                    <a:pt x="683689" y="75925"/>
                  </a:lnTo>
                  <a:lnTo>
                    <a:pt x="684047" y="71627"/>
                  </a:lnTo>
                  <a:lnTo>
                    <a:pt x="684763" y="64465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734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7302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511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4079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2288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497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707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916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767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976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469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962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5097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1158"/>
                  </a:lnTo>
                  <a:lnTo>
                    <a:pt x="734186" y="30800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846"/>
                  </a:lnTo>
                  <a:lnTo>
                    <a:pt x="751377" y="21488"/>
                  </a:lnTo>
                  <a:lnTo>
                    <a:pt x="752093" y="21130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623"/>
                  </a:lnTo>
                  <a:lnTo>
                    <a:pt x="758182" y="18265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474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5041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818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953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879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730"/>
                  </a:lnTo>
                  <a:lnTo>
                    <a:pt x="792921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9368" y="3939"/>
                  </a:lnTo>
                  <a:lnTo>
                    <a:pt x="800084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740" y="2865"/>
                  </a:lnTo>
                  <a:lnTo>
                    <a:pt x="805456" y="2506"/>
                  </a:lnTo>
                  <a:lnTo>
                    <a:pt x="806889" y="2506"/>
                  </a:lnTo>
                  <a:lnTo>
                    <a:pt x="807247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856" y="716"/>
                  </a:lnTo>
                  <a:lnTo>
                    <a:pt x="821573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852" y="358"/>
                  </a:lnTo>
                  <a:lnTo>
                    <a:pt x="845210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819" y="2148"/>
                  </a:lnTo>
                  <a:lnTo>
                    <a:pt x="859535" y="2506"/>
                  </a:lnTo>
                  <a:lnTo>
                    <a:pt x="860610" y="2506"/>
                  </a:lnTo>
                  <a:lnTo>
                    <a:pt x="861326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982" y="3581"/>
                  </a:lnTo>
                  <a:lnTo>
                    <a:pt x="866698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3503" y="5372"/>
                  </a:lnTo>
                  <a:lnTo>
                    <a:pt x="873861" y="5730"/>
                  </a:lnTo>
                  <a:lnTo>
                    <a:pt x="874577" y="5730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520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595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460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4683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116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7906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0772"/>
                  </a:lnTo>
                  <a:lnTo>
                    <a:pt x="913973" y="21130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441"/>
                  </a:lnTo>
                  <a:lnTo>
                    <a:pt x="931880" y="30800"/>
                  </a:lnTo>
                  <a:lnTo>
                    <a:pt x="932596" y="31158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4739"/>
                  </a:lnTo>
                  <a:lnTo>
                    <a:pt x="939401" y="35097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604"/>
                  </a:lnTo>
                  <a:lnTo>
                    <a:pt x="944057" y="37962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111"/>
                  </a:lnTo>
                  <a:lnTo>
                    <a:pt x="947996" y="40469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618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4767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558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348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139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1930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3720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6944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376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167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600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032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465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7688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121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553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1986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418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4851"/>
                  </a:lnTo>
                  <a:lnTo>
                    <a:pt x="998494" y="75209"/>
                  </a:lnTo>
                  <a:lnTo>
                    <a:pt x="999210" y="75567"/>
                  </a:lnTo>
                  <a:lnTo>
                    <a:pt x="999926" y="75925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50500" y="1089124"/>
              <a:ext cx="41275" cy="84455"/>
            </a:xfrm>
            <a:custGeom>
              <a:avLst/>
              <a:gdLst/>
              <a:ahLst/>
              <a:cxnLst/>
              <a:rect l="l" t="t" r="r" b="b"/>
              <a:pathLst>
                <a:path w="41275" h="84455">
                  <a:moveTo>
                    <a:pt x="0" y="83847"/>
                  </a:moveTo>
                  <a:lnTo>
                    <a:pt x="32857" y="16517"/>
                  </a:lnTo>
                </a:path>
                <a:path w="41275" h="84455">
                  <a:moveTo>
                    <a:pt x="32857" y="16517"/>
                  </a:moveTo>
                  <a:lnTo>
                    <a:pt x="40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14325" y="0"/>
                  </a:moveTo>
                  <a:lnTo>
                    <a:pt x="0" y="16832"/>
                  </a:lnTo>
                  <a:lnTo>
                    <a:pt x="9669" y="21488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9669" y="21488"/>
                  </a:moveTo>
                  <a:lnTo>
                    <a:pt x="14325" y="0"/>
                  </a:lnTo>
                  <a:lnTo>
                    <a:pt x="0" y="16832"/>
                  </a:lnTo>
                  <a:lnTo>
                    <a:pt x="9669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3159" y="963638"/>
              <a:ext cx="53340" cy="84455"/>
            </a:xfrm>
            <a:custGeom>
              <a:avLst/>
              <a:gdLst/>
              <a:ahLst/>
              <a:cxnLst/>
              <a:rect l="l" t="t" r="r" b="b"/>
              <a:pathLst>
                <a:path w="53339" h="84455">
                  <a:moveTo>
                    <a:pt x="53304" y="84342"/>
                  </a:moveTo>
                  <a:lnTo>
                    <a:pt x="13015" y="20593"/>
                  </a:lnTo>
                </a:path>
                <a:path w="53339" h="84455">
                  <a:moveTo>
                    <a:pt x="13015" y="2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0" y="0"/>
                  </a:moveTo>
                  <a:lnTo>
                    <a:pt x="6804" y="20772"/>
                  </a:lnTo>
                  <a:lnTo>
                    <a:pt x="15758" y="15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15758" y="15041"/>
                  </a:moveTo>
                  <a:lnTo>
                    <a:pt x="0" y="0"/>
                  </a:lnTo>
                  <a:lnTo>
                    <a:pt x="6804" y="20772"/>
                  </a:lnTo>
                  <a:lnTo>
                    <a:pt x="15758" y="150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654733" y="1909147"/>
            <a:ext cx="208915" cy="19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" algn="ctr">
              <a:lnSpc>
                <a:spcPts val="645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-35" dirty="0">
                <a:latin typeface="Microsoft Sans Serif"/>
                <a:cs typeface="Microsoft Sans Serif"/>
              </a:rPr>
              <a:t> </a:t>
            </a:r>
            <a:r>
              <a:rPr sz="550" spc="5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95242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2963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1231" y="1390705"/>
            <a:ext cx="1727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83456" y="1368896"/>
            <a:ext cx="184150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5560">
              <a:lnSpc>
                <a:spcPct val="128200"/>
              </a:lnSpc>
              <a:spcBef>
                <a:spcPts val="95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 </a:t>
            </a:r>
            <a:r>
              <a:rPr sz="550" spc="10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2395" y="1498147"/>
            <a:ext cx="1346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69654" y="983857"/>
            <a:ext cx="1473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47327" y="1513904"/>
            <a:ext cx="2800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0" baseline="10101" dirty="0">
                <a:latin typeface="Lucida Sans Unicode"/>
                <a:cs typeface="Lucida Sans Unicode"/>
              </a:rPr>
              <a:t> </a:t>
            </a:r>
            <a:r>
              <a:rPr sz="825" spc="-37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01136" y="1365635"/>
            <a:ext cx="3035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7" baseline="10101" dirty="0">
                <a:latin typeface="Lucida Sans Unicode"/>
                <a:cs typeface="Lucida Sans Unicode"/>
              </a:rPr>
              <a:t> </a:t>
            </a: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72219" y="1702019"/>
            <a:ext cx="3486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Tahoma"/>
                <a:cs typeface="Tahoma"/>
              </a:rPr>
              <a:t>V     </a:t>
            </a:r>
            <a:r>
              <a:rPr sz="550" spc="-45" dirty="0">
                <a:latin typeface="Tahoma"/>
                <a:cs typeface="Tahoma"/>
              </a:rPr>
              <a:t> </a:t>
            </a:r>
            <a:r>
              <a:rPr sz="825" spc="127" baseline="5050" dirty="0">
                <a:latin typeface="Microsoft Sans Serif"/>
                <a:cs typeface="Microsoft Sans Serif"/>
              </a:rPr>
              <a:t>−10</a:t>
            </a:r>
            <a:endParaRPr sz="825" baseline="505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18061" y="1736818"/>
            <a:ext cx="3746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29834" y="1046890"/>
            <a:ext cx="14859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68113" y="1168658"/>
            <a:ext cx="1352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7" baseline="10101" dirty="0">
                <a:latin typeface="Tahoma"/>
                <a:cs typeface="Tahoma"/>
              </a:rPr>
              <a:t>V</a:t>
            </a:r>
            <a:r>
              <a:rPr sz="350" spc="2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090111" y="875894"/>
            <a:ext cx="1337945" cy="930910"/>
            <a:chOff x="3090111" y="875894"/>
            <a:chExt cx="1337945" cy="930910"/>
          </a:xfrm>
        </p:grpSpPr>
        <p:sp>
          <p:nvSpPr>
            <p:cNvPr id="83" name="object 83"/>
            <p:cNvSpPr/>
            <p:nvPr/>
          </p:nvSpPr>
          <p:spPr>
            <a:xfrm>
              <a:off x="3092797" y="878581"/>
              <a:ext cx="1332865" cy="921385"/>
            </a:xfrm>
            <a:custGeom>
              <a:avLst/>
              <a:gdLst/>
              <a:ahLst/>
              <a:cxnLst/>
              <a:rect l="l" t="t" r="r" b="b"/>
              <a:pathLst>
                <a:path w="1332864" h="921385">
                  <a:moveTo>
                    <a:pt x="0" y="913973"/>
                  </a:moveTo>
                  <a:lnTo>
                    <a:pt x="3223" y="867774"/>
                  </a:lnTo>
                  <a:lnTo>
                    <a:pt x="3939" y="850223"/>
                  </a:lnTo>
                  <a:lnTo>
                    <a:pt x="5372" y="806890"/>
                  </a:lnTo>
                  <a:lnTo>
                    <a:pt x="6804" y="753525"/>
                  </a:lnTo>
                  <a:lnTo>
                    <a:pt x="7879" y="691567"/>
                  </a:lnTo>
                  <a:lnTo>
                    <a:pt x="8595" y="657543"/>
                  </a:lnTo>
                  <a:lnTo>
                    <a:pt x="10027" y="584842"/>
                  </a:lnTo>
                  <a:lnTo>
                    <a:pt x="10744" y="546163"/>
                  </a:lnTo>
                  <a:lnTo>
                    <a:pt x="11460" y="506768"/>
                  </a:lnTo>
                  <a:lnTo>
                    <a:pt x="12176" y="465940"/>
                  </a:lnTo>
                  <a:lnTo>
                    <a:pt x="12534" y="424395"/>
                  </a:lnTo>
                  <a:lnTo>
                    <a:pt x="13251" y="382135"/>
                  </a:lnTo>
                  <a:lnTo>
                    <a:pt x="13967" y="339158"/>
                  </a:lnTo>
                  <a:lnTo>
                    <a:pt x="14683" y="295465"/>
                  </a:lnTo>
                  <a:lnTo>
                    <a:pt x="15400" y="251772"/>
                  </a:lnTo>
                  <a:lnTo>
                    <a:pt x="16116" y="207363"/>
                  </a:lnTo>
                  <a:lnTo>
                    <a:pt x="16832" y="162953"/>
                  </a:lnTo>
                  <a:lnTo>
                    <a:pt x="17548" y="118186"/>
                  </a:lnTo>
                  <a:lnTo>
                    <a:pt x="17906" y="78432"/>
                  </a:lnTo>
                  <a:lnTo>
                    <a:pt x="18623" y="69121"/>
                  </a:lnTo>
                  <a:lnTo>
                    <a:pt x="19339" y="66972"/>
                  </a:lnTo>
                  <a:lnTo>
                    <a:pt x="20055" y="66255"/>
                  </a:lnTo>
                  <a:lnTo>
                    <a:pt x="20772" y="65539"/>
                  </a:lnTo>
                  <a:lnTo>
                    <a:pt x="21488" y="65181"/>
                  </a:lnTo>
                  <a:lnTo>
                    <a:pt x="22204" y="64465"/>
                  </a:lnTo>
                  <a:lnTo>
                    <a:pt x="22562" y="64107"/>
                  </a:lnTo>
                  <a:lnTo>
                    <a:pt x="23279" y="63390"/>
                  </a:lnTo>
                  <a:lnTo>
                    <a:pt x="23995" y="63032"/>
                  </a:lnTo>
                  <a:lnTo>
                    <a:pt x="24711" y="62674"/>
                  </a:lnTo>
                  <a:lnTo>
                    <a:pt x="25427" y="61958"/>
                  </a:lnTo>
                  <a:lnTo>
                    <a:pt x="26144" y="61600"/>
                  </a:lnTo>
                  <a:lnTo>
                    <a:pt x="26860" y="60883"/>
                  </a:lnTo>
                  <a:lnTo>
                    <a:pt x="27218" y="60525"/>
                  </a:lnTo>
                  <a:lnTo>
                    <a:pt x="27934" y="59809"/>
                  </a:lnTo>
                  <a:lnTo>
                    <a:pt x="28651" y="59451"/>
                  </a:lnTo>
                  <a:lnTo>
                    <a:pt x="29367" y="58734"/>
                  </a:lnTo>
                  <a:lnTo>
                    <a:pt x="30083" y="58376"/>
                  </a:lnTo>
                  <a:lnTo>
                    <a:pt x="30800" y="58018"/>
                  </a:lnTo>
                  <a:lnTo>
                    <a:pt x="31516" y="57302"/>
                  </a:lnTo>
                  <a:lnTo>
                    <a:pt x="31874" y="56944"/>
                  </a:lnTo>
                  <a:lnTo>
                    <a:pt x="32590" y="56227"/>
                  </a:lnTo>
                  <a:lnTo>
                    <a:pt x="33307" y="55869"/>
                  </a:lnTo>
                  <a:lnTo>
                    <a:pt x="34023" y="55511"/>
                  </a:lnTo>
                  <a:lnTo>
                    <a:pt x="34739" y="54795"/>
                  </a:lnTo>
                  <a:lnTo>
                    <a:pt x="35455" y="54437"/>
                  </a:lnTo>
                  <a:lnTo>
                    <a:pt x="36172" y="53720"/>
                  </a:lnTo>
                  <a:lnTo>
                    <a:pt x="36530" y="53362"/>
                  </a:lnTo>
                  <a:lnTo>
                    <a:pt x="37246" y="53004"/>
                  </a:lnTo>
                  <a:lnTo>
                    <a:pt x="37962" y="52288"/>
                  </a:lnTo>
                  <a:lnTo>
                    <a:pt x="38679" y="51930"/>
                  </a:lnTo>
                  <a:lnTo>
                    <a:pt x="39395" y="51572"/>
                  </a:lnTo>
                  <a:lnTo>
                    <a:pt x="40111" y="50855"/>
                  </a:lnTo>
                  <a:lnTo>
                    <a:pt x="40827" y="50497"/>
                  </a:lnTo>
                  <a:lnTo>
                    <a:pt x="41186" y="50139"/>
                  </a:lnTo>
                  <a:lnTo>
                    <a:pt x="41902" y="49423"/>
                  </a:lnTo>
                  <a:lnTo>
                    <a:pt x="42618" y="49065"/>
                  </a:lnTo>
                  <a:lnTo>
                    <a:pt x="43334" y="48707"/>
                  </a:lnTo>
                  <a:lnTo>
                    <a:pt x="44051" y="47990"/>
                  </a:lnTo>
                  <a:lnTo>
                    <a:pt x="44767" y="47632"/>
                  </a:lnTo>
                  <a:lnTo>
                    <a:pt x="45483" y="47274"/>
                  </a:lnTo>
                  <a:lnTo>
                    <a:pt x="45841" y="46558"/>
                  </a:lnTo>
                  <a:lnTo>
                    <a:pt x="46558" y="46200"/>
                  </a:lnTo>
                  <a:lnTo>
                    <a:pt x="47274" y="45841"/>
                  </a:lnTo>
                  <a:lnTo>
                    <a:pt x="47990" y="45125"/>
                  </a:lnTo>
                  <a:lnTo>
                    <a:pt x="48707" y="44767"/>
                  </a:lnTo>
                  <a:lnTo>
                    <a:pt x="49423" y="44409"/>
                  </a:lnTo>
                  <a:lnTo>
                    <a:pt x="50139" y="44051"/>
                  </a:lnTo>
                  <a:lnTo>
                    <a:pt x="50855" y="43334"/>
                  </a:lnTo>
                  <a:lnTo>
                    <a:pt x="51214" y="42976"/>
                  </a:lnTo>
                  <a:lnTo>
                    <a:pt x="51930" y="42618"/>
                  </a:lnTo>
                  <a:lnTo>
                    <a:pt x="52646" y="42260"/>
                  </a:lnTo>
                  <a:lnTo>
                    <a:pt x="53362" y="41544"/>
                  </a:lnTo>
                  <a:lnTo>
                    <a:pt x="54079" y="41186"/>
                  </a:lnTo>
                  <a:lnTo>
                    <a:pt x="54795" y="40827"/>
                  </a:lnTo>
                  <a:lnTo>
                    <a:pt x="55511" y="40469"/>
                  </a:lnTo>
                  <a:lnTo>
                    <a:pt x="55869" y="39753"/>
                  </a:lnTo>
                  <a:lnTo>
                    <a:pt x="56586" y="39395"/>
                  </a:lnTo>
                  <a:lnTo>
                    <a:pt x="57302" y="39037"/>
                  </a:lnTo>
                  <a:lnTo>
                    <a:pt x="58018" y="38679"/>
                  </a:lnTo>
                  <a:lnTo>
                    <a:pt x="58734" y="37962"/>
                  </a:lnTo>
                  <a:lnTo>
                    <a:pt x="59451" y="37604"/>
                  </a:lnTo>
                  <a:lnTo>
                    <a:pt x="60167" y="37246"/>
                  </a:lnTo>
                  <a:lnTo>
                    <a:pt x="60525" y="36888"/>
                  </a:lnTo>
                  <a:lnTo>
                    <a:pt x="61241" y="36530"/>
                  </a:lnTo>
                  <a:lnTo>
                    <a:pt x="61958" y="35813"/>
                  </a:lnTo>
                  <a:lnTo>
                    <a:pt x="62674" y="35455"/>
                  </a:lnTo>
                  <a:lnTo>
                    <a:pt x="63390" y="35097"/>
                  </a:lnTo>
                  <a:lnTo>
                    <a:pt x="64107" y="34739"/>
                  </a:lnTo>
                  <a:lnTo>
                    <a:pt x="64823" y="34381"/>
                  </a:lnTo>
                  <a:lnTo>
                    <a:pt x="65181" y="34023"/>
                  </a:lnTo>
                  <a:lnTo>
                    <a:pt x="65897" y="33307"/>
                  </a:lnTo>
                  <a:lnTo>
                    <a:pt x="66614" y="32948"/>
                  </a:lnTo>
                  <a:lnTo>
                    <a:pt x="67330" y="32590"/>
                  </a:lnTo>
                  <a:lnTo>
                    <a:pt x="68046" y="32232"/>
                  </a:lnTo>
                  <a:lnTo>
                    <a:pt x="68762" y="31874"/>
                  </a:lnTo>
                  <a:lnTo>
                    <a:pt x="69479" y="31516"/>
                  </a:lnTo>
                  <a:lnTo>
                    <a:pt x="69837" y="31158"/>
                  </a:lnTo>
                  <a:lnTo>
                    <a:pt x="70553" y="30800"/>
                  </a:lnTo>
                  <a:lnTo>
                    <a:pt x="71269" y="30083"/>
                  </a:lnTo>
                  <a:lnTo>
                    <a:pt x="71986" y="29725"/>
                  </a:lnTo>
                  <a:lnTo>
                    <a:pt x="72702" y="29367"/>
                  </a:lnTo>
                  <a:lnTo>
                    <a:pt x="73418" y="29009"/>
                  </a:lnTo>
                  <a:lnTo>
                    <a:pt x="74134" y="28651"/>
                  </a:lnTo>
                  <a:lnTo>
                    <a:pt x="74493" y="28293"/>
                  </a:lnTo>
                  <a:lnTo>
                    <a:pt x="75209" y="27934"/>
                  </a:lnTo>
                  <a:lnTo>
                    <a:pt x="75925" y="27576"/>
                  </a:lnTo>
                  <a:lnTo>
                    <a:pt x="76641" y="27218"/>
                  </a:lnTo>
                  <a:lnTo>
                    <a:pt x="77358" y="26860"/>
                  </a:lnTo>
                  <a:lnTo>
                    <a:pt x="78074" y="26502"/>
                  </a:lnTo>
                  <a:lnTo>
                    <a:pt x="78790" y="26144"/>
                  </a:lnTo>
                  <a:lnTo>
                    <a:pt x="79148" y="25786"/>
                  </a:lnTo>
                  <a:lnTo>
                    <a:pt x="79865" y="25427"/>
                  </a:lnTo>
                  <a:lnTo>
                    <a:pt x="80581" y="25069"/>
                  </a:lnTo>
                  <a:lnTo>
                    <a:pt x="81297" y="24711"/>
                  </a:lnTo>
                  <a:lnTo>
                    <a:pt x="82014" y="24353"/>
                  </a:lnTo>
                  <a:lnTo>
                    <a:pt x="82730" y="23995"/>
                  </a:lnTo>
                  <a:lnTo>
                    <a:pt x="83446" y="23637"/>
                  </a:lnTo>
                  <a:lnTo>
                    <a:pt x="84162" y="23279"/>
                  </a:lnTo>
                  <a:lnTo>
                    <a:pt x="84521" y="22920"/>
                  </a:lnTo>
                  <a:lnTo>
                    <a:pt x="85237" y="22562"/>
                  </a:lnTo>
                  <a:lnTo>
                    <a:pt x="85953" y="22204"/>
                  </a:lnTo>
                  <a:lnTo>
                    <a:pt x="86669" y="21846"/>
                  </a:lnTo>
                  <a:lnTo>
                    <a:pt x="87386" y="21488"/>
                  </a:lnTo>
                  <a:lnTo>
                    <a:pt x="88102" y="21130"/>
                  </a:lnTo>
                  <a:lnTo>
                    <a:pt x="88818" y="20772"/>
                  </a:lnTo>
                  <a:lnTo>
                    <a:pt x="89176" y="20413"/>
                  </a:lnTo>
                  <a:lnTo>
                    <a:pt x="89893" y="20055"/>
                  </a:lnTo>
                  <a:lnTo>
                    <a:pt x="90609" y="19697"/>
                  </a:lnTo>
                  <a:lnTo>
                    <a:pt x="91325" y="19339"/>
                  </a:lnTo>
                  <a:lnTo>
                    <a:pt x="92041" y="18981"/>
                  </a:lnTo>
                  <a:lnTo>
                    <a:pt x="92758" y="18623"/>
                  </a:lnTo>
                  <a:lnTo>
                    <a:pt x="93474" y="18265"/>
                  </a:lnTo>
                  <a:lnTo>
                    <a:pt x="93832" y="18265"/>
                  </a:lnTo>
                  <a:lnTo>
                    <a:pt x="94548" y="17906"/>
                  </a:lnTo>
                  <a:lnTo>
                    <a:pt x="95265" y="17548"/>
                  </a:lnTo>
                  <a:lnTo>
                    <a:pt x="95981" y="17190"/>
                  </a:lnTo>
                  <a:lnTo>
                    <a:pt x="96697" y="16832"/>
                  </a:lnTo>
                  <a:lnTo>
                    <a:pt x="97414" y="16474"/>
                  </a:lnTo>
                  <a:lnTo>
                    <a:pt x="98130" y="16116"/>
                  </a:lnTo>
                  <a:lnTo>
                    <a:pt x="98488" y="15758"/>
                  </a:lnTo>
                  <a:lnTo>
                    <a:pt x="99204" y="15758"/>
                  </a:lnTo>
                  <a:lnTo>
                    <a:pt x="99921" y="15400"/>
                  </a:lnTo>
                  <a:lnTo>
                    <a:pt x="100637" y="15041"/>
                  </a:lnTo>
                  <a:lnTo>
                    <a:pt x="101353" y="14683"/>
                  </a:lnTo>
                  <a:lnTo>
                    <a:pt x="102069" y="14325"/>
                  </a:lnTo>
                  <a:lnTo>
                    <a:pt x="102786" y="14325"/>
                  </a:lnTo>
                  <a:lnTo>
                    <a:pt x="103144" y="13967"/>
                  </a:lnTo>
                  <a:lnTo>
                    <a:pt x="103860" y="13609"/>
                  </a:lnTo>
                  <a:lnTo>
                    <a:pt x="104576" y="13251"/>
                  </a:lnTo>
                  <a:lnTo>
                    <a:pt x="105293" y="12893"/>
                  </a:lnTo>
                  <a:lnTo>
                    <a:pt x="106009" y="12893"/>
                  </a:lnTo>
                  <a:lnTo>
                    <a:pt x="106725" y="12534"/>
                  </a:lnTo>
                  <a:lnTo>
                    <a:pt x="107441" y="12176"/>
                  </a:lnTo>
                  <a:lnTo>
                    <a:pt x="107800" y="11818"/>
                  </a:lnTo>
                  <a:lnTo>
                    <a:pt x="108516" y="11818"/>
                  </a:lnTo>
                  <a:lnTo>
                    <a:pt x="109232" y="11460"/>
                  </a:lnTo>
                  <a:lnTo>
                    <a:pt x="109948" y="11102"/>
                  </a:lnTo>
                  <a:lnTo>
                    <a:pt x="110665" y="11102"/>
                  </a:lnTo>
                  <a:lnTo>
                    <a:pt x="111381" y="10744"/>
                  </a:lnTo>
                  <a:lnTo>
                    <a:pt x="112097" y="10386"/>
                  </a:lnTo>
                  <a:lnTo>
                    <a:pt x="112455" y="10386"/>
                  </a:lnTo>
                  <a:lnTo>
                    <a:pt x="113172" y="10027"/>
                  </a:lnTo>
                  <a:lnTo>
                    <a:pt x="113888" y="9669"/>
                  </a:lnTo>
                  <a:lnTo>
                    <a:pt x="114604" y="9669"/>
                  </a:lnTo>
                  <a:lnTo>
                    <a:pt x="115321" y="9311"/>
                  </a:lnTo>
                  <a:lnTo>
                    <a:pt x="116037" y="8953"/>
                  </a:lnTo>
                  <a:lnTo>
                    <a:pt x="116753" y="8953"/>
                  </a:lnTo>
                  <a:lnTo>
                    <a:pt x="117469" y="8595"/>
                  </a:lnTo>
                  <a:lnTo>
                    <a:pt x="117828" y="8237"/>
                  </a:lnTo>
                  <a:lnTo>
                    <a:pt x="118544" y="8237"/>
                  </a:lnTo>
                  <a:lnTo>
                    <a:pt x="119260" y="7879"/>
                  </a:lnTo>
                  <a:lnTo>
                    <a:pt x="119976" y="7879"/>
                  </a:lnTo>
                  <a:lnTo>
                    <a:pt x="120693" y="7520"/>
                  </a:lnTo>
                  <a:lnTo>
                    <a:pt x="121409" y="7162"/>
                  </a:lnTo>
                  <a:lnTo>
                    <a:pt x="122125" y="7162"/>
                  </a:lnTo>
                  <a:lnTo>
                    <a:pt x="122483" y="6804"/>
                  </a:lnTo>
                  <a:lnTo>
                    <a:pt x="123200" y="6804"/>
                  </a:lnTo>
                  <a:lnTo>
                    <a:pt x="123916" y="6446"/>
                  </a:lnTo>
                  <a:lnTo>
                    <a:pt x="124632" y="6446"/>
                  </a:lnTo>
                  <a:lnTo>
                    <a:pt x="125348" y="6088"/>
                  </a:lnTo>
                  <a:lnTo>
                    <a:pt x="126065" y="6088"/>
                  </a:lnTo>
                  <a:lnTo>
                    <a:pt x="126781" y="5730"/>
                  </a:lnTo>
                  <a:lnTo>
                    <a:pt x="127139" y="5372"/>
                  </a:lnTo>
                  <a:lnTo>
                    <a:pt x="128572" y="5372"/>
                  </a:lnTo>
                  <a:lnTo>
                    <a:pt x="129288" y="5013"/>
                  </a:lnTo>
                  <a:lnTo>
                    <a:pt x="130004" y="5013"/>
                  </a:lnTo>
                  <a:lnTo>
                    <a:pt x="130721" y="4655"/>
                  </a:lnTo>
                  <a:lnTo>
                    <a:pt x="131437" y="4655"/>
                  </a:lnTo>
                  <a:lnTo>
                    <a:pt x="131795" y="4297"/>
                  </a:lnTo>
                  <a:lnTo>
                    <a:pt x="132511" y="4297"/>
                  </a:lnTo>
                  <a:lnTo>
                    <a:pt x="133228" y="3939"/>
                  </a:lnTo>
                  <a:lnTo>
                    <a:pt x="133944" y="3939"/>
                  </a:lnTo>
                  <a:lnTo>
                    <a:pt x="134660" y="3581"/>
                  </a:lnTo>
                  <a:lnTo>
                    <a:pt x="136093" y="3581"/>
                  </a:lnTo>
                  <a:lnTo>
                    <a:pt x="136451" y="3223"/>
                  </a:lnTo>
                  <a:lnTo>
                    <a:pt x="137167" y="3223"/>
                  </a:lnTo>
                  <a:lnTo>
                    <a:pt x="137883" y="2865"/>
                  </a:lnTo>
                  <a:lnTo>
                    <a:pt x="139316" y="2865"/>
                  </a:lnTo>
                  <a:lnTo>
                    <a:pt x="140032" y="2506"/>
                  </a:lnTo>
                  <a:lnTo>
                    <a:pt x="141107" y="2506"/>
                  </a:lnTo>
                  <a:lnTo>
                    <a:pt x="141823" y="2148"/>
                  </a:lnTo>
                  <a:lnTo>
                    <a:pt x="143255" y="2148"/>
                  </a:lnTo>
                  <a:lnTo>
                    <a:pt x="143972" y="1790"/>
                  </a:lnTo>
                  <a:lnTo>
                    <a:pt x="145762" y="1790"/>
                  </a:lnTo>
                  <a:lnTo>
                    <a:pt x="146479" y="1432"/>
                  </a:lnTo>
                  <a:lnTo>
                    <a:pt x="148628" y="1432"/>
                  </a:lnTo>
                  <a:lnTo>
                    <a:pt x="149344" y="1074"/>
                  </a:lnTo>
                  <a:lnTo>
                    <a:pt x="151851" y="1074"/>
                  </a:lnTo>
                  <a:lnTo>
                    <a:pt x="152567" y="716"/>
                  </a:lnTo>
                  <a:lnTo>
                    <a:pt x="155790" y="716"/>
                  </a:lnTo>
                  <a:lnTo>
                    <a:pt x="156507" y="358"/>
                  </a:lnTo>
                  <a:lnTo>
                    <a:pt x="163311" y="358"/>
                  </a:lnTo>
                  <a:lnTo>
                    <a:pt x="164028" y="0"/>
                  </a:lnTo>
                  <a:lnTo>
                    <a:pt x="169400" y="0"/>
                  </a:lnTo>
                  <a:lnTo>
                    <a:pt x="169758" y="358"/>
                  </a:lnTo>
                  <a:lnTo>
                    <a:pt x="176563" y="358"/>
                  </a:lnTo>
                  <a:lnTo>
                    <a:pt x="177279" y="716"/>
                  </a:lnTo>
                  <a:lnTo>
                    <a:pt x="181218" y="716"/>
                  </a:lnTo>
                  <a:lnTo>
                    <a:pt x="181935" y="1074"/>
                  </a:lnTo>
                  <a:lnTo>
                    <a:pt x="184083" y="1074"/>
                  </a:lnTo>
                  <a:lnTo>
                    <a:pt x="184442" y="1432"/>
                  </a:lnTo>
                  <a:lnTo>
                    <a:pt x="186590" y="1432"/>
                  </a:lnTo>
                  <a:lnTo>
                    <a:pt x="187307" y="1790"/>
                  </a:lnTo>
                  <a:lnTo>
                    <a:pt x="189097" y="1790"/>
                  </a:lnTo>
                  <a:lnTo>
                    <a:pt x="189814" y="2148"/>
                  </a:lnTo>
                  <a:lnTo>
                    <a:pt x="191246" y="2148"/>
                  </a:lnTo>
                  <a:lnTo>
                    <a:pt x="191963" y="2506"/>
                  </a:lnTo>
                  <a:lnTo>
                    <a:pt x="193395" y="2506"/>
                  </a:lnTo>
                  <a:lnTo>
                    <a:pt x="193753" y="2865"/>
                  </a:lnTo>
                  <a:lnTo>
                    <a:pt x="195186" y="2865"/>
                  </a:lnTo>
                  <a:lnTo>
                    <a:pt x="195902" y="3223"/>
                  </a:lnTo>
                  <a:lnTo>
                    <a:pt x="196618" y="3223"/>
                  </a:lnTo>
                  <a:lnTo>
                    <a:pt x="197335" y="3581"/>
                  </a:lnTo>
                  <a:lnTo>
                    <a:pt x="198409" y="3581"/>
                  </a:lnTo>
                  <a:lnTo>
                    <a:pt x="199125" y="3939"/>
                  </a:lnTo>
                  <a:lnTo>
                    <a:pt x="199842" y="3939"/>
                  </a:lnTo>
                  <a:lnTo>
                    <a:pt x="200558" y="4297"/>
                  </a:lnTo>
                  <a:lnTo>
                    <a:pt x="201274" y="4297"/>
                  </a:lnTo>
                  <a:lnTo>
                    <a:pt x="201990" y="4655"/>
                  </a:lnTo>
                  <a:lnTo>
                    <a:pt x="203065" y="4655"/>
                  </a:lnTo>
                  <a:lnTo>
                    <a:pt x="203781" y="5013"/>
                  </a:lnTo>
                  <a:lnTo>
                    <a:pt x="204497" y="5013"/>
                  </a:lnTo>
                  <a:lnTo>
                    <a:pt x="205214" y="5372"/>
                  </a:lnTo>
                  <a:lnTo>
                    <a:pt x="205930" y="5372"/>
                  </a:lnTo>
                  <a:lnTo>
                    <a:pt x="206646" y="5730"/>
                  </a:lnTo>
                  <a:lnTo>
                    <a:pt x="207363" y="5730"/>
                  </a:lnTo>
                  <a:lnTo>
                    <a:pt x="207721" y="6088"/>
                  </a:lnTo>
                  <a:lnTo>
                    <a:pt x="208437" y="6088"/>
                  </a:lnTo>
                  <a:lnTo>
                    <a:pt x="209153" y="6446"/>
                  </a:lnTo>
                  <a:lnTo>
                    <a:pt x="209870" y="6804"/>
                  </a:lnTo>
                  <a:lnTo>
                    <a:pt x="210586" y="6804"/>
                  </a:lnTo>
                  <a:lnTo>
                    <a:pt x="211302" y="7162"/>
                  </a:lnTo>
                  <a:lnTo>
                    <a:pt x="212018" y="7162"/>
                  </a:lnTo>
                  <a:lnTo>
                    <a:pt x="212377" y="7520"/>
                  </a:lnTo>
                  <a:lnTo>
                    <a:pt x="213093" y="7520"/>
                  </a:lnTo>
                  <a:lnTo>
                    <a:pt x="213809" y="7879"/>
                  </a:lnTo>
                  <a:lnTo>
                    <a:pt x="214525" y="8237"/>
                  </a:lnTo>
                  <a:lnTo>
                    <a:pt x="215242" y="8237"/>
                  </a:lnTo>
                  <a:lnTo>
                    <a:pt x="215958" y="8595"/>
                  </a:lnTo>
                  <a:lnTo>
                    <a:pt x="216674" y="8595"/>
                  </a:lnTo>
                  <a:lnTo>
                    <a:pt x="217390" y="8953"/>
                  </a:lnTo>
                  <a:lnTo>
                    <a:pt x="217749" y="9311"/>
                  </a:lnTo>
                  <a:lnTo>
                    <a:pt x="218465" y="9311"/>
                  </a:lnTo>
                  <a:lnTo>
                    <a:pt x="219181" y="9669"/>
                  </a:lnTo>
                  <a:lnTo>
                    <a:pt x="219897" y="10027"/>
                  </a:lnTo>
                  <a:lnTo>
                    <a:pt x="220614" y="10027"/>
                  </a:lnTo>
                  <a:lnTo>
                    <a:pt x="221330" y="10386"/>
                  </a:lnTo>
                  <a:lnTo>
                    <a:pt x="222046" y="10744"/>
                  </a:lnTo>
                  <a:lnTo>
                    <a:pt x="222404" y="10744"/>
                  </a:lnTo>
                  <a:lnTo>
                    <a:pt x="223121" y="11102"/>
                  </a:lnTo>
                  <a:lnTo>
                    <a:pt x="223837" y="11460"/>
                  </a:lnTo>
                  <a:lnTo>
                    <a:pt x="224553" y="11818"/>
                  </a:lnTo>
                  <a:lnTo>
                    <a:pt x="225270" y="11818"/>
                  </a:lnTo>
                  <a:lnTo>
                    <a:pt x="225986" y="12176"/>
                  </a:lnTo>
                  <a:lnTo>
                    <a:pt x="226702" y="12534"/>
                  </a:lnTo>
                  <a:lnTo>
                    <a:pt x="227060" y="12893"/>
                  </a:lnTo>
                  <a:lnTo>
                    <a:pt x="227777" y="12893"/>
                  </a:lnTo>
                  <a:lnTo>
                    <a:pt x="228493" y="13251"/>
                  </a:lnTo>
                  <a:lnTo>
                    <a:pt x="229209" y="13609"/>
                  </a:lnTo>
                  <a:lnTo>
                    <a:pt x="229925" y="13967"/>
                  </a:lnTo>
                  <a:lnTo>
                    <a:pt x="230642" y="13967"/>
                  </a:lnTo>
                  <a:lnTo>
                    <a:pt x="231358" y="14325"/>
                  </a:lnTo>
                  <a:lnTo>
                    <a:pt x="231716" y="14683"/>
                  </a:lnTo>
                  <a:lnTo>
                    <a:pt x="232432" y="15041"/>
                  </a:lnTo>
                  <a:lnTo>
                    <a:pt x="233149" y="15400"/>
                  </a:lnTo>
                  <a:lnTo>
                    <a:pt x="233865" y="15400"/>
                  </a:lnTo>
                  <a:lnTo>
                    <a:pt x="234581" y="15758"/>
                  </a:lnTo>
                  <a:lnTo>
                    <a:pt x="235297" y="16116"/>
                  </a:lnTo>
                  <a:lnTo>
                    <a:pt x="236014" y="16474"/>
                  </a:lnTo>
                  <a:lnTo>
                    <a:pt x="236372" y="16832"/>
                  </a:lnTo>
                  <a:lnTo>
                    <a:pt x="237088" y="17190"/>
                  </a:lnTo>
                  <a:lnTo>
                    <a:pt x="237804" y="17548"/>
                  </a:lnTo>
                  <a:lnTo>
                    <a:pt x="238521" y="17548"/>
                  </a:lnTo>
                  <a:lnTo>
                    <a:pt x="239237" y="17906"/>
                  </a:lnTo>
                  <a:lnTo>
                    <a:pt x="239953" y="18265"/>
                  </a:lnTo>
                  <a:lnTo>
                    <a:pt x="240670" y="18623"/>
                  </a:lnTo>
                  <a:lnTo>
                    <a:pt x="241028" y="18981"/>
                  </a:lnTo>
                  <a:lnTo>
                    <a:pt x="241744" y="19339"/>
                  </a:lnTo>
                  <a:lnTo>
                    <a:pt x="242460" y="19697"/>
                  </a:lnTo>
                  <a:lnTo>
                    <a:pt x="243177" y="20055"/>
                  </a:lnTo>
                  <a:lnTo>
                    <a:pt x="243893" y="20413"/>
                  </a:lnTo>
                  <a:lnTo>
                    <a:pt x="244609" y="20772"/>
                  </a:lnTo>
                  <a:lnTo>
                    <a:pt x="245325" y="21130"/>
                  </a:lnTo>
                  <a:lnTo>
                    <a:pt x="245684" y="21488"/>
                  </a:lnTo>
                  <a:lnTo>
                    <a:pt x="246400" y="21488"/>
                  </a:lnTo>
                  <a:lnTo>
                    <a:pt x="247116" y="21846"/>
                  </a:lnTo>
                  <a:lnTo>
                    <a:pt x="247832" y="22204"/>
                  </a:lnTo>
                  <a:lnTo>
                    <a:pt x="248549" y="22562"/>
                  </a:lnTo>
                  <a:lnTo>
                    <a:pt x="249265" y="22920"/>
                  </a:lnTo>
                  <a:lnTo>
                    <a:pt x="249981" y="23279"/>
                  </a:lnTo>
                  <a:lnTo>
                    <a:pt x="250697" y="23637"/>
                  </a:lnTo>
                  <a:lnTo>
                    <a:pt x="251056" y="23995"/>
                  </a:lnTo>
                  <a:lnTo>
                    <a:pt x="251772" y="24353"/>
                  </a:lnTo>
                  <a:lnTo>
                    <a:pt x="252488" y="24711"/>
                  </a:lnTo>
                  <a:lnTo>
                    <a:pt x="253204" y="25069"/>
                  </a:lnTo>
                  <a:lnTo>
                    <a:pt x="253921" y="25427"/>
                  </a:lnTo>
                  <a:lnTo>
                    <a:pt x="254637" y="25786"/>
                  </a:lnTo>
                  <a:lnTo>
                    <a:pt x="255353" y="26144"/>
                  </a:lnTo>
                  <a:lnTo>
                    <a:pt x="255711" y="26860"/>
                  </a:lnTo>
                  <a:lnTo>
                    <a:pt x="256428" y="27218"/>
                  </a:lnTo>
                  <a:lnTo>
                    <a:pt x="257144" y="27576"/>
                  </a:lnTo>
                  <a:lnTo>
                    <a:pt x="257860" y="27934"/>
                  </a:lnTo>
                  <a:lnTo>
                    <a:pt x="258577" y="28293"/>
                  </a:lnTo>
                  <a:lnTo>
                    <a:pt x="259293" y="28651"/>
                  </a:lnTo>
                  <a:lnTo>
                    <a:pt x="260009" y="29009"/>
                  </a:lnTo>
                  <a:lnTo>
                    <a:pt x="260367" y="29367"/>
                  </a:lnTo>
                  <a:lnTo>
                    <a:pt x="261084" y="29725"/>
                  </a:lnTo>
                  <a:lnTo>
                    <a:pt x="261800" y="30083"/>
                  </a:lnTo>
                  <a:lnTo>
                    <a:pt x="262516" y="30441"/>
                  </a:lnTo>
                  <a:lnTo>
                    <a:pt x="263232" y="30800"/>
                  </a:lnTo>
                  <a:lnTo>
                    <a:pt x="263949" y="31516"/>
                  </a:lnTo>
                  <a:lnTo>
                    <a:pt x="264665" y="31874"/>
                  </a:lnTo>
                  <a:lnTo>
                    <a:pt x="265023" y="32232"/>
                  </a:lnTo>
                  <a:lnTo>
                    <a:pt x="265739" y="32590"/>
                  </a:lnTo>
                  <a:lnTo>
                    <a:pt x="266456" y="32948"/>
                  </a:lnTo>
                  <a:lnTo>
                    <a:pt x="267172" y="33307"/>
                  </a:lnTo>
                  <a:lnTo>
                    <a:pt x="267888" y="33665"/>
                  </a:lnTo>
                  <a:lnTo>
                    <a:pt x="268604" y="34381"/>
                  </a:lnTo>
                  <a:lnTo>
                    <a:pt x="269321" y="34739"/>
                  </a:lnTo>
                  <a:lnTo>
                    <a:pt x="269679" y="35097"/>
                  </a:lnTo>
                  <a:lnTo>
                    <a:pt x="270395" y="35455"/>
                  </a:lnTo>
                  <a:lnTo>
                    <a:pt x="271111" y="35813"/>
                  </a:lnTo>
                  <a:lnTo>
                    <a:pt x="271828" y="36172"/>
                  </a:lnTo>
                  <a:lnTo>
                    <a:pt x="272544" y="36888"/>
                  </a:lnTo>
                  <a:lnTo>
                    <a:pt x="273260" y="37246"/>
                  </a:lnTo>
                  <a:lnTo>
                    <a:pt x="273977" y="37604"/>
                  </a:lnTo>
                  <a:lnTo>
                    <a:pt x="274335" y="37962"/>
                  </a:lnTo>
                  <a:lnTo>
                    <a:pt x="275051" y="38320"/>
                  </a:lnTo>
                  <a:lnTo>
                    <a:pt x="275767" y="39037"/>
                  </a:lnTo>
                  <a:lnTo>
                    <a:pt x="276484" y="39395"/>
                  </a:lnTo>
                  <a:lnTo>
                    <a:pt x="277200" y="39753"/>
                  </a:lnTo>
                  <a:lnTo>
                    <a:pt x="277916" y="40111"/>
                  </a:lnTo>
                  <a:lnTo>
                    <a:pt x="278632" y="40469"/>
                  </a:lnTo>
                  <a:lnTo>
                    <a:pt x="278991" y="41186"/>
                  </a:lnTo>
                  <a:lnTo>
                    <a:pt x="279707" y="41544"/>
                  </a:lnTo>
                  <a:lnTo>
                    <a:pt x="280423" y="41902"/>
                  </a:lnTo>
                  <a:lnTo>
                    <a:pt x="281139" y="42260"/>
                  </a:lnTo>
                  <a:lnTo>
                    <a:pt x="281856" y="42976"/>
                  </a:lnTo>
                  <a:lnTo>
                    <a:pt x="282572" y="43334"/>
                  </a:lnTo>
                  <a:lnTo>
                    <a:pt x="283288" y="43693"/>
                  </a:lnTo>
                  <a:lnTo>
                    <a:pt x="284005" y="44409"/>
                  </a:lnTo>
                  <a:lnTo>
                    <a:pt x="284363" y="44767"/>
                  </a:lnTo>
                  <a:lnTo>
                    <a:pt x="285079" y="45125"/>
                  </a:lnTo>
                  <a:lnTo>
                    <a:pt x="285795" y="45483"/>
                  </a:lnTo>
                  <a:lnTo>
                    <a:pt x="286511" y="46200"/>
                  </a:lnTo>
                  <a:lnTo>
                    <a:pt x="287228" y="46558"/>
                  </a:lnTo>
                  <a:lnTo>
                    <a:pt x="287944" y="46916"/>
                  </a:lnTo>
                  <a:lnTo>
                    <a:pt x="288660" y="47632"/>
                  </a:lnTo>
                  <a:lnTo>
                    <a:pt x="289018" y="47990"/>
                  </a:lnTo>
                  <a:lnTo>
                    <a:pt x="289735" y="48348"/>
                  </a:lnTo>
                  <a:lnTo>
                    <a:pt x="290451" y="49065"/>
                  </a:lnTo>
                  <a:lnTo>
                    <a:pt x="291167" y="49423"/>
                  </a:lnTo>
                  <a:lnTo>
                    <a:pt x="291884" y="49781"/>
                  </a:lnTo>
                  <a:lnTo>
                    <a:pt x="292600" y="50497"/>
                  </a:lnTo>
                  <a:lnTo>
                    <a:pt x="293316" y="50855"/>
                  </a:lnTo>
                  <a:lnTo>
                    <a:pt x="293674" y="51214"/>
                  </a:lnTo>
                  <a:lnTo>
                    <a:pt x="294391" y="51930"/>
                  </a:lnTo>
                  <a:lnTo>
                    <a:pt x="295107" y="52288"/>
                  </a:lnTo>
                  <a:lnTo>
                    <a:pt x="295823" y="52646"/>
                  </a:lnTo>
                  <a:lnTo>
                    <a:pt x="296539" y="53362"/>
                  </a:lnTo>
                  <a:lnTo>
                    <a:pt x="297256" y="53720"/>
                  </a:lnTo>
                  <a:lnTo>
                    <a:pt x="297972" y="54079"/>
                  </a:lnTo>
                  <a:lnTo>
                    <a:pt x="298330" y="54795"/>
                  </a:lnTo>
                  <a:lnTo>
                    <a:pt x="299046" y="55153"/>
                  </a:lnTo>
                  <a:lnTo>
                    <a:pt x="299763" y="55869"/>
                  </a:lnTo>
                  <a:lnTo>
                    <a:pt x="300479" y="56227"/>
                  </a:lnTo>
                  <a:lnTo>
                    <a:pt x="301195" y="56586"/>
                  </a:lnTo>
                  <a:lnTo>
                    <a:pt x="301912" y="57302"/>
                  </a:lnTo>
                  <a:lnTo>
                    <a:pt x="302628" y="57660"/>
                  </a:lnTo>
                  <a:lnTo>
                    <a:pt x="302986" y="58376"/>
                  </a:lnTo>
                  <a:lnTo>
                    <a:pt x="303702" y="58734"/>
                  </a:lnTo>
                  <a:lnTo>
                    <a:pt x="304418" y="59093"/>
                  </a:lnTo>
                  <a:lnTo>
                    <a:pt x="305135" y="59809"/>
                  </a:lnTo>
                  <a:lnTo>
                    <a:pt x="305851" y="60167"/>
                  </a:lnTo>
                  <a:lnTo>
                    <a:pt x="306567" y="60883"/>
                  </a:lnTo>
                  <a:lnTo>
                    <a:pt x="307284" y="61241"/>
                  </a:lnTo>
                  <a:lnTo>
                    <a:pt x="307642" y="61958"/>
                  </a:lnTo>
                  <a:lnTo>
                    <a:pt x="308358" y="62316"/>
                  </a:lnTo>
                  <a:lnTo>
                    <a:pt x="309074" y="63032"/>
                  </a:lnTo>
                  <a:lnTo>
                    <a:pt x="309791" y="63390"/>
                  </a:lnTo>
                  <a:lnTo>
                    <a:pt x="310507" y="64107"/>
                  </a:lnTo>
                  <a:lnTo>
                    <a:pt x="311223" y="64465"/>
                  </a:lnTo>
                  <a:lnTo>
                    <a:pt x="311939" y="65181"/>
                  </a:lnTo>
                  <a:lnTo>
                    <a:pt x="312298" y="65539"/>
                  </a:lnTo>
                  <a:lnTo>
                    <a:pt x="313014" y="66255"/>
                  </a:lnTo>
                  <a:lnTo>
                    <a:pt x="313730" y="66614"/>
                  </a:lnTo>
                  <a:lnTo>
                    <a:pt x="314446" y="67330"/>
                  </a:lnTo>
                  <a:lnTo>
                    <a:pt x="315163" y="67688"/>
                  </a:lnTo>
                  <a:lnTo>
                    <a:pt x="315879" y="68404"/>
                  </a:lnTo>
                  <a:lnTo>
                    <a:pt x="316595" y="68762"/>
                  </a:lnTo>
                  <a:lnTo>
                    <a:pt x="317312" y="69479"/>
                  </a:lnTo>
                  <a:lnTo>
                    <a:pt x="317670" y="69837"/>
                  </a:lnTo>
                  <a:lnTo>
                    <a:pt x="318386" y="70553"/>
                  </a:lnTo>
                  <a:lnTo>
                    <a:pt x="319102" y="71269"/>
                  </a:lnTo>
                  <a:lnTo>
                    <a:pt x="319819" y="71627"/>
                  </a:lnTo>
                  <a:lnTo>
                    <a:pt x="320535" y="72344"/>
                  </a:lnTo>
                  <a:lnTo>
                    <a:pt x="321251" y="72702"/>
                  </a:lnTo>
                  <a:lnTo>
                    <a:pt x="321967" y="73418"/>
                  </a:lnTo>
                  <a:lnTo>
                    <a:pt x="322325" y="74134"/>
                  </a:lnTo>
                  <a:lnTo>
                    <a:pt x="323042" y="74493"/>
                  </a:lnTo>
                  <a:lnTo>
                    <a:pt x="323758" y="75209"/>
                  </a:lnTo>
                  <a:lnTo>
                    <a:pt x="324474" y="75925"/>
                  </a:lnTo>
                  <a:lnTo>
                    <a:pt x="325191" y="76641"/>
                  </a:lnTo>
                  <a:lnTo>
                    <a:pt x="325907" y="77000"/>
                  </a:lnTo>
                  <a:lnTo>
                    <a:pt x="326623" y="77716"/>
                  </a:lnTo>
                  <a:lnTo>
                    <a:pt x="326981" y="78432"/>
                  </a:lnTo>
                  <a:lnTo>
                    <a:pt x="327698" y="79148"/>
                  </a:lnTo>
                  <a:lnTo>
                    <a:pt x="328414" y="79865"/>
                  </a:lnTo>
                  <a:lnTo>
                    <a:pt x="329130" y="80581"/>
                  </a:lnTo>
                  <a:lnTo>
                    <a:pt x="329846" y="81655"/>
                  </a:lnTo>
                  <a:lnTo>
                    <a:pt x="330563" y="82372"/>
                  </a:lnTo>
                  <a:lnTo>
                    <a:pt x="331279" y="83446"/>
                  </a:lnTo>
                  <a:lnTo>
                    <a:pt x="331637" y="84521"/>
                  </a:lnTo>
                  <a:lnTo>
                    <a:pt x="332353" y="85953"/>
                  </a:lnTo>
                  <a:lnTo>
                    <a:pt x="336293" y="133944"/>
                  </a:lnTo>
                  <a:lnTo>
                    <a:pt x="337009" y="151493"/>
                  </a:lnTo>
                  <a:lnTo>
                    <a:pt x="338442" y="194828"/>
                  </a:lnTo>
                  <a:lnTo>
                    <a:pt x="339874" y="247832"/>
                  </a:lnTo>
                  <a:lnTo>
                    <a:pt x="340949" y="309791"/>
                  </a:lnTo>
                  <a:lnTo>
                    <a:pt x="341665" y="343814"/>
                  </a:lnTo>
                  <a:lnTo>
                    <a:pt x="343098" y="416516"/>
                  </a:lnTo>
                  <a:lnTo>
                    <a:pt x="343814" y="454837"/>
                  </a:lnTo>
                  <a:lnTo>
                    <a:pt x="344530" y="494591"/>
                  </a:lnTo>
                  <a:lnTo>
                    <a:pt x="345246" y="535061"/>
                  </a:lnTo>
                  <a:lnTo>
                    <a:pt x="345605" y="576605"/>
                  </a:lnTo>
                  <a:lnTo>
                    <a:pt x="346321" y="618865"/>
                  </a:lnTo>
                  <a:lnTo>
                    <a:pt x="347037" y="661843"/>
                  </a:lnTo>
                  <a:lnTo>
                    <a:pt x="347753" y="705177"/>
                  </a:lnTo>
                  <a:lnTo>
                    <a:pt x="348470" y="748869"/>
                  </a:lnTo>
                  <a:lnTo>
                    <a:pt x="349186" y="793280"/>
                  </a:lnTo>
                  <a:lnTo>
                    <a:pt x="349902" y="837688"/>
                  </a:lnTo>
                  <a:lnTo>
                    <a:pt x="350619" y="882456"/>
                  </a:lnTo>
                  <a:lnTo>
                    <a:pt x="350977" y="917554"/>
                  </a:lnTo>
                  <a:lnTo>
                    <a:pt x="351693" y="920420"/>
                  </a:lnTo>
                  <a:lnTo>
                    <a:pt x="352409" y="920776"/>
                  </a:lnTo>
                  <a:lnTo>
                    <a:pt x="650382" y="920776"/>
                  </a:lnTo>
                  <a:lnTo>
                    <a:pt x="650740" y="920420"/>
                  </a:lnTo>
                  <a:lnTo>
                    <a:pt x="656112" y="920420"/>
                  </a:lnTo>
                  <a:lnTo>
                    <a:pt x="656828" y="920061"/>
                  </a:lnTo>
                  <a:lnTo>
                    <a:pt x="658261" y="920061"/>
                  </a:lnTo>
                  <a:lnTo>
                    <a:pt x="658977" y="919704"/>
                  </a:lnTo>
                  <a:lnTo>
                    <a:pt x="659693" y="919704"/>
                  </a:lnTo>
                  <a:lnTo>
                    <a:pt x="660051" y="919345"/>
                  </a:lnTo>
                  <a:lnTo>
                    <a:pt x="660768" y="919345"/>
                  </a:lnTo>
                  <a:lnTo>
                    <a:pt x="661484" y="918986"/>
                  </a:lnTo>
                  <a:lnTo>
                    <a:pt x="662200" y="918629"/>
                  </a:lnTo>
                  <a:lnTo>
                    <a:pt x="662917" y="918270"/>
                  </a:lnTo>
                  <a:lnTo>
                    <a:pt x="663633" y="917913"/>
                  </a:lnTo>
                  <a:lnTo>
                    <a:pt x="664349" y="917554"/>
                  </a:lnTo>
                  <a:lnTo>
                    <a:pt x="664707" y="916838"/>
                  </a:lnTo>
                  <a:lnTo>
                    <a:pt x="665424" y="915763"/>
                  </a:lnTo>
                  <a:lnTo>
                    <a:pt x="669363" y="867774"/>
                  </a:lnTo>
                  <a:lnTo>
                    <a:pt x="670079" y="850223"/>
                  </a:lnTo>
                  <a:lnTo>
                    <a:pt x="671512" y="806890"/>
                  </a:lnTo>
                  <a:lnTo>
                    <a:pt x="672945" y="753525"/>
                  </a:lnTo>
                  <a:lnTo>
                    <a:pt x="674019" y="691567"/>
                  </a:lnTo>
                  <a:lnTo>
                    <a:pt x="674735" y="657543"/>
                  </a:lnTo>
                  <a:lnTo>
                    <a:pt x="676168" y="584842"/>
                  </a:lnTo>
                  <a:lnTo>
                    <a:pt x="676884" y="546163"/>
                  </a:lnTo>
                  <a:lnTo>
                    <a:pt x="677600" y="506768"/>
                  </a:lnTo>
                  <a:lnTo>
                    <a:pt x="678317" y="465940"/>
                  </a:lnTo>
                  <a:lnTo>
                    <a:pt x="678675" y="424395"/>
                  </a:lnTo>
                  <a:lnTo>
                    <a:pt x="679391" y="382135"/>
                  </a:lnTo>
                  <a:lnTo>
                    <a:pt x="680107" y="339158"/>
                  </a:lnTo>
                  <a:lnTo>
                    <a:pt x="680824" y="295465"/>
                  </a:lnTo>
                  <a:lnTo>
                    <a:pt x="681540" y="251772"/>
                  </a:lnTo>
                  <a:lnTo>
                    <a:pt x="682256" y="207363"/>
                  </a:lnTo>
                  <a:lnTo>
                    <a:pt x="682972" y="162953"/>
                  </a:lnTo>
                  <a:lnTo>
                    <a:pt x="683689" y="118186"/>
                  </a:lnTo>
                  <a:lnTo>
                    <a:pt x="684047" y="78432"/>
                  </a:lnTo>
                  <a:lnTo>
                    <a:pt x="684763" y="69121"/>
                  </a:lnTo>
                  <a:lnTo>
                    <a:pt x="685479" y="66972"/>
                  </a:lnTo>
                  <a:lnTo>
                    <a:pt x="686196" y="66255"/>
                  </a:lnTo>
                  <a:lnTo>
                    <a:pt x="686912" y="65539"/>
                  </a:lnTo>
                  <a:lnTo>
                    <a:pt x="687628" y="65181"/>
                  </a:lnTo>
                  <a:lnTo>
                    <a:pt x="688345" y="64465"/>
                  </a:lnTo>
                  <a:lnTo>
                    <a:pt x="688703" y="64107"/>
                  </a:lnTo>
                  <a:lnTo>
                    <a:pt x="689419" y="63390"/>
                  </a:lnTo>
                  <a:lnTo>
                    <a:pt x="690135" y="63032"/>
                  </a:lnTo>
                  <a:lnTo>
                    <a:pt x="690852" y="62674"/>
                  </a:lnTo>
                  <a:lnTo>
                    <a:pt x="691568" y="61958"/>
                  </a:lnTo>
                  <a:lnTo>
                    <a:pt x="692284" y="61600"/>
                  </a:lnTo>
                  <a:lnTo>
                    <a:pt x="693000" y="60883"/>
                  </a:lnTo>
                  <a:lnTo>
                    <a:pt x="693359" y="60525"/>
                  </a:lnTo>
                  <a:lnTo>
                    <a:pt x="694075" y="59809"/>
                  </a:lnTo>
                  <a:lnTo>
                    <a:pt x="694791" y="59451"/>
                  </a:lnTo>
                  <a:lnTo>
                    <a:pt x="695507" y="58734"/>
                  </a:lnTo>
                  <a:lnTo>
                    <a:pt x="696224" y="58376"/>
                  </a:lnTo>
                  <a:lnTo>
                    <a:pt x="696940" y="58018"/>
                  </a:lnTo>
                  <a:lnTo>
                    <a:pt x="697656" y="57302"/>
                  </a:lnTo>
                  <a:lnTo>
                    <a:pt x="698014" y="56944"/>
                  </a:lnTo>
                  <a:lnTo>
                    <a:pt x="698731" y="56227"/>
                  </a:lnTo>
                  <a:lnTo>
                    <a:pt x="699447" y="55869"/>
                  </a:lnTo>
                  <a:lnTo>
                    <a:pt x="700163" y="55511"/>
                  </a:lnTo>
                  <a:lnTo>
                    <a:pt x="700879" y="54795"/>
                  </a:lnTo>
                  <a:lnTo>
                    <a:pt x="701596" y="54437"/>
                  </a:lnTo>
                  <a:lnTo>
                    <a:pt x="702312" y="53720"/>
                  </a:lnTo>
                  <a:lnTo>
                    <a:pt x="702670" y="53362"/>
                  </a:lnTo>
                  <a:lnTo>
                    <a:pt x="703386" y="53004"/>
                  </a:lnTo>
                  <a:lnTo>
                    <a:pt x="704103" y="52288"/>
                  </a:lnTo>
                  <a:lnTo>
                    <a:pt x="704819" y="51930"/>
                  </a:lnTo>
                  <a:lnTo>
                    <a:pt x="705535" y="51572"/>
                  </a:lnTo>
                  <a:lnTo>
                    <a:pt x="706252" y="50855"/>
                  </a:lnTo>
                  <a:lnTo>
                    <a:pt x="706968" y="50497"/>
                  </a:lnTo>
                  <a:lnTo>
                    <a:pt x="707326" y="50139"/>
                  </a:lnTo>
                  <a:lnTo>
                    <a:pt x="708042" y="49423"/>
                  </a:lnTo>
                  <a:lnTo>
                    <a:pt x="708759" y="49065"/>
                  </a:lnTo>
                  <a:lnTo>
                    <a:pt x="709475" y="48707"/>
                  </a:lnTo>
                  <a:lnTo>
                    <a:pt x="710191" y="47990"/>
                  </a:lnTo>
                  <a:lnTo>
                    <a:pt x="710907" y="47632"/>
                  </a:lnTo>
                  <a:lnTo>
                    <a:pt x="711624" y="47274"/>
                  </a:lnTo>
                  <a:lnTo>
                    <a:pt x="711982" y="46558"/>
                  </a:lnTo>
                  <a:lnTo>
                    <a:pt x="712698" y="46200"/>
                  </a:lnTo>
                  <a:lnTo>
                    <a:pt x="713414" y="45841"/>
                  </a:lnTo>
                  <a:lnTo>
                    <a:pt x="714131" y="45125"/>
                  </a:lnTo>
                  <a:lnTo>
                    <a:pt x="714847" y="44767"/>
                  </a:lnTo>
                  <a:lnTo>
                    <a:pt x="715563" y="44409"/>
                  </a:lnTo>
                  <a:lnTo>
                    <a:pt x="716279" y="44051"/>
                  </a:lnTo>
                  <a:lnTo>
                    <a:pt x="716996" y="43334"/>
                  </a:lnTo>
                  <a:lnTo>
                    <a:pt x="717354" y="42976"/>
                  </a:lnTo>
                  <a:lnTo>
                    <a:pt x="718070" y="42618"/>
                  </a:lnTo>
                  <a:lnTo>
                    <a:pt x="718786" y="42260"/>
                  </a:lnTo>
                  <a:lnTo>
                    <a:pt x="719503" y="41544"/>
                  </a:lnTo>
                  <a:lnTo>
                    <a:pt x="720219" y="41186"/>
                  </a:lnTo>
                  <a:lnTo>
                    <a:pt x="720935" y="40827"/>
                  </a:lnTo>
                  <a:lnTo>
                    <a:pt x="721652" y="40469"/>
                  </a:lnTo>
                  <a:lnTo>
                    <a:pt x="722010" y="39753"/>
                  </a:lnTo>
                  <a:lnTo>
                    <a:pt x="722726" y="39395"/>
                  </a:lnTo>
                  <a:lnTo>
                    <a:pt x="723442" y="39037"/>
                  </a:lnTo>
                  <a:lnTo>
                    <a:pt x="724159" y="38679"/>
                  </a:lnTo>
                  <a:lnTo>
                    <a:pt x="724875" y="37962"/>
                  </a:lnTo>
                  <a:lnTo>
                    <a:pt x="725591" y="37604"/>
                  </a:lnTo>
                  <a:lnTo>
                    <a:pt x="726307" y="37246"/>
                  </a:lnTo>
                  <a:lnTo>
                    <a:pt x="726666" y="36888"/>
                  </a:lnTo>
                  <a:lnTo>
                    <a:pt x="727382" y="36530"/>
                  </a:lnTo>
                  <a:lnTo>
                    <a:pt x="728098" y="35813"/>
                  </a:lnTo>
                  <a:lnTo>
                    <a:pt x="728814" y="35455"/>
                  </a:lnTo>
                  <a:lnTo>
                    <a:pt x="729531" y="35097"/>
                  </a:lnTo>
                  <a:lnTo>
                    <a:pt x="730247" y="34739"/>
                  </a:lnTo>
                  <a:lnTo>
                    <a:pt x="730963" y="34381"/>
                  </a:lnTo>
                  <a:lnTo>
                    <a:pt x="731321" y="34023"/>
                  </a:lnTo>
                  <a:lnTo>
                    <a:pt x="732038" y="33307"/>
                  </a:lnTo>
                  <a:lnTo>
                    <a:pt x="732754" y="32948"/>
                  </a:lnTo>
                  <a:lnTo>
                    <a:pt x="733470" y="32590"/>
                  </a:lnTo>
                  <a:lnTo>
                    <a:pt x="734186" y="32232"/>
                  </a:lnTo>
                  <a:lnTo>
                    <a:pt x="734903" y="31874"/>
                  </a:lnTo>
                  <a:lnTo>
                    <a:pt x="735619" y="31516"/>
                  </a:lnTo>
                  <a:lnTo>
                    <a:pt x="735977" y="31158"/>
                  </a:lnTo>
                  <a:lnTo>
                    <a:pt x="736693" y="30800"/>
                  </a:lnTo>
                  <a:lnTo>
                    <a:pt x="737410" y="30083"/>
                  </a:lnTo>
                  <a:lnTo>
                    <a:pt x="738126" y="29725"/>
                  </a:lnTo>
                  <a:lnTo>
                    <a:pt x="738842" y="29367"/>
                  </a:lnTo>
                  <a:lnTo>
                    <a:pt x="739559" y="29009"/>
                  </a:lnTo>
                  <a:lnTo>
                    <a:pt x="740275" y="28651"/>
                  </a:lnTo>
                  <a:lnTo>
                    <a:pt x="740633" y="28293"/>
                  </a:lnTo>
                  <a:lnTo>
                    <a:pt x="741349" y="27934"/>
                  </a:lnTo>
                  <a:lnTo>
                    <a:pt x="742066" y="27576"/>
                  </a:lnTo>
                  <a:lnTo>
                    <a:pt x="742782" y="27218"/>
                  </a:lnTo>
                  <a:lnTo>
                    <a:pt x="743498" y="26860"/>
                  </a:lnTo>
                  <a:lnTo>
                    <a:pt x="744214" y="26502"/>
                  </a:lnTo>
                  <a:lnTo>
                    <a:pt x="744931" y="26144"/>
                  </a:lnTo>
                  <a:lnTo>
                    <a:pt x="745289" y="25786"/>
                  </a:lnTo>
                  <a:lnTo>
                    <a:pt x="746005" y="25427"/>
                  </a:lnTo>
                  <a:lnTo>
                    <a:pt x="746721" y="25069"/>
                  </a:lnTo>
                  <a:lnTo>
                    <a:pt x="747438" y="24711"/>
                  </a:lnTo>
                  <a:lnTo>
                    <a:pt x="748154" y="24353"/>
                  </a:lnTo>
                  <a:lnTo>
                    <a:pt x="748870" y="23995"/>
                  </a:lnTo>
                  <a:lnTo>
                    <a:pt x="749586" y="23637"/>
                  </a:lnTo>
                  <a:lnTo>
                    <a:pt x="750303" y="23279"/>
                  </a:lnTo>
                  <a:lnTo>
                    <a:pt x="750661" y="22920"/>
                  </a:lnTo>
                  <a:lnTo>
                    <a:pt x="751377" y="22562"/>
                  </a:lnTo>
                  <a:lnTo>
                    <a:pt x="752093" y="22204"/>
                  </a:lnTo>
                  <a:lnTo>
                    <a:pt x="752810" y="21846"/>
                  </a:lnTo>
                  <a:lnTo>
                    <a:pt x="753526" y="21488"/>
                  </a:lnTo>
                  <a:lnTo>
                    <a:pt x="754242" y="21130"/>
                  </a:lnTo>
                  <a:lnTo>
                    <a:pt x="754959" y="20772"/>
                  </a:lnTo>
                  <a:lnTo>
                    <a:pt x="755317" y="20413"/>
                  </a:lnTo>
                  <a:lnTo>
                    <a:pt x="756033" y="20055"/>
                  </a:lnTo>
                  <a:lnTo>
                    <a:pt x="756749" y="19697"/>
                  </a:lnTo>
                  <a:lnTo>
                    <a:pt x="757466" y="19339"/>
                  </a:lnTo>
                  <a:lnTo>
                    <a:pt x="758182" y="18981"/>
                  </a:lnTo>
                  <a:lnTo>
                    <a:pt x="758898" y="18623"/>
                  </a:lnTo>
                  <a:lnTo>
                    <a:pt x="759614" y="18265"/>
                  </a:lnTo>
                  <a:lnTo>
                    <a:pt x="759973" y="18265"/>
                  </a:lnTo>
                  <a:lnTo>
                    <a:pt x="760689" y="17906"/>
                  </a:lnTo>
                  <a:lnTo>
                    <a:pt x="761405" y="17548"/>
                  </a:lnTo>
                  <a:lnTo>
                    <a:pt x="762121" y="17190"/>
                  </a:lnTo>
                  <a:lnTo>
                    <a:pt x="762838" y="16832"/>
                  </a:lnTo>
                  <a:lnTo>
                    <a:pt x="763554" y="16474"/>
                  </a:lnTo>
                  <a:lnTo>
                    <a:pt x="764270" y="16116"/>
                  </a:lnTo>
                  <a:lnTo>
                    <a:pt x="764628" y="15758"/>
                  </a:lnTo>
                  <a:lnTo>
                    <a:pt x="765345" y="15758"/>
                  </a:lnTo>
                  <a:lnTo>
                    <a:pt x="766061" y="15400"/>
                  </a:lnTo>
                  <a:lnTo>
                    <a:pt x="766777" y="15041"/>
                  </a:lnTo>
                  <a:lnTo>
                    <a:pt x="767493" y="14683"/>
                  </a:lnTo>
                  <a:lnTo>
                    <a:pt x="768210" y="14325"/>
                  </a:lnTo>
                  <a:lnTo>
                    <a:pt x="768926" y="14325"/>
                  </a:lnTo>
                  <a:lnTo>
                    <a:pt x="769284" y="13967"/>
                  </a:lnTo>
                  <a:lnTo>
                    <a:pt x="770000" y="13609"/>
                  </a:lnTo>
                  <a:lnTo>
                    <a:pt x="770717" y="13251"/>
                  </a:lnTo>
                  <a:lnTo>
                    <a:pt x="771433" y="12893"/>
                  </a:lnTo>
                  <a:lnTo>
                    <a:pt x="772149" y="12893"/>
                  </a:lnTo>
                  <a:lnTo>
                    <a:pt x="772866" y="12534"/>
                  </a:lnTo>
                  <a:lnTo>
                    <a:pt x="773582" y="12176"/>
                  </a:lnTo>
                  <a:lnTo>
                    <a:pt x="773940" y="11818"/>
                  </a:lnTo>
                  <a:lnTo>
                    <a:pt x="774656" y="11818"/>
                  </a:lnTo>
                  <a:lnTo>
                    <a:pt x="775373" y="11460"/>
                  </a:lnTo>
                  <a:lnTo>
                    <a:pt x="776089" y="11102"/>
                  </a:lnTo>
                  <a:lnTo>
                    <a:pt x="776805" y="11102"/>
                  </a:lnTo>
                  <a:lnTo>
                    <a:pt x="777521" y="10744"/>
                  </a:lnTo>
                  <a:lnTo>
                    <a:pt x="778238" y="10386"/>
                  </a:lnTo>
                  <a:lnTo>
                    <a:pt x="778596" y="10386"/>
                  </a:lnTo>
                  <a:lnTo>
                    <a:pt x="779312" y="10027"/>
                  </a:lnTo>
                  <a:lnTo>
                    <a:pt x="780028" y="9669"/>
                  </a:lnTo>
                  <a:lnTo>
                    <a:pt x="780745" y="9669"/>
                  </a:lnTo>
                  <a:lnTo>
                    <a:pt x="781461" y="9311"/>
                  </a:lnTo>
                  <a:lnTo>
                    <a:pt x="782177" y="8953"/>
                  </a:lnTo>
                  <a:lnTo>
                    <a:pt x="782894" y="8953"/>
                  </a:lnTo>
                  <a:lnTo>
                    <a:pt x="783610" y="8595"/>
                  </a:lnTo>
                  <a:lnTo>
                    <a:pt x="783968" y="8237"/>
                  </a:lnTo>
                  <a:lnTo>
                    <a:pt x="784684" y="8237"/>
                  </a:lnTo>
                  <a:lnTo>
                    <a:pt x="785400" y="7879"/>
                  </a:lnTo>
                  <a:lnTo>
                    <a:pt x="786117" y="7879"/>
                  </a:lnTo>
                  <a:lnTo>
                    <a:pt x="786833" y="7520"/>
                  </a:lnTo>
                  <a:lnTo>
                    <a:pt x="787549" y="7162"/>
                  </a:lnTo>
                  <a:lnTo>
                    <a:pt x="788266" y="7162"/>
                  </a:lnTo>
                  <a:lnTo>
                    <a:pt x="788624" y="6804"/>
                  </a:lnTo>
                  <a:lnTo>
                    <a:pt x="789340" y="6804"/>
                  </a:lnTo>
                  <a:lnTo>
                    <a:pt x="790056" y="6446"/>
                  </a:lnTo>
                  <a:lnTo>
                    <a:pt x="790773" y="6446"/>
                  </a:lnTo>
                  <a:lnTo>
                    <a:pt x="791489" y="6088"/>
                  </a:lnTo>
                  <a:lnTo>
                    <a:pt x="792205" y="6088"/>
                  </a:lnTo>
                  <a:lnTo>
                    <a:pt x="792921" y="5730"/>
                  </a:lnTo>
                  <a:lnTo>
                    <a:pt x="793280" y="5372"/>
                  </a:lnTo>
                  <a:lnTo>
                    <a:pt x="794712" y="5372"/>
                  </a:lnTo>
                  <a:lnTo>
                    <a:pt x="795428" y="5013"/>
                  </a:lnTo>
                  <a:lnTo>
                    <a:pt x="796145" y="5013"/>
                  </a:lnTo>
                  <a:lnTo>
                    <a:pt x="796861" y="4655"/>
                  </a:lnTo>
                  <a:lnTo>
                    <a:pt x="797577" y="4655"/>
                  </a:lnTo>
                  <a:lnTo>
                    <a:pt x="797935" y="4297"/>
                  </a:lnTo>
                  <a:lnTo>
                    <a:pt x="798652" y="4297"/>
                  </a:lnTo>
                  <a:lnTo>
                    <a:pt x="799368" y="3939"/>
                  </a:lnTo>
                  <a:lnTo>
                    <a:pt x="800084" y="3939"/>
                  </a:lnTo>
                  <a:lnTo>
                    <a:pt x="800801" y="3581"/>
                  </a:lnTo>
                  <a:lnTo>
                    <a:pt x="802233" y="3581"/>
                  </a:lnTo>
                  <a:lnTo>
                    <a:pt x="802591" y="3223"/>
                  </a:lnTo>
                  <a:lnTo>
                    <a:pt x="803307" y="3223"/>
                  </a:lnTo>
                  <a:lnTo>
                    <a:pt x="804024" y="2865"/>
                  </a:lnTo>
                  <a:lnTo>
                    <a:pt x="805456" y="2865"/>
                  </a:lnTo>
                  <a:lnTo>
                    <a:pt x="806173" y="2506"/>
                  </a:lnTo>
                  <a:lnTo>
                    <a:pt x="807247" y="2506"/>
                  </a:lnTo>
                  <a:lnTo>
                    <a:pt x="807963" y="2148"/>
                  </a:lnTo>
                  <a:lnTo>
                    <a:pt x="809396" y="2148"/>
                  </a:lnTo>
                  <a:lnTo>
                    <a:pt x="810112" y="1790"/>
                  </a:lnTo>
                  <a:lnTo>
                    <a:pt x="811903" y="1790"/>
                  </a:lnTo>
                  <a:lnTo>
                    <a:pt x="812619" y="1432"/>
                  </a:lnTo>
                  <a:lnTo>
                    <a:pt x="814768" y="1432"/>
                  </a:lnTo>
                  <a:lnTo>
                    <a:pt x="815484" y="1074"/>
                  </a:lnTo>
                  <a:lnTo>
                    <a:pt x="817991" y="1074"/>
                  </a:lnTo>
                  <a:lnTo>
                    <a:pt x="818708" y="716"/>
                  </a:lnTo>
                  <a:lnTo>
                    <a:pt x="821931" y="716"/>
                  </a:lnTo>
                  <a:lnTo>
                    <a:pt x="822647" y="358"/>
                  </a:lnTo>
                  <a:lnTo>
                    <a:pt x="829452" y="358"/>
                  </a:lnTo>
                  <a:lnTo>
                    <a:pt x="830168" y="0"/>
                  </a:lnTo>
                  <a:lnTo>
                    <a:pt x="835540" y="0"/>
                  </a:lnTo>
                  <a:lnTo>
                    <a:pt x="835898" y="358"/>
                  </a:lnTo>
                  <a:lnTo>
                    <a:pt x="842703" y="358"/>
                  </a:lnTo>
                  <a:lnTo>
                    <a:pt x="843419" y="716"/>
                  </a:lnTo>
                  <a:lnTo>
                    <a:pt x="847359" y="716"/>
                  </a:lnTo>
                  <a:lnTo>
                    <a:pt x="848075" y="1074"/>
                  </a:lnTo>
                  <a:lnTo>
                    <a:pt x="850224" y="1074"/>
                  </a:lnTo>
                  <a:lnTo>
                    <a:pt x="850582" y="1432"/>
                  </a:lnTo>
                  <a:lnTo>
                    <a:pt x="852731" y="1432"/>
                  </a:lnTo>
                  <a:lnTo>
                    <a:pt x="853447" y="1790"/>
                  </a:lnTo>
                  <a:lnTo>
                    <a:pt x="855238" y="1790"/>
                  </a:lnTo>
                  <a:lnTo>
                    <a:pt x="855954" y="2148"/>
                  </a:lnTo>
                  <a:lnTo>
                    <a:pt x="857387" y="2148"/>
                  </a:lnTo>
                  <a:lnTo>
                    <a:pt x="858103" y="2506"/>
                  </a:lnTo>
                  <a:lnTo>
                    <a:pt x="859535" y="2506"/>
                  </a:lnTo>
                  <a:lnTo>
                    <a:pt x="859894" y="2865"/>
                  </a:lnTo>
                  <a:lnTo>
                    <a:pt x="861326" y="2865"/>
                  </a:lnTo>
                  <a:lnTo>
                    <a:pt x="862042" y="3223"/>
                  </a:lnTo>
                  <a:lnTo>
                    <a:pt x="862759" y="3223"/>
                  </a:lnTo>
                  <a:lnTo>
                    <a:pt x="863475" y="3581"/>
                  </a:lnTo>
                  <a:lnTo>
                    <a:pt x="864549" y="3581"/>
                  </a:lnTo>
                  <a:lnTo>
                    <a:pt x="865266" y="3939"/>
                  </a:lnTo>
                  <a:lnTo>
                    <a:pt x="865982" y="3939"/>
                  </a:lnTo>
                  <a:lnTo>
                    <a:pt x="866698" y="4297"/>
                  </a:lnTo>
                  <a:lnTo>
                    <a:pt x="867415" y="4297"/>
                  </a:lnTo>
                  <a:lnTo>
                    <a:pt x="868131" y="4655"/>
                  </a:lnTo>
                  <a:lnTo>
                    <a:pt x="869205" y="4655"/>
                  </a:lnTo>
                  <a:lnTo>
                    <a:pt x="869922" y="5013"/>
                  </a:lnTo>
                  <a:lnTo>
                    <a:pt x="870638" y="5013"/>
                  </a:lnTo>
                  <a:lnTo>
                    <a:pt x="871354" y="5372"/>
                  </a:lnTo>
                  <a:lnTo>
                    <a:pt x="872070" y="5372"/>
                  </a:lnTo>
                  <a:lnTo>
                    <a:pt x="872787" y="5730"/>
                  </a:lnTo>
                  <a:lnTo>
                    <a:pt x="873503" y="5730"/>
                  </a:lnTo>
                  <a:lnTo>
                    <a:pt x="873861" y="6088"/>
                  </a:lnTo>
                  <a:lnTo>
                    <a:pt x="874577" y="6088"/>
                  </a:lnTo>
                  <a:lnTo>
                    <a:pt x="875294" y="6446"/>
                  </a:lnTo>
                  <a:lnTo>
                    <a:pt x="876010" y="6804"/>
                  </a:lnTo>
                  <a:lnTo>
                    <a:pt x="876726" y="6804"/>
                  </a:lnTo>
                  <a:lnTo>
                    <a:pt x="877442" y="7162"/>
                  </a:lnTo>
                  <a:lnTo>
                    <a:pt x="878159" y="7162"/>
                  </a:lnTo>
                  <a:lnTo>
                    <a:pt x="878517" y="7520"/>
                  </a:lnTo>
                  <a:lnTo>
                    <a:pt x="879233" y="7520"/>
                  </a:lnTo>
                  <a:lnTo>
                    <a:pt x="879949" y="7879"/>
                  </a:lnTo>
                  <a:lnTo>
                    <a:pt x="880666" y="8237"/>
                  </a:lnTo>
                  <a:lnTo>
                    <a:pt x="881382" y="8237"/>
                  </a:lnTo>
                  <a:lnTo>
                    <a:pt x="882098" y="8595"/>
                  </a:lnTo>
                  <a:lnTo>
                    <a:pt x="882815" y="8595"/>
                  </a:lnTo>
                  <a:lnTo>
                    <a:pt x="883531" y="8953"/>
                  </a:lnTo>
                  <a:lnTo>
                    <a:pt x="883889" y="9311"/>
                  </a:lnTo>
                  <a:lnTo>
                    <a:pt x="884605" y="9311"/>
                  </a:lnTo>
                  <a:lnTo>
                    <a:pt x="885322" y="9669"/>
                  </a:lnTo>
                  <a:lnTo>
                    <a:pt x="886038" y="10027"/>
                  </a:lnTo>
                  <a:lnTo>
                    <a:pt x="886754" y="10027"/>
                  </a:lnTo>
                  <a:lnTo>
                    <a:pt x="887470" y="10386"/>
                  </a:lnTo>
                  <a:lnTo>
                    <a:pt x="888187" y="10744"/>
                  </a:lnTo>
                  <a:lnTo>
                    <a:pt x="888545" y="10744"/>
                  </a:lnTo>
                  <a:lnTo>
                    <a:pt x="889261" y="11102"/>
                  </a:lnTo>
                  <a:lnTo>
                    <a:pt x="889977" y="11460"/>
                  </a:lnTo>
                  <a:lnTo>
                    <a:pt x="890694" y="11818"/>
                  </a:lnTo>
                  <a:lnTo>
                    <a:pt x="891410" y="11818"/>
                  </a:lnTo>
                  <a:lnTo>
                    <a:pt x="892126" y="12176"/>
                  </a:lnTo>
                  <a:lnTo>
                    <a:pt x="892842" y="12534"/>
                  </a:lnTo>
                  <a:lnTo>
                    <a:pt x="893201" y="12893"/>
                  </a:lnTo>
                  <a:lnTo>
                    <a:pt x="893917" y="12893"/>
                  </a:lnTo>
                  <a:lnTo>
                    <a:pt x="894633" y="13251"/>
                  </a:lnTo>
                  <a:lnTo>
                    <a:pt x="895349" y="13609"/>
                  </a:lnTo>
                  <a:lnTo>
                    <a:pt x="896066" y="13967"/>
                  </a:lnTo>
                  <a:lnTo>
                    <a:pt x="896782" y="13967"/>
                  </a:lnTo>
                  <a:lnTo>
                    <a:pt x="897498" y="14325"/>
                  </a:lnTo>
                  <a:lnTo>
                    <a:pt x="897856" y="14683"/>
                  </a:lnTo>
                  <a:lnTo>
                    <a:pt x="898573" y="15041"/>
                  </a:lnTo>
                  <a:lnTo>
                    <a:pt x="899289" y="15400"/>
                  </a:lnTo>
                  <a:lnTo>
                    <a:pt x="900005" y="15400"/>
                  </a:lnTo>
                  <a:lnTo>
                    <a:pt x="900722" y="15758"/>
                  </a:lnTo>
                  <a:lnTo>
                    <a:pt x="901438" y="16116"/>
                  </a:lnTo>
                  <a:lnTo>
                    <a:pt x="902154" y="16474"/>
                  </a:lnTo>
                  <a:lnTo>
                    <a:pt x="902512" y="16832"/>
                  </a:lnTo>
                  <a:lnTo>
                    <a:pt x="903229" y="17190"/>
                  </a:lnTo>
                  <a:lnTo>
                    <a:pt x="903945" y="17548"/>
                  </a:lnTo>
                  <a:lnTo>
                    <a:pt x="904661" y="17548"/>
                  </a:lnTo>
                  <a:lnTo>
                    <a:pt x="905377" y="17906"/>
                  </a:lnTo>
                  <a:lnTo>
                    <a:pt x="906094" y="18265"/>
                  </a:lnTo>
                  <a:lnTo>
                    <a:pt x="906810" y="18623"/>
                  </a:lnTo>
                  <a:lnTo>
                    <a:pt x="907168" y="18981"/>
                  </a:lnTo>
                  <a:lnTo>
                    <a:pt x="907884" y="19339"/>
                  </a:lnTo>
                  <a:lnTo>
                    <a:pt x="908601" y="19697"/>
                  </a:lnTo>
                  <a:lnTo>
                    <a:pt x="909317" y="20055"/>
                  </a:lnTo>
                  <a:lnTo>
                    <a:pt x="910033" y="20413"/>
                  </a:lnTo>
                  <a:lnTo>
                    <a:pt x="910749" y="20772"/>
                  </a:lnTo>
                  <a:lnTo>
                    <a:pt x="911466" y="21130"/>
                  </a:lnTo>
                  <a:lnTo>
                    <a:pt x="911824" y="21488"/>
                  </a:lnTo>
                  <a:lnTo>
                    <a:pt x="912540" y="21488"/>
                  </a:lnTo>
                  <a:lnTo>
                    <a:pt x="913256" y="21846"/>
                  </a:lnTo>
                  <a:lnTo>
                    <a:pt x="913973" y="22204"/>
                  </a:lnTo>
                  <a:lnTo>
                    <a:pt x="914689" y="22562"/>
                  </a:lnTo>
                  <a:lnTo>
                    <a:pt x="915405" y="22920"/>
                  </a:lnTo>
                  <a:lnTo>
                    <a:pt x="916122" y="23279"/>
                  </a:lnTo>
                  <a:lnTo>
                    <a:pt x="916838" y="23637"/>
                  </a:lnTo>
                  <a:lnTo>
                    <a:pt x="917196" y="23995"/>
                  </a:lnTo>
                  <a:lnTo>
                    <a:pt x="917912" y="24353"/>
                  </a:lnTo>
                  <a:lnTo>
                    <a:pt x="918629" y="24711"/>
                  </a:lnTo>
                  <a:lnTo>
                    <a:pt x="919345" y="25069"/>
                  </a:lnTo>
                  <a:lnTo>
                    <a:pt x="920061" y="25427"/>
                  </a:lnTo>
                  <a:lnTo>
                    <a:pt x="920777" y="25786"/>
                  </a:lnTo>
                  <a:lnTo>
                    <a:pt x="921494" y="26144"/>
                  </a:lnTo>
                  <a:lnTo>
                    <a:pt x="921852" y="26860"/>
                  </a:lnTo>
                  <a:lnTo>
                    <a:pt x="922568" y="27218"/>
                  </a:lnTo>
                  <a:lnTo>
                    <a:pt x="923284" y="27576"/>
                  </a:lnTo>
                  <a:lnTo>
                    <a:pt x="924001" y="27934"/>
                  </a:lnTo>
                  <a:lnTo>
                    <a:pt x="924717" y="28293"/>
                  </a:lnTo>
                  <a:lnTo>
                    <a:pt x="925433" y="28651"/>
                  </a:lnTo>
                  <a:lnTo>
                    <a:pt x="926150" y="29009"/>
                  </a:lnTo>
                  <a:lnTo>
                    <a:pt x="926508" y="29367"/>
                  </a:lnTo>
                  <a:lnTo>
                    <a:pt x="927224" y="29725"/>
                  </a:lnTo>
                  <a:lnTo>
                    <a:pt x="927940" y="30083"/>
                  </a:lnTo>
                  <a:lnTo>
                    <a:pt x="928656" y="30441"/>
                  </a:lnTo>
                  <a:lnTo>
                    <a:pt x="929373" y="30800"/>
                  </a:lnTo>
                  <a:lnTo>
                    <a:pt x="930089" y="31516"/>
                  </a:lnTo>
                  <a:lnTo>
                    <a:pt x="930805" y="31874"/>
                  </a:lnTo>
                  <a:lnTo>
                    <a:pt x="931163" y="32232"/>
                  </a:lnTo>
                  <a:lnTo>
                    <a:pt x="931880" y="32590"/>
                  </a:lnTo>
                  <a:lnTo>
                    <a:pt x="932596" y="32948"/>
                  </a:lnTo>
                  <a:lnTo>
                    <a:pt x="933312" y="33307"/>
                  </a:lnTo>
                  <a:lnTo>
                    <a:pt x="934029" y="33665"/>
                  </a:lnTo>
                  <a:lnTo>
                    <a:pt x="934745" y="34381"/>
                  </a:lnTo>
                  <a:lnTo>
                    <a:pt x="935461" y="34739"/>
                  </a:lnTo>
                  <a:lnTo>
                    <a:pt x="935819" y="35097"/>
                  </a:lnTo>
                  <a:lnTo>
                    <a:pt x="936536" y="35455"/>
                  </a:lnTo>
                  <a:lnTo>
                    <a:pt x="937252" y="35813"/>
                  </a:lnTo>
                  <a:lnTo>
                    <a:pt x="937968" y="36172"/>
                  </a:lnTo>
                  <a:lnTo>
                    <a:pt x="938684" y="36888"/>
                  </a:lnTo>
                  <a:lnTo>
                    <a:pt x="939401" y="37246"/>
                  </a:lnTo>
                  <a:lnTo>
                    <a:pt x="940117" y="37604"/>
                  </a:lnTo>
                  <a:lnTo>
                    <a:pt x="940475" y="37962"/>
                  </a:lnTo>
                  <a:lnTo>
                    <a:pt x="941191" y="38320"/>
                  </a:lnTo>
                  <a:lnTo>
                    <a:pt x="941908" y="39037"/>
                  </a:lnTo>
                  <a:lnTo>
                    <a:pt x="942624" y="39395"/>
                  </a:lnTo>
                  <a:lnTo>
                    <a:pt x="943340" y="39753"/>
                  </a:lnTo>
                  <a:lnTo>
                    <a:pt x="944057" y="40111"/>
                  </a:lnTo>
                  <a:lnTo>
                    <a:pt x="944773" y="40469"/>
                  </a:lnTo>
                  <a:lnTo>
                    <a:pt x="945131" y="41186"/>
                  </a:lnTo>
                  <a:lnTo>
                    <a:pt x="945847" y="41544"/>
                  </a:lnTo>
                  <a:lnTo>
                    <a:pt x="946563" y="41902"/>
                  </a:lnTo>
                  <a:lnTo>
                    <a:pt x="947280" y="42260"/>
                  </a:lnTo>
                  <a:lnTo>
                    <a:pt x="947996" y="42976"/>
                  </a:lnTo>
                  <a:lnTo>
                    <a:pt x="948712" y="43334"/>
                  </a:lnTo>
                  <a:lnTo>
                    <a:pt x="949429" y="43693"/>
                  </a:lnTo>
                  <a:lnTo>
                    <a:pt x="950145" y="44409"/>
                  </a:lnTo>
                  <a:lnTo>
                    <a:pt x="950503" y="44767"/>
                  </a:lnTo>
                  <a:lnTo>
                    <a:pt x="951219" y="45125"/>
                  </a:lnTo>
                  <a:lnTo>
                    <a:pt x="951936" y="45483"/>
                  </a:lnTo>
                  <a:lnTo>
                    <a:pt x="952652" y="46200"/>
                  </a:lnTo>
                  <a:lnTo>
                    <a:pt x="953368" y="46558"/>
                  </a:lnTo>
                  <a:lnTo>
                    <a:pt x="954084" y="46916"/>
                  </a:lnTo>
                  <a:lnTo>
                    <a:pt x="954801" y="47632"/>
                  </a:lnTo>
                  <a:lnTo>
                    <a:pt x="955159" y="47990"/>
                  </a:lnTo>
                  <a:lnTo>
                    <a:pt x="955875" y="48348"/>
                  </a:lnTo>
                  <a:lnTo>
                    <a:pt x="956591" y="49065"/>
                  </a:lnTo>
                  <a:lnTo>
                    <a:pt x="957308" y="49423"/>
                  </a:lnTo>
                  <a:lnTo>
                    <a:pt x="958024" y="49781"/>
                  </a:lnTo>
                  <a:lnTo>
                    <a:pt x="958740" y="50497"/>
                  </a:lnTo>
                  <a:lnTo>
                    <a:pt x="959457" y="50855"/>
                  </a:lnTo>
                  <a:lnTo>
                    <a:pt x="959815" y="51214"/>
                  </a:lnTo>
                  <a:lnTo>
                    <a:pt x="960531" y="51930"/>
                  </a:lnTo>
                  <a:lnTo>
                    <a:pt x="961247" y="52288"/>
                  </a:lnTo>
                  <a:lnTo>
                    <a:pt x="961964" y="52646"/>
                  </a:lnTo>
                  <a:lnTo>
                    <a:pt x="962680" y="53362"/>
                  </a:lnTo>
                  <a:lnTo>
                    <a:pt x="963396" y="53720"/>
                  </a:lnTo>
                  <a:lnTo>
                    <a:pt x="964112" y="54079"/>
                  </a:lnTo>
                  <a:lnTo>
                    <a:pt x="964470" y="54795"/>
                  </a:lnTo>
                  <a:lnTo>
                    <a:pt x="965187" y="55153"/>
                  </a:lnTo>
                  <a:lnTo>
                    <a:pt x="965903" y="55869"/>
                  </a:lnTo>
                  <a:lnTo>
                    <a:pt x="966619" y="56227"/>
                  </a:lnTo>
                  <a:lnTo>
                    <a:pt x="967336" y="56586"/>
                  </a:lnTo>
                  <a:lnTo>
                    <a:pt x="968052" y="57302"/>
                  </a:lnTo>
                  <a:lnTo>
                    <a:pt x="968768" y="57660"/>
                  </a:lnTo>
                  <a:lnTo>
                    <a:pt x="969126" y="58376"/>
                  </a:lnTo>
                  <a:lnTo>
                    <a:pt x="969843" y="58734"/>
                  </a:lnTo>
                  <a:lnTo>
                    <a:pt x="970559" y="59093"/>
                  </a:lnTo>
                  <a:lnTo>
                    <a:pt x="971275" y="59809"/>
                  </a:lnTo>
                  <a:lnTo>
                    <a:pt x="971991" y="60167"/>
                  </a:lnTo>
                  <a:lnTo>
                    <a:pt x="972708" y="60883"/>
                  </a:lnTo>
                  <a:lnTo>
                    <a:pt x="973424" y="61241"/>
                  </a:lnTo>
                  <a:lnTo>
                    <a:pt x="973782" y="61958"/>
                  </a:lnTo>
                  <a:lnTo>
                    <a:pt x="974498" y="62316"/>
                  </a:lnTo>
                  <a:lnTo>
                    <a:pt x="975215" y="63032"/>
                  </a:lnTo>
                  <a:lnTo>
                    <a:pt x="975931" y="63390"/>
                  </a:lnTo>
                  <a:lnTo>
                    <a:pt x="976647" y="64107"/>
                  </a:lnTo>
                  <a:lnTo>
                    <a:pt x="977364" y="64465"/>
                  </a:lnTo>
                  <a:lnTo>
                    <a:pt x="978080" y="65181"/>
                  </a:lnTo>
                  <a:lnTo>
                    <a:pt x="978438" y="65539"/>
                  </a:lnTo>
                  <a:lnTo>
                    <a:pt x="979154" y="66255"/>
                  </a:lnTo>
                  <a:lnTo>
                    <a:pt x="979871" y="66614"/>
                  </a:lnTo>
                  <a:lnTo>
                    <a:pt x="980587" y="67330"/>
                  </a:lnTo>
                  <a:lnTo>
                    <a:pt x="981303" y="67688"/>
                  </a:lnTo>
                  <a:lnTo>
                    <a:pt x="982019" y="68404"/>
                  </a:lnTo>
                  <a:lnTo>
                    <a:pt x="982736" y="68762"/>
                  </a:lnTo>
                  <a:lnTo>
                    <a:pt x="983452" y="69479"/>
                  </a:lnTo>
                  <a:lnTo>
                    <a:pt x="983810" y="69837"/>
                  </a:lnTo>
                  <a:lnTo>
                    <a:pt x="984526" y="70553"/>
                  </a:lnTo>
                  <a:lnTo>
                    <a:pt x="985243" y="71269"/>
                  </a:lnTo>
                  <a:lnTo>
                    <a:pt x="985959" y="71627"/>
                  </a:lnTo>
                  <a:lnTo>
                    <a:pt x="986675" y="72344"/>
                  </a:lnTo>
                  <a:lnTo>
                    <a:pt x="987391" y="72702"/>
                  </a:lnTo>
                  <a:lnTo>
                    <a:pt x="988108" y="73418"/>
                  </a:lnTo>
                  <a:lnTo>
                    <a:pt x="988466" y="74134"/>
                  </a:lnTo>
                  <a:lnTo>
                    <a:pt x="989182" y="74493"/>
                  </a:lnTo>
                  <a:lnTo>
                    <a:pt x="989898" y="75209"/>
                  </a:lnTo>
                  <a:lnTo>
                    <a:pt x="990615" y="75925"/>
                  </a:lnTo>
                  <a:lnTo>
                    <a:pt x="991331" y="76641"/>
                  </a:lnTo>
                  <a:lnTo>
                    <a:pt x="992047" y="77000"/>
                  </a:lnTo>
                  <a:lnTo>
                    <a:pt x="992764" y="77716"/>
                  </a:lnTo>
                  <a:lnTo>
                    <a:pt x="993122" y="78432"/>
                  </a:lnTo>
                  <a:lnTo>
                    <a:pt x="993838" y="79148"/>
                  </a:lnTo>
                  <a:lnTo>
                    <a:pt x="994554" y="79865"/>
                  </a:lnTo>
                  <a:lnTo>
                    <a:pt x="995271" y="80581"/>
                  </a:lnTo>
                  <a:lnTo>
                    <a:pt x="995987" y="81655"/>
                  </a:lnTo>
                  <a:lnTo>
                    <a:pt x="996703" y="82372"/>
                  </a:lnTo>
                  <a:lnTo>
                    <a:pt x="997419" y="83446"/>
                  </a:lnTo>
                  <a:lnTo>
                    <a:pt x="997778" y="84521"/>
                  </a:lnTo>
                  <a:lnTo>
                    <a:pt x="998494" y="85953"/>
                  </a:lnTo>
                  <a:lnTo>
                    <a:pt x="1002433" y="133944"/>
                  </a:lnTo>
                  <a:lnTo>
                    <a:pt x="1003150" y="151493"/>
                  </a:lnTo>
                  <a:lnTo>
                    <a:pt x="1004582" y="194828"/>
                  </a:lnTo>
                  <a:lnTo>
                    <a:pt x="1006015" y="247832"/>
                  </a:lnTo>
                  <a:lnTo>
                    <a:pt x="1007089" y="309791"/>
                  </a:lnTo>
                  <a:lnTo>
                    <a:pt x="1007805" y="343814"/>
                  </a:lnTo>
                  <a:lnTo>
                    <a:pt x="1009238" y="416516"/>
                  </a:lnTo>
                  <a:lnTo>
                    <a:pt x="1009954" y="454837"/>
                  </a:lnTo>
                  <a:lnTo>
                    <a:pt x="1010671" y="494591"/>
                  </a:lnTo>
                  <a:lnTo>
                    <a:pt x="1011387" y="535061"/>
                  </a:lnTo>
                  <a:lnTo>
                    <a:pt x="1011745" y="576605"/>
                  </a:lnTo>
                  <a:lnTo>
                    <a:pt x="1012461" y="618865"/>
                  </a:lnTo>
                  <a:lnTo>
                    <a:pt x="1013178" y="661843"/>
                  </a:lnTo>
                  <a:lnTo>
                    <a:pt x="1013894" y="705177"/>
                  </a:lnTo>
                  <a:lnTo>
                    <a:pt x="1014610" y="748869"/>
                  </a:lnTo>
                  <a:lnTo>
                    <a:pt x="1015326" y="793280"/>
                  </a:lnTo>
                  <a:lnTo>
                    <a:pt x="1016043" y="837688"/>
                  </a:lnTo>
                  <a:lnTo>
                    <a:pt x="1016759" y="882456"/>
                  </a:lnTo>
                  <a:lnTo>
                    <a:pt x="1017117" y="917554"/>
                  </a:lnTo>
                  <a:lnTo>
                    <a:pt x="1017833" y="920420"/>
                  </a:lnTo>
                  <a:lnTo>
                    <a:pt x="1018550" y="920776"/>
                  </a:lnTo>
                  <a:lnTo>
                    <a:pt x="1316522" y="920776"/>
                  </a:lnTo>
                  <a:lnTo>
                    <a:pt x="1316880" y="920420"/>
                  </a:lnTo>
                  <a:lnTo>
                    <a:pt x="1322252" y="920420"/>
                  </a:lnTo>
                  <a:lnTo>
                    <a:pt x="1322969" y="920061"/>
                  </a:lnTo>
                  <a:lnTo>
                    <a:pt x="1324401" y="920061"/>
                  </a:lnTo>
                  <a:lnTo>
                    <a:pt x="1325117" y="919704"/>
                  </a:lnTo>
                  <a:lnTo>
                    <a:pt x="1325834" y="919704"/>
                  </a:lnTo>
                  <a:lnTo>
                    <a:pt x="1326192" y="919345"/>
                  </a:lnTo>
                  <a:lnTo>
                    <a:pt x="1326908" y="919345"/>
                  </a:lnTo>
                  <a:lnTo>
                    <a:pt x="1327624" y="918986"/>
                  </a:lnTo>
                  <a:lnTo>
                    <a:pt x="1328341" y="918629"/>
                  </a:lnTo>
                  <a:lnTo>
                    <a:pt x="1329057" y="918270"/>
                  </a:lnTo>
                  <a:lnTo>
                    <a:pt x="1329773" y="917913"/>
                  </a:lnTo>
                  <a:lnTo>
                    <a:pt x="1330490" y="917554"/>
                  </a:lnTo>
                  <a:lnTo>
                    <a:pt x="1330848" y="916838"/>
                  </a:lnTo>
                  <a:lnTo>
                    <a:pt x="1331564" y="915763"/>
                  </a:lnTo>
                  <a:lnTo>
                    <a:pt x="1332280" y="913973"/>
                  </a:lnTo>
                </a:path>
              </a:pathLst>
            </a:custGeom>
            <a:ln w="5372">
              <a:solidFill>
                <a:srgbClr val="F5A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53523" y="1798374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69479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69479" y="2686"/>
                  </a:lnTo>
                  <a:lnTo>
                    <a:pt x="74851" y="1343"/>
                  </a:lnTo>
                  <a:lnTo>
                    <a:pt x="69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0"/>
                  </a:moveTo>
                  <a:lnTo>
                    <a:pt x="0" y="10744"/>
                  </a:lnTo>
                  <a:lnTo>
                    <a:pt x="21488" y="5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10744"/>
                  </a:moveTo>
                  <a:lnTo>
                    <a:pt x="21488" y="5372"/>
                  </a:lnTo>
                  <a:lnTo>
                    <a:pt x="0" y="0"/>
                  </a:lnTo>
                  <a:lnTo>
                    <a:pt x="0" y="10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55083" y="1706960"/>
              <a:ext cx="90805" cy="22225"/>
            </a:xfrm>
            <a:custGeom>
              <a:avLst/>
              <a:gdLst/>
              <a:ahLst/>
              <a:cxnLst/>
              <a:rect l="l" t="t" r="r" b="b"/>
              <a:pathLst>
                <a:path w="90804" h="22225">
                  <a:moveTo>
                    <a:pt x="90403" y="0"/>
                  </a:moveTo>
                  <a:lnTo>
                    <a:pt x="42977" y="11459"/>
                  </a:lnTo>
                </a:path>
                <a:path w="90804" h="22225">
                  <a:moveTo>
                    <a:pt x="42977" y="11459"/>
                  </a:moveTo>
                  <a:lnTo>
                    <a:pt x="0" y="218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127877" y="1745264"/>
            <a:ext cx="240029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i="1" spc="44" baseline="10101" dirty="0">
                <a:latin typeface="Arial"/>
                <a:cs typeface="Arial"/>
              </a:rPr>
              <a:t>−</a:t>
            </a: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spc="30" dirty="0">
                <a:latin typeface="Microsoft Sans Serif"/>
                <a:cs typeface="Microsoft Sans Serif"/>
              </a:rPr>
              <a:t>sat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18250" y="1648566"/>
            <a:ext cx="1733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57911" y="2259343"/>
            <a:ext cx="3745229" cy="61849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4940" indent="-117475">
              <a:lnSpc>
                <a:spcPct val="100000"/>
              </a:lnSpc>
              <a:spcBef>
                <a:spcPts val="525"/>
              </a:spcBef>
              <a:buFont typeface="SimSun"/>
              <a:buChar char="*"/>
              <a:tabLst>
                <a:tab pos="155575" algn="l"/>
              </a:tabLst>
            </a:pPr>
            <a:r>
              <a:rPr sz="120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called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“superdiode”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(i.e.,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with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zero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1200" spc="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1200" baseline="6944">
              <a:latin typeface="Microsoft Sans Serif"/>
              <a:cs typeface="Microsoft Sans Serif"/>
            </a:endParaRPr>
          </a:p>
          <a:p>
            <a:pPr marL="154940" marR="30480" indent="-117475">
              <a:lnSpc>
                <a:spcPts val="950"/>
              </a:lnSpc>
              <a:spcBef>
                <a:spcPts val="470"/>
              </a:spcBef>
              <a:buClr>
                <a:srgbClr val="111187"/>
              </a:buClr>
              <a:buFont typeface="SimSun"/>
              <a:buChar char="*"/>
              <a:tabLst>
                <a:tab pos="155575" algn="l"/>
              </a:tabLst>
            </a:pP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Note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that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Op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Amp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2154BB"/>
                </a:solidFill>
                <a:latin typeface="Microsoft Sans Serif"/>
                <a:cs typeface="Microsoft Sans Serif"/>
              </a:rPr>
              <a:t>needs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come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2154BB"/>
                </a:solidFill>
                <a:latin typeface="Microsoft Sans Serif"/>
                <a:cs typeface="Microsoft Sans Serif"/>
              </a:rPr>
              <a:t>out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of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saturation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when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2154BB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2154BB"/>
                </a:solidFill>
                <a:latin typeface="Arial"/>
                <a:cs typeface="Arial"/>
              </a:rPr>
              <a:t>i</a:t>
            </a:r>
            <a:r>
              <a:rPr sz="900" i="1" spc="67" baseline="-13888" dirty="0">
                <a:solidFill>
                  <a:srgbClr val="2154BB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changes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from </a:t>
            </a:r>
            <a:r>
              <a:rPr sz="800" spc="-20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54BB"/>
                </a:solidFill>
                <a:latin typeface="Microsoft Sans Serif"/>
                <a:cs typeface="Microsoft Sans Serif"/>
              </a:rPr>
              <a:t>negative</a:t>
            </a:r>
            <a:r>
              <a:rPr sz="8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 </a:t>
            </a:r>
            <a:r>
              <a:rPr sz="800" spc="-10" dirty="0">
                <a:solidFill>
                  <a:srgbClr val="2154BB"/>
                </a:solidFill>
                <a:latin typeface="Microsoft Sans Serif"/>
                <a:cs typeface="Microsoft Sans Serif"/>
              </a:rPr>
              <a:t>positive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values.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This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is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2154BB"/>
                </a:solidFill>
                <a:latin typeface="Microsoft Sans Serif"/>
                <a:cs typeface="Microsoft Sans Serif"/>
              </a:rPr>
              <a:t>a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54BB"/>
                </a:solidFill>
                <a:latin typeface="Microsoft Sans Serif"/>
                <a:cs typeface="Microsoft Sans Serif"/>
              </a:rPr>
              <a:t>relatively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slow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process,</a:t>
            </a:r>
            <a:r>
              <a:rPr sz="800" spc="14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54BB"/>
                </a:solidFill>
                <a:latin typeface="Microsoft Sans Serif"/>
                <a:cs typeface="Microsoft Sans Serif"/>
              </a:rPr>
              <a:t>and</a:t>
            </a:r>
            <a:r>
              <a:rPr sz="800" spc="17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2154BB"/>
                </a:solidFill>
                <a:latin typeface="Microsoft Sans Serif"/>
                <a:cs typeface="Microsoft Sans Serif"/>
              </a:rPr>
              <a:t>it </a:t>
            </a:r>
            <a:r>
              <a:rPr sz="800" spc="10" dirty="0">
                <a:solidFill>
                  <a:srgbClr val="2154BB"/>
                </a:solidFill>
                <a:latin typeface="Microsoft Sans Serif"/>
                <a:cs typeface="Microsoft Sans Serif"/>
              </a:rPr>
              <a:t>limits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the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154BB"/>
                </a:solidFill>
                <a:latin typeface="Microsoft Sans Serif"/>
                <a:cs typeface="Microsoft Sans Serif"/>
              </a:rPr>
              <a:t>speed</a:t>
            </a:r>
            <a:r>
              <a:rPr sz="8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of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this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2154BB"/>
                </a:solidFill>
                <a:latin typeface="Microsoft Sans Serif"/>
                <a:cs typeface="Microsoft Sans Serif"/>
              </a:rPr>
              <a:t>circuit.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9750" y="971185"/>
            <a:ext cx="1188085" cy="828675"/>
            <a:chOff x="199750" y="971185"/>
            <a:chExt cx="1188085" cy="828675"/>
          </a:xfrm>
        </p:grpSpPr>
        <p:sp>
          <p:nvSpPr>
            <p:cNvPr id="4" name="object 4"/>
            <p:cNvSpPr/>
            <p:nvPr/>
          </p:nvSpPr>
          <p:spPr>
            <a:xfrm>
              <a:off x="1256614" y="1483121"/>
              <a:ext cx="40640" cy="161290"/>
            </a:xfrm>
            <a:custGeom>
              <a:avLst/>
              <a:gdLst/>
              <a:ahLst/>
              <a:cxnLst/>
              <a:rect l="l" t="t" r="r" b="b"/>
              <a:pathLst>
                <a:path w="40640" h="161289">
                  <a:moveTo>
                    <a:pt x="20413" y="138600"/>
                  </a:moveTo>
                  <a:lnTo>
                    <a:pt x="0" y="128572"/>
                  </a:lnTo>
                  <a:lnTo>
                    <a:pt x="40469" y="108515"/>
                  </a:lnTo>
                  <a:lnTo>
                    <a:pt x="0" y="88461"/>
                  </a:lnTo>
                  <a:lnTo>
                    <a:pt x="40469" y="68047"/>
                  </a:lnTo>
                  <a:lnTo>
                    <a:pt x="0" y="47990"/>
                  </a:lnTo>
                  <a:lnTo>
                    <a:pt x="40469" y="27933"/>
                  </a:lnTo>
                  <a:lnTo>
                    <a:pt x="20413" y="17906"/>
                  </a:lnTo>
                </a:path>
                <a:path w="40640" h="161289">
                  <a:moveTo>
                    <a:pt x="20413" y="161164"/>
                  </a:moveTo>
                  <a:lnTo>
                    <a:pt x="20413" y="139316"/>
                  </a:lnTo>
                </a:path>
                <a:path w="40640" h="161289">
                  <a:moveTo>
                    <a:pt x="20413" y="0"/>
                  </a:moveTo>
                  <a:lnTo>
                    <a:pt x="20413" y="17548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4933" y="1295097"/>
              <a:ext cx="53975" cy="188595"/>
            </a:xfrm>
            <a:custGeom>
              <a:avLst/>
              <a:gdLst/>
              <a:ahLst/>
              <a:cxnLst/>
              <a:rect l="l" t="t" r="r" b="b"/>
              <a:pathLst>
                <a:path w="53975" h="188594">
                  <a:moveTo>
                    <a:pt x="0" y="0"/>
                  </a:moveTo>
                  <a:lnTo>
                    <a:pt x="53720" y="0"/>
                  </a:lnTo>
                </a:path>
                <a:path w="53975" h="188594">
                  <a:moveTo>
                    <a:pt x="26860" y="188023"/>
                  </a:moveTo>
                  <a:lnTo>
                    <a:pt x="26860" y="134302"/>
                  </a:lnTo>
                </a:path>
                <a:path w="53975" h="188594">
                  <a:moveTo>
                    <a:pt x="0" y="161162"/>
                  </a:moveTo>
                  <a:lnTo>
                    <a:pt x="53720" y="1611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607" y="1214516"/>
              <a:ext cx="617855" cy="322580"/>
            </a:xfrm>
            <a:custGeom>
              <a:avLst/>
              <a:gdLst/>
              <a:ahLst/>
              <a:cxnLst/>
              <a:rect l="l" t="t" r="r" b="b"/>
              <a:pathLst>
                <a:path w="617855" h="322580">
                  <a:moveTo>
                    <a:pt x="295465" y="161162"/>
                  </a:moveTo>
                  <a:lnTo>
                    <a:pt x="295465" y="322327"/>
                  </a:lnTo>
                  <a:lnTo>
                    <a:pt x="564070" y="161162"/>
                  </a:lnTo>
                </a:path>
                <a:path w="617855" h="322580">
                  <a:moveTo>
                    <a:pt x="295465" y="161162"/>
                  </a:moveTo>
                  <a:lnTo>
                    <a:pt x="295465" y="0"/>
                  </a:lnTo>
                  <a:lnTo>
                    <a:pt x="564070" y="161162"/>
                  </a:lnTo>
                </a:path>
                <a:path w="617855" h="322580">
                  <a:moveTo>
                    <a:pt x="241744" y="268604"/>
                  </a:moveTo>
                  <a:lnTo>
                    <a:pt x="295465" y="268604"/>
                  </a:lnTo>
                </a:path>
                <a:path w="617855" h="322580">
                  <a:moveTo>
                    <a:pt x="241744" y="53720"/>
                  </a:moveTo>
                  <a:lnTo>
                    <a:pt x="295465" y="53720"/>
                  </a:lnTo>
                </a:path>
                <a:path w="617855" h="322580">
                  <a:moveTo>
                    <a:pt x="564070" y="161162"/>
                  </a:moveTo>
                  <a:lnTo>
                    <a:pt x="617791" y="161162"/>
                  </a:lnTo>
                </a:path>
                <a:path w="617855" h="322580">
                  <a:moveTo>
                    <a:pt x="0" y="268604"/>
                  </a:moveTo>
                  <a:lnTo>
                    <a:pt x="241744" y="26860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120" y="1332523"/>
              <a:ext cx="161162" cy="859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7491" y="1053353"/>
              <a:ext cx="967105" cy="743585"/>
            </a:xfrm>
            <a:custGeom>
              <a:avLst/>
              <a:gdLst/>
              <a:ahLst/>
              <a:cxnLst/>
              <a:rect l="l" t="t" r="r" b="b"/>
              <a:pathLst>
                <a:path w="967105" h="743585">
                  <a:moveTo>
                    <a:pt x="26860" y="214883"/>
                  </a:moveTo>
                  <a:lnTo>
                    <a:pt x="0" y="214883"/>
                  </a:lnTo>
                  <a:lnTo>
                    <a:pt x="0" y="0"/>
                  </a:lnTo>
                  <a:lnTo>
                    <a:pt x="698373" y="0"/>
                  </a:lnTo>
                  <a:lnTo>
                    <a:pt x="698373" y="322325"/>
                  </a:lnTo>
                </a:path>
                <a:path w="967105" h="743585">
                  <a:moveTo>
                    <a:pt x="402908" y="322325"/>
                  </a:moveTo>
                  <a:lnTo>
                    <a:pt x="456629" y="322325"/>
                  </a:lnTo>
                </a:path>
                <a:path w="967105" h="743585">
                  <a:moveTo>
                    <a:pt x="832676" y="322325"/>
                  </a:moveTo>
                  <a:lnTo>
                    <a:pt x="859536" y="322325"/>
                  </a:lnTo>
                </a:path>
                <a:path w="967105" h="743585">
                  <a:moveTo>
                    <a:pt x="859536" y="322325"/>
                  </a:moveTo>
                  <a:lnTo>
                    <a:pt x="966978" y="322325"/>
                  </a:lnTo>
                </a:path>
                <a:path w="967105" h="743585">
                  <a:moveTo>
                    <a:pt x="617792" y="322325"/>
                  </a:moveTo>
                  <a:lnTo>
                    <a:pt x="832676" y="322325"/>
                  </a:lnTo>
                </a:path>
                <a:path w="967105" h="743585">
                  <a:moveTo>
                    <a:pt x="859536" y="429767"/>
                  </a:moveTo>
                  <a:lnTo>
                    <a:pt x="859536" y="322325"/>
                  </a:lnTo>
                </a:path>
                <a:path w="967105" h="743585">
                  <a:moveTo>
                    <a:pt x="832676" y="720934"/>
                  </a:moveTo>
                  <a:lnTo>
                    <a:pt x="886397" y="720934"/>
                  </a:lnTo>
                </a:path>
                <a:path w="967105" h="743585">
                  <a:moveTo>
                    <a:pt x="846285" y="743498"/>
                  </a:moveTo>
                  <a:lnTo>
                    <a:pt x="873145" y="743498"/>
                  </a:lnTo>
                </a:path>
                <a:path w="967105" h="743585">
                  <a:moveTo>
                    <a:pt x="859536" y="590932"/>
                  </a:moveTo>
                  <a:lnTo>
                    <a:pt x="859536" y="698374"/>
                  </a:lnTo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0049" y="972773"/>
              <a:ext cx="886460" cy="698500"/>
            </a:xfrm>
            <a:custGeom>
              <a:avLst/>
              <a:gdLst/>
              <a:ahLst/>
              <a:cxnLst/>
              <a:rect l="l" t="t" r="r" b="b"/>
              <a:pathLst>
                <a:path w="886460" h="698500">
                  <a:moveTo>
                    <a:pt x="0" y="698372"/>
                  </a:moveTo>
                  <a:lnTo>
                    <a:pt x="886396" y="698372"/>
                  </a:lnTo>
                  <a:lnTo>
                    <a:pt x="886396" y="0"/>
                  </a:lnTo>
                  <a:lnTo>
                    <a:pt x="0" y="0"/>
                  </a:lnTo>
                  <a:lnTo>
                    <a:pt x="0" y="6983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92797" y="849213"/>
            <a:ext cx="1332865" cy="1064260"/>
          </a:xfrm>
          <a:custGeom>
            <a:avLst/>
            <a:gdLst/>
            <a:ahLst/>
            <a:cxnLst/>
            <a:rect l="l" t="t" r="r" b="b"/>
            <a:pathLst>
              <a:path w="1332864" h="1064260">
                <a:moveTo>
                  <a:pt x="0" y="151851"/>
                </a:moveTo>
                <a:lnTo>
                  <a:pt x="1332280" y="151851"/>
                </a:lnTo>
              </a:path>
              <a:path w="1332864" h="1064260">
                <a:moveTo>
                  <a:pt x="0" y="304060"/>
                </a:moveTo>
                <a:lnTo>
                  <a:pt x="1332280" y="304060"/>
                </a:lnTo>
              </a:path>
              <a:path w="1332864" h="1064260">
                <a:moveTo>
                  <a:pt x="0" y="455912"/>
                </a:moveTo>
                <a:lnTo>
                  <a:pt x="1332280" y="455912"/>
                </a:lnTo>
              </a:path>
              <a:path w="1332864" h="1064260">
                <a:moveTo>
                  <a:pt x="0" y="607763"/>
                </a:moveTo>
                <a:lnTo>
                  <a:pt x="1332280" y="607763"/>
                </a:lnTo>
              </a:path>
              <a:path w="1332864" h="1064260">
                <a:moveTo>
                  <a:pt x="0" y="759614"/>
                </a:moveTo>
                <a:lnTo>
                  <a:pt x="1332280" y="759614"/>
                </a:lnTo>
              </a:path>
              <a:path w="1332864" h="1064260">
                <a:moveTo>
                  <a:pt x="0" y="911823"/>
                </a:moveTo>
                <a:lnTo>
                  <a:pt x="1332280" y="911823"/>
                </a:lnTo>
              </a:path>
              <a:path w="1332864" h="1064260">
                <a:moveTo>
                  <a:pt x="333070" y="1063676"/>
                </a:moveTo>
                <a:lnTo>
                  <a:pt x="333070" y="0"/>
                </a:lnTo>
              </a:path>
              <a:path w="1332864" h="1064260">
                <a:moveTo>
                  <a:pt x="666140" y="1063676"/>
                </a:moveTo>
                <a:lnTo>
                  <a:pt x="666140" y="0"/>
                </a:lnTo>
              </a:path>
              <a:path w="1332864" h="1064260">
                <a:moveTo>
                  <a:pt x="999210" y="1063676"/>
                </a:moveTo>
                <a:lnTo>
                  <a:pt x="999210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7349" y="1673369"/>
            <a:ext cx="35052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5" dirty="0">
                <a:latin typeface="Microsoft Sans Serif"/>
                <a:cs typeface="Microsoft Sans Serif"/>
              </a:rPr>
              <a:t>superdiode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350" y="1223903"/>
            <a:ext cx="7302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latin typeface="Microsoft Sans Serif"/>
                <a:cs typeface="Microsoft Sans Serif"/>
              </a:rPr>
              <a:t>D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0607" y="1673369"/>
            <a:ext cx="1498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u="sng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500" u="sng" spc="3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18772" y="1003775"/>
            <a:ext cx="1312545" cy="748030"/>
            <a:chOff x="1518772" y="1003775"/>
            <a:chExt cx="1312545" cy="748030"/>
          </a:xfrm>
        </p:grpSpPr>
        <p:sp>
          <p:nvSpPr>
            <p:cNvPr id="15" name="object 15"/>
            <p:cNvSpPr/>
            <p:nvPr/>
          </p:nvSpPr>
          <p:spPr>
            <a:xfrm>
              <a:off x="1518767" y="1696389"/>
              <a:ext cx="1309370" cy="2540"/>
            </a:xfrm>
            <a:custGeom>
              <a:avLst/>
              <a:gdLst/>
              <a:ahLst/>
              <a:cxnLst/>
              <a:rect l="l" t="t" r="r" b="b"/>
              <a:pathLst>
                <a:path w="1309370" h="2539">
                  <a:moveTo>
                    <a:pt x="1309281" y="1270"/>
                  </a:moveTo>
                  <a:lnTo>
                    <a:pt x="1306512" y="1270"/>
                  </a:lnTo>
                  <a:lnTo>
                    <a:pt x="130651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09281" y="2540"/>
                  </a:lnTo>
                  <a:lnTo>
                    <a:pt x="1309281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230" y="168726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89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8360" y="1005362"/>
              <a:ext cx="3175" cy="746760"/>
            </a:xfrm>
            <a:custGeom>
              <a:avLst/>
              <a:gdLst/>
              <a:ahLst/>
              <a:cxnLst/>
              <a:rect l="l" t="t" r="r" b="b"/>
              <a:pathLst>
                <a:path w="3175" h="746760">
                  <a:moveTo>
                    <a:pt x="1342" y="0"/>
                  </a:moveTo>
                  <a:lnTo>
                    <a:pt x="0" y="5371"/>
                  </a:lnTo>
                  <a:lnTo>
                    <a:pt x="0" y="746364"/>
                  </a:lnTo>
                  <a:lnTo>
                    <a:pt x="2686" y="746364"/>
                  </a:lnTo>
                  <a:lnTo>
                    <a:pt x="2685" y="5371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10744" y="0"/>
                  </a:moveTo>
                  <a:lnTo>
                    <a:pt x="0" y="42976"/>
                  </a:lnTo>
                  <a:lnTo>
                    <a:pt x="21488" y="42976"/>
                  </a:lnTo>
                  <a:lnTo>
                    <a:pt x="10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8959" y="1005362"/>
              <a:ext cx="21590" cy="43180"/>
            </a:xfrm>
            <a:custGeom>
              <a:avLst/>
              <a:gdLst/>
              <a:ahLst/>
              <a:cxnLst/>
              <a:rect l="l" t="t" r="r" b="b"/>
              <a:pathLst>
                <a:path w="21589" h="43180">
                  <a:moveTo>
                    <a:pt x="21488" y="42976"/>
                  </a:moveTo>
                  <a:lnTo>
                    <a:pt x="10744" y="0"/>
                  </a:lnTo>
                  <a:lnTo>
                    <a:pt x="0" y="42976"/>
                  </a:lnTo>
                  <a:lnTo>
                    <a:pt x="21488" y="429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88452" y="1608827"/>
              <a:ext cx="50800" cy="75565"/>
            </a:xfrm>
            <a:custGeom>
              <a:avLst/>
              <a:gdLst/>
              <a:ahLst/>
              <a:cxnLst/>
              <a:rect l="l" t="t" r="r" b="b"/>
              <a:pathLst>
                <a:path w="50800" h="75564">
                  <a:moveTo>
                    <a:pt x="0" y="0"/>
                  </a:moveTo>
                  <a:lnTo>
                    <a:pt x="40589" y="60883"/>
                  </a:lnTo>
                </a:path>
                <a:path w="50800" h="75564">
                  <a:moveTo>
                    <a:pt x="40589" y="60883"/>
                  </a:moveTo>
                  <a:lnTo>
                    <a:pt x="50361" y="75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8953" y="0"/>
                  </a:moveTo>
                  <a:lnTo>
                    <a:pt x="0" y="6087"/>
                  </a:lnTo>
                  <a:lnTo>
                    <a:pt x="16474" y="21129"/>
                  </a:lnTo>
                  <a:lnTo>
                    <a:pt x="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2475" y="1663623"/>
              <a:ext cx="16510" cy="21590"/>
            </a:xfrm>
            <a:custGeom>
              <a:avLst/>
              <a:gdLst/>
              <a:ahLst/>
              <a:cxnLst/>
              <a:rect l="l" t="t" r="r" b="b"/>
              <a:pathLst>
                <a:path w="16510" h="21589">
                  <a:moveTo>
                    <a:pt x="0" y="6087"/>
                  </a:moveTo>
                  <a:lnTo>
                    <a:pt x="16474" y="21129"/>
                  </a:lnTo>
                  <a:lnTo>
                    <a:pt x="8953" y="0"/>
                  </a:lnTo>
                  <a:lnTo>
                    <a:pt x="0" y="6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7330" y="1309184"/>
              <a:ext cx="52069" cy="57150"/>
            </a:xfrm>
            <a:custGeom>
              <a:avLst/>
              <a:gdLst/>
              <a:ahLst/>
              <a:cxnLst/>
              <a:rect l="l" t="t" r="r" b="b"/>
              <a:pathLst>
                <a:path w="52069" h="57150">
                  <a:moveTo>
                    <a:pt x="51508" y="56825"/>
                  </a:moveTo>
                  <a:lnTo>
                    <a:pt x="17422" y="19220"/>
                  </a:lnTo>
                </a:path>
                <a:path w="52069" h="57150">
                  <a:moveTo>
                    <a:pt x="17422" y="192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0" y="0"/>
                  </a:moveTo>
                  <a:lnTo>
                    <a:pt x="10386" y="19339"/>
                  </a:lnTo>
                  <a:lnTo>
                    <a:pt x="18265" y="1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7266" y="1309065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4" h="19684">
                  <a:moveTo>
                    <a:pt x="18265" y="12176"/>
                  </a:moveTo>
                  <a:lnTo>
                    <a:pt x="0" y="0"/>
                  </a:lnTo>
                  <a:lnTo>
                    <a:pt x="10386" y="19339"/>
                  </a:lnTo>
                  <a:lnTo>
                    <a:pt x="18265" y="12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9703" y="1158109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17827" y="0"/>
                  </a:moveTo>
                  <a:lnTo>
                    <a:pt x="0" y="0"/>
                  </a:lnTo>
                  <a:lnTo>
                    <a:pt x="0" y="5372"/>
                  </a:lnTo>
                  <a:lnTo>
                    <a:pt x="117828" y="5372"/>
                  </a:lnTo>
                  <a:lnTo>
                    <a:pt x="128572" y="2686"/>
                  </a:lnTo>
                  <a:lnTo>
                    <a:pt x="11782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0"/>
                  </a:moveTo>
                  <a:lnTo>
                    <a:pt x="0" y="21488"/>
                  </a:lnTo>
                  <a:lnTo>
                    <a:pt x="42976" y="107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95299" y="1150051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0" y="21488"/>
                  </a:moveTo>
                  <a:lnTo>
                    <a:pt x="42976" y="10744"/>
                  </a:lnTo>
                  <a:lnTo>
                    <a:pt x="0" y="0"/>
                  </a:lnTo>
                  <a:lnTo>
                    <a:pt x="0" y="21488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131" y="1211830"/>
              <a:ext cx="128905" cy="5715"/>
            </a:xfrm>
            <a:custGeom>
              <a:avLst/>
              <a:gdLst/>
              <a:ahLst/>
              <a:cxnLst/>
              <a:rect l="l" t="t" r="r" b="b"/>
              <a:pathLst>
                <a:path w="128905" h="5715">
                  <a:moveTo>
                    <a:pt x="128572" y="0"/>
                  </a:moveTo>
                  <a:lnTo>
                    <a:pt x="10744" y="0"/>
                  </a:lnTo>
                  <a:lnTo>
                    <a:pt x="0" y="2686"/>
                  </a:lnTo>
                  <a:lnTo>
                    <a:pt x="10744" y="5372"/>
                  </a:lnTo>
                  <a:lnTo>
                    <a:pt x="128572" y="5372"/>
                  </a:lnTo>
                  <a:lnTo>
                    <a:pt x="128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131" y="1203772"/>
              <a:ext cx="43180" cy="21590"/>
            </a:xfrm>
            <a:custGeom>
              <a:avLst/>
              <a:gdLst/>
              <a:ahLst/>
              <a:cxnLst/>
              <a:rect l="l" t="t" r="r" b="b"/>
              <a:pathLst>
                <a:path w="43180" h="21590">
                  <a:moveTo>
                    <a:pt x="42976" y="0"/>
                  </a:moveTo>
                  <a:lnTo>
                    <a:pt x="0" y="10744"/>
                  </a:lnTo>
                  <a:lnTo>
                    <a:pt x="42976" y="21488"/>
                  </a:lnTo>
                  <a:lnTo>
                    <a:pt x="42976" y="0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24586" y="789955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24586" y="942164"/>
            <a:ext cx="6540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76237" y="1090792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6237" y="1248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−4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78028" y="1402374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−6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81609" y="1540258"/>
            <a:ext cx="137160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125" dirty="0">
                <a:latin typeface="Microsoft Sans Serif"/>
                <a:cs typeface="Microsoft Sans Serif"/>
              </a:rPr>
              <a:t>−8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0423" y="1851840"/>
            <a:ext cx="17716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85" dirty="0">
                <a:latin typeface="Microsoft Sans Serif"/>
                <a:cs typeface="Microsoft Sans Serif"/>
              </a:rPr>
              <a:t>−12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58166" y="1109297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01538" y="1163018"/>
            <a:ext cx="164465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10" dirty="0">
                <a:solidFill>
                  <a:srgbClr val="9A9A9A"/>
                </a:solidFill>
                <a:latin typeface="Microsoft Sans Serif"/>
                <a:cs typeface="Microsoft Sans Serif"/>
              </a:rPr>
              <a:t>D </a:t>
            </a:r>
            <a:r>
              <a:rPr sz="50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72493" y="1160795"/>
            <a:ext cx="1074420" cy="537210"/>
          </a:xfrm>
          <a:custGeom>
            <a:avLst/>
            <a:gdLst/>
            <a:ahLst/>
            <a:cxnLst/>
            <a:rect l="l" t="t" r="r" b="b"/>
            <a:pathLst>
              <a:path w="1074420" h="537210">
                <a:moveTo>
                  <a:pt x="0" y="537211"/>
                </a:moveTo>
                <a:lnTo>
                  <a:pt x="537209" y="537211"/>
                </a:lnTo>
                <a:lnTo>
                  <a:pt x="1074419" y="0"/>
                </a:lnTo>
              </a:path>
            </a:pathLst>
          </a:custGeom>
          <a:ln w="5372">
            <a:solidFill>
              <a:srgbClr val="409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91327" y="1364397"/>
            <a:ext cx="1204595" cy="130175"/>
            <a:chOff x="191327" y="1364397"/>
            <a:chExt cx="1204595" cy="130175"/>
          </a:xfrm>
        </p:grpSpPr>
        <p:sp>
          <p:nvSpPr>
            <p:cNvPr id="44" name="object 44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180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68432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3340" y="0"/>
                  </a:moveTo>
                  <a:lnTo>
                    <a:pt x="3850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50" y="17190"/>
                  </a:lnTo>
                  <a:lnTo>
                    <a:pt x="13340" y="17190"/>
                  </a:lnTo>
                  <a:lnTo>
                    <a:pt x="17190" y="13340"/>
                  </a:lnTo>
                  <a:lnTo>
                    <a:pt x="17190" y="8595"/>
                  </a:lnTo>
                  <a:lnTo>
                    <a:pt x="17190" y="3850"/>
                  </a:lnTo>
                  <a:lnTo>
                    <a:pt x="1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75874" y="1367083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80" h="17780">
                  <a:moveTo>
                    <a:pt x="17190" y="8595"/>
                  </a:moveTo>
                  <a:lnTo>
                    <a:pt x="17190" y="13340"/>
                  </a:lnTo>
                  <a:lnTo>
                    <a:pt x="13340" y="17190"/>
                  </a:lnTo>
                  <a:lnTo>
                    <a:pt x="8595" y="17190"/>
                  </a:lnTo>
                  <a:lnTo>
                    <a:pt x="3850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50" y="0"/>
                  </a:lnTo>
                  <a:lnTo>
                    <a:pt x="8595" y="0"/>
                  </a:lnTo>
                  <a:lnTo>
                    <a:pt x="13340" y="0"/>
                  </a:lnTo>
                  <a:lnTo>
                    <a:pt x="17190" y="3850"/>
                  </a:lnTo>
                  <a:lnTo>
                    <a:pt x="17190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3339" y="0"/>
                  </a:moveTo>
                  <a:lnTo>
                    <a:pt x="3849" y="0"/>
                  </a:lnTo>
                  <a:lnTo>
                    <a:pt x="0" y="3850"/>
                  </a:lnTo>
                  <a:lnTo>
                    <a:pt x="0" y="13340"/>
                  </a:lnTo>
                  <a:lnTo>
                    <a:pt x="3849" y="17190"/>
                  </a:lnTo>
                  <a:lnTo>
                    <a:pt x="13339" y="17190"/>
                  </a:lnTo>
                  <a:lnTo>
                    <a:pt x="17191" y="13340"/>
                  </a:lnTo>
                  <a:lnTo>
                    <a:pt x="17191" y="8595"/>
                  </a:lnTo>
                  <a:lnTo>
                    <a:pt x="17191" y="3850"/>
                  </a:lnTo>
                  <a:lnTo>
                    <a:pt x="13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4013" y="1474525"/>
              <a:ext cx="17780" cy="17780"/>
            </a:xfrm>
            <a:custGeom>
              <a:avLst/>
              <a:gdLst/>
              <a:ahLst/>
              <a:cxnLst/>
              <a:rect l="l" t="t" r="r" b="b"/>
              <a:pathLst>
                <a:path w="17779" h="17780">
                  <a:moveTo>
                    <a:pt x="17191" y="8595"/>
                  </a:moveTo>
                  <a:lnTo>
                    <a:pt x="17191" y="13340"/>
                  </a:lnTo>
                  <a:lnTo>
                    <a:pt x="13339" y="17190"/>
                  </a:lnTo>
                  <a:lnTo>
                    <a:pt x="8594" y="17190"/>
                  </a:lnTo>
                  <a:lnTo>
                    <a:pt x="3849" y="17190"/>
                  </a:lnTo>
                  <a:lnTo>
                    <a:pt x="0" y="13340"/>
                  </a:lnTo>
                  <a:lnTo>
                    <a:pt x="0" y="8595"/>
                  </a:lnTo>
                  <a:lnTo>
                    <a:pt x="0" y="3850"/>
                  </a:lnTo>
                  <a:lnTo>
                    <a:pt x="3849" y="0"/>
                  </a:lnTo>
                  <a:lnTo>
                    <a:pt x="8594" y="0"/>
                  </a:lnTo>
                  <a:lnTo>
                    <a:pt x="13339" y="0"/>
                  </a:lnTo>
                  <a:lnTo>
                    <a:pt x="17191" y="3850"/>
                  </a:lnTo>
                  <a:lnTo>
                    <a:pt x="17191" y="8595"/>
                  </a:lnTo>
                  <a:close/>
                </a:path>
              </a:pathLst>
            </a:custGeom>
            <a:ln w="5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089940" y="847626"/>
            <a:ext cx="1338580" cy="1067435"/>
            <a:chOff x="3089940" y="847626"/>
            <a:chExt cx="1338580" cy="1067435"/>
          </a:xfrm>
        </p:grpSpPr>
        <p:sp>
          <p:nvSpPr>
            <p:cNvPr id="53" name="object 53"/>
            <p:cNvSpPr/>
            <p:nvPr/>
          </p:nvSpPr>
          <p:spPr>
            <a:xfrm>
              <a:off x="3092797" y="1912890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92797" y="925139"/>
              <a:ext cx="1332865" cy="988060"/>
            </a:xfrm>
            <a:custGeom>
              <a:avLst/>
              <a:gdLst/>
              <a:ahLst/>
              <a:cxnLst/>
              <a:rect l="l" t="t" r="r" b="b"/>
              <a:pathLst>
                <a:path w="1332864" h="988060">
                  <a:moveTo>
                    <a:pt x="0" y="987751"/>
                  </a:moveTo>
                  <a:lnTo>
                    <a:pt x="26860" y="987751"/>
                  </a:lnTo>
                </a:path>
                <a:path w="1332864" h="988060">
                  <a:moveTo>
                    <a:pt x="1332280" y="987751"/>
                  </a:moveTo>
                  <a:lnTo>
                    <a:pt x="1305420" y="987751"/>
                  </a:lnTo>
                </a:path>
                <a:path w="1332864" h="988060">
                  <a:moveTo>
                    <a:pt x="0" y="911823"/>
                  </a:moveTo>
                  <a:lnTo>
                    <a:pt x="13251" y="911823"/>
                  </a:lnTo>
                </a:path>
                <a:path w="1332864" h="988060">
                  <a:moveTo>
                    <a:pt x="1332280" y="911823"/>
                  </a:moveTo>
                  <a:lnTo>
                    <a:pt x="1319029" y="911823"/>
                  </a:lnTo>
                </a:path>
                <a:path w="1332864" h="988060">
                  <a:moveTo>
                    <a:pt x="0" y="835898"/>
                  </a:moveTo>
                  <a:lnTo>
                    <a:pt x="26860" y="835898"/>
                  </a:lnTo>
                </a:path>
                <a:path w="1332864" h="988060">
                  <a:moveTo>
                    <a:pt x="1332280" y="835898"/>
                  </a:moveTo>
                  <a:lnTo>
                    <a:pt x="1305420" y="835898"/>
                  </a:lnTo>
                </a:path>
                <a:path w="1332864" h="988060">
                  <a:moveTo>
                    <a:pt x="0" y="759973"/>
                  </a:moveTo>
                  <a:lnTo>
                    <a:pt x="13251" y="759973"/>
                  </a:lnTo>
                </a:path>
                <a:path w="1332864" h="988060">
                  <a:moveTo>
                    <a:pt x="1332280" y="759973"/>
                  </a:moveTo>
                  <a:lnTo>
                    <a:pt x="1319029" y="759973"/>
                  </a:lnTo>
                </a:path>
                <a:path w="1332864" h="988060">
                  <a:moveTo>
                    <a:pt x="0" y="683688"/>
                  </a:moveTo>
                  <a:lnTo>
                    <a:pt x="26860" y="683688"/>
                  </a:lnTo>
                </a:path>
                <a:path w="1332864" h="988060">
                  <a:moveTo>
                    <a:pt x="1332280" y="683688"/>
                  </a:moveTo>
                  <a:lnTo>
                    <a:pt x="1305420" y="683688"/>
                  </a:lnTo>
                </a:path>
                <a:path w="1332864" h="988060">
                  <a:moveTo>
                    <a:pt x="0" y="607763"/>
                  </a:moveTo>
                  <a:lnTo>
                    <a:pt x="13251" y="607763"/>
                  </a:lnTo>
                </a:path>
                <a:path w="1332864" h="988060">
                  <a:moveTo>
                    <a:pt x="1332280" y="607763"/>
                  </a:moveTo>
                  <a:lnTo>
                    <a:pt x="1319029" y="607763"/>
                  </a:lnTo>
                </a:path>
                <a:path w="1332864" h="988060">
                  <a:moveTo>
                    <a:pt x="0" y="531837"/>
                  </a:moveTo>
                  <a:lnTo>
                    <a:pt x="26860" y="531837"/>
                  </a:lnTo>
                </a:path>
                <a:path w="1332864" h="988060">
                  <a:moveTo>
                    <a:pt x="1332280" y="531837"/>
                  </a:moveTo>
                  <a:lnTo>
                    <a:pt x="1305420" y="531837"/>
                  </a:lnTo>
                </a:path>
                <a:path w="1332864" h="988060">
                  <a:moveTo>
                    <a:pt x="0" y="455912"/>
                  </a:moveTo>
                  <a:lnTo>
                    <a:pt x="13251" y="455912"/>
                  </a:lnTo>
                </a:path>
                <a:path w="1332864" h="988060">
                  <a:moveTo>
                    <a:pt x="1332280" y="455912"/>
                  </a:moveTo>
                  <a:lnTo>
                    <a:pt x="1319029" y="455912"/>
                  </a:lnTo>
                </a:path>
                <a:path w="1332864" h="988060">
                  <a:moveTo>
                    <a:pt x="0" y="379986"/>
                  </a:moveTo>
                  <a:lnTo>
                    <a:pt x="26860" y="379986"/>
                  </a:lnTo>
                </a:path>
                <a:path w="1332864" h="988060">
                  <a:moveTo>
                    <a:pt x="1332280" y="379986"/>
                  </a:moveTo>
                  <a:lnTo>
                    <a:pt x="1305420" y="379986"/>
                  </a:lnTo>
                </a:path>
                <a:path w="1332864" h="988060">
                  <a:moveTo>
                    <a:pt x="0" y="304060"/>
                  </a:moveTo>
                  <a:lnTo>
                    <a:pt x="13251" y="304060"/>
                  </a:lnTo>
                </a:path>
                <a:path w="1332864" h="988060">
                  <a:moveTo>
                    <a:pt x="1332280" y="304060"/>
                  </a:moveTo>
                  <a:lnTo>
                    <a:pt x="1319029" y="304060"/>
                  </a:lnTo>
                </a:path>
                <a:path w="1332864" h="988060">
                  <a:moveTo>
                    <a:pt x="0" y="228135"/>
                  </a:moveTo>
                  <a:lnTo>
                    <a:pt x="26860" y="228135"/>
                  </a:lnTo>
                </a:path>
                <a:path w="1332864" h="988060">
                  <a:moveTo>
                    <a:pt x="1332280" y="228135"/>
                  </a:moveTo>
                  <a:lnTo>
                    <a:pt x="1305420" y="228135"/>
                  </a:lnTo>
                </a:path>
                <a:path w="1332864" h="988060">
                  <a:moveTo>
                    <a:pt x="0" y="151851"/>
                  </a:moveTo>
                  <a:lnTo>
                    <a:pt x="13251" y="151851"/>
                  </a:lnTo>
                </a:path>
                <a:path w="1332864" h="988060">
                  <a:moveTo>
                    <a:pt x="1332280" y="151851"/>
                  </a:moveTo>
                  <a:lnTo>
                    <a:pt x="1319029" y="151851"/>
                  </a:lnTo>
                </a:path>
                <a:path w="1332864" h="988060">
                  <a:moveTo>
                    <a:pt x="0" y="75925"/>
                  </a:moveTo>
                  <a:lnTo>
                    <a:pt x="26860" y="75925"/>
                  </a:lnTo>
                </a:path>
                <a:path w="1332864" h="988060">
                  <a:moveTo>
                    <a:pt x="1332280" y="75925"/>
                  </a:moveTo>
                  <a:lnTo>
                    <a:pt x="1305420" y="75925"/>
                  </a:lnTo>
                </a:path>
                <a:path w="1332864" h="988060">
                  <a:moveTo>
                    <a:pt x="0" y="0"/>
                  </a:moveTo>
                  <a:lnTo>
                    <a:pt x="13251" y="0"/>
                  </a:lnTo>
                </a:path>
                <a:path w="1332864" h="988060">
                  <a:moveTo>
                    <a:pt x="1332280" y="0"/>
                  </a:moveTo>
                  <a:lnTo>
                    <a:pt x="1319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133228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92797" y="849213"/>
              <a:ext cx="1332865" cy="0"/>
            </a:xfrm>
            <a:custGeom>
              <a:avLst/>
              <a:gdLst/>
              <a:ahLst/>
              <a:cxnLst/>
              <a:rect l="l" t="t" r="r" b="b"/>
              <a:pathLst>
                <a:path w="1332864">
                  <a:moveTo>
                    <a:pt x="0" y="0"/>
                  </a:moveTo>
                  <a:lnTo>
                    <a:pt x="26860" y="0"/>
                  </a:lnTo>
                </a:path>
                <a:path w="1332864">
                  <a:moveTo>
                    <a:pt x="1332280" y="0"/>
                  </a:moveTo>
                  <a:lnTo>
                    <a:pt x="1305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92797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92797" y="849213"/>
              <a:ext cx="1266190" cy="1064260"/>
            </a:xfrm>
            <a:custGeom>
              <a:avLst/>
              <a:gdLst/>
              <a:ahLst/>
              <a:cxnLst/>
              <a:rect l="l" t="t" r="r" b="b"/>
              <a:pathLst>
                <a:path w="1266189" h="1064260">
                  <a:moveTo>
                    <a:pt x="0" y="1063676"/>
                  </a:moveTo>
                  <a:lnTo>
                    <a:pt x="0" y="1036816"/>
                  </a:lnTo>
                </a:path>
                <a:path w="1266189" h="1064260">
                  <a:moveTo>
                    <a:pt x="0" y="0"/>
                  </a:moveTo>
                  <a:lnTo>
                    <a:pt x="0" y="26860"/>
                  </a:lnTo>
                </a:path>
                <a:path w="1266189" h="1064260">
                  <a:moveTo>
                    <a:pt x="66614" y="1063676"/>
                  </a:moveTo>
                  <a:lnTo>
                    <a:pt x="66614" y="1050423"/>
                  </a:lnTo>
                </a:path>
                <a:path w="1266189" h="1064260">
                  <a:moveTo>
                    <a:pt x="66614" y="0"/>
                  </a:moveTo>
                  <a:lnTo>
                    <a:pt x="66614" y="13251"/>
                  </a:lnTo>
                </a:path>
                <a:path w="1266189" h="1064260">
                  <a:moveTo>
                    <a:pt x="133228" y="1063676"/>
                  </a:moveTo>
                  <a:lnTo>
                    <a:pt x="133228" y="1050423"/>
                  </a:lnTo>
                </a:path>
                <a:path w="1266189" h="1064260">
                  <a:moveTo>
                    <a:pt x="133228" y="0"/>
                  </a:moveTo>
                  <a:lnTo>
                    <a:pt x="133228" y="13251"/>
                  </a:lnTo>
                </a:path>
                <a:path w="1266189" h="1064260">
                  <a:moveTo>
                    <a:pt x="199842" y="1063676"/>
                  </a:moveTo>
                  <a:lnTo>
                    <a:pt x="199842" y="1050423"/>
                  </a:lnTo>
                </a:path>
                <a:path w="1266189" h="1064260">
                  <a:moveTo>
                    <a:pt x="199842" y="0"/>
                  </a:moveTo>
                  <a:lnTo>
                    <a:pt x="199842" y="13251"/>
                  </a:lnTo>
                </a:path>
                <a:path w="1266189" h="1064260">
                  <a:moveTo>
                    <a:pt x="266456" y="1063676"/>
                  </a:moveTo>
                  <a:lnTo>
                    <a:pt x="266456" y="1050423"/>
                  </a:lnTo>
                </a:path>
                <a:path w="1266189" h="1064260">
                  <a:moveTo>
                    <a:pt x="266456" y="0"/>
                  </a:moveTo>
                  <a:lnTo>
                    <a:pt x="266456" y="13251"/>
                  </a:lnTo>
                </a:path>
                <a:path w="1266189" h="1064260">
                  <a:moveTo>
                    <a:pt x="333070" y="1063676"/>
                  </a:moveTo>
                  <a:lnTo>
                    <a:pt x="333070" y="1036816"/>
                  </a:lnTo>
                </a:path>
                <a:path w="1266189" h="1064260">
                  <a:moveTo>
                    <a:pt x="333070" y="0"/>
                  </a:moveTo>
                  <a:lnTo>
                    <a:pt x="333070" y="26860"/>
                  </a:lnTo>
                </a:path>
                <a:path w="1266189" h="1064260">
                  <a:moveTo>
                    <a:pt x="399684" y="1063676"/>
                  </a:moveTo>
                  <a:lnTo>
                    <a:pt x="399684" y="1050423"/>
                  </a:lnTo>
                </a:path>
                <a:path w="1266189" h="1064260">
                  <a:moveTo>
                    <a:pt x="399684" y="0"/>
                  </a:moveTo>
                  <a:lnTo>
                    <a:pt x="399684" y="13251"/>
                  </a:lnTo>
                </a:path>
                <a:path w="1266189" h="1064260">
                  <a:moveTo>
                    <a:pt x="466298" y="1063676"/>
                  </a:moveTo>
                  <a:lnTo>
                    <a:pt x="466298" y="1050423"/>
                  </a:lnTo>
                </a:path>
                <a:path w="1266189" h="1064260">
                  <a:moveTo>
                    <a:pt x="466298" y="0"/>
                  </a:moveTo>
                  <a:lnTo>
                    <a:pt x="466298" y="13251"/>
                  </a:lnTo>
                </a:path>
                <a:path w="1266189" h="1064260">
                  <a:moveTo>
                    <a:pt x="532912" y="1063676"/>
                  </a:moveTo>
                  <a:lnTo>
                    <a:pt x="532912" y="1050423"/>
                  </a:lnTo>
                </a:path>
                <a:path w="1266189" h="1064260">
                  <a:moveTo>
                    <a:pt x="532912" y="0"/>
                  </a:moveTo>
                  <a:lnTo>
                    <a:pt x="532912" y="13251"/>
                  </a:lnTo>
                </a:path>
                <a:path w="1266189" h="1064260">
                  <a:moveTo>
                    <a:pt x="599526" y="1063676"/>
                  </a:moveTo>
                  <a:lnTo>
                    <a:pt x="599526" y="1050423"/>
                  </a:lnTo>
                </a:path>
                <a:path w="1266189" h="1064260">
                  <a:moveTo>
                    <a:pt x="599526" y="0"/>
                  </a:moveTo>
                  <a:lnTo>
                    <a:pt x="599526" y="13251"/>
                  </a:lnTo>
                </a:path>
                <a:path w="1266189" h="1064260">
                  <a:moveTo>
                    <a:pt x="666140" y="1063676"/>
                  </a:moveTo>
                  <a:lnTo>
                    <a:pt x="666140" y="1036816"/>
                  </a:lnTo>
                </a:path>
                <a:path w="1266189" h="1064260">
                  <a:moveTo>
                    <a:pt x="666140" y="0"/>
                  </a:moveTo>
                  <a:lnTo>
                    <a:pt x="666140" y="26860"/>
                  </a:lnTo>
                </a:path>
                <a:path w="1266189" h="1064260">
                  <a:moveTo>
                    <a:pt x="732754" y="1063676"/>
                  </a:moveTo>
                  <a:lnTo>
                    <a:pt x="732754" y="1050423"/>
                  </a:lnTo>
                </a:path>
                <a:path w="1266189" h="1064260">
                  <a:moveTo>
                    <a:pt x="732754" y="0"/>
                  </a:moveTo>
                  <a:lnTo>
                    <a:pt x="732754" y="13251"/>
                  </a:lnTo>
                </a:path>
                <a:path w="1266189" h="1064260">
                  <a:moveTo>
                    <a:pt x="799368" y="1063676"/>
                  </a:moveTo>
                  <a:lnTo>
                    <a:pt x="799368" y="1050423"/>
                  </a:lnTo>
                </a:path>
                <a:path w="1266189" h="1064260">
                  <a:moveTo>
                    <a:pt x="799368" y="0"/>
                  </a:moveTo>
                  <a:lnTo>
                    <a:pt x="799368" y="13251"/>
                  </a:lnTo>
                </a:path>
                <a:path w="1266189" h="1064260">
                  <a:moveTo>
                    <a:pt x="865982" y="1063676"/>
                  </a:moveTo>
                  <a:lnTo>
                    <a:pt x="865982" y="1050423"/>
                  </a:lnTo>
                </a:path>
                <a:path w="1266189" h="1064260">
                  <a:moveTo>
                    <a:pt x="865982" y="0"/>
                  </a:moveTo>
                  <a:lnTo>
                    <a:pt x="865982" y="13251"/>
                  </a:lnTo>
                </a:path>
                <a:path w="1266189" h="1064260">
                  <a:moveTo>
                    <a:pt x="932596" y="1063676"/>
                  </a:moveTo>
                  <a:lnTo>
                    <a:pt x="932596" y="1050423"/>
                  </a:lnTo>
                </a:path>
                <a:path w="1266189" h="1064260">
                  <a:moveTo>
                    <a:pt x="932596" y="0"/>
                  </a:moveTo>
                  <a:lnTo>
                    <a:pt x="932596" y="13251"/>
                  </a:lnTo>
                </a:path>
                <a:path w="1266189" h="1064260">
                  <a:moveTo>
                    <a:pt x="999210" y="1063676"/>
                  </a:moveTo>
                  <a:lnTo>
                    <a:pt x="999210" y="1036816"/>
                  </a:lnTo>
                </a:path>
                <a:path w="1266189" h="1064260">
                  <a:moveTo>
                    <a:pt x="999210" y="0"/>
                  </a:moveTo>
                  <a:lnTo>
                    <a:pt x="999210" y="26860"/>
                  </a:lnTo>
                </a:path>
                <a:path w="1266189" h="1064260">
                  <a:moveTo>
                    <a:pt x="1065824" y="1063676"/>
                  </a:moveTo>
                  <a:lnTo>
                    <a:pt x="1065824" y="1050423"/>
                  </a:lnTo>
                </a:path>
                <a:path w="1266189" h="1064260">
                  <a:moveTo>
                    <a:pt x="1065824" y="0"/>
                  </a:moveTo>
                  <a:lnTo>
                    <a:pt x="1065824" y="13251"/>
                  </a:lnTo>
                </a:path>
                <a:path w="1266189" h="1064260">
                  <a:moveTo>
                    <a:pt x="1132438" y="1063676"/>
                  </a:moveTo>
                  <a:lnTo>
                    <a:pt x="1132438" y="1050423"/>
                  </a:lnTo>
                </a:path>
                <a:path w="1266189" h="1064260">
                  <a:moveTo>
                    <a:pt x="1132438" y="0"/>
                  </a:moveTo>
                  <a:lnTo>
                    <a:pt x="1132438" y="13251"/>
                  </a:lnTo>
                </a:path>
                <a:path w="1266189" h="1064260">
                  <a:moveTo>
                    <a:pt x="1199052" y="1063676"/>
                  </a:moveTo>
                  <a:lnTo>
                    <a:pt x="1199052" y="1050423"/>
                  </a:lnTo>
                </a:path>
                <a:path w="1266189" h="1064260">
                  <a:moveTo>
                    <a:pt x="1199052" y="0"/>
                  </a:moveTo>
                  <a:lnTo>
                    <a:pt x="1199052" y="13251"/>
                  </a:lnTo>
                </a:path>
                <a:path w="1266189" h="1064260">
                  <a:moveTo>
                    <a:pt x="1265666" y="1063676"/>
                  </a:moveTo>
                  <a:lnTo>
                    <a:pt x="1265666" y="1050423"/>
                  </a:lnTo>
                </a:path>
                <a:path w="1266189" h="1064260">
                  <a:moveTo>
                    <a:pt x="1265666" y="0"/>
                  </a:moveTo>
                  <a:lnTo>
                    <a:pt x="1265666" y="132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5078" y="849213"/>
              <a:ext cx="0" cy="1064260"/>
            </a:xfrm>
            <a:custGeom>
              <a:avLst/>
              <a:gdLst/>
              <a:ahLst/>
              <a:cxnLst/>
              <a:rect l="l" t="t" r="r" b="b"/>
              <a:pathLst>
                <a:path h="1064260">
                  <a:moveTo>
                    <a:pt x="0" y="1063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92797" y="849213"/>
              <a:ext cx="1332865" cy="1064260"/>
            </a:xfrm>
            <a:custGeom>
              <a:avLst/>
              <a:gdLst/>
              <a:ahLst/>
              <a:cxnLst/>
              <a:rect l="l" t="t" r="r" b="b"/>
              <a:pathLst>
                <a:path w="1332864" h="1064260">
                  <a:moveTo>
                    <a:pt x="1332280" y="1063676"/>
                  </a:moveTo>
                  <a:lnTo>
                    <a:pt x="1332280" y="1036816"/>
                  </a:lnTo>
                </a:path>
                <a:path w="1332864" h="1064260">
                  <a:moveTo>
                    <a:pt x="1332280" y="0"/>
                  </a:moveTo>
                  <a:lnTo>
                    <a:pt x="1332280" y="26860"/>
                  </a:lnTo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  <a:path w="1332864" h="1064260">
                  <a:moveTo>
                    <a:pt x="0" y="1063676"/>
                  </a:moveTo>
                  <a:lnTo>
                    <a:pt x="1332280" y="1063676"/>
                  </a:lnTo>
                  <a:lnTo>
                    <a:pt x="1332280" y="1"/>
                  </a:lnTo>
                  <a:lnTo>
                    <a:pt x="0" y="1"/>
                  </a:lnTo>
                  <a:lnTo>
                    <a:pt x="0" y="10636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92797" y="925139"/>
              <a:ext cx="1332865" cy="152400"/>
            </a:xfrm>
            <a:custGeom>
              <a:avLst/>
              <a:gdLst/>
              <a:ahLst/>
              <a:cxnLst/>
              <a:rect l="l" t="t" r="r" b="b"/>
              <a:pathLst>
                <a:path w="1332864" h="152400">
                  <a:moveTo>
                    <a:pt x="0" y="75925"/>
                  </a:moveTo>
                  <a:lnTo>
                    <a:pt x="716" y="75567"/>
                  </a:lnTo>
                  <a:lnTo>
                    <a:pt x="1432" y="75209"/>
                  </a:lnTo>
                  <a:lnTo>
                    <a:pt x="2148" y="74493"/>
                  </a:lnTo>
                  <a:lnTo>
                    <a:pt x="2865" y="74134"/>
                  </a:lnTo>
                  <a:lnTo>
                    <a:pt x="3223" y="73776"/>
                  </a:lnTo>
                  <a:lnTo>
                    <a:pt x="3939" y="73060"/>
                  </a:lnTo>
                  <a:lnTo>
                    <a:pt x="4655" y="72702"/>
                  </a:lnTo>
                  <a:lnTo>
                    <a:pt x="5372" y="72344"/>
                  </a:lnTo>
                  <a:lnTo>
                    <a:pt x="6088" y="71627"/>
                  </a:lnTo>
                  <a:lnTo>
                    <a:pt x="6804" y="71269"/>
                  </a:lnTo>
                  <a:lnTo>
                    <a:pt x="7520" y="70911"/>
                  </a:lnTo>
                  <a:lnTo>
                    <a:pt x="7879" y="70195"/>
                  </a:lnTo>
                  <a:lnTo>
                    <a:pt x="8595" y="69837"/>
                  </a:lnTo>
                  <a:lnTo>
                    <a:pt x="9311" y="69479"/>
                  </a:lnTo>
                  <a:lnTo>
                    <a:pt x="10027" y="68762"/>
                  </a:lnTo>
                  <a:lnTo>
                    <a:pt x="10744" y="68404"/>
                  </a:lnTo>
                  <a:lnTo>
                    <a:pt x="11460" y="68046"/>
                  </a:lnTo>
                  <a:lnTo>
                    <a:pt x="12176" y="67330"/>
                  </a:lnTo>
                  <a:lnTo>
                    <a:pt x="12534" y="66972"/>
                  </a:lnTo>
                  <a:lnTo>
                    <a:pt x="13251" y="66614"/>
                  </a:lnTo>
                  <a:lnTo>
                    <a:pt x="13967" y="65897"/>
                  </a:lnTo>
                  <a:lnTo>
                    <a:pt x="14683" y="65539"/>
                  </a:lnTo>
                  <a:lnTo>
                    <a:pt x="15400" y="65181"/>
                  </a:lnTo>
                  <a:lnTo>
                    <a:pt x="16116" y="64465"/>
                  </a:lnTo>
                  <a:lnTo>
                    <a:pt x="16832" y="64107"/>
                  </a:lnTo>
                  <a:lnTo>
                    <a:pt x="17548" y="63748"/>
                  </a:lnTo>
                  <a:lnTo>
                    <a:pt x="17906" y="63032"/>
                  </a:lnTo>
                  <a:lnTo>
                    <a:pt x="18623" y="62674"/>
                  </a:lnTo>
                  <a:lnTo>
                    <a:pt x="19339" y="62316"/>
                  </a:lnTo>
                  <a:lnTo>
                    <a:pt x="20055" y="61600"/>
                  </a:lnTo>
                  <a:lnTo>
                    <a:pt x="20772" y="61241"/>
                  </a:lnTo>
                  <a:lnTo>
                    <a:pt x="21488" y="60883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376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6944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153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3720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1930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139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348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558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409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618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111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604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4739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0800"/>
                  </a:lnTo>
                  <a:lnTo>
                    <a:pt x="68046" y="30441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488"/>
                  </a:lnTo>
                  <a:lnTo>
                    <a:pt x="85237" y="21130"/>
                  </a:lnTo>
                  <a:lnTo>
                    <a:pt x="85953" y="20772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265"/>
                  </a:lnTo>
                  <a:lnTo>
                    <a:pt x="92041" y="17906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116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4683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460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595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520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2511" y="3939"/>
                  </a:lnTo>
                  <a:lnTo>
                    <a:pt x="133228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7883" y="2865"/>
                  </a:lnTo>
                  <a:lnTo>
                    <a:pt x="138600" y="2506"/>
                  </a:lnTo>
                  <a:lnTo>
                    <a:pt x="140032" y="2506"/>
                  </a:lnTo>
                  <a:lnTo>
                    <a:pt x="140749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000" y="716"/>
                  </a:lnTo>
                  <a:lnTo>
                    <a:pt x="154716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7995" y="358"/>
                  </a:lnTo>
                  <a:lnTo>
                    <a:pt x="178711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1963" y="2148"/>
                  </a:lnTo>
                  <a:lnTo>
                    <a:pt x="192679" y="2506"/>
                  </a:lnTo>
                  <a:lnTo>
                    <a:pt x="193753" y="2506"/>
                  </a:lnTo>
                  <a:lnTo>
                    <a:pt x="194470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125" y="3581"/>
                  </a:lnTo>
                  <a:lnTo>
                    <a:pt x="199842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6646" y="5372"/>
                  </a:lnTo>
                  <a:lnTo>
                    <a:pt x="207363" y="5730"/>
                  </a:lnTo>
                  <a:lnTo>
                    <a:pt x="207721" y="5730"/>
                  </a:lnTo>
                  <a:lnTo>
                    <a:pt x="208437" y="6088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879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953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818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5041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474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8265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1130"/>
                  </a:lnTo>
                  <a:lnTo>
                    <a:pt x="247832" y="21488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800"/>
                  </a:lnTo>
                  <a:lnTo>
                    <a:pt x="265739" y="31158"/>
                  </a:lnTo>
                  <a:lnTo>
                    <a:pt x="266456" y="31516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5097"/>
                  </a:lnTo>
                  <a:lnTo>
                    <a:pt x="273260" y="35455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962"/>
                  </a:lnTo>
                  <a:lnTo>
                    <a:pt x="277916" y="38320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469"/>
                  </a:lnTo>
                  <a:lnTo>
                    <a:pt x="281856" y="40827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976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5125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916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707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497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2288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4079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7302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734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525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958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390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823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8046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479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911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2344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776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5209"/>
                  </a:lnTo>
                  <a:lnTo>
                    <a:pt x="332353" y="75567"/>
                  </a:lnTo>
                  <a:lnTo>
                    <a:pt x="333070" y="75925"/>
                  </a:lnTo>
                  <a:lnTo>
                    <a:pt x="333786" y="76641"/>
                  </a:lnTo>
                  <a:lnTo>
                    <a:pt x="334502" y="77000"/>
                  </a:lnTo>
                  <a:lnTo>
                    <a:pt x="335219" y="77358"/>
                  </a:lnTo>
                  <a:lnTo>
                    <a:pt x="335935" y="78074"/>
                  </a:lnTo>
                  <a:lnTo>
                    <a:pt x="336293" y="78432"/>
                  </a:lnTo>
                  <a:lnTo>
                    <a:pt x="337009" y="78790"/>
                  </a:lnTo>
                  <a:lnTo>
                    <a:pt x="337726" y="79507"/>
                  </a:lnTo>
                  <a:lnTo>
                    <a:pt x="338442" y="79865"/>
                  </a:lnTo>
                  <a:lnTo>
                    <a:pt x="339158" y="80223"/>
                  </a:lnTo>
                  <a:lnTo>
                    <a:pt x="339874" y="80939"/>
                  </a:lnTo>
                  <a:lnTo>
                    <a:pt x="340591" y="81297"/>
                  </a:lnTo>
                  <a:lnTo>
                    <a:pt x="340949" y="81655"/>
                  </a:lnTo>
                  <a:lnTo>
                    <a:pt x="341665" y="82372"/>
                  </a:lnTo>
                  <a:lnTo>
                    <a:pt x="342381" y="82730"/>
                  </a:lnTo>
                  <a:lnTo>
                    <a:pt x="343098" y="83088"/>
                  </a:lnTo>
                  <a:lnTo>
                    <a:pt x="343814" y="83804"/>
                  </a:lnTo>
                  <a:lnTo>
                    <a:pt x="344530" y="84162"/>
                  </a:lnTo>
                  <a:lnTo>
                    <a:pt x="345246" y="84521"/>
                  </a:lnTo>
                  <a:lnTo>
                    <a:pt x="345605" y="85237"/>
                  </a:lnTo>
                  <a:lnTo>
                    <a:pt x="346321" y="85595"/>
                  </a:lnTo>
                  <a:lnTo>
                    <a:pt x="347037" y="85953"/>
                  </a:lnTo>
                  <a:lnTo>
                    <a:pt x="347753" y="86669"/>
                  </a:lnTo>
                  <a:lnTo>
                    <a:pt x="348470" y="87028"/>
                  </a:lnTo>
                  <a:lnTo>
                    <a:pt x="349186" y="87386"/>
                  </a:lnTo>
                  <a:lnTo>
                    <a:pt x="349902" y="88102"/>
                  </a:lnTo>
                  <a:lnTo>
                    <a:pt x="350619" y="88460"/>
                  </a:lnTo>
                  <a:lnTo>
                    <a:pt x="350977" y="88818"/>
                  </a:lnTo>
                  <a:lnTo>
                    <a:pt x="351693" y="89534"/>
                  </a:lnTo>
                  <a:lnTo>
                    <a:pt x="352409" y="89893"/>
                  </a:lnTo>
                  <a:lnTo>
                    <a:pt x="353126" y="90251"/>
                  </a:lnTo>
                  <a:lnTo>
                    <a:pt x="353842" y="90609"/>
                  </a:lnTo>
                  <a:lnTo>
                    <a:pt x="354558" y="91325"/>
                  </a:lnTo>
                  <a:lnTo>
                    <a:pt x="355274" y="91683"/>
                  </a:lnTo>
                  <a:lnTo>
                    <a:pt x="355633" y="92041"/>
                  </a:lnTo>
                  <a:lnTo>
                    <a:pt x="356349" y="92758"/>
                  </a:lnTo>
                  <a:lnTo>
                    <a:pt x="357065" y="93116"/>
                  </a:lnTo>
                  <a:lnTo>
                    <a:pt x="357781" y="93474"/>
                  </a:lnTo>
                  <a:lnTo>
                    <a:pt x="358498" y="94190"/>
                  </a:lnTo>
                  <a:lnTo>
                    <a:pt x="359214" y="94548"/>
                  </a:lnTo>
                  <a:lnTo>
                    <a:pt x="359930" y="94907"/>
                  </a:lnTo>
                  <a:lnTo>
                    <a:pt x="360288" y="95265"/>
                  </a:lnTo>
                  <a:lnTo>
                    <a:pt x="361005" y="95981"/>
                  </a:lnTo>
                  <a:lnTo>
                    <a:pt x="361721" y="96339"/>
                  </a:lnTo>
                  <a:lnTo>
                    <a:pt x="362437" y="96697"/>
                  </a:lnTo>
                  <a:lnTo>
                    <a:pt x="363153" y="97414"/>
                  </a:lnTo>
                  <a:lnTo>
                    <a:pt x="363870" y="97772"/>
                  </a:lnTo>
                  <a:lnTo>
                    <a:pt x="364586" y="98130"/>
                  </a:lnTo>
                  <a:lnTo>
                    <a:pt x="364944" y="98488"/>
                  </a:lnTo>
                  <a:lnTo>
                    <a:pt x="365660" y="99204"/>
                  </a:lnTo>
                  <a:lnTo>
                    <a:pt x="366377" y="99562"/>
                  </a:lnTo>
                  <a:lnTo>
                    <a:pt x="367093" y="99921"/>
                  </a:lnTo>
                  <a:lnTo>
                    <a:pt x="367809" y="100279"/>
                  </a:lnTo>
                  <a:lnTo>
                    <a:pt x="368526" y="100995"/>
                  </a:lnTo>
                  <a:lnTo>
                    <a:pt x="369242" y="101353"/>
                  </a:lnTo>
                  <a:lnTo>
                    <a:pt x="369600" y="101711"/>
                  </a:lnTo>
                  <a:lnTo>
                    <a:pt x="370316" y="102069"/>
                  </a:lnTo>
                  <a:lnTo>
                    <a:pt x="371033" y="102786"/>
                  </a:lnTo>
                  <a:lnTo>
                    <a:pt x="371749" y="103144"/>
                  </a:lnTo>
                  <a:lnTo>
                    <a:pt x="372465" y="103502"/>
                  </a:lnTo>
                  <a:lnTo>
                    <a:pt x="373181" y="103860"/>
                  </a:lnTo>
                  <a:lnTo>
                    <a:pt x="373898" y="104576"/>
                  </a:lnTo>
                  <a:lnTo>
                    <a:pt x="374256" y="104935"/>
                  </a:lnTo>
                  <a:lnTo>
                    <a:pt x="374972" y="105293"/>
                  </a:lnTo>
                  <a:lnTo>
                    <a:pt x="375688" y="105651"/>
                  </a:lnTo>
                  <a:lnTo>
                    <a:pt x="376405" y="106367"/>
                  </a:lnTo>
                  <a:lnTo>
                    <a:pt x="377121" y="106725"/>
                  </a:lnTo>
                  <a:lnTo>
                    <a:pt x="377837" y="107083"/>
                  </a:lnTo>
                  <a:lnTo>
                    <a:pt x="378553" y="107441"/>
                  </a:lnTo>
                  <a:lnTo>
                    <a:pt x="378912" y="107800"/>
                  </a:lnTo>
                  <a:lnTo>
                    <a:pt x="379628" y="108516"/>
                  </a:lnTo>
                  <a:lnTo>
                    <a:pt x="380344" y="108874"/>
                  </a:lnTo>
                  <a:lnTo>
                    <a:pt x="381060" y="109232"/>
                  </a:lnTo>
                  <a:lnTo>
                    <a:pt x="381777" y="109590"/>
                  </a:lnTo>
                  <a:lnTo>
                    <a:pt x="382493" y="109948"/>
                  </a:lnTo>
                  <a:lnTo>
                    <a:pt x="383209" y="110665"/>
                  </a:lnTo>
                  <a:lnTo>
                    <a:pt x="383926" y="111023"/>
                  </a:lnTo>
                  <a:lnTo>
                    <a:pt x="384284" y="111381"/>
                  </a:lnTo>
                  <a:lnTo>
                    <a:pt x="385000" y="111739"/>
                  </a:lnTo>
                  <a:lnTo>
                    <a:pt x="385716" y="112097"/>
                  </a:lnTo>
                  <a:lnTo>
                    <a:pt x="386433" y="112814"/>
                  </a:lnTo>
                  <a:lnTo>
                    <a:pt x="387149" y="113172"/>
                  </a:lnTo>
                  <a:lnTo>
                    <a:pt x="387865" y="113530"/>
                  </a:lnTo>
                  <a:lnTo>
                    <a:pt x="388581" y="113888"/>
                  </a:lnTo>
                  <a:lnTo>
                    <a:pt x="388940" y="114246"/>
                  </a:lnTo>
                  <a:lnTo>
                    <a:pt x="389656" y="114604"/>
                  </a:lnTo>
                  <a:lnTo>
                    <a:pt x="390372" y="115321"/>
                  </a:lnTo>
                  <a:lnTo>
                    <a:pt x="391088" y="115679"/>
                  </a:lnTo>
                  <a:lnTo>
                    <a:pt x="391805" y="116037"/>
                  </a:lnTo>
                  <a:lnTo>
                    <a:pt x="392521" y="116395"/>
                  </a:lnTo>
                  <a:lnTo>
                    <a:pt x="393237" y="116753"/>
                  </a:lnTo>
                  <a:lnTo>
                    <a:pt x="393595" y="117111"/>
                  </a:lnTo>
                  <a:lnTo>
                    <a:pt x="394312" y="117469"/>
                  </a:lnTo>
                  <a:lnTo>
                    <a:pt x="395028" y="117828"/>
                  </a:lnTo>
                  <a:lnTo>
                    <a:pt x="395744" y="118544"/>
                  </a:lnTo>
                  <a:lnTo>
                    <a:pt x="396460" y="118902"/>
                  </a:lnTo>
                  <a:lnTo>
                    <a:pt x="397177" y="119260"/>
                  </a:lnTo>
                  <a:lnTo>
                    <a:pt x="397893" y="119618"/>
                  </a:lnTo>
                  <a:lnTo>
                    <a:pt x="398251" y="119976"/>
                  </a:lnTo>
                  <a:lnTo>
                    <a:pt x="398967" y="120335"/>
                  </a:lnTo>
                  <a:lnTo>
                    <a:pt x="399684" y="120693"/>
                  </a:lnTo>
                  <a:lnTo>
                    <a:pt x="400400" y="121051"/>
                  </a:lnTo>
                  <a:lnTo>
                    <a:pt x="401116" y="121409"/>
                  </a:lnTo>
                  <a:lnTo>
                    <a:pt x="401833" y="121767"/>
                  </a:lnTo>
                  <a:lnTo>
                    <a:pt x="402549" y="122125"/>
                  </a:lnTo>
                  <a:lnTo>
                    <a:pt x="402907" y="122483"/>
                  </a:lnTo>
                  <a:lnTo>
                    <a:pt x="403623" y="122842"/>
                  </a:lnTo>
                  <a:lnTo>
                    <a:pt x="404340" y="123200"/>
                  </a:lnTo>
                  <a:lnTo>
                    <a:pt x="405056" y="123916"/>
                  </a:lnTo>
                  <a:lnTo>
                    <a:pt x="405772" y="124274"/>
                  </a:lnTo>
                  <a:lnTo>
                    <a:pt x="406488" y="124632"/>
                  </a:lnTo>
                  <a:lnTo>
                    <a:pt x="407205" y="124990"/>
                  </a:lnTo>
                  <a:lnTo>
                    <a:pt x="407563" y="125348"/>
                  </a:lnTo>
                  <a:lnTo>
                    <a:pt x="408279" y="125707"/>
                  </a:lnTo>
                  <a:lnTo>
                    <a:pt x="408995" y="126065"/>
                  </a:lnTo>
                  <a:lnTo>
                    <a:pt x="409712" y="126423"/>
                  </a:lnTo>
                  <a:lnTo>
                    <a:pt x="410428" y="126781"/>
                  </a:lnTo>
                  <a:lnTo>
                    <a:pt x="411144" y="127139"/>
                  </a:lnTo>
                  <a:lnTo>
                    <a:pt x="411860" y="127497"/>
                  </a:lnTo>
                  <a:lnTo>
                    <a:pt x="412219" y="127855"/>
                  </a:lnTo>
                  <a:lnTo>
                    <a:pt x="412935" y="128214"/>
                  </a:lnTo>
                  <a:lnTo>
                    <a:pt x="413651" y="128572"/>
                  </a:lnTo>
                  <a:lnTo>
                    <a:pt x="414367" y="128930"/>
                  </a:lnTo>
                  <a:lnTo>
                    <a:pt x="415084" y="128930"/>
                  </a:lnTo>
                  <a:lnTo>
                    <a:pt x="415800" y="129288"/>
                  </a:lnTo>
                  <a:lnTo>
                    <a:pt x="416516" y="129646"/>
                  </a:lnTo>
                  <a:lnTo>
                    <a:pt x="417233" y="130004"/>
                  </a:lnTo>
                  <a:lnTo>
                    <a:pt x="417591" y="130362"/>
                  </a:lnTo>
                  <a:lnTo>
                    <a:pt x="418307" y="130721"/>
                  </a:lnTo>
                  <a:lnTo>
                    <a:pt x="419023" y="131079"/>
                  </a:lnTo>
                  <a:lnTo>
                    <a:pt x="419740" y="131437"/>
                  </a:lnTo>
                  <a:lnTo>
                    <a:pt x="420456" y="131795"/>
                  </a:lnTo>
                  <a:lnTo>
                    <a:pt x="421172" y="132153"/>
                  </a:lnTo>
                  <a:lnTo>
                    <a:pt x="421888" y="132511"/>
                  </a:lnTo>
                  <a:lnTo>
                    <a:pt x="422247" y="132869"/>
                  </a:lnTo>
                  <a:lnTo>
                    <a:pt x="422963" y="132869"/>
                  </a:lnTo>
                  <a:lnTo>
                    <a:pt x="423679" y="133228"/>
                  </a:lnTo>
                  <a:lnTo>
                    <a:pt x="424395" y="133586"/>
                  </a:lnTo>
                  <a:lnTo>
                    <a:pt x="425112" y="133944"/>
                  </a:lnTo>
                  <a:lnTo>
                    <a:pt x="425828" y="134302"/>
                  </a:lnTo>
                  <a:lnTo>
                    <a:pt x="426544" y="134660"/>
                  </a:lnTo>
                  <a:lnTo>
                    <a:pt x="426902" y="135018"/>
                  </a:lnTo>
                  <a:lnTo>
                    <a:pt x="427619" y="135018"/>
                  </a:lnTo>
                  <a:lnTo>
                    <a:pt x="428335" y="135376"/>
                  </a:lnTo>
                  <a:lnTo>
                    <a:pt x="429051" y="135735"/>
                  </a:lnTo>
                  <a:lnTo>
                    <a:pt x="429767" y="136093"/>
                  </a:lnTo>
                  <a:lnTo>
                    <a:pt x="430484" y="136451"/>
                  </a:lnTo>
                  <a:lnTo>
                    <a:pt x="431200" y="136809"/>
                  </a:lnTo>
                  <a:lnTo>
                    <a:pt x="431558" y="136809"/>
                  </a:lnTo>
                  <a:lnTo>
                    <a:pt x="432274" y="137167"/>
                  </a:lnTo>
                  <a:lnTo>
                    <a:pt x="432991" y="137525"/>
                  </a:lnTo>
                  <a:lnTo>
                    <a:pt x="433707" y="137883"/>
                  </a:lnTo>
                  <a:lnTo>
                    <a:pt x="434423" y="138242"/>
                  </a:lnTo>
                  <a:lnTo>
                    <a:pt x="435140" y="138242"/>
                  </a:lnTo>
                  <a:lnTo>
                    <a:pt x="435856" y="138600"/>
                  </a:lnTo>
                  <a:lnTo>
                    <a:pt x="436214" y="138958"/>
                  </a:lnTo>
                  <a:lnTo>
                    <a:pt x="436930" y="139316"/>
                  </a:lnTo>
                  <a:lnTo>
                    <a:pt x="437647" y="139316"/>
                  </a:lnTo>
                  <a:lnTo>
                    <a:pt x="438363" y="139674"/>
                  </a:lnTo>
                  <a:lnTo>
                    <a:pt x="439079" y="140032"/>
                  </a:lnTo>
                  <a:lnTo>
                    <a:pt x="439795" y="140032"/>
                  </a:lnTo>
                  <a:lnTo>
                    <a:pt x="440512" y="140390"/>
                  </a:lnTo>
                  <a:lnTo>
                    <a:pt x="440870" y="140749"/>
                  </a:lnTo>
                  <a:lnTo>
                    <a:pt x="441586" y="141107"/>
                  </a:lnTo>
                  <a:lnTo>
                    <a:pt x="442302" y="141107"/>
                  </a:lnTo>
                  <a:lnTo>
                    <a:pt x="443019" y="141465"/>
                  </a:lnTo>
                  <a:lnTo>
                    <a:pt x="443735" y="141823"/>
                  </a:lnTo>
                  <a:lnTo>
                    <a:pt x="444451" y="141823"/>
                  </a:lnTo>
                  <a:lnTo>
                    <a:pt x="445168" y="142181"/>
                  </a:lnTo>
                  <a:lnTo>
                    <a:pt x="445526" y="142539"/>
                  </a:lnTo>
                  <a:lnTo>
                    <a:pt x="446242" y="142539"/>
                  </a:lnTo>
                  <a:lnTo>
                    <a:pt x="446958" y="142897"/>
                  </a:lnTo>
                  <a:lnTo>
                    <a:pt x="447674" y="143255"/>
                  </a:lnTo>
                  <a:lnTo>
                    <a:pt x="448391" y="143255"/>
                  </a:lnTo>
                  <a:lnTo>
                    <a:pt x="449107" y="143614"/>
                  </a:lnTo>
                  <a:lnTo>
                    <a:pt x="449823" y="143614"/>
                  </a:lnTo>
                  <a:lnTo>
                    <a:pt x="450540" y="143972"/>
                  </a:lnTo>
                  <a:lnTo>
                    <a:pt x="450898" y="144330"/>
                  </a:lnTo>
                  <a:lnTo>
                    <a:pt x="451614" y="144330"/>
                  </a:lnTo>
                  <a:lnTo>
                    <a:pt x="452330" y="144688"/>
                  </a:lnTo>
                  <a:lnTo>
                    <a:pt x="453047" y="144688"/>
                  </a:lnTo>
                  <a:lnTo>
                    <a:pt x="453763" y="145046"/>
                  </a:lnTo>
                  <a:lnTo>
                    <a:pt x="454479" y="145046"/>
                  </a:lnTo>
                  <a:lnTo>
                    <a:pt x="455195" y="145404"/>
                  </a:lnTo>
                  <a:lnTo>
                    <a:pt x="455554" y="145404"/>
                  </a:lnTo>
                  <a:lnTo>
                    <a:pt x="456270" y="145762"/>
                  </a:lnTo>
                  <a:lnTo>
                    <a:pt x="456986" y="146121"/>
                  </a:lnTo>
                  <a:lnTo>
                    <a:pt x="457702" y="146121"/>
                  </a:lnTo>
                  <a:lnTo>
                    <a:pt x="458419" y="146479"/>
                  </a:lnTo>
                  <a:lnTo>
                    <a:pt x="459135" y="146479"/>
                  </a:lnTo>
                  <a:lnTo>
                    <a:pt x="459851" y="146837"/>
                  </a:lnTo>
                  <a:lnTo>
                    <a:pt x="460209" y="146837"/>
                  </a:lnTo>
                  <a:lnTo>
                    <a:pt x="460926" y="147195"/>
                  </a:lnTo>
                  <a:lnTo>
                    <a:pt x="462358" y="147195"/>
                  </a:lnTo>
                  <a:lnTo>
                    <a:pt x="463075" y="147553"/>
                  </a:lnTo>
                  <a:lnTo>
                    <a:pt x="463791" y="147553"/>
                  </a:lnTo>
                  <a:lnTo>
                    <a:pt x="464507" y="147911"/>
                  </a:lnTo>
                  <a:lnTo>
                    <a:pt x="464865" y="147911"/>
                  </a:lnTo>
                  <a:lnTo>
                    <a:pt x="465581" y="148269"/>
                  </a:lnTo>
                  <a:lnTo>
                    <a:pt x="467014" y="148269"/>
                  </a:lnTo>
                  <a:lnTo>
                    <a:pt x="467730" y="148628"/>
                  </a:lnTo>
                  <a:lnTo>
                    <a:pt x="468447" y="148628"/>
                  </a:lnTo>
                  <a:lnTo>
                    <a:pt x="469163" y="148986"/>
                  </a:lnTo>
                  <a:lnTo>
                    <a:pt x="470237" y="148986"/>
                  </a:lnTo>
                  <a:lnTo>
                    <a:pt x="470954" y="149344"/>
                  </a:lnTo>
                  <a:lnTo>
                    <a:pt x="472386" y="149344"/>
                  </a:lnTo>
                  <a:lnTo>
                    <a:pt x="473102" y="149702"/>
                  </a:lnTo>
                  <a:lnTo>
                    <a:pt x="474177" y="149702"/>
                  </a:lnTo>
                  <a:lnTo>
                    <a:pt x="474893" y="150060"/>
                  </a:lnTo>
                  <a:lnTo>
                    <a:pt x="476326" y="150060"/>
                  </a:lnTo>
                  <a:lnTo>
                    <a:pt x="477042" y="150418"/>
                  </a:lnTo>
                  <a:lnTo>
                    <a:pt x="478833" y="150418"/>
                  </a:lnTo>
                  <a:lnTo>
                    <a:pt x="479549" y="150776"/>
                  </a:lnTo>
                  <a:lnTo>
                    <a:pt x="481698" y="150776"/>
                  </a:lnTo>
                  <a:lnTo>
                    <a:pt x="482414" y="151135"/>
                  </a:lnTo>
                  <a:lnTo>
                    <a:pt x="484921" y="151135"/>
                  </a:lnTo>
                  <a:lnTo>
                    <a:pt x="485637" y="151493"/>
                  </a:lnTo>
                  <a:lnTo>
                    <a:pt x="489577" y="151493"/>
                  </a:lnTo>
                  <a:lnTo>
                    <a:pt x="490293" y="151851"/>
                  </a:lnTo>
                  <a:lnTo>
                    <a:pt x="508916" y="151851"/>
                  </a:lnTo>
                  <a:lnTo>
                    <a:pt x="509633" y="151493"/>
                  </a:lnTo>
                  <a:lnTo>
                    <a:pt x="513572" y="151493"/>
                  </a:lnTo>
                  <a:lnTo>
                    <a:pt x="514289" y="151135"/>
                  </a:lnTo>
                  <a:lnTo>
                    <a:pt x="517154" y="151135"/>
                  </a:lnTo>
                  <a:lnTo>
                    <a:pt x="517512" y="150776"/>
                  </a:lnTo>
                  <a:lnTo>
                    <a:pt x="519661" y="150776"/>
                  </a:lnTo>
                  <a:lnTo>
                    <a:pt x="520377" y="150418"/>
                  </a:lnTo>
                  <a:lnTo>
                    <a:pt x="522168" y="150418"/>
                  </a:lnTo>
                  <a:lnTo>
                    <a:pt x="522884" y="150060"/>
                  </a:lnTo>
                  <a:lnTo>
                    <a:pt x="524316" y="150060"/>
                  </a:lnTo>
                  <a:lnTo>
                    <a:pt x="525033" y="149702"/>
                  </a:lnTo>
                  <a:lnTo>
                    <a:pt x="526465" y="149702"/>
                  </a:lnTo>
                  <a:lnTo>
                    <a:pt x="526823" y="149344"/>
                  </a:lnTo>
                  <a:lnTo>
                    <a:pt x="528256" y="149344"/>
                  </a:lnTo>
                  <a:lnTo>
                    <a:pt x="528972" y="148986"/>
                  </a:lnTo>
                  <a:lnTo>
                    <a:pt x="530405" y="148986"/>
                  </a:lnTo>
                  <a:lnTo>
                    <a:pt x="531121" y="148628"/>
                  </a:lnTo>
                  <a:lnTo>
                    <a:pt x="531479" y="148628"/>
                  </a:lnTo>
                  <a:lnTo>
                    <a:pt x="532196" y="148269"/>
                  </a:lnTo>
                  <a:lnTo>
                    <a:pt x="533628" y="148269"/>
                  </a:lnTo>
                  <a:lnTo>
                    <a:pt x="534344" y="147911"/>
                  </a:lnTo>
                  <a:lnTo>
                    <a:pt x="535061" y="147911"/>
                  </a:lnTo>
                  <a:lnTo>
                    <a:pt x="535777" y="147553"/>
                  </a:lnTo>
                  <a:lnTo>
                    <a:pt x="536135" y="147553"/>
                  </a:lnTo>
                  <a:lnTo>
                    <a:pt x="536851" y="147195"/>
                  </a:lnTo>
                  <a:lnTo>
                    <a:pt x="537568" y="147195"/>
                  </a:lnTo>
                  <a:lnTo>
                    <a:pt x="538284" y="146837"/>
                  </a:lnTo>
                  <a:lnTo>
                    <a:pt x="539000" y="146837"/>
                  </a:lnTo>
                  <a:lnTo>
                    <a:pt x="539716" y="146479"/>
                  </a:lnTo>
                  <a:lnTo>
                    <a:pt x="540433" y="146479"/>
                  </a:lnTo>
                  <a:lnTo>
                    <a:pt x="540791" y="146121"/>
                  </a:lnTo>
                  <a:lnTo>
                    <a:pt x="541507" y="146121"/>
                  </a:lnTo>
                  <a:lnTo>
                    <a:pt x="542223" y="145762"/>
                  </a:lnTo>
                  <a:lnTo>
                    <a:pt x="542940" y="145762"/>
                  </a:lnTo>
                  <a:lnTo>
                    <a:pt x="543656" y="145404"/>
                  </a:lnTo>
                  <a:lnTo>
                    <a:pt x="544372" y="145404"/>
                  </a:lnTo>
                  <a:lnTo>
                    <a:pt x="545089" y="145046"/>
                  </a:lnTo>
                  <a:lnTo>
                    <a:pt x="545447" y="145046"/>
                  </a:lnTo>
                  <a:lnTo>
                    <a:pt x="546163" y="144688"/>
                  </a:lnTo>
                  <a:lnTo>
                    <a:pt x="546879" y="144688"/>
                  </a:lnTo>
                  <a:lnTo>
                    <a:pt x="547596" y="144330"/>
                  </a:lnTo>
                  <a:lnTo>
                    <a:pt x="548312" y="143972"/>
                  </a:lnTo>
                  <a:lnTo>
                    <a:pt x="549028" y="143972"/>
                  </a:lnTo>
                  <a:lnTo>
                    <a:pt x="549744" y="143614"/>
                  </a:lnTo>
                  <a:lnTo>
                    <a:pt x="550461" y="143614"/>
                  </a:lnTo>
                  <a:lnTo>
                    <a:pt x="550819" y="143255"/>
                  </a:lnTo>
                  <a:lnTo>
                    <a:pt x="551535" y="142897"/>
                  </a:lnTo>
                  <a:lnTo>
                    <a:pt x="552251" y="142897"/>
                  </a:lnTo>
                  <a:lnTo>
                    <a:pt x="552968" y="142539"/>
                  </a:lnTo>
                  <a:lnTo>
                    <a:pt x="553684" y="142181"/>
                  </a:lnTo>
                  <a:lnTo>
                    <a:pt x="554400" y="142181"/>
                  </a:lnTo>
                  <a:lnTo>
                    <a:pt x="555116" y="141823"/>
                  </a:lnTo>
                  <a:lnTo>
                    <a:pt x="555475" y="141823"/>
                  </a:lnTo>
                  <a:lnTo>
                    <a:pt x="556191" y="141465"/>
                  </a:lnTo>
                  <a:lnTo>
                    <a:pt x="556907" y="141107"/>
                  </a:lnTo>
                  <a:lnTo>
                    <a:pt x="557623" y="140749"/>
                  </a:lnTo>
                  <a:lnTo>
                    <a:pt x="558340" y="140749"/>
                  </a:lnTo>
                  <a:lnTo>
                    <a:pt x="559056" y="140390"/>
                  </a:lnTo>
                  <a:lnTo>
                    <a:pt x="559772" y="140032"/>
                  </a:lnTo>
                  <a:lnTo>
                    <a:pt x="560130" y="140032"/>
                  </a:lnTo>
                  <a:lnTo>
                    <a:pt x="560847" y="139674"/>
                  </a:lnTo>
                  <a:lnTo>
                    <a:pt x="561563" y="139316"/>
                  </a:lnTo>
                  <a:lnTo>
                    <a:pt x="562279" y="138958"/>
                  </a:lnTo>
                  <a:lnTo>
                    <a:pt x="562996" y="138958"/>
                  </a:lnTo>
                  <a:lnTo>
                    <a:pt x="563712" y="138600"/>
                  </a:lnTo>
                  <a:lnTo>
                    <a:pt x="564428" y="138242"/>
                  </a:lnTo>
                  <a:lnTo>
                    <a:pt x="564786" y="137883"/>
                  </a:lnTo>
                  <a:lnTo>
                    <a:pt x="565503" y="137883"/>
                  </a:lnTo>
                  <a:lnTo>
                    <a:pt x="566219" y="137525"/>
                  </a:lnTo>
                  <a:lnTo>
                    <a:pt x="566935" y="137167"/>
                  </a:lnTo>
                  <a:lnTo>
                    <a:pt x="567651" y="136809"/>
                  </a:lnTo>
                  <a:lnTo>
                    <a:pt x="568368" y="136451"/>
                  </a:lnTo>
                  <a:lnTo>
                    <a:pt x="569084" y="136451"/>
                  </a:lnTo>
                  <a:lnTo>
                    <a:pt x="569442" y="136093"/>
                  </a:lnTo>
                  <a:lnTo>
                    <a:pt x="570158" y="135735"/>
                  </a:lnTo>
                  <a:lnTo>
                    <a:pt x="570875" y="135376"/>
                  </a:lnTo>
                  <a:lnTo>
                    <a:pt x="571591" y="135018"/>
                  </a:lnTo>
                  <a:lnTo>
                    <a:pt x="572307" y="135018"/>
                  </a:lnTo>
                  <a:lnTo>
                    <a:pt x="573023" y="134660"/>
                  </a:lnTo>
                  <a:lnTo>
                    <a:pt x="573740" y="134302"/>
                  </a:lnTo>
                  <a:lnTo>
                    <a:pt x="574098" y="133944"/>
                  </a:lnTo>
                  <a:lnTo>
                    <a:pt x="574814" y="133586"/>
                  </a:lnTo>
                  <a:lnTo>
                    <a:pt x="575530" y="133228"/>
                  </a:lnTo>
                  <a:lnTo>
                    <a:pt x="576247" y="132869"/>
                  </a:lnTo>
                  <a:lnTo>
                    <a:pt x="576963" y="132511"/>
                  </a:lnTo>
                  <a:lnTo>
                    <a:pt x="577679" y="132511"/>
                  </a:lnTo>
                  <a:lnTo>
                    <a:pt x="578396" y="132153"/>
                  </a:lnTo>
                  <a:lnTo>
                    <a:pt x="578754" y="131795"/>
                  </a:lnTo>
                  <a:lnTo>
                    <a:pt x="579470" y="131437"/>
                  </a:lnTo>
                  <a:lnTo>
                    <a:pt x="580186" y="131079"/>
                  </a:lnTo>
                  <a:lnTo>
                    <a:pt x="580903" y="130721"/>
                  </a:lnTo>
                  <a:lnTo>
                    <a:pt x="581619" y="130362"/>
                  </a:lnTo>
                  <a:lnTo>
                    <a:pt x="582335" y="130004"/>
                  </a:lnTo>
                  <a:lnTo>
                    <a:pt x="583051" y="129646"/>
                  </a:lnTo>
                  <a:lnTo>
                    <a:pt x="583768" y="129288"/>
                  </a:lnTo>
                  <a:lnTo>
                    <a:pt x="584126" y="128930"/>
                  </a:lnTo>
                  <a:lnTo>
                    <a:pt x="584842" y="128572"/>
                  </a:lnTo>
                  <a:lnTo>
                    <a:pt x="585558" y="128214"/>
                  </a:lnTo>
                  <a:lnTo>
                    <a:pt x="586275" y="127855"/>
                  </a:lnTo>
                  <a:lnTo>
                    <a:pt x="586991" y="127497"/>
                  </a:lnTo>
                  <a:lnTo>
                    <a:pt x="587707" y="127139"/>
                  </a:lnTo>
                  <a:lnTo>
                    <a:pt x="588423" y="126781"/>
                  </a:lnTo>
                  <a:lnTo>
                    <a:pt x="588782" y="126423"/>
                  </a:lnTo>
                  <a:lnTo>
                    <a:pt x="589498" y="126423"/>
                  </a:lnTo>
                  <a:lnTo>
                    <a:pt x="590214" y="125707"/>
                  </a:lnTo>
                  <a:lnTo>
                    <a:pt x="590930" y="125348"/>
                  </a:lnTo>
                  <a:lnTo>
                    <a:pt x="591647" y="124990"/>
                  </a:lnTo>
                  <a:lnTo>
                    <a:pt x="592363" y="124632"/>
                  </a:lnTo>
                  <a:lnTo>
                    <a:pt x="593079" y="124274"/>
                  </a:lnTo>
                  <a:lnTo>
                    <a:pt x="593437" y="123916"/>
                  </a:lnTo>
                  <a:lnTo>
                    <a:pt x="594154" y="123558"/>
                  </a:lnTo>
                  <a:lnTo>
                    <a:pt x="594870" y="123200"/>
                  </a:lnTo>
                  <a:lnTo>
                    <a:pt x="595586" y="122842"/>
                  </a:lnTo>
                  <a:lnTo>
                    <a:pt x="596303" y="122483"/>
                  </a:lnTo>
                  <a:lnTo>
                    <a:pt x="597019" y="122125"/>
                  </a:lnTo>
                  <a:lnTo>
                    <a:pt x="597735" y="121767"/>
                  </a:lnTo>
                  <a:lnTo>
                    <a:pt x="598093" y="121409"/>
                  </a:lnTo>
                  <a:lnTo>
                    <a:pt x="598810" y="121051"/>
                  </a:lnTo>
                  <a:lnTo>
                    <a:pt x="599526" y="120693"/>
                  </a:lnTo>
                  <a:lnTo>
                    <a:pt x="600242" y="120335"/>
                  </a:lnTo>
                  <a:lnTo>
                    <a:pt x="600958" y="119976"/>
                  </a:lnTo>
                  <a:lnTo>
                    <a:pt x="601675" y="119618"/>
                  </a:lnTo>
                  <a:lnTo>
                    <a:pt x="602391" y="119260"/>
                  </a:lnTo>
                  <a:lnTo>
                    <a:pt x="602749" y="118544"/>
                  </a:lnTo>
                  <a:lnTo>
                    <a:pt x="603465" y="118186"/>
                  </a:lnTo>
                  <a:lnTo>
                    <a:pt x="604182" y="117828"/>
                  </a:lnTo>
                  <a:lnTo>
                    <a:pt x="604898" y="117469"/>
                  </a:lnTo>
                  <a:lnTo>
                    <a:pt x="605614" y="117111"/>
                  </a:lnTo>
                  <a:lnTo>
                    <a:pt x="606330" y="116753"/>
                  </a:lnTo>
                  <a:lnTo>
                    <a:pt x="607047" y="116395"/>
                  </a:lnTo>
                  <a:lnTo>
                    <a:pt x="607405" y="116037"/>
                  </a:lnTo>
                  <a:lnTo>
                    <a:pt x="608121" y="115321"/>
                  </a:lnTo>
                  <a:lnTo>
                    <a:pt x="608837" y="114962"/>
                  </a:lnTo>
                  <a:lnTo>
                    <a:pt x="609554" y="114604"/>
                  </a:lnTo>
                  <a:lnTo>
                    <a:pt x="610270" y="114246"/>
                  </a:lnTo>
                  <a:lnTo>
                    <a:pt x="610986" y="113888"/>
                  </a:lnTo>
                  <a:lnTo>
                    <a:pt x="611703" y="113530"/>
                  </a:lnTo>
                  <a:lnTo>
                    <a:pt x="612061" y="113172"/>
                  </a:lnTo>
                  <a:lnTo>
                    <a:pt x="612777" y="112455"/>
                  </a:lnTo>
                  <a:lnTo>
                    <a:pt x="613493" y="112097"/>
                  </a:lnTo>
                  <a:lnTo>
                    <a:pt x="614210" y="111739"/>
                  </a:lnTo>
                  <a:lnTo>
                    <a:pt x="614926" y="111381"/>
                  </a:lnTo>
                  <a:lnTo>
                    <a:pt x="615642" y="111023"/>
                  </a:lnTo>
                  <a:lnTo>
                    <a:pt x="616358" y="110665"/>
                  </a:lnTo>
                  <a:lnTo>
                    <a:pt x="617075" y="109948"/>
                  </a:lnTo>
                  <a:lnTo>
                    <a:pt x="617433" y="109590"/>
                  </a:lnTo>
                  <a:lnTo>
                    <a:pt x="618149" y="109232"/>
                  </a:lnTo>
                  <a:lnTo>
                    <a:pt x="618865" y="108874"/>
                  </a:lnTo>
                  <a:lnTo>
                    <a:pt x="619582" y="108516"/>
                  </a:lnTo>
                  <a:lnTo>
                    <a:pt x="620298" y="107800"/>
                  </a:lnTo>
                  <a:lnTo>
                    <a:pt x="621014" y="107441"/>
                  </a:lnTo>
                  <a:lnTo>
                    <a:pt x="621731" y="107083"/>
                  </a:lnTo>
                  <a:lnTo>
                    <a:pt x="622089" y="106725"/>
                  </a:lnTo>
                  <a:lnTo>
                    <a:pt x="622805" y="106009"/>
                  </a:lnTo>
                  <a:lnTo>
                    <a:pt x="623521" y="105651"/>
                  </a:lnTo>
                  <a:lnTo>
                    <a:pt x="624237" y="105293"/>
                  </a:lnTo>
                  <a:lnTo>
                    <a:pt x="624954" y="104935"/>
                  </a:lnTo>
                  <a:lnTo>
                    <a:pt x="625670" y="104576"/>
                  </a:lnTo>
                  <a:lnTo>
                    <a:pt x="626386" y="103860"/>
                  </a:lnTo>
                  <a:lnTo>
                    <a:pt x="626744" y="103502"/>
                  </a:lnTo>
                  <a:lnTo>
                    <a:pt x="627461" y="103144"/>
                  </a:lnTo>
                  <a:lnTo>
                    <a:pt x="628177" y="102786"/>
                  </a:lnTo>
                  <a:lnTo>
                    <a:pt x="628893" y="102069"/>
                  </a:lnTo>
                  <a:lnTo>
                    <a:pt x="629610" y="101711"/>
                  </a:lnTo>
                  <a:lnTo>
                    <a:pt x="630326" y="101353"/>
                  </a:lnTo>
                  <a:lnTo>
                    <a:pt x="631042" y="100995"/>
                  </a:lnTo>
                  <a:lnTo>
                    <a:pt x="631400" y="100279"/>
                  </a:lnTo>
                  <a:lnTo>
                    <a:pt x="632117" y="99921"/>
                  </a:lnTo>
                  <a:lnTo>
                    <a:pt x="632833" y="99562"/>
                  </a:lnTo>
                  <a:lnTo>
                    <a:pt x="633549" y="98846"/>
                  </a:lnTo>
                  <a:lnTo>
                    <a:pt x="634265" y="98488"/>
                  </a:lnTo>
                  <a:lnTo>
                    <a:pt x="634982" y="98130"/>
                  </a:lnTo>
                  <a:lnTo>
                    <a:pt x="635698" y="97772"/>
                  </a:lnTo>
                  <a:lnTo>
                    <a:pt x="636056" y="97055"/>
                  </a:lnTo>
                  <a:lnTo>
                    <a:pt x="636772" y="96697"/>
                  </a:lnTo>
                  <a:lnTo>
                    <a:pt x="637489" y="96339"/>
                  </a:lnTo>
                  <a:lnTo>
                    <a:pt x="638205" y="95981"/>
                  </a:lnTo>
                  <a:lnTo>
                    <a:pt x="638921" y="95265"/>
                  </a:lnTo>
                  <a:lnTo>
                    <a:pt x="639638" y="94907"/>
                  </a:lnTo>
                  <a:lnTo>
                    <a:pt x="640354" y="94548"/>
                  </a:lnTo>
                  <a:lnTo>
                    <a:pt x="640712" y="93832"/>
                  </a:lnTo>
                  <a:lnTo>
                    <a:pt x="641428" y="93474"/>
                  </a:lnTo>
                  <a:lnTo>
                    <a:pt x="642144" y="93116"/>
                  </a:lnTo>
                  <a:lnTo>
                    <a:pt x="642861" y="92400"/>
                  </a:lnTo>
                  <a:lnTo>
                    <a:pt x="643577" y="92041"/>
                  </a:lnTo>
                  <a:lnTo>
                    <a:pt x="644293" y="91683"/>
                  </a:lnTo>
                  <a:lnTo>
                    <a:pt x="645010" y="91325"/>
                  </a:lnTo>
                  <a:lnTo>
                    <a:pt x="645368" y="90609"/>
                  </a:lnTo>
                  <a:lnTo>
                    <a:pt x="646084" y="90251"/>
                  </a:lnTo>
                  <a:lnTo>
                    <a:pt x="646800" y="89893"/>
                  </a:lnTo>
                  <a:lnTo>
                    <a:pt x="647517" y="89176"/>
                  </a:lnTo>
                  <a:lnTo>
                    <a:pt x="648233" y="88818"/>
                  </a:lnTo>
                  <a:lnTo>
                    <a:pt x="648949" y="88460"/>
                  </a:lnTo>
                  <a:lnTo>
                    <a:pt x="649665" y="87744"/>
                  </a:lnTo>
                  <a:lnTo>
                    <a:pt x="650382" y="87386"/>
                  </a:lnTo>
                  <a:lnTo>
                    <a:pt x="650740" y="87028"/>
                  </a:lnTo>
                  <a:lnTo>
                    <a:pt x="651456" y="86311"/>
                  </a:lnTo>
                  <a:lnTo>
                    <a:pt x="652172" y="85953"/>
                  </a:lnTo>
                  <a:lnTo>
                    <a:pt x="652889" y="85595"/>
                  </a:lnTo>
                  <a:lnTo>
                    <a:pt x="653605" y="84879"/>
                  </a:lnTo>
                  <a:lnTo>
                    <a:pt x="654321" y="84521"/>
                  </a:lnTo>
                  <a:lnTo>
                    <a:pt x="655038" y="84162"/>
                  </a:lnTo>
                  <a:lnTo>
                    <a:pt x="655396" y="83446"/>
                  </a:lnTo>
                  <a:lnTo>
                    <a:pt x="656112" y="83088"/>
                  </a:lnTo>
                  <a:lnTo>
                    <a:pt x="656828" y="82730"/>
                  </a:lnTo>
                  <a:lnTo>
                    <a:pt x="657545" y="82014"/>
                  </a:lnTo>
                  <a:lnTo>
                    <a:pt x="658261" y="81655"/>
                  </a:lnTo>
                  <a:lnTo>
                    <a:pt x="658977" y="81297"/>
                  </a:lnTo>
                  <a:lnTo>
                    <a:pt x="659693" y="80939"/>
                  </a:lnTo>
                  <a:lnTo>
                    <a:pt x="660051" y="80223"/>
                  </a:lnTo>
                  <a:lnTo>
                    <a:pt x="660768" y="79865"/>
                  </a:lnTo>
                  <a:lnTo>
                    <a:pt x="661484" y="79507"/>
                  </a:lnTo>
                  <a:lnTo>
                    <a:pt x="662200" y="78790"/>
                  </a:lnTo>
                  <a:lnTo>
                    <a:pt x="662917" y="78432"/>
                  </a:lnTo>
                  <a:lnTo>
                    <a:pt x="663633" y="78074"/>
                  </a:lnTo>
                  <a:lnTo>
                    <a:pt x="664349" y="77358"/>
                  </a:lnTo>
                  <a:lnTo>
                    <a:pt x="664707" y="77000"/>
                  </a:lnTo>
                  <a:lnTo>
                    <a:pt x="665424" y="76641"/>
                  </a:lnTo>
                  <a:lnTo>
                    <a:pt x="666140" y="75925"/>
                  </a:lnTo>
                  <a:lnTo>
                    <a:pt x="666856" y="75567"/>
                  </a:lnTo>
                  <a:lnTo>
                    <a:pt x="667572" y="75209"/>
                  </a:lnTo>
                  <a:lnTo>
                    <a:pt x="668289" y="74493"/>
                  </a:lnTo>
                  <a:lnTo>
                    <a:pt x="669005" y="74134"/>
                  </a:lnTo>
                  <a:lnTo>
                    <a:pt x="669363" y="73776"/>
                  </a:lnTo>
                  <a:lnTo>
                    <a:pt x="670079" y="73060"/>
                  </a:lnTo>
                  <a:lnTo>
                    <a:pt x="670796" y="72702"/>
                  </a:lnTo>
                  <a:lnTo>
                    <a:pt x="671512" y="72344"/>
                  </a:lnTo>
                  <a:lnTo>
                    <a:pt x="672228" y="71627"/>
                  </a:lnTo>
                  <a:lnTo>
                    <a:pt x="672945" y="71269"/>
                  </a:lnTo>
                  <a:lnTo>
                    <a:pt x="673661" y="70911"/>
                  </a:lnTo>
                  <a:lnTo>
                    <a:pt x="674019" y="70195"/>
                  </a:lnTo>
                  <a:lnTo>
                    <a:pt x="674735" y="69837"/>
                  </a:lnTo>
                  <a:lnTo>
                    <a:pt x="675452" y="69479"/>
                  </a:lnTo>
                  <a:lnTo>
                    <a:pt x="676168" y="68762"/>
                  </a:lnTo>
                  <a:lnTo>
                    <a:pt x="676884" y="68404"/>
                  </a:lnTo>
                  <a:lnTo>
                    <a:pt x="677600" y="68046"/>
                  </a:lnTo>
                  <a:lnTo>
                    <a:pt x="678317" y="67330"/>
                  </a:lnTo>
                  <a:lnTo>
                    <a:pt x="678675" y="66972"/>
                  </a:lnTo>
                  <a:lnTo>
                    <a:pt x="679391" y="66614"/>
                  </a:lnTo>
                  <a:lnTo>
                    <a:pt x="680107" y="65897"/>
                  </a:lnTo>
                  <a:lnTo>
                    <a:pt x="680824" y="65539"/>
                  </a:lnTo>
                  <a:lnTo>
                    <a:pt x="681540" y="65181"/>
                  </a:lnTo>
                  <a:lnTo>
                    <a:pt x="682256" y="64465"/>
                  </a:lnTo>
                  <a:lnTo>
                    <a:pt x="682972" y="64107"/>
                  </a:lnTo>
                  <a:lnTo>
                    <a:pt x="683689" y="63748"/>
                  </a:lnTo>
                  <a:lnTo>
                    <a:pt x="684047" y="63032"/>
                  </a:lnTo>
                  <a:lnTo>
                    <a:pt x="684763" y="62674"/>
                  </a:lnTo>
                  <a:lnTo>
                    <a:pt x="685479" y="62316"/>
                  </a:lnTo>
                  <a:lnTo>
                    <a:pt x="686196" y="61600"/>
                  </a:lnTo>
                  <a:lnTo>
                    <a:pt x="686912" y="61241"/>
                  </a:lnTo>
                  <a:lnTo>
                    <a:pt x="687628" y="60883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376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6944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153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3720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1930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139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348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558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409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618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111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604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4739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0800"/>
                  </a:lnTo>
                  <a:lnTo>
                    <a:pt x="734186" y="30441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488"/>
                  </a:lnTo>
                  <a:lnTo>
                    <a:pt x="751377" y="21130"/>
                  </a:lnTo>
                  <a:lnTo>
                    <a:pt x="752093" y="20772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265"/>
                  </a:lnTo>
                  <a:lnTo>
                    <a:pt x="758182" y="17906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116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4683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460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595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520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8652" y="3939"/>
                  </a:lnTo>
                  <a:lnTo>
                    <a:pt x="799368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024" y="2865"/>
                  </a:lnTo>
                  <a:lnTo>
                    <a:pt x="804740" y="2506"/>
                  </a:lnTo>
                  <a:lnTo>
                    <a:pt x="806173" y="2506"/>
                  </a:lnTo>
                  <a:lnTo>
                    <a:pt x="806889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140" y="716"/>
                  </a:lnTo>
                  <a:lnTo>
                    <a:pt x="820856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135" y="358"/>
                  </a:lnTo>
                  <a:lnTo>
                    <a:pt x="844852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103" y="2148"/>
                  </a:lnTo>
                  <a:lnTo>
                    <a:pt x="858819" y="2506"/>
                  </a:lnTo>
                  <a:lnTo>
                    <a:pt x="859894" y="2506"/>
                  </a:lnTo>
                  <a:lnTo>
                    <a:pt x="860610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266" y="3581"/>
                  </a:lnTo>
                  <a:lnTo>
                    <a:pt x="865982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2787" y="5372"/>
                  </a:lnTo>
                  <a:lnTo>
                    <a:pt x="873503" y="5730"/>
                  </a:lnTo>
                  <a:lnTo>
                    <a:pt x="873861" y="5730"/>
                  </a:lnTo>
                  <a:lnTo>
                    <a:pt x="874577" y="6088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879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953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818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5041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474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8265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1130"/>
                  </a:lnTo>
                  <a:lnTo>
                    <a:pt x="913973" y="21488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800"/>
                  </a:lnTo>
                  <a:lnTo>
                    <a:pt x="931880" y="31158"/>
                  </a:lnTo>
                  <a:lnTo>
                    <a:pt x="932596" y="31516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5097"/>
                  </a:lnTo>
                  <a:lnTo>
                    <a:pt x="939401" y="35455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962"/>
                  </a:lnTo>
                  <a:lnTo>
                    <a:pt x="944057" y="38320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469"/>
                  </a:lnTo>
                  <a:lnTo>
                    <a:pt x="947996" y="40827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976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5125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916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707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497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2288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4079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7302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734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525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958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390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823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8046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479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911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2344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776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5209"/>
                  </a:lnTo>
                  <a:lnTo>
                    <a:pt x="998494" y="75567"/>
                  </a:lnTo>
                  <a:lnTo>
                    <a:pt x="999210" y="75925"/>
                  </a:lnTo>
                  <a:lnTo>
                    <a:pt x="999926" y="76641"/>
                  </a:lnTo>
                  <a:lnTo>
                    <a:pt x="1000643" y="77000"/>
                  </a:lnTo>
                  <a:lnTo>
                    <a:pt x="1001359" y="77358"/>
                  </a:lnTo>
                  <a:lnTo>
                    <a:pt x="1002075" y="78074"/>
                  </a:lnTo>
                  <a:lnTo>
                    <a:pt x="1002433" y="78432"/>
                  </a:lnTo>
                  <a:lnTo>
                    <a:pt x="1003150" y="78790"/>
                  </a:lnTo>
                  <a:lnTo>
                    <a:pt x="1003866" y="79507"/>
                  </a:lnTo>
                  <a:lnTo>
                    <a:pt x="1004582" y="79865"/>
                  </a:lnTo>
                  <a:lnTo>
                    <a:pt x="1005298" y="80223"/>
                  </a:lnTo>
                  <a:lnTo>
                    <a:pt x="1006015" y="80939"/>
                  </a:lnTo>
                  <a:lnTo>
                    <a:pt x="1006731" y="81297"/>
                  </a:lnTo>
                  <a:lnTo>
                    <a:pt x="1007089" y="81655"/>
                  </a:lnTo>
                  <a:lnTo>
                    <a:pt x="1007805" y="82372"/>
                  </a:lnTo>
                  <a:lnTo>
                    <a:pt x="1008522" y="82730"/>
                  </a:lnTo>
                  <a:lnTo>
                    <a:pt x="1009238" y="83088"/>
                  </a:lnTo>
                  <a:lnTo>
                    <a:pt x="1009954" y="83804"/>
                  </a:lnTo>
                  <a:lnTo>
                    <a:pt x="1010671" y="84162"/>
                  </a:lnTo>
                  <a:lnTo>
                    <a:pt x="1011387" y="84521"/>
                  </a:lnTo>
                  <a:lnTo>
                    <a:pt x="1011745" y="85237"/>
                  </a:lnTo>
                  <a:lnTo>
                    <a:pt x="1012461" y="85595"/>
                  </a:lnTo>
                  <a:lnTo>
                    <a:pt x="1013178" y="85953"/>
                  </a:lnTo>
                  <a:lnTo>
                    <a:pt x="1013894" y="86669"/>
                  </a:lnTo>
                  <a:lnTo>
                    <a:pt x="1014610" y="87028"/>
                  </a:lnTo>
                  <a:lnTo>
                    <a:pt x="1015326" y="87386"/>
                  </a:lnTo>
                  <a:lnTo>
                    <a:pt x="1016043" y="88102"/>
                  </a:lnTo>
                  <a:lnTo>
                    <a:pt x="1016759" y="88460"/>
                  </a:lnTo>
                  <a:lnTo>
                    <a:pt x="1017117" y="88818"/>
                  </a:lnTo>
                  <a:lnTo>
                    <a:pt x="1017833" y="89534"/>
                  </a:lnTo>
                  <a:lnTo>
                    <a:pt x="1018550" y="89893"/>
                  </a:lnTo>
                  <a:lnTo>
                    <a:pt x="1019266" y="90251"/>
                  </a:lnTo>
                  <a:lnTo>
                    <a:pt x="1019982" y="90609"/>
                  </a:lnTo>
                  <a:lnTo>
                    <a:pt x="1020698" y="91325"/>
                  </a:lnTo>
                  <a:lnTo>
                    <a:pt x="1021415" y="91683"/>
                  </a:lnTo>
                  <a:lnTo>
                    <a:pt x="1021773" y="92041"/>
                  </a:lnTo>
                  <a:lnTo>
                    <a:pt x="1022489" y="92758"/>
                  </a:lnTo>
                  <a:lnTo>
                    <a:pt x="1023205" y="93116"/>
                  </a:lnTo>
                  <a:lnTo>
                    <a:pt x="1023922" y="93474"/>
                  </a:lnTo>
                  <a:lnTo>
                    <a:pt x="1024638" y="94190"/>
                  </a:lnTo>
                  <a:lnTo>
                    <a:pt x="1025354" y="94548"/>
                  </a:lnTo>
                  <a:lnTo>
                    <a:pt x="1026071" y="94907"/>
                  </a:lnTo>
                  <a:lnTo>
                    <a:pt x="1026429" y="95265"/>
                  </a:lnTo>
                  <a:lnTo>
                    <a:pt x="1027145" y="95981"/>
                  </a:lnTo>
                  <a:lnTo>
                    <a:pt x="1027861" y="96339"/>
                  </a:lnTo>
                  <a:lnTo>
                    <a:pt x="1028578" y="96697"/>
                  </a:lnTo>
                  <a:lnTo>
                    <a:pt x="1029294" y="97414"/>
                  </a:lnTo>
                  <a:lnTo>
                    <a:pt x="1030010" y="97772"/>
                  </a:lnTo>
                  <a:lnTo>
                    <a:pt x="1030726" y="98130"/>
                  </a:lnTo>
                  <a:lnTo>
                    <a:pt x="1031085" y="98488"/>
                  </a:lnTo>
                  <a:lnTo>
                    <a:pt x="1031801" y="99204"/>
                  </a:lnTo>
                  <a:lnTo>
                    <a:pt x="1032517" y="99562"/>
                  </a:lnTo>
                  <a:lnTo>
                    <a:pt x="1033233" y="99921"/>
                  </a:lnTo>
                  <a:lnTo>
                    <a:pt x="1033950" y="100279"/>
                  </a:lnTo>
                  <a:lnTo>
                    <a:pt x="1034666" y="100995"/>
                  </a:lnTo>
                  <a:lnTo>
                    <a:pt x="1035382" y="101353"/>
                  </a:lnTo>
                  <a:lnTo>
                    <a:pt x="1035740" y="101711"/>
                  </a:lnTo>
                  <a:lnTo>
                    <a:pt x="1036457" y="102069"/>
                  </a:lnTo>
                  <a:lnTo>
                    <a:pt x="1037173" y="102786"/>
                  </a:lnTo>
                  <a:lnTo>
                    <a:pt x="1037889" y="103144"/>
                  </a:lnTo>
                  <a:lnTo>
                    <a:pt x="1038605" y="103502"/>
                  </a:lnTo>
                  <a:lnTo>
                    <a:pt x="1039322" y="103860"/>
                  </a:lnTo>
                  <a:lnTo>
                    <a:pt x="1040038" y="104576"/>
                  </a:lnTo>
                  <a:lnTo>
                    <a:pt x="1040396" y="104935"/>
                  </a:lnTo>
                  <a:lnTo>
                    <a:pt x="1041112" y="105293"/>
                  </a:lnTo>
                  <a:lnTo>
                    <a:pt x="1041829" y="105651"/>
                  </a:lnTo>
                  <a:lnTo>
                    <a:pt x="1042545" y="106367"/>
                  </a:lnTo>
                  <a:lnTo>
                    <a:pt x="1043261" y="106725"/>
                  </a:lnTo>
                  <a:lnTo>
                    <a:pt x="1043978" y="107083"/>
                  </a:lnTo>
                  <a:lnTo>
                    <a:pt x="1044694" y="107441"/>
                  </a:lnTo>
                  <a:lnTo>
                    <a:pt x="1045052" y="107800"/>
                  </a:lnTo>
                  <a:lnTo>
                    <a:pt x="1045768" y="108516"/>
                  </a:lnTo>
                  <a:lnTo>
                    <a:pt x="1046485" y="108874"/>
                  </a:lnTo>
                  <a:lnTo>
                    <a:pt x="1047201" y="109232"/>
                  </a:lnTo>
                  <a:lnTo>
                    <a:pt x="1047917" y="109590"/>
                  </a:lnTo>
                  <a:lnTo>
                    <a:pt x="1048633" y="109948"/>
                  </a:lnTo>
                  <a:lnTo>
                    <a:pt x="1049350" y="110665"/>
                  </a:lnTo>
                  <a:lnTo>
                    <a:pt x="1050066" y="111023"/>
                  </a:lnTo>
                  <a:lnTo>
                    <a:pt x="1050424" y="111381"/>
                  </a:lnTo>
                  <a:lnTo>
                    <a:pt x="1051140" y="111739"/>
                  </a:lnTo>
                  <a:lnTo>
                    <a:pt x="1051857" y="112097"/>
                  </a:lnTo>
                  <a:lnTo>
                    <a:pt x="1052573" y="112814"/>
                  </a:lnTo>
                  <a:lnTo>
                    <a:pt x="1053289" y="113172"/>
                  </a:lnTo>
                  <a:lnTo>
                    <a:pt x="1054005" y="113530"/>
                  </a:lnTo>
                  <a:lnTo>
                    <a:pt x="1054722" y="113888"/>
                  </a:lnTo>
                  <a:lnTo>
                    <a:pt x="1055080" y="114246"/>
                  </a:lnTo>
                  <a:lnTo>
                    <a:pt x="1055796" y="114604"/>
                  </a:lnTo>
                  <a:lnTo>
                    <a:pt x="1056512" y="115321"/>
                  </a:lnTo>
                  <a:lnTo>
                    <a:pt x="1057229" y="115679"/>
                  </a:lnTo>
                  <a:lnTo>
                    <a:pt x="1057945" y="116037"/>
                  </a:lnTo>
                  <a:lnTo>
                    <a:pt x="1058661" y="116395"/>
                  </a:lnTo>
                  <a:lnTo>
                    <a:pt x="1059378" y="116753"/>
                  </a:lnTo>
                  <a:lnTo>
                    <a:pt x="1059736" y="117111"/>
                  </a:lnTo>
                  <a:lnTo>
                    <a:pt x="1060452" y="117469"/>
                  </a:lnTo>
                  <a:lnTo>
                    <a:pt x="1061168" y="117828"/>
                  </a:lnTo>
                  <a:lnTo>
                    <a:pt x="1061885" y="118544"/>
                  </a:lnTo>
                  <a:lnTo>
                    <a:pt x="1062601" y="118902"/>
                  </a:lnTo>
                  <a:lnTo>
                    <a:pt x="1063317" y="119260"/>
                  </a:lnTo>
                  <a:lnTo>
                    <a:pt x="1064033" y="119618"/>
                  </a:lnTo>
                  <a:lnTo>
                    <a:pt x="1064392" y="119976"/>
                  </a:lnTo>
                  <a:lnTo>
                    <a:pt x="1065108" y="120335"/>
                  </a:lnTo>
                  <a:lnTo>
                    <a:pt x="1065824" y="120693"/>
                  </a:lnTo>
                  <a:lnTo>
                    <a:pt x="1066540" y="121051"/>
                  </a:lnTo>
                  <a:lnTo>
                    <a:pt x="1067257" y="121409"/>
                  </a:lnTo>
                  <a:lnTo>
                    <a:pt x="1067973" y="121767"/>
                  </a:lnTo>
                  <a:lnTo>
                    <a:pt x="1068689" y="122125"/>
                  </a:lnTo>
                  <a:lnTo>
                    <a:pt x="1069047" y="122483"/>
                  </a:lnTo>
                  <a:lnTo>
                    <a:pt x="1069764" y="122842"/>
                  </a:lnTo>
                  <a:lnTo>
                    <a:pt x="1070480" y="123200"/>
                  </a:lnTo>
                  <a:lnTo>
                    <a:pt x="1071196" y="123916"/>
                  </a:lnTo>
                  <a:lnTo>
                    <a:pt x="1071912" y="124274"/>
                  </a:lnTo>
                  <a:lnTo>
                    <a:pt x="1072629" y="124632"/>
                  </a:lnTo>
                  <a:lnTo>
                    <a:pt x="1073345" y="124990"/>
                  </a:lnTo>
                  <a:lnTo>
                    <a:pt x="1073703" y="125348"/>
                  </a:lnTo>
                  <a:lnTo>
                    <a:pt x="1074419" y="125707"/>
                  </a:lnTo>
                  <a:lnTo>
                    <a:pt x="1075136" y="126065"/>
                  </a:lnTo>
                  <a:lnTo>
                    <a:pt x="1075852" y="126423"/>
                  </a:lnTo>
                  <a:lnTo>
                    <a:pt x="1076568" y="126781"/>
                  </a:lnTo>
                  <a:lnTo>
                    <a:pt x="1077285" y="127139"/>
                  </a:lnTo>
                  <a:lnTo>
                    <a:pt x="1078001" y="127497"/>
                  </a:lnTo>
                  <a:lnTo>
                    <a:pt x="1078359" y="127855"/>
                  </a:lnTo>
                  <a:lnTo>
                    <a:pt x="1079075" y="128214"/>
                  </a:lnTo>
                  <a:lnTo>
                    <a:pt x="1079792" y="128572"/>
                  </a:lnTo>
                  <a:lnTo>
                    <a:pt x="1080508" y="128930"/>
                  </a:lnTo>
                  <a:lnTo>
                    <a:pt x="1081224" y="128930"/>
                  </a:lnTo>
                  <a:lnTo>
                    <a:pt x="1081940" y="129288"/>
                  </a:lnTo>
                  <a:lnTo>
                    <a:pt x="1082657" y="129646"/>
                  </a:lnTo>
                  <a:lnTo>
                    <a:pt x="1083373" y="130004"/>
                  </a:lnTo>
                  <a:lnTo>
                    <a:pt x="1083731" y="130362"/>
                  </a:lnTo>
                  <a:lnTo>
                    <a:pt x="1084447" y="130721"/>
                  </a:lnTo>
                  <a:lnTo>
                    <a:pt x="1085164" y="131079"/>
                  </a:lnTo>
                  <a:lnTo>
                    <a:pt x="1085880" y="131437"/>
                  </a:lnTo>
                  <a:lnTo>
                    <a:pt x="1086596" y="131795"/>
                  </a:lnTo>
                  <a:lnTo>
                    <a:pt x="1087313" y="132153"/>
                  </a:lnTo>
                  <a:lnTo>
                    <a:pt x="1088029" y="132511"/>
                  </a:lnTo>
                  <a:lnTo>
                    <a:pt x="1088387" y="132869"/>
                  </a:lnTo>
                  <a:lnTo>
                    <a:pt x="1089103" y="132869"/>
                  </a:lnTo>
                  <a:lnTo>
                    <a:pt x="1089819" y="133228"/>
                  </a:lnTo>
                  <a:lnTo>
                    <a:pt x="1090536" y="133586"/>
                  </a:lnTo>
                  <a:lnTo>
                    <a:pt x="1091252" y="133944"/>
                  </a:lnTo>
                  <a:lnTo>
                    <a:pt x="1091968" y="134302"/>
                  </a:lnTo>
                  <a:lnTo>
                    <a:pt x="1092685" y="134660"/>
                  </a:lnTo>
                  <a:lnTo>
                    <a:pt x="1093043" y="135018"/>
                  </a:lnTo>
                  <a:lnTo>
                    <a:pt x="1093759" y="135018"/>
                  </a:lnTo>
                  <a:lnTo>
                    <a:pt x="1094475" y="135376"/>
                  </a:lnTo>
                  <a:lnTo>
                    <a:pt x="1095192" y="135735"/>
                  </a:lnTo>
                  <a:lnTo>
                    <a:pt x="1095908" y="136093"/>
                  </a:lnTo>
                  <a:lnTo>
                    <a:pt x="1096624" y="136451"/>
                  </a:lnTo>
                  <a:lnTo>
                    <a:pt x="1097340" y="136809"/>
                  </a:lnTo>
                  <a:lnTo>
                    <a:pt x="1097699" y="136809"/>
                  </a:lnTo>
                  <a:lnTo>
                    <a:pt x="1098415" y="137167"/>
                  </a:lnTo>
                  <a:lnTo>
                    <a:pt x="1099131" y="137525"/>
                  </a:lnTo>
                  <a:lnTo>
                    <a:pt x="1099847" y="137883"/>
                  </a:lnTo>
                  <a:lnTo>
                    <a:pt x="1100564" y="138242"/>
                  </a:lnTo>
                  <a:lnTo>
                    <a:pt x="1101280" y="138242"/>
                  </a:lnTo>
                  <a:lnTo>
                    <a:pt x="1101996" y="138600"/>
                  </a:lnTo>
                  <a:lnTo>
                    <a:pt x="1102354" y="138958"/>
                  </a:lnTo>
                  <a:lnTo>
                    <a:pt x="1103071" y="139316"/>
                  </a:lnTo>
                  <a:lnTo>
                    <a:pt x="1103787" y="139316"/>
                  </a:lnTo>
                  <a:lnTo>
                    <a:pt x="1104503" y="139674"/>
                  </a:lnTo>
                  <a:lnTo>
                    <a:pt x="1105220" y="140032"/>
                  </a:lnTo>
                  <a:lnTo>
                    <a:pt x="1105936" y="140032"/>
                  </a:lnTo>
                  <a:lnTo>
                    <a:pt x="1106652" y="140390"/>
                  </a:lnTo>
                  <a:lnTo>
                    <a:pt x="1107010" y="140749"/>
                  </a:lnTo>
                  <a:lnTo>
                    <a:pt x="1107726" y="141107"/>
                  </a:lnTo>
                  <a:lnTo>
                    <a:pt x="1108443" y="141107"/>
                  </a:lnTo>
                  <a:lnTo>
                    <a:pt x="1109159" y="141465"/>
                  </a:lnTo>
                  <a:lnTo>
                    <a:pt x="1109875" y="141823"/>
                  </a:lnTo>
                  <a:lnTo>
                    <a:pt x="1110592" y="141823"/>
                  </a:lnTo>
                  <a:lnTo>
                    <a:pt x="1111308" y="142181"/>
                  </a:lnTo>
                  <a:lnTo>
                    <a:pt x="1111666" y="142539"/>
                  </a:lnTo>
                  <a:lnTo>
                    <a:pt x="1112382" y="142539"/>
                  </a:lnTo>
                  <a:lnTo>
                    <a:pt x="1113099" y="142897"/>
                  </a:lnTo>
                  <a:lnTo>
                    <a:pt x="1113815" y="143255"/>
                  </a:lnTo>
                  <a:lnTo>
                    <a:pt x="1114531" y="143255"/>
                  </a:lnTo>
                  <a:lnTo>
                    <a:pt x="1115247" y="143614"/>
                  </a:lnTo>
                  <a:lnTo>
                    <a:pt x="1115964" y="143614"/>
                  </a:lnTo>
                  <a:lnTo>
                    <a:pt x="1116680" y="143972"/>
                  </a:lnTo>
                  <a:lnTo>
                    <a:pt x="1117038" y="144330"/>
                  </a:lnTo>
                  <a:lnTo>
                    <a:pt x="1117754" y="144330"/>
                  </a:lnTo>
                  <a:lnTo>
                    <a:pt x="1118471" y="144688"/>
                  </a:lnTo>
                  <a:lnTo>
                    <a:pt x="1119187" y="144688"/>
                  </a:lnTo>
                  <a:lnTo>
                    <a:pt x="1119903" y="145046"/>
                  </a:lnTo>
                  <a:lnTo>
                    <a:pt x="1120620" y="145046"/>
                  </a:lnTo>
                  <a:lnTo>
                    <a:pt x="1121336" y="145404"/>
                  </a:lnTo>
                  <a:lnTo>
                    <a:pt x="1121694" y="145404"/>
                  </a:lnTo>
                  <a:lnTo>
                    <a:pt x="1122410" y="145762"/>
                  </a:lnTo>
                  <a:lnTo>
                    <a:pt x="1123127" y="146121"/>
                  </a:lnTo>
                  <a:lnTo>
                    <a:pt x="1123843" y="146121"/>
                  </a:lnTo>
                  <a:lnTo>
                    <a:pt x="1124559" y="146479"/>
                  </a:lnTo>
                  <a:lnTo>
                    <a:pt x="1125275" y="146479"/>
                  </a:lnTo>
                  <a:lnTo>
                    <a:pt x="1125992" y="146837"/>
                  </a:lnTo>
                  <a:lnTo>
                    <a:pt x="1126350" y="146837"/>
                  </a:lnTo>
                  <a:lnTo>
                    <a:pt x="1127066" y="147195"/>
                  </a:lnTo>
                  <a:lnTo>
                    <a:pt x="1128499" y="147195"/>
                  </a:lnTo>
                  <a:lnTo>
                    <a:pt x="1129215" y="147553"/>
                  </a:lnTo>
                  <a:lnTo>
                    <a:pt x="1129931" y="147553"/>
                  </a:lnTo>
                  <a:lnTo>
                    <a:pt x="1130647" y="147911"/>
                  </a:lnTo>
                  <a:lnTo>
                    <a:pt x="1131006" y="147911"/>
                  </a:lnTo>
                  <a:lnTo>
                    <a:pt x="1131722" y="148269"/>
                  </a:lnTo>
                  <a:lnTo>
                    <a:pt x="1133154" y="148269"/>
                  </a:lnTo>
                  <a:lnTo>
                    <a:pt x="1133871" y="148628"/>
                  </a:lnTo>
                  <a:lnTo>
                    <a:pt x="1134587" y="148628"/>
                  </a:lnTo>
                  <a:lnTo>
                    <a:pt x="1135303" y="148986"/>
                  </a:lnTo>
                  <a:lnTo>
                    <a:pt x="1136378" y="148986"/>
                  </a:lnTo>
                  <a:lnTo>
                    <a:pt x="1137094" y="149344"/>
                  </a:lnTo>
                  <a:lnTo>
                    <a:pt x="1138527" y="149344"/>
                  </a:lnTo>
                  <a:lnTo>
                    <a:pt x="1139243" y="149702"/>
                  </a:lnTo>
                  <a:lnTo>
                    <a:pt x="1140317" y="149702"/>
                  </a:lnTo>
                  <a:lnTo>
                    <a:pt x="1141034" y="150060"/>
                  </a:lnTo>
                  <a:lnTo>
                    <a:pt x="1142466" y="150060"/>
                  </a:lnTo>
                  <a:lnTo>
                    <a:pt x="1143182" y="150418"/>
                  </a:lnTo>
                  <a:lnTo>
                    <a:pt x="1144973" y="150418"/>
                  </a:lnTo>
                  <a:lnTo>
                    <a:pt x="1145689" y="150776"/>
                  </a:lnTo>
                  <a:lnTo>
                    <a:pt x="1147838" y="150776"/>
                  </a:lnTo>
                  <a:lnTo>
                    <a:pt x="1148554" y="151135"/>
                  </a:lnTo>
                  <a:lnTo>
                    <a:pt x="1151061" y="151135"/>
                  </a:lnTo>
                  <a:lnTo>
                    <a:pt x="1151778" y="151493"/>
                  </a:lnTo>
                  <a:lnTo>
                    <a:pt x="1155717" y="151493"/>
                  </a:lnTo>
                  <a:lnTo>
                    <a:pt x="1156434" y="151851"/>
                  </a:lnTo>
                  <a:lnTo>
                    <a:pt x="1175057" y="151851"/>
                  </a:lnTo>
                  <a:lnTo>
                    <a:pt x="1175773" y="151493"/>
                  </a:lnTo>
                  <a:lnTo>
                    <a:pt x="1179713" y="151493"/>
                  </a:lnTo>
                  <a:lnTo>
                    <a:pt x="1180429" y="151135"/>
                  </a:lnTo>
                  <a:lnTo>
                    <a:pt x="1183294" y="151135"/>
                  </a:lnTo>
                  <a:lnTo>
                    <a:pt x="1183652" y="150776"/>
                  </a:lnTo>
                  <a:lnTo>
                    <a:pt x="1185801" y="150776"/>
                  </a:lnTo>
                  <a:lnTo>
                    <a:pt x="1186517" y="150418"/>
                  </a:lnTo>
                  <a:lnTo>
                    <a:pt x="1188308" y="150418"/>
                  </a:lnTo>
                  <a:lnTo>
                    <a:pt x="1189024" y="150060"/>
                  </a:lnTo>
                  <a:lnTo>
                    <a:pt x="1190457" y="150060"/>
                  </a:lnTo>
                  <a:lnTo>
                    <a:pt x="1191173" y="149702"/>
                  </a:lnTo>
                  <a:lnTo>
                    <a:pt x="1192606" y="149702"/>
                  </a:lnTo>
                  <a:lnTo>
                    <a:pt x="1192964" y="149344"/>
                  </a:lnTo>
                  <a:lnTo>
                    <a:pt x="1194396" y="149344"/>
                  </a:lnTo>
                  <a:lnTo>
                    <a:pt x="1195113" y="148986"/>
                  </a:lnTo>
                  <a:lnTo>
                    <a:pt x="1196545" y="148986"/>
                  </a:lnTo>
                  <a:lnTo>
                    <a:pt x="1197261" y="148628"/>
                  </a:lnTo>
                  <a:lnTo>
                    <a:pt x="1197620" y="148628"/>
                  </a:lnTo>
                  <a:lnTo>
                    <a:pt x="1198336" y="148269"/>
                  </a:lnTo>
                  <a:lnTo>
                    <a:pt x="1199768" y="148269"/>
                  </a:lnTo>
                  <a:lnTo>
                    <a:pt x="1200485" y="147911"/>
                  </a:lnTo>
                  <a:lnTo>
                    <a:pt x="1201201" y="147911"/>
                  </a:lnTo>
                  <a:lnTo>
                    <a:pt x="1201917" y="147553"/>
                  </a:lnTo>
                  <a:lnTo>
                    <a:pt x="1202275" y="147553"/>
                  </a:lnTo>
                  <a:lnTo>
                    <a:pt x="1202992" y="147195"/>
                  </a:lnTo>
                  <a:lnTo>
                    <a:pt x="1203708" y="147195"/>
                  </a:lnTo>
                  <a:lnTo>
                    <a:pt x="1204424" y="146837"/>
                  </a:lnTo>
                  <a:lnTo>
                    <a:pt x="1205141" y="146837"/>
                  </a:lnTo>
                  <a:lnTo>
                    <a:pt x="1205857" y="146479"/>
                  </a:lnTo>
                  <a:lnTo>
                    <a:pt x="1206573" y="146479"/>
                  </a:lnTo>
                  <a:lnTo>
                    <a:pt x="1206931" y="146121"/>
                  </a:lnTo>
                  <a:lnTo>
                    <a:pt x="1207648" y="146121"/>
                  </a:lnTo>
                  <a:lnTo>
                    <a:pt x="1208364" y="145762"/>
                  </a:lnTo>
                  <a:lnTo>
                    <a:pt x="1209080" y="145762"/>
                  </a:lnTo>
                  <a:lnTo>
                    <a:pt x="1209796" y="145404"/>
                  </a:lnTo>
                  <a:lnTo>
                    <a:pt x="1210513" y="145404"/>
                  </a:lnTo>
                  <a:lnTo>
                    <a:pt x="1211229" y="145046"/>
                  </a:lnTo>
                  <a:lnTo>
                    <a:pt x="1211587" y="145046"/>
                  </a:lnTo>
                  <a:lnTo>
                    <a:pt x="1212303" y="144688"/>
                  </a:lnTo>
                  <a:lnTo>
                    <a:pt x="1213020" y="144688"/>
                  </a:lnTo>
                  <a:lnTo>
                    <a:pt x="1213736" y="144330"/>
                  </a:lnTo>
                  <a:lnTo>
                    <a:pt x="1214452" y="143972"/>
                  </a:lnTo>
                  <a:lnTo>
                    <a:pt x="1215168" y="143972"/>
                  </a:lnTo>
                  <a:lnTo>
                    <a:pt x="1215885" y="143614"/>
                  </a:lnTo>
                  <a:lnTo>
                    <a:pt x="1216601" y="143614"/>
                  </a:lnTo>
                  <a:lnTo>
                    <a:pt x="1216959" y="143255"/>
                  </a:lnTo>
                  <a:lnTo>
                    <a:pt x="1217675" y="142897"/>
                  </a:lnTo>
                  <a:lnTo>
                    <a:pt x="1218392" y="142897"/>
                  </a:lnTo>
                  <a:lnTo>
                    <a:pt x="1219108" y="142539"/>
                  </a:lnTo>
                  <a:lnTo>
                    <a:pt x="1219824" y="142181"/>
                  </a:lnTo>
                  <a:lnTo>
                    <a:pt x="1220541" y="142181"/>
                  </a:lnTo>
                  <a:lnTo>
                    <a:pt x="1221257" y="141823"/>
                  </a:lnTo>
                  <a:lnTo>
                    <a:pt x="1221615" y="141823"/>
                  </a:lnTo>
                  <a:lnTo>
                    <a:pt x="1222331" y="141465"/>
                  </a:lnTo>
                  <a:lnTo>
                    <a:pt x="1223048" y="141107"/>
                  </a:lnTo>
                  <a:lnTo>
                    <a:pt x="1223764" y="140749"/>
                  </a:lnTo>
                  <a:lnTo>
                    <a:pt x="1224480" y="140749"/>
                  </a:lnTo>
                  <a:lnTo>
                    <a:pt x="1225196" y="140390"/>
                  </a:lnTo>
                  <a:lnTo>
                    <a:pt x="1225913" y="140032"/>
                  </a:lnTo>
                  <a:lnTo>
                    <a:pt x="1226271" y="140032"/>
                  </a:lnTo>
                  <a:lnTo>
                    <a:pt x="1226987" y="139674"/>
                  </a:lnTo>
                  <a:lnTo>
                    <a:pt x="1227703" y="139316"/>
                  </a:lnTo>
                  <a:lnTo>
                    <a:pt x="1228420" y="138958"/>
                  </a:lnTo>
                  <a:lnTo>
                    <a:pt x="1229136" y="138958"/>
                  </a:lnTo>
                  <a:lnTo>
                    <a:pt x="1229852" y="138600"/>
                  </a:lnTo>
                  <a:lnTo>
                    <a:pt x="1230568" y="138242"/>
                  </a:lnTo>
                  <a:lnTo>
                    <a:pt x="1230927" y="137883"/>
                  </a:lnTo>
                  <a:lnTo>
                    <a:pt x="1231643" y="137883"/>
                  </a:lnTo>
                  <a:lnTo>
                    <a:pt x="1232359" y="137525"/>
                  </a:lnTo>
                  <a:lnTo>
                    <a:pt x="1233075" y="137167"/>
                  </a:lnTo>
                  <a:lnTo>
                    <a:pt x="1233792" y="136809"/>
                  </a:lnTo>
                  <a:lnTo>
                    <a:pt x="1234508" y="136451"/>
                  </a:lnTo>
                  <a:lnTo>
                    <a:pt x="1235224" y="136451"/>
                  </a:lnTo>
                  <a:lnTo>
                    <a:pt x="1235582" y="136093"/>
                  </a:lnTo>
                  <a:lnTo>
                    <a:pt x="1236299" y="135735"/>
                  </a:lnTo>
                  <a:lnTo>
                    <a:pt x="1237015" y="135376"/>
                  </a:lnTo>
                  <a:lnTo>
                    <a:pt x="1237731" y="135018"/>
                  </a:lnTo>
                  <a:lnTo>
                    <a:pt x="1238448" y="135018"/>
                  </a:lnTo>
                  <a:lnTo>
                    <a:pt x="1239164" y="134660"/>
                  </a:lnTo>
                  <a:lnTo>
                    <a:pt x="1239880" y="134302"/>
                  </a:lnTo>
                  <a:lnTo>
                    <a:pt x="1240238" y="133944"/>
                  </a:lnTo>
                  <a:lnTo>
                    <a:pt x="1240955" y="133586"/>
                  </a:lnTo>
                  <a:lnTo>
                    <a:pt x="1241671" y="133228"/>
                  </a:lnTo>
                  <a:lnTo>
                    <a:pt x="1242387" y="132869"/>
                  </a:lnTo>
                  <a:lnTo>
                    <a:pt x="1243103" y="132511"/>
                  </a:lnTo>
                  <a:lnTo>
                    <a:pt x="1243820" y="132511"/>
                  </a:lnTo>
                  <a:lnTo>
                    <a:pt x="1244536" y="132153"/>
                  </a:lnTo>
                  <a:lnTo>
                    <a:pt x="1244894" y="131795"/>
                  </a:lnTo>
                  <a:lnTo>
                    <a:pt x="1245610" y="131437"/>
                  </a:lnTo>
                  <a:lnTo>
                    <a:pt x="1246327" y="131079"/>
                  </a:lnTo>
                  <a:lnTo>
                    <a:pt x="1247043" y="130721"/>
                  </a:lnTo>
                  <a:lnTo>
                    <a:pt x="1247759" y="130362"/>
                  </a:lnTo>
                  <a:lnTo>
                    <a:pt x="1248475" y="130004"/>
                  </a:lnTo>
                  <a:lnTo>
                    <a:pt x="1249192" y="129646"/>
                  </a:lnTo>
                  <a:lnTo>
                    <a:pt x="1249908" y="129288"/>
                  </a:lnTo>
                  <a:lnTo>
                    <a:pt x="1250266" y="128930"/>
                  </a:lnTo>
                  <a:lnTo>
                    <a:pt x="1250982" y="128572"/>
                  </a:lnTo>
                  <a:lnTo>
                    <a:pt x="1251699" y="128214"/>
                  </a:lnTo>
                  <a:lnTo>
                    <a:pt x="1252415" y="127855"/>
                  </a:lnTo>
                  <a:lnTo>
                    <a:pt x="1253131" y="127497"/>
                  </a:lnTo>
                  <a:lnTo>
                    <a:pt x="1253848" y="127139"/>
                  </a:lnTo>
                  <a:lnTo>
                    <a:pt x="1254564" y="126781"/>
                  </a:lnTo>
                  <a:lnTo>
                    <a:pt x="1254922" y="126423"/>
                  </a:lnTo>
                  <a:lnTo>
                    <a:pt x="1255638" y="126423"/>
                  </a:lnTo>
                  <a:lnTo>
                    <a:pt x="1256355" y="125707"/>
                  </a:lnTo>
                  <a:lnTo>
                    <a:pt x="1257071" y="125348"/>
                  </a:lnTo>
                  <a:lnTo>
                    <a:pt x="1257787" y="124990"/>
                  </a:lnTo>
                  <a:lnTo>
                    <a:pt x="1258503" y="124632"/>
                  </a:lnTo>
                  <a:lnTo>
                    <a:pt x="1259220" y="124274"/>
                  </a:lnTo>
                  <a:lnTo>
                    <a:pt x="1259578" y="123916"/>
                  </a:lnTo>
                  <a:lnTo>
                    <a:pt x="1260294" y="123558"/>
                  </a:lnTo>
                  <a:lnTo>
                    <a:pt x="1261010" y="123200"/>
                  </a:lnTo>
                  <a:lnTo>
                    <a:pt x="1261727" y="122842"/>
                  </a:lnTo>
                  <a:lnTo>
                    <a:pt x="1262443" y="122483"/>
                  </a:lnTo>
                  <a:lnTo>
                    <a:pt x="1263159" y="122125"/>
                  </a:lnTo>
                  <a:lnTo>
                    <a:pt x="1263876" y="121767"/>
                  </a:lnTo>
                  <a:lnTo>
                    <a:pt x="1264234" y="121409"/>
                  </a:lnTo>
                  <a:lnTo>
                    <a:pt x="1264950" y="121051"/>
                  </a:lnTo>
                  <a:lnTo>
                    <a:pt x="1265666" y="120693"/>
                  </a:lnTo>
                  <a:lnTo>
                    <a:pt x="1266382" y="120335"/>
                  </a:lnTo>
                  <a:lnTo>
                    <a:pt x="1267099" y="119976"/>
                  </a:lnTo>
                  <a:lnTo>
                    <a:pt x="1267815" y="119618"/>
                  </a:lnTo>
                  <a:lnTo>
                    <a:pt x="1268531" y="119260"/>
                  </a:lnTo>
                  <a:lnTo>
                    <a:pt x="1268889" y="118544"/>
                  </a:lnTo>
                  <a:lnTo>
                    <a:pt x="1269606" y="118186"/>
                  </a:lnTo>
                  <a:lnTo>
                    <a:pt x="1270322" y="117828"/>
                  </a:lnTo>
                  <a:lnTo>
                    <a:pt x="1271038" y="117469"/>
                  </a:lnTo>
                  <a:lnTo>
                    <a:pt x="1271755" y="117111"/>
                  </a:lnTo>
                  <a:lnTo>
                    <a:pt x="1272471" y="116753"/>
                  </a:lnTo>
                  <a:lnTo>
                    <a:pt x="1273187" y="116395"/>
                  </a:lnTo>
                  <a:lnTo>
                    <a:pt x="1273545" y="116037"/>
                  </a:lnTo>
                  <a:lnTo>
                    <a:pt x="1274262" y="115321"/>
                  </a:lnTo>
                  <a:lnTo>
                    <a:pt x="1274978" y="114962"/>
                  </a:lnTo>
                  <a:lnTo>
                    <a:pt x="1275694" y="114604"/>
                  </a:lnTo>
                  <a:lnTo>
                    <a:pt x="1276410" y="114246"/>
                  </a:lnTo>
                  <a:lnTo>
                    <a:pt x="1277127" y="113888"/>
                  </a:lnTo>
                  <a:lnTo>
                    <a:pt x="1277843" y="113530"/>
                  </a:lnTo>
                  <a:lnTo>
                    <a:pt x="1278201" y="113172"/>
                  </a:lnTo>
                  <a:lnTo>
                    <a:pt x="1278917" y="112455"/>
                  </a:lnTo>
                  <a:lnTo>
                    <a:pt x="1279634" y="112097"/>
                  </a:lnTo>
                  <a:lnTo>
                    <a:pt x="1280350" y="111739"/>
                  </a:lnTo>
                  <a:lnTo>
                    <a:pt x="1281066" y="111381"/>
                  </a:lnTo>
                  <a:lnTo>
                    <a:pt x="1281783" y="111023"/>
                  </a:lnTo>
                  <a:lnTo>
                    <a:pt x="1282499" y="110665"/>
                  </a:lnTo>
                  <a:lnTo>
                    <a:pt x="1283215" y="109948"/>
                  </a:lnTo>
                  <a:lnTo>
                    <a:pt x="1283573" y="109590"/>
                  </a:lnTo>
                  <a:lnTo>
                    <a:pt x="1284289" y="109232"/>
                  </a:lnTo>
                  <a:lnTo>
                    <a:pt x="1285006" y="108874"/>
                  </a:lnTo>
                  <a:lnTo>
                    <a:pt x="1285722" y="108516"/>
                  </a:lnTo>
                  <a:lnTo>
                    <a:pt x="1286438" y="107800"/>
                  </a:lnTo>
                  <a:lnTo>
                    <a:pt x="1287155" y="107441"/>
                  </a:lnTo>
                  <a:lnTo>
                    <a:pt x="1287871" y="107083"/>
                  </a:lnTo>
                  <a:lnTo>
                    <a:pt x="1288229" y="106725"/>
                  </a:lnTo>
                  <a:lnTo>
                    <a:pt x="1288945" y="106009"/>
                  </a:lnTo>
                  <a:lnTo>
                    <a:pt x="1289662" y="105651"/>
                  </a:lnTo>
                  <a:lnTo>
                    <a:pt x="1290378" y="105293"/>
                  </a:lnTo>
                  <a:lnTo>
                    <a:pt x="1291094" y="104935"/>
                  </a:lnTo>
                  <a:lnTo>
                    <a:pt x="1291810" y="104576"/>
                  </a:lnTo>
                  <a:lnTo>
                    <a:pt x="1292527" y="103860"/>
                  </a:lnTo>
                  <a:lnTo>
                    <a:pt x="1292885" y="103502"/>
                  </a:lnTo>
                  <a:lnTo>
                    <a:pt x="1293601" y="103144"/>
                  </a:lnTo>
                  <a:lnTo>
                    <a:pt x="1294317" y="102786"/>
                  </a:lnTo>
                  <a:lnTo>
                    <a:pt x="1295034" y="102069"/>
                  </a:lnTo>
                  <a:lnTo>
                    <a:pt x="1295750" y="101711"/>
                  </a:lnTo>
                  <a:lnTo>
                    <a:pt x="1296466" y="101353"/>
                  </a:lnTo>
                  <a:lnTo>
                    <a:pt x="1297183" y="100995"/>
                  </a:lnTo>
                  <a:lnTo>
                    <a:pt x="1297541" y="100279"/>
                  </a:lnTo>
                  <a:lnTo>
                    <a:pt x="1298257" y="99921"/>
                  </a:lnTo>
                  <a:lnTo>
                    <a:pt x="1298973" y="99562"/>
                  </a:lnTo>
                  <a:lnTo>
                    <a:pt x="1299690" y="98846"/>
                  </a:lnTo>
                  <a:lnTo>
                    <a:pt x="1300406" y="98488"/>
                  </a:lnTo>
                  <a:lnTo>
                    <a:pt x="1301122" y="98130"/>
                  </a:lnTo>
                  <a:lnTo>
                    <a:pt x="1301838" y="97772"/>
                  </a:lnTo>
                  <a:lnTo>
                    <a:pt x="1302196" y="97055"/>
                  </a:lnTo>
                  <a:lnTo>
                    <a:pt x="1302913" y="96697"/>
                  </a:lnTo>
                  <a:lnTo>
                    <a:pt x="1303629" y="96339"/>
                  </a:lnTo>
                  <a:lnTo>
                    <a:pt x="1304345" y="95981"/>
                  </a:lnTo>
                  <a:lnTo>
                    <a:pt x="1305062" y="95265"/>
                  </a:lnTo>
                  <a:lnTo>
                    <a:pt x="1305778" y="94907"/>
                  </a:lnTo>
                  <a:lnTo>
                    <a:pt x="1306494" y="94548"/>
                  </a:lnTo>
                  <a:lnTo>
                    <a:pt x="1306852" y="93832"/>
                  </a:lnTo>
                  <a:lnTo>
                    <a:pt x="1307569" y="93474"/>
                  </a:lnTo>
                  <a:lnTo>
                    <a:pt x="1308285" y="93116"/>
                  </a:lnTo>
                  <a:lnTo>
                    <a:pt x="1309001" y="92400"/>
                  </a:lnTo>
                  <a:lnTo>
                    <a:pt x="1309717" y="92041"/>
                  </a:lnTo>
                  <a:lnTo>
                    <a:pt x="1310434" y="91683"/>
                  </a:lnTo>
                  <a:lnTo>
                    <a:pt x="1311150" y="91325"/>
                  </a:lnTo>
                  <a:lnTo>
                    <a:pt x="1311508" y="90609"/>
                  </a:lnTo>
                  <a:lnTo>
                    <a:pt x="1312224" y="90251"/>
                  </a:lnTo>
                  <a:lnTo>
                    <a:pt x="1312941" y="89893"/>
                  </a:lnTo>
                  <a:lnTo>
                    <a:pt x="1313657" y="89176"/>
                  </a:lnTo>
                  <a:lnTo>
                    <a:pt x="1314373" y="88818"/>
                  </a:lnTo>
                  <a:lnTo>
                    <a:pt x="1315090" y="88460"/>
                  </a:lnTo>
                  <a:lnTo>
                    <a:pt x="1315806" y="87744"/>
                  </a:lnTo>
                  <a:lnTo>
                    <a:pt x="1316522" y="87386"/>
                  </a:lnTo>
                  <a:lnTo>
                    <a:pt x="1316880" y="87028"/>
                  </a:lnTo>
                  <a:lnTo>
                    <a:pt x="1317597" y="86311"/>
                  </a:lnTo>
                  <a:lnTo>
                    <a:pt x="1318313" y="85953"/>
                  </a:lnTo>
                  <a:lnTo>
                    <a:pt x="1319029" y="85595"/>
                  </a:lnTo>
                  <a:lnTo>
                    <a:pt x="1319745" y="84879"/>
                  </a:lnTo>
                  <a:lnTo>
                    <a:pt x="1320462" y="84521"/>
                  </a:lnTo>
                  <a:lnTo>
                    <a:pt x="1321178" y="84162"/>
                  </a:lnTo>
                  <a:lnTo>
                    <a:pt x="1321536" y="83446"/>
                  </a:lnTo>
                  <a:lnTo>
                    <a:pt x="1322252" y="83088"/>
                  </a:lnTo>
                  <a:lnTo>
                    <a:pt x="1322969" y="82730"/>
                  </a:lnTo>
                  <a:lnTo>
                    <a:pt x="1323685" y="82014"/>
                  </a:lnTo>
                  <a:lnTo>
                    <a:pt x="1324401" y="81655"/>
                  </a:lnTo>
                  <a:lnTo>
                    <a:pt x="1325117" y="81297"/>
                  </a:lnTo>
                  <a:lnTo>
                    <a:pt x="1325834" y="80939"/>
                  </a:lnTo>
                  <a:lnTo>
                    <a:pt x="1326192" y="80223"/>
                  </a:lnTo>
                  <a:lnTo>
                    <a:pt x="1326908" y="79865"/>
                  </a:lnTo>
                  <a:lnTo>
                    <a:pt x="1327624" y="79507"/>
                  </a:lnTo>
                  <a:lnTo>
                    <a:pt x="1328341" y="78790"/>
                  </a:lnTo>
                  <a:lnTo>
                    <a:pt x="1329057" y="78432"/>
                  </a:lnTo>
                  <a:lnTo>
                    <a:pt x="1329773" y="78074"/>
                  </a:lnTo>
                  <a:lnTo>
                    <a:pt x="1330490" y="77358"/>
                  </a:lnTo>
                  <a:lnTo>
                    <a:pt x="1330848" y="77000"/>
                  </a:lnTo>
                  <a:lnTo>
                    <a:pt x="1331564" y="76641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92797" y="925139"/>
              <a:ext cx="1332865" cy="76200"/>
            </a:xfrm>
            <a:custGeom>
              <a:avLst/>
              <a:gdLst/>
              <a:ahLst/>
              <a:cxnLst/>
              <a:rect l="l" t="t" r="r" b="b"/>
              <a:pathLst>
                <a:path w="1332864" h="76200">
                  <a:moveTo>
                    <a:pt x="0" y="75925"/>
                  </a:moveTo>
                  <a:lnTo>
                    <a:pt x="17548" y="75925"/>
                  </a:lnTo>
                  <a:lnTo>
                    <a:pt x="17906" y="71627"/>
                  </a:lnTo>
                  <a:lnTo>
                    <a:pt x="18623" y="64465"/>
                  </a:lnTo>
                  <a:lnTo>
                    <a:pt x="22204" y="60525"/>
                  </a:lnTo>
                  <a:lnTo>
                    <a:pt x="22562" y="59809"/>
                  </a:lnTo>
                  <a:lnTo>
                    <a:pt x="23279" y="59451"/>
                  </a:lnTo>
                  <a:lnTo>
                    <a:pt x="23995" y="59093"/>
                  </a:lnTo>
                  <a:lnTo>
                    <a:pt x="24711" y="58734"/>
                  </a:lnTo>
                  <a:lnTo>
                    <a:pt x="25427" y="58018"/>
                  </a:lnTo>
                  <a:lnTo>
                    <a:pt x="26144" y="57660"/>
                  </a:lnTo>
                  <a:lnTo>
                    <a:pt x="26860" y="57302"/>
                  </a:lnTo>
                  <a:lnTo>
                    <a:pt x="27218" y="56586"/>
                  </a:lnTo>
                  <a:lnTo>
                    <a:pt x="27934" y="56227"/>
                  </a:lnTo>
                  <a:lnTo>
                    <a:pt x="28651" y="55869"/>
                  </a:lnTo>
                  <a:lnTo>
                    <a:pt x="29367" y="55511"/>
                  </a:lnTo>
                  <a:lnTo>
                    <a:pt x="30083" y="54795"/>
                  </a:lnTo>
                  <a:lnTo>
                    <a:pt x="30800" y="54437"/>
                  </a:lnTo>
                  <a:lnTo>
                    <a:pt x="31516" y="54079"/>
                  </a:lnTo>
                  <a:lnTo>
                    <a:pt x="31874" y="53362"/>
                  </a:lnTo>
                  <a:lnTo>
                    <a:pt x="32590" y="53004"/>
                  </a:lnTo>
                  <a:lnTo>
                    <a:pt x="33307" y="52646"/>
                  </a:lnTo>
                  <a:lnTo>
                    <a:pt x="34023" y="52288"/>
                  </a:lnTo>
                  <a:lnTo>
                    <a:pt x="34739" y="51572"/>
                  </a:lnTo>
                  <a:lnTo>
                    <a:pt x="35455" y="51214"/>
                  </a:lnTo>
                  <a:lnTo>
                    <a:pt x="36172" y="50855"/>
                  </a:lnTo>
                  <a:lnTo>
                    <a:pt x="36530" y="50497"/>
                  </a:lnTo>
                  <a:lnTo>
                    <a:pt x="37246" y="49781"/>
                  </a:lnTo>
                  <a:lnTo>
                    <a:pt x="37962" y="49423"/>
                  </a:lnTo>
                  <a:lnTo>
                    <a:pt x="38679" y="49065"/>
                  </a:lnTo>
                  <a:lnTo>
                    <a:pt x="39395" y="48707"/>
                  </a:lnTo>
                  <a:lnTo>
                    <a:pt x="40111" y="47990"/>
                  </a:lnTo>
                  <a:lnTo>
                    <a:pt x="40827" y="47632"/>
                  </a:lnTo>
                  <a:lnTo>
                    <a:pt x="41186" y="47274"/>
                  </a:lnTo>
                  <a:lnTo>
                    <a:pt x="41902" y="46916"/>
                  </a:lnTo>
                  <a:lnTo>
                    <a:pt x="42618" y="46200"/>
                  </a:lnTo>
                  <a:lnTo>
                    <a:pt x="43334" y="45841"/>
                  </a:lnTo>
                  <a:lnTo>
                    <a:pt x="44051" y="45483"/>
                  </a:lnTo>
                  <a:lnTo>
                    <a:pt x="44767" y="45125"/>
                  </a:lnTo>
                  <a:lnTo>
                    <a:pt x="45483" y="44767"/>
                  </a:lnTo>
                  <a:lnTo>
                    <a:pt x="45841" y="44051"/>
                  </a:lnTo>
                  <a:lnTo>
                    <a:pt x="46558" y="43693"/>
                  </a:lnTo>
                  <a:lnTo>
                    <a:pt x="47274" y="43334"/>
                  </a:lnTo>
                  <a:lnTo>
                    <a:pt x="47990" y="42976"/>
                  </a:lnTo>
                  <a:lnTo>
                    <a:pt x="48707" y="42260"/>
                  </a:lnTo>
                  <a:lnTo>
                    <a:pt x="49423" y="41902"/>
                  </a:lnTo>
                  <a:lnTo>
                    <a:pt x="50139" y="41544"/>
                  </a:lnTo>
                  <a:lnTo>
                    <a:pt x="50855" y="41186"/>
                  </a:lnTo>
                  <a:lnTo>
                    <a:pt x="51214" y="40827"/>
                  </a:lnTo>
                  <a:lnTo>
                    <a:pt x="51930" y="40469"/>
                  </a:lnTo>
                  <a:lnTo>
                    <a:pt x="52646" y="39753"/>
                  </a:lnTo>
                  <a:lnTo>
                    <a:pt x="53362" y="39395"/>
                  </a:lnTo>
                  <a:lnTo>
                    <a:pt x="54079" y="39037"/>
                  </a:lnTo>
                  <a:lnTo>
                    <a:pt x="54795" y="38679"/>
                  </a:lnTo>
                  <a:lnTo>
                    <a:pt x="55511" y="38320"/>
                  </a:lnTo>
                  <a:lnTo>
                    <a:pt x="55869" y="37962"/>
                  </a:lnTo>
                  <a:lnTo>
                    <a:pt x="56586" y="37246"/>
                  </a:lnTo>
                  <a:lnTo>
                    <a:pt x="57302" y="36888"/>
                  </a:lnTo>
                  <a:lnTo>
                    <a:pt x="58018" y="36530"/>
                  </a:lnTo>
                  <a:lnTo>
                    <a:pt x="58734" y="36172"/>
                  </a:lnTo>
                  <a:lnTo>
                    <a:pt x="59451" y="35813"/>
                  </a:lnTo>
                  <a:lnTo>
                    <a:pt x="60167" y="35455"/>
                  </a:lnTo>
                  <a:lnTo>
                    <a:pt x="60525" y="35097"/>
                  </a:lnTo>
                  <a:lnTo>
                    <a:pt x="61241" y="34381"/>
                  </a:lnTo>
                  <a:lnTo>
                    <a:pt x="61958" y="34023"/>
                  </a:lnTo>
                  <a:lnTo>
                    <a:pt x="62674" y="33665"/>
                  </a:lnTo>
                  <a:lnTo>
                    <a:pt x="63390" y="33307"/>
                  </a:lnTo>
                  <a:lnTo>
                    <a:pt x="64107" y="32948"/>
                  </a:lnTo>
                  <a:lnTo>
                    <a:pt x="64823" y="32590"/>
                  </a:lnTo>
                  <a:lnTo>
                    <a:pt x="65181" y="32232"/>
                  </a:lnTo>
                  <a:lnTo>
                    <a:pt x="65897" y="31874"/>
                  </a:lnTo>
                  <a:lnTo>
                    <a:pt x="66614" y="31516"/>
                  </a:lnTo>
                  <a:lnTo>
                    <a:pt x="67330" y="31158"/>
                  </a:lnTo>
                  <a:lnTo>
                    <a:pt x="68046" y="30800"/>
                  </a:lnTo>
                  <a:lnTo>
                    <a:pt x="68762" y="30083"/>
                  </a:lnTo>
                  <a:lnTo>
                    <a:pt x="69479" y="29725"/>
                  </a:lnTo>
                  <a:lnTo>
                    <a:pt x="69837" y="29367"/>
                  </a:lnTo>
                  <a:lnTo>
                    <a:pt x="70553" y="29009"/>
                  </a:lnTo>
                  <a:lnTo>
                    <a:pt x="71269" y="28651"/>
                  </a:lnTo>
                  <a:lnTo>
                    <a:pt x="71986" y="28293"/>
                  </a:lnTo>
                  <a:lnTo>
                    <a:pt x="72702" y="27934"/>
                  </a:lnTo>
                  <a:lnTo>
                    <a:pt x="73418" y="27576"/>
                  </a:lnTo>
                  <a:lnTo>
                    <a:pt x="74134" y="27218"/>
                  </a:lnTo>
                  <a:lnTo>
                    <a:pt x="74493" y="26860"/>
                  </a:lnTo>
                  <a:lnTo>
                    <a:pt x="75209" y="26502"/>
                  </a:lnTo>
                  <a:lnTo>
                    <a:pt x="75925" y="26144"/>
                  </a:lnTo>
                  <a:lnTo>
                    <a:pt x="76641" y="25786"/>
                  </a:lnTo>
                  <a:lnTo>
                    <a:pt x="77358" y="25427"/>
                  </a:lnTo>
                  <a:lnTo>
                    <a:pt x="78074" y="25069"/>
                  </a:lnTo>
                  <a:lnTo>
                    <a:pt x="78790" y="24711"/>
                  </a:lnTo>
                  <a:lnTo>
                    <a:pt x="79148" y="24353"/>
                  </a:lnTo>
                  <a:lnTo>
                    <a:pt x="79865" y="23995"/>
                  </a:lnTo>
                  <a:lnTo>
                    <a:pt x="80581" y="23637"/>
                  </a:lnTo>
                  <a:lnTo>
                    <a:pt x="81297" y="23279"/>
                  </a:lnTo>
                  <a:lnTo>
                    <a:pt x="82014" y="22920"/>
                  </a:lnTo>
                  <a:lnTo>
                    <a:pt x="82730" y="22562"/>
                  </a:lnTo>
                  <a:lnTo>
                    <a:pt x="83446" y="22204"/>
                  </a:lnTo>
                  <a:lnTo>
                    <a:pt x="84162" y="21846"/>
                  </a:lnTo>
                  <a:lnTo>
                    <a:pt x="84521" y="21846"/>
                  </a:lnTo>
                  <a:lnTo>
                    <a:pt x="85237" y="21488"/>
                  </a:lnTo>
                  <a:lnTo>
                    <a:pt x="85953" y="21130"/>
                  </a:lnTo>
                  <a:lnTo>
                    <a:pt x="86669" y="20772"/>
                  </a:lnTo>
                  <a:lnTo>
                    <a:pt x="87386" y="20413"/>
                  </a:lnTo>
                  <a:lnTo>
                    <a:pt x="88102" y="20055"/>
                  </a:lnTo>
                  <a:lnTo>
                    <a:pt x="88818" y="19697"/>
                  </a:lnTo>
                  <a:lnTo>
                    <a:pt x="89176" y="19339"/>
                  </a:lnTo>
                  <a:lnTo>
                    <a:pt x="89893" y="18981"/>
                  </a:lnTo>
                  <a:lnTo>
                    <a:pt x="90609" y="18623"/>
                  </a:lnTo>
                  <a:lnTo>
                    <a:pt x="91325" y="18623"/>
                  </a:lnTo>
                  <a:lnTo>
                    <a:pt x="92041" y="18265"/>
                  </a:lnTo>
                  <a:lnTo>
                    <a:pt x="92758" y="17906"/>
                  </a:lnTo>
                  <a:lnTo>
                    <a:pt x="93474" y="17548"/>
                  </a:lnTo>
                  <a:lnTo>
                    <a:pt x="93832" y="17190"/>
                  </a:lnTo>
                  <a:lnTo>
                    <a:pt x="94548" y="16832"/>
                  </a:lnTo>
                  <a:lnTo>
                    <a:pt x="95265" y="16474"/>
                  </a:lnTo>
                  <a:lnTo>
                    <a:pt x="95981" y="16474"/>
                  </a:lnTo>
                  <a:lnTo>
                    <a:pt x="96697" y="16116"/>
                  </a:lnTo>
                  <a:lnTo>
                    <a:pt x="97414" y="15758"/>
                  </a:lnTo>
                  <a:lnTo>
                    <a:pt x="98130" y="15400"/>
                  </a:lnTo>
                  <a:lnTo>
                    <a:pt x="98488" y="15041"/>
                  </a:lnTo>
                  <a:lnTo>
                    <a:pt x="99204" y="15041"/>
                  </a:lnTo>
                  <a:lnTo>
                    <a:pt x="99921" y="14683"/>
                  </a:lnTo>
                  <a:lnTo>
                    <a:pt x="100637" y="14325"/>
                  </a:lnTo>
                  <a:lnTo>
                    <a:pt x="101353" y="13967"/>
                  </a:lnTo>
                  <a:lnTo>
                    <a:pt x="102069" y="13609"/>
                  </a:lnTo>
                  <a:lnTo>
                    <a:pt x="102786" y="13609"/>
                  </a:lnTo>
                  <a:lnTo>
                    <a:pt x="103144" y="13251"/>
                  </a:lnTo>
                  <a:lnTo>
                    <a:pt x="103860" y="12893"/>
                  </a:lnTo>
                  <a:lnTo>
                    <a:pt x="104576" y="12534"/>
                  </a:lnTo>
                  <a:lnTo>
                    <a:pt x="105293" y="12534"/>
                  </a:lnTo>
                  <a:lnTo>
                    <a:pt x="106009" y="12176"/>
                  </a:lnTo>
                  <a:lnTo>
                    <a:pt x="106725" y="11818"/>
                  </a:lnTo>
                  <a:lnTo>
                    <a:pt x="107441" y="11818"/>
                  </a:lnTo>
                  <a:lnTo>
                    <a:pt x="107800" y="11460"/>
                  </a:lnTo>
                  <a:lnTo>
                    <a:pt x="108516" y="11102"/>
                  </a:lnTo>
                  <a:lnTo>
                    <a:pt x="109232" y="10744"/>
                  </a:lnTo>
                  <a:lnTo>
                    <a:pt x="109948" y="10744"/>
                  </a:lnTo>
                  <a:lnTo>
                    <a:pt x="110665" y="10386"/>
                  </a:lnTo>
                  <a:lnTo>
                    <a:pt x="111381" y="10027"/>
                  </a:lnTo>
                  <a:lnTo>
                    <a:pt x="112097" y="10027"/>
                  </a:lnTo>
                  <a:lnTo>
                    <a:pt x="112455" y="9669"/>
                  </a:lnTo>
                  <a:lnTo>
                    <a:pt x="113172" y="9311"/>
                  </a:lnTo>
                  <a:lnTo>
                    <a:pt x="113888" y="9311"/>
                  </a:lnTo>
                  <a:lnTo>
                    <a:pt x="114604" y="8953"/>
                  </a:lnTo>
                  <a:lnTo>
                    <a:pt x="115321" y="8953"/>
                  </a:lnTo>
                  <a:lnTo>
                    <a:pt x="116037" y="8595"/>
                  </a:lnTo>
                  <a:lnTo>
                    <a:pt x="116753" y="8237"/>
                  </a:lnTo>
                  <a:lnTo>
                    <a:pt x="117469" y="8237"/>
                  </a:lnTo>
                  <a:lnTo>
                    <a:pt x="117828" y="7879"/>
                  </a:lnTo>
                  <a:lnTo>
                    <a:pt x="118544" y="7879"/>
                  </a:lnTo>
                  <a:lnTo>
                    <a:pt x="119260" y="7520"/>
                  </a:lnTo>
                  <a:lnTo>
                    <a:pt x="119976" y="7162"/>
                  </a:lnTo>
                  <a:lnTo>
                    <a:pt x="120693" y="7162"/>
                  </a:lnTo>
                  <a:lnTo>
                    <a:pt x="121409" y="6804"/>
                  </a:lnTo>
                  <a:lnTo>
                    <a:pt x="122125" y="6804"/>
                  </a:lnTo>
                  <a:lnTo>
                    <a:pt x="122483" y="6446"/>
                  </a:lnTo>
                  <a:lnTo>
                    <a:pt x="123200" y="6446"/>
                  </a:lnTo>
                  <a:lnTo>
                    <a:pt x="123916" y="6088"/>
                  </a:lnTo>
                  <a:lnTo>
                    <a:pt x="124632" y="6088"/>
                  </a:lnTo>
                  <a:lnTo>
                    <a:pt x="125348" y="5730"/>
                  </a:lnTo>
                  <a:lnTo>
                    <a:pt x="126065" y="5730"/>
                  </a:lnTo>
                  <a:lnTo>
                    <a:pt x="126781" y="5372"/>
                  </a:lnTo>
                  <a:lnTo>
                    <a:pt x="127139" y="5372"/>
                  </a:lnTo>
                  <a:lnTo>
                    <a:pt x="127855" y="5013"/>
                  </a:lnTo>
                  <a:lnTo>
                    <a:pt x="128572" y="5013"/>
                  </a:lnTo>
                  <a:lnTo>
                    <a:pt x="129288" y="4655"/>
                  </a:lnTo>
                  <a:lnTo>
                    <a:pt x="130004" y="4655"/>
                  </a:lnTo>
                  <a:lnTo>
                    <a:pt x="130721" y="4297"/>
                  </a:lnTo>
                  <a:lnTo>
                    <a:pt x="131437" y="4297"/>
                  </a:lnTo>
                  <a:lnTo>
                    <a:pt x="131795" y="3939"/>
                  </a:lnTo>
                  <a:lnTo>
                    <a:pt x="133228" y="3939"/>
                  </a:lnTo>
                  <a:lnTo>
                    <a:pt x="133944" y="3581"/>
                  </a:lnTo>
                  <a:lnTo>
                    <a:pt x="134660" y="3581"/>
                  </a:lnTo>
                  <a:lnTo>
                    <a:pt x="135376" y="3223"/>
                  </a:lnTo>
                  <a:lnTo>
                    <a:pt x="136451" y="3223"/>
                  </a:lnTo>
                  <a:lnTo>
                    <a:pt x="137167" y="2865"/>
                  </a:lnTo>
                  <a:lnTo>
                    <a:pt x="138600" y="2865"/>
                  </a:lnTo>
                  <a:lnTo>
                    <a:pt x="139316" y="2506"/>
                  </a:lnTo>
                  <a:lnTo>
                    <a:pt x="140749" y="2506"/>
                  </a:lnTo>
                  <a:lnTo>
                    <a:pt x="141107" y="2148"/>
                  </a:lnTo>
                  <a:lnTo>
                    <a:pt x="142539" y="2148"/>
                  </a:lnTo>
                  <a:lnTo>
                    <a:pt x="143255" y="1790"/>
                  </a:lnTo>
                  <a:lnTo>
                    <a:pt x="144688" y="1790"/>
                  </a:lnTo>
                  <a:lnTo>
                    <a:pt x="145404" y="1432"/>
                  </a:lnTo>
                  <a:lnTo>
                    <a:pt x="147195" y="1432"/>
                  </a:lnTo>
                  <a:lnTo>
                    <a:pt x="147911" y="1074"/>
                  </a:lnTo>
                  <a:lnTo>
                    <a:pt x="150776" y="1074"/>
                  </a:lnTo>
                  <a:lnTo>
                    <a:pt x="151135" y="716"/>
                  </a:lnTo>
                  <a:lnTo>
                    <a:pt x="154716" y="716"/>
                  </a:lnTo>
                  <a:lnTo>
                    <a:pt x="155432" y="358"/>
                  </a:lnTo>
                  <a:lnTo>
                    <a:pt x="160088" y="358"/>
                  </a:lnTo>
                  <a:lnTo>
                    <a:pt x="160446" y="0"/>
                  </a:lnTo>
                  <a:lnTo>
                    <a:pt x="172623" y="0"/>
                  </a:lnTo>
                  <a:lnTo>
                    <a:pt x="173339" y="358"/>
                  </a:lnTo>
                  <a:lnTo>
                    <a:pt x="178711" y="358"/>
                  </a:lnTo>
                  <a:lnTo>
                    <a:pt x="179069" y="716"/>
                  </a:lnTo>
                  <a:lnTo>
                    <a:pt x="181935" y="716"/>
                  </a:lnTo>
                  <a:lnTo>
                    <a:pt x="182651" y="1074"/>
                  </a:lnTo>
                  <a:lnTo>
                    <a:pt x="185158" y="1074"/>
                  </a:lnTo>
                  <a:lnTo>
                    <a:pt x="185874" y="1432"/>
                  </a:lnTo>
                  <a:lnTo>
                    <a:pt x="188023" y="1432"/>
                  </a:lnTo>
                  <a:lnTo>
                    <a:pt x="188739" y="1790"/>
                  </a:lnTo>
                  <a:lnTo>
                    <a:pt x="189814" y="1790"/>
                  </a:lnTo>
                  <a:lnTo>
                    <a:pt x="190530" y="2148"/>
                  </a:lnTo>
                  <a:lnTo>
                    <a:pt x="192679" y="2148"/>
                  </a:lnTo>
                  <a:lnTo>
                    <a:pt x="193395" y="2506"/>
                  </a:lnTo>
                  <a:lnTo>
                    <a:pt x="194470" y="2506"/>
                  </a:lnTo>
                  <a:lnTo>
                    <a:pt x="195186" y="2865"/>
                  </a:lnTo>
                  <a:lnTo>
                    <a:pt x="195902" y="2865"/>
                  </a:lnTo>
                  <a:lnTo>
                    <a:pt x="196618" y="3223"/>
                  </a:lnTo>
                  <a:lnTo>
                    <a:pt x="198051" y="3223"/>
                  </a:lnTo>
                  <a:lnTo>
                    <a:pt x="198409" y="3581"/>
                  </a:lnTo>
                  <a:lnTo>
                    <a:pt x="199842" y="3581"/>
                  </a:lnTo>
                  <a:lnTo>
                    <a:pt x="200558" y="3939"/>
                  </a:lnTo>
                  <a:lnTo>
                    <a:pt x="201274" y="3939"/>
                  </a:lnTo>
                  <a:lnTo>
                    <a:pt x="201990" y="4297"/>
                  </a:lnTo>
                  <a:lnTo>
                    <a:pt x="202707" y="4297"/>
                  </a:lnTo>
                  <a:lnTo>
                    <a:pt x="203065" y="4655"/>
                  </a:lnTo>
                  <a:lnTo>
                    <a:pt x="203781" y="4655"/>
                  </a:lnTo>
                  <a:lnTo>
                    <a:pt x="204497" y="5013"/>
                  </a:lnTo>
                  <a:lnTo>
                    <a:pt x="205214" y="5013"/>
                  </a:lnTo>
                  <a:lnTo>
                    <a:pt x="205930" y="5372"/>
                  </a:lnTo>
                  <a:lnTo>
                    <a:pt x="207363" y="5372"/>
                  </a:lnTo>
                  <a:lnTo>
                    <a:pt x="207721" y="5730"/>
                  </a:lnTo>
                  <a:lnTo>
                    <a:pt x="208437" y="5730"/>
                  </a:lnTo>
                  <a:lnTo>
                    <a:pt x="209153" y="6088"/>
                  </a:lnTo>
                  <a:lnTo>
                    <a:pt x="209870" y="6446"/>
                  </a:lnTo>
                  <a:lnTo>
                    <a:pt x="210586" y="6446"/>
                  </a:lnTo>
                  <a:lnTo>
                    <a:pt x="211302" y="6804"/>
                  </a:lnTo>
                  <a:lnTo>
                    <a:pt x="212018" y="6804"/>
                  </a:lnTo>
                  <a:lnTo>
                    <a:pt x="212377" y="7162"/>
                  </a:lnTo>
                  <a:lnTo>
                    <a:pt x="213093" y="7162"/>
                  </a:lnTo>
                  <a:lnTo>
                    <a:pt x="213809" y="7520"/>
                  </a:lnTo>
                  <a:lnTo>
                    <a:pt x="214525" y="7520"/>
                  </a:lnTo>
                  <a:lnTo>
                    <a:pt x="215242" y="7879"/>
                  </a:lnTo>
                  <a:lnTo>
                    <a:pt x="215958" y="8237"/>
                  </a:lnTo>
                  <a:lnTo>
                    <a:pt x="216674" y="8237"/>
                  </a:lnTo>
                  <a:lnTo>
                    <a:pt x="217390" y="8595"/>
                  </a:lnTo>
                  <a:lnTo>
                    <a:pt x="217749" y="8595"/>
                  </a:lnTo>
                  <a:lnTo>
                    <a:pt x="218465" y="8953"/>
                  </a:lnTo>
                  <a:lnTo>
                    <a:pt x="219181" y="9311"/>
                  </a:lnTo>
                  <a:lnTo>
                    <a:pt x="219897" y="9311"/>
                  </a:lnTo>
                  <a:lnTo>
                    <a:pt x="220614" y="9669"/>
                  </a:lnTo>
                  <a:lnTo>
                    <a:pt x="221330" y="10027"/>
                  </a:lnTo>
                  <a:lnTo>
                    <a:pt x="222046" y="10027"/>
                  </a:lnTo>
                  <a:lnTo>
                    <a:pt x="222404" y="10386"/>
                  </a:lnTo>
                  <a:lnTo>
                    <a:pt x="223121" y="10744"/>
                  </a:lnTo>
                  <a:lnTo>
                    <a:pt x="223837" y="10744"/>
                  </a:lnTo>
                  <a:lnTo>
                    <a:pt x="224553" y="11102"/>
                  </a:lnTo>
                  <a:lnTo>
                    <a:pt x="225270" y="11460"/>
                  </a:lnTo>
                  <a:lnTo>
                    <a:pt x="225986" y="11460"/>
                  </a:lnTo>
                  <a:lnTo>
                    <a:pt x="226702" y="11818"/>
                  </a:lnTo>
                  <a:lnTo>
                    <a:pt x="227060" y="12176"/>
                  </a:lnTo>
                  <a:lnTo>
                    <a:pt x="227777" y="12534"/>
                  </a:lnTo>
                  <a:lnTo>
                    <a:pt x="228493" y="12534"/>
                  </a:lnTo>
                  <a:lnTo>
                    <a:pt x="229209" y="12893"/>
                  </a:lnTo>
                  <a:lnTo>
                    <a:pt x="229925" y="13251"/>
                  </a:lnTo>
                  <a:lnTo>
                    <a:pt x="230642" y="13609"/>
                  </a:lnTo>
                  <a:lnTo>
                    <a:pt x="231358" y="13609"/>
                  </a:lnTo>
                  <a:lnTo>
                    <a:pt x="231716" y="13967"/>
                  </a:lnTo>
                  <a:lnTo>
                    <a:pt x="232432" y="14325"/>
                  </a:lnTo>
                  <a:lnTo>
                    <a:pt x="233149" y="14683"/>
                  </a:lnTo>
                  <a:lnTo>
                    <a:pt x="233865" y="14683"/>
                  </a:lnTo>
                  <a:lnTo>
                    <a:pt x="234581" y="15041"/>
                  </a:lnTo>
                  <a:lnTo>
                    <a:pt x="235297" y="15400"/>
                  </a:lnTo>
                  <a:lnTo>
                    <a:pt x="236014" y="15758"/>
                  </a:lnTo>
                  <a:lnTo>
                    <a:pt x="236372" y="16116"/>
                  </a:lnTo>
                  <a:lnTo>
                    <a:pt x="237088" y="16116"/>
                  </a:lnTo>
                  <a:lnTo>
                    <a:pt x="237804" y="16474"/>
                  </a:lnTo>
                  <a:lnTo>
                    <a:pt x="238521" y="16832"/>
                  </a:lnTo>
                  <a:lnTo>
                    <a:pt x="239237" y="17190"/>
                  </a:lnTo>
                  <a:lnTo>
                    <a:pt x="239953" y="17548"/>
                  </a:lnTo>
                  <a:lnTo>
                    <a:pt x="240670" y="17906"/>
                  </a:lnTo>
                  <a:lnTo>
                    <a:pt x="241028" y="17906"/>
                  </a:lnTo>
                  <a:lnTo>
                    <a:pt x="241744" y="18265"/>
                  </a:lnTo>
                  <a:lnTo>
                    <a:pt x="242460" y="18623"/>
                  </a:lnTo>
                  <a:lnTo>
                    <a:pt x="243177" y="18981"/>
                  </a:lnTo>
                  <a:lnTo>
                    <a:pt x="243893" y="19339"/>
                  </a:lnTo>
                  <a:lnTo>
                    <a:pt x="244609" y="19697"/>
                  </a:lnTo>
                  <a:lnTo>
                    <a:pt x="245325" y="20055"/>
                  </a:lnTo>
                  <a:lnTo>
                    <a:pt x="245684" y="20413"/>
                  </a:lnTo>
                  <a:lnTo>
                    <a:pt x="246400" y="20772"/>
                  </a:lnTo>
                  <a:lnTo>
                    <a:pt x="247116" y="20772"/>
                  </a:lnTo>
                  <a:lnTo>
                    <a:pt x="247832" y="21130"/>
                  </a:lnTo>
                  <a:lnTo>
                    <a:pt x="248549" y="21488"/>
                  </a:lnTo>
                  <a:lnTo>
                    <a:pt x="249265" y="21846"/>
                  </a:lnTo>
                  <a:lnTo>
                    <a:pt x="249981" y="22204"/>
                  </a:lnTo>
                  <a:lnTo>
                    <a:pt x="250697" y="22562"/>
                  </a:lnTo>
                  <a:lnTo>
                    <a:pt x="251056" y="22920"/>
                  </a:lnTo>
                  <a:lnTo>
                    <a:pt x="251772" y="23279"/>
                  </a:lnTo>
                  <a:lnTo>
                    <a:pt x="252488" y="23637"/>
                  </a:lnTo>
                  <a:lnTo>
                    <a:pt x="253204" y="23995"/>
                  </a:lnTo>
                  <a:lnTo>
                    <a:pt x="253921" y="24353"/>
                  </a:lnTo>
                  <a:lnTo>
                    <a:pt x="254637" y="24711"/>
                  </a:lnTo>
                  <a:lnTo>
                    <a:pt x="255353" y="25069"/>
                  </a:lnTo>
                  <a:lnTo>
                    <a:pt x="255711" y="25427"/>
                  </a:lnTo>
                  <a:lnTo>
                    <a:pt x="256428" y="25786"/>
                  </a:lnTo>
                  <a:lnTo>
                    <a:pt x="257144" y="26144"/>
                  </a:lnTo>
                  <a:lnTo>
                    <a:pt x="257860" y="26502"/>
                  </a:lnTo>
                  <a:lnTo>
                    <a:pt x="258577" y="26860"/>
                  </a:lnTo>
                  <a:lnTo>
                    <a:pt x="259293" y="27218"/>
                  </a:lnTo>
                  <a:lnTo>
                    <a:pt x="260009" y="27576"/>
                  </a:lnTo>
                  <a:lnTo>
                    <a:pt x="260367" y="27934"/>
                  </a:lnTo>
                  <a:lnTo>
                    <a:pt x="261084" y="28293"/>
                  </a:lnTo>
                  <a:lnTo>
                    <a:pt x="261800" y="28651"/>
                  </a:lnTo>
                  <a:lnTo>
                    <a:pt x="262516" y="29009"/>
                  </a:lnTo>
                  <a:lnTo>
                    <a:pt x="263232" y="29367"/>
                  </a:lnTo>
                  <a:lnTo>
                    <a:pt x="263949" y="29725"/>
                  </a:lnTo>
                  <a:lnTo>
                    <a:pt x="264665" y="30083"/>
                  </a:lnTo>
                  <a:lnTo>
                    <a:pt x="265023" y="30441"/>
                  </a:lnTo>
                  <a:lnTo>
                    <a:pt x="265739" y="30800"/>
                  </a:lnTo>
                  <a:lnTo>
                    <a:pt x="266456" y="31158"/>
                  </a:lnTo>
                  <a:lnTo>
                    <a:pt x="267172" y="31874"/>
                  </a:lnTo>
                  <a:lnTo>
                    <a:pt x="267888" y="32232"/>
                  </a:lnTo>
                  <a:lnTo>
                    <a:pt x="268604" y="32590"/>
                  </a:lnTo>
                  <a:lnTo>
                    <a:pt x="269321" y="32948"/>
                  </a:lnTo>
                  <a:lnTo>
                    <a:pt x="269679" y="33307"/>
                  </a:lnTo>
                  <a:lnTo>
                    <a:pt x="270395" y="33665"/>
                  </a:lnTo>
                  <a:lnTo>
                    <a:pt x="271111" y="34023"/>
                  </a:lnTo>
                  <a:lnTo>
                    <a:pt x="271828" y="34381"/>
                  </a:lnTo>
                  <a:lnTo>
                    <a:pt x="272544" y="34739"/>
                  </a:lnTo>
                  <a:lnTo>
                    <a:pt x="273260" y="35097"/>
                  </a:lnTo>
                  <a:lnTo>
                    <a:pt x="273977" y="35813"/>
                  </a:lnTo>
                  <a:lnTo>
                    <a:pt x="274335" y="36172"/>
                  </a:lnTo>
                  <a:lnTo>
                    <a:pt x="275051" y="36530"/>
                  </a:lnTo>
                  <a:lnTo>
                    <a:pt x="275767" y="36888"/>
                  </a:lnTo>
                  <a:lnTo>
                    <a:pt x="276484" y="37246"/>
                  </a:lnTo>
                  <a:lnTo>
                    <a:pt x="277200" y="37604"/>
                  </a:lnTo>
                  <a:lnTo>
                    <a:pt x="277916" y="37962"/>
                  </a:lnTo>
                  <a:lnTo>
                    <a:pt x="278632" y="38679"/>
                  </a:lnTo>
                  <a:lnTo>
                    <a:pt x="278991" y="39037"/>
                  </a:lnTo>
                  <a:lnTo>
                    <a:pt x="279707" y="39395"/>
                  </a:lnTo>
                  <a:lnTo>
                    <a:pt x="280423" y="39753"/>
                  </a:lnTo>
                  <a:lnTo>
                    <a:pt x="281139" y="40111"/>
                  </a:lnTo>
                  <a:lnTo>
                    <a:pt x="281856" y="40469"/>
                  </a:lnTo>
                  <a:lnTo>
                    <a:pt x="282572" y="41186"/>
                  </a:lnTo>
                  <a:lnTo>
                    <a:pt x="283288" y="41544"/>
                  </a:lnTo>
                  <a:lnTo>
                    <a:pt x="284005" y="41902"/>
                  </a:lnTo>
                  <a:lnTo>
                    <a:pt x="284363" y="42260"/>
                  </a:lnTo>
                  <a:lnTo>
                    <a:pt x="285079" y="42618"/>
                  </a:lnTo>
                  <a:lnTo>
                    <a:pt x="285795" y="43334"/>
                  </a:lnTo>
                  <a:lnTo>
                    <a:pt x="286511" y="43693"/>
                  </a:lnTo>
                  <a:lnTo>
                    <a:pt x="287228" y="44051"/>
                  </a:lnTo>
                  <a:lnTo>
                    <a:pt x="287944" y="44409"/>
                  </a:lnTo>
                  <a:lnTo>
                    <a:pt x="288660" y="44767"/>
                  </a:lnTo>
                  <a:lnTo>
                    <a:pt x="289018" y="45483"/>
                  </a:lnTo>
                  <a:lnTo>
                    <a:pt x="289735" y="45841"/>
                  </a:lnTo>
                  <a:lnTo>
                    <a:pt x="290451" y="46200"/>
                  </a:lnTo>
                  <a:lnTo>
                    <a:pt x="291167" y="46558"/>
                  </a:lnTo>
                  <a:lnTo>
                    <a:pt x="291884" y="47274"/>
                  </a:lnTo>
                  <a:lnTo>
                    <a:pt x="292600" y="47632"/>
                  </a:lnTo>
                  <a:lnTo>
                    <a:pt x="293316" y="47990"/>
                  </a:lnTo>
                  <a:lnTo>
                    <a:pt x="293674" y="48348"/>
                  </a:lnTo>
                  <a:lnTo>
                    <a:pt x="294391" y="49065"/>
                  </a:lnTo>
                  <a:lnTo>
                    <a:pt x="295107" y="49423"/>
                  </a:lnTo>
                  <a:lnTo>
                    <a:pt x="295823" y="49781"/>
                  </a:lnTo>
                  <a:lnTo>
                    <a:pt x="296539" y="50139"/>
                  </a:lnTo>
                  <a:lnTo>
                    <a:pt x="297256" y="50855"/>
                  </a:lnTo>
                  <a:lnTo>
                    <a:pt x="297972" y="51214"/>
                  </a:lnTo>
                  <a:lnTo>
                    <a:pt x="298330" y="51572"/>
                  </a:lnTo>
                  <a:lnTo>
                    <a:pt x="299046" y="51930"/>
                  </a:lnTo>
                  <a:lnTo>
                    <a:pt x="299763" y="52646"/>
                  </a:lnTo>
                  <a:lnTo>
                    <a:pt x="300479" y="53004"/>
                  </a:lnTo>
                  <a:lnTo>
                    <a:pt x="301195" y="53362"/>
                  </a:lnTo>
                  <a:lnTo>
                    <a:pt x="301912" y="53720"/>
                  </a:lnTo>
                  <a:lnTo>
                    <a:pt x="302628" y="54437"/>
                  </a:lnTo>
                  <a:lnTo>
                    <a:pt x="302986" y="54795"/>
                  </a:lnTo>
                  <a:lnTo>
                    <a:pt x="303702" y="55153"/>
                  </a:lnTo>
                  <a:lnTo>
                    <a:pt x="304418" y="55869"/>
                  </a:lnTo>
                  <a:lnTo>
                    <a:pt x="305135" y="56227"/>
                  </a:lnTo>
                  <a:lnTo>
                    <a:pt x="305851" y="56586"/>
                  </a:lnTo>
                  <a:lnTo>
                    <a:pt x="306567" y="56944"/>
                  </a:lnTo>
                  <a:lnTo>
                    <a:pt x="307284" y="57660"/>
                  </a:lnTo>
                  <a:lnTo>
                    <a:pt x="307642" y="58018"/>
                  </a:lnTo>
                  <a:lnTo>
                    <a:pt x="308358" y="58376"/>
                  </a:lnTo>
                  <a:lnTo>
                    <a:pt x="309074" y="59093"/>
                  </a:lnTo>
                  <a:lnTo>
                    <a:pt x="309791" y="59451"/>
                  </a:lnTo>
                  <a:lnTo>
                    <a:pt x="310507" y="59809"/>
                  </a:lnTo>
                  <a:lnTo>
                    <a:pt x="311223" y="60167"/>
                  </a:lnTo>
                  <a:lnTo>
                    <a:pt x="311939" y="60883"/>
                  </a:lnTo>
                  <a:lnTo>
                    <a:pt x="312298" y="61241"/>
                  </a:lnTo>
                  <a:lnTo>
                    <a:pt x="313014" y="61600"/>
                  </a:lnTo>
                  <a:lnTo>
                    <a:pt x="313730" y="62316"/>
                  </a:lnTo>
                  <a:lnTo>
                    <a:pt x="314446" y="62674"/>
                  </a:lnTo>
                  <a:lnTo>
                    <a:pt x="315163" y="63032"/>
                  </a:lnTo>
                  <a:lnTo>
                    <a:pt x="315879" y="63748"/>
                  </a:lnTo>
                  <a:lnTo>
                    <a:pt x="316595" y="64107"/>
                  </a:lnTo>
                  <a:lnTo>
                    <a:pt x="317312" y="64465"/>
                  </a:lnTo>
                  <a:lnTo>
                    <a:pt x="317670" y="65181"/>
                  </a:lnTo>
                  <a:lnTo>
                    <a:pt x="318386" y="65539"/>
                  </a:lnTo>
                  <a:lnTo>
                    <a:pt x="319102" y="65897"/>
                  </a:lnTo>
                  <a:lnTo>
                    <a:pt x="319819" y="66614"/>
                  </a:lnTo>
                  <a:lnTo>
                    <a:pt x="320535" y="66972"/>
                  </a:lnTo>
                  <a:lnTo>
                    <a:pt x="321251" y="67330"/>
                  </a:lnTo>
                  <a:lnTo>
                    <a:pt x="321967" y="67688"/>
                  </a:lnTo>
                  <a:lnTo>
                    <a:pt x="322325" y="68404"/>
                  </a:lnTo>
                  <a:lnTo>
                    <a:pt x="323042" y="68762"/>
                  </a:lnTo>
                  <a:lnTo>
                    <a:pt x="323758" y="69121"/>
                  </a:lnTo>
                  <a:lnTo>
                    <a:pt x="324474" y="69837"/>
                  </a:lnTo>
                  <a:lnTo>
                    <a:pt x="325191" y="70195"/>
                  </a:lnTo>
                  <a:lnTo>
                    <a:pt x="325907" y="70553"/>
                  </a:lnTo>
                  <a:lnTo>
                    <a:pt x="326623" y="71269"/>
                  </a:lnTo>
                  <a:lnTo>
                    <a:pt x="326981" y="71627"/>
                  </a:lnTo>
                  <a:lnTo>
                    <a:pt x="327698" y="71986"/>
                  </a:lnTo>
                  <a:lnTo>
                    <a:pt x="328414" y="72702"/>
                  </a:lnTo>
                  <a:lnTo>
                    <a:pt x="329130" y="73060"/>
                  </a:lnTo>
                  <a:lnTo>
                    <a:pt x="329846" y="73418"/>
                  </a:lnTo>
                  <a:lnTo>
                    <a:pt x="330563" y="74134"/>
                  </a:lnTo>
                  <a:lnTo>
                    <a:pt x="331279" y="74493"/>
                  </a:lnTo>
                  <a:lnTo>
                    <a:pt x="331637" y="74851"/>
                  </a:lnTo>
                  <a:lnTo>
                    <a:pt x="332353" y="75209"/>
                  </a:lnTo>
                  <a:lnTo>
                    <a:pt x="333070" y="75567"/>
                  </a:lnTo>
                  <a:lnTo>
                    <a:pt x="333786" y="75925"/>
                  </a:lnTo>
                  <a:lnTo>
                    <a:pt x="683689" y="75925"/>
                  </a:lnTo>
                  <a:lnTo>
                    <a:pt x="684047" y="71627"/>
                  </a:lnTo>
                  <a:lnTo>
                    <a:pt x="684763" y="64465"/>
                  </a:lnTo>
                  <a:lnTo>
                    <a:pt x="688345" y="60525"/>
                  </a:lnTo>
                  <a:lnTo>
                    <a:pt x="688703" y="59809"/>
                  </a:lnTo>
                  <a:lnTo>
                    <a:pt x="689419" y="59451"/>
                  </a:lnTo>
                  <a:lnTo>
                    <a:pt x="690135" y="59093"/>
                  </a:lnTo>
                  <a:lnTo>
                    <a:pt x="690852" y="58734"/>
                  </a:lnTo>
                  <a:lnTo>
                    <a:pt x="691568" y="58018"/>
                  </a:lnTo>
                  <a:lnTo>
                    <a:pt x="692284" y="57660"/>
                  </a:lnTo>
                  <a:lnTo>
                    <a:pt x="693000" y="57302"/>
                  </a:lnTo>
                  <a:lnTo>
                    <a:pt x="693359" y="56586"/>
                  </a:lnTo>
                  <a:lnTo>
                    <a:pt x="694075" y="56227"/>
                  </a:lnTo>
                  <a:lnTo>
                    <a:pt x="694791" y="55869"/>
                  </a:lnTo>
                  <a:lnTo>
                    <a:pt x="695507" y="55511"/>
                  </a:lnTo>
                  <a:lnTo>
                    <a:pt x="696224" y="54795"/>
                  </a:lnTo>
                  <a:lnTo>
                    <a:pt x="696940" y="54437"/>
                  </a:lnTo>
                  <a:lnTo>
                    <a:pt x="697656" y="54079"/>
                  </a:lnTo>
                  <a:lnTo>
                    <a:pt x="698014" y="53362"/>
                  </a:lnTo>
                  <a:lnTo>
                    <a:pt x="698731" y="53004"/>
                  </a:lnTo>
                  <a:lnTo>
                    <a:pt x="699447" y="52646"/>
                  </a:lnTo>
                  <a:lnTo>
                    <a:pt x="700163" y="52288"/>
                  </a:lnTo>
                  <a:lnTo>
                    <a:pt x="700879" y="51572"/>
                  </a:lnTo>
                  <a:lnTo>
                    <a:pt x="701596" y="51214"/>
                  </a:lnTo>
                  <a:lnTo>
                    <a:pt x="702312" y="50855"/>
                  </a:lnTo>
                  <a:lnTo>
                    <a:pt x="702670" y="50497"/>
                  </a:lnTo>
                  <a:lnTo>
                    <a:pt x="703386" y="49781"/>
                  </a:lnTo>
                  <a:lnTo>
                    <a:pt x="704103" y="49423"/>
                  </a:lnTo>
                  <a:lnTo>
                    <a:pt x="704819" y="49065"/>
                  </a:lnTo>
                  <a:lnTo>
                    <a:pt x="705535" y="48707"/>
                  </a:lnTo>
                  <a:lnTo>
                    <a:pt x="706252" y="47990"/>
                  </a:lnTo>
                  <a:lnTo>
                    <a:pt x="706968" y="47632"/>
                  </a:lnTo>
                  <a:lnTo>
                    <a:pt x="707326" y="47274"/>
                  </a:lnTo>
                  <a:lnTo>
                    <a:pt x="708042" y="46916"/>
                  </a:lnTo>
                  <a:lnTo>
                    <a:pt x="708759" y="46200"/>
                  </a:lnTo>
                  <a:lnTo>
                    <a:pt x="709475" y="45841"/>
                  </a:lnTo>
                  <a:lnTo>
                    <a:pt x="710191" y="45483"/>
                  </a:lnTo>
                  <a:lnTo>
                    <a:pt x="710907" y="45125"/>
                  </a:lnTo>
                  <a:lnTo>
                    <a:pt x="711624" y="44767"/>
                  </a:lnTo>
                  <a:lnTo>
                    <a:pt x="711982" y="44051"/>
                  </a:lnTo>
                  <a:lnTo>
                    <a:pt x="712698" y="43693"/>
                  </a:lnTo>
                  <a:lnTo>
                    <a:pt x="713414" y="43334"/>
                  </a:lnTo>
                  <a:lnTo>
                    <a:pt x="714131" y="42976"/>
                  </a:lnTo>
                  <a:lnTo>
                    <a:pt x="714847" y="42260"/>
                  </a:lnTo>
                  <a:lnTo>
                    <a:pt x="715563" y="41902"/>
                  </a:lnTo>
                  <a:lnTo>
                    <a:pt x="716279" y="41544"/>
                  </a:lnTo>
                  <a:lnTo>
                    <a:pt x="716996" y="41186"/>
                  </a:lnTo>
                  <a:lnTo>
                    <a:pt x="717354" y="40827"/>
                  </a:lnTo>
                  <a:lnTo>
                    <a:pt x="718070" y="40469"/>
                  </a:lnTo>
                  <a:lnTo>
                    <a:pt x="718786" y="39753"/>
                  </a:lnTo>
                  <a:lnTo>
                    <a:pt x="719503" y="39395"/>
                  </a:lnTo>
                  <a:lnTo>
                    <a:pt x="720219" y="39037"/>
                  </a:lnTo>
                  <a:lnTo>
                    <a:pt x="720935" y="38679"/>
                  </a:lnTo>
                  <a:lnTo>
                    <a:pt x="721652" y="38320"/>
                  </a:lnTo>
                  <a:lnTo>
                    <a:pt x="722010" y="37962"/>
                  </a:lnTo>
                  <a:lnTo>
                    <a:pt x="722726" y="37246"/>
                  </a:lnTo>
                  <a:lnTo>
                    <a:pt x="723442" y="36888"/>
                  </a:lnTo>
                  <a:lnTo>
                    <a:pt x="724159" y="36530"/>
                  </a:lnTo>
                  <a:lnTo>
                    <a:pt x="724875" y="36172"/>
                  </a:lnTo>
                  <a:lnTo>
                    <a:pt x="725591" y="35813"/>
                  </a:lnTo>
                  <a:lnTo>
                    <a:pt x="726307" y="35455"/>
                  </a:lnTo>
                  <a:lnTo>
                    <a:pt x="726666" y="35097"/>
                  </a:lnTo>
                  <a:lnTo>
                    <a:pt x="727382" y="34381"/>
                  </a:lnTo>
                  <a:lnTo>
                    <a:pt x="728098" y="34023"/>
                  </a:lnTo>
                  <a:lnTo>
                    <a:pt x="728814" y="33665"/>
                  </a:lnTo>
                  <a:lnTo>
                    <a:pt x="729531" y="33307"/>
                  </a:lnTo>
                  <a:lnTo>
                    <a:pt x="730247" y="32948"/>
                  </a:lnTo>
                  <a:lnTo>
                    <a:pt x="730963" y="32590"/>
                  </a:lnTo>
                  <a:lnTo>
                    <a:pt x="731321" y="32232"/>
                  </a:lnTo>
                  <a:lnTo>
                    <a:pt x="732038" y="31874"/>
                  </a:lnTo>
                  <a:lnTo>
                    <a:pt x="732754" y="31516"/>
                  </a:lnTo>
                  <a:lnTo>
                    <a:pt x="733470" y="31158"/>
                  </a:lnTo>
                  <a:lnTo>
                    <a:pt x="734186" y="30800"/>
                  </a:lnTo>
                  <a:lnTo>
                    <a:pt x="734903" y="30083"/>
                  </a:lnTo>
                  <a:lnTo>
                    <a:pt x="735619" y="29725"/>
                  </a:lnTo>
                  <a:lnTo>
                    <a:pt x="735977" y="29367"/>
                  </a:lnTo>
                  <a:lnTo>
                    <a:pt x="736693" y="29009"/>
                  </a:lnTo>
                  <a:lnTo>
                    <a:pt x="737410" y="28651"/>
                  </a:lnTo>
                  <a:lnTo>
                    <a:pt x="738126" y="28293"/>
                  </a:lnTo>
                  <a:lnTo>
                    <a:pt x="738842" y="27934"/>
                  </a:lnTo>
                  <a:lnTo>
                    <a:pt x="739559" y="27576"/>
                  </a:lnTo>
                  <a:lnTo>
                    <a:pt x="740275" y="27218"/>
                  </a:lnTo>
                  <a:lnTo>
                    <a:pt x="740633" y="26860"/>
                  </a:lnTo>
                  <a:lnTo>
                    <a:pt x="741349" y="26502"/>
                  </a:lnTo>
                  <a:lnTo>
                    <a:pt x="742066" y="26144"/>
                  </a:lnTo>
                  <a:lnTo>
                    <a:pt x="742782" y="25786"/>
                  </a:lnTo>
                  <a:lnTo>
                    <a:pt x="743498" y="25427"/>
                  </a:lnTo>
                  <a:lnTo>
                    <a:pt x="744214" y="25069"/>
                  </a:lnTo>
                  <a:lnTo>
                    <a:pt x="744931" y="24711"/>
                  </a:lnTo>
                  <a:lnTo>
                    <a:pt x="745289" y="24353"/>
                  </a:lnTo>
                  <a:lnTo>
                    <a:pt x="746005" y="23995"/>
                  </a:lnTo>
                  <a:lnTo>
                    <a:pt x="746721" y="23637"/>
                  </a:lnTo>
                  <a:lnTo>
                    <a:pt x="747438" y="23279"/>
                  </a:lnTo>
                  <a:lnTo>
                    <a:pt x="748154" y="22920"/>
                  </a:lnTo>
                  <a:lnTo>
                    <a:pt x="748870" y="22562"/>
                  </a:lnTo>
                  <a:lnTo>
                    <a:pt x="749586" y="22204"/>
                  </a:lnTo>
                  <a:lnTo>
                    <a:pt x="750303" y="21846"/>
                  </a:lnTo>
                  <a:lnTo>
                    <a:pt x="750661" y="21846"/>
                  </a:lnTo>
                  <a:lnTo>
                    <a:pt x="751377" y="21488"/>
                  </a:lnTo>
                  <a:lnTo>
                    <a:pt x="752093" y="21130"/>
                  </a:lnTo>
                  <a:lnTo>
                    <a:pt x="752810" y="20772"/>
                  </a:lnTo>
                  <a:lnTo>
                    <a:pt x="753526" y="20413"/>
                  </a:lnTo>
                  <a:lnTo>
                    <a:pt x="754242" y="20055"/>
                  </a:lnTo>
                  <a:lnTo>
                    <a:pt x="754959" y="19697"/>
                  </a:lnTo>
                  <a:lnTo>
                    <a:pt x="755317" y="19339"/>
                  </a:lnTo>
                  <a:lnTo>
                    <a:pt x="756033" y="18981"/>
                  </a:lnTo>
                  <a:lnTo>
                    <a:pt x="756749" y="18623"/>
                  </a:lnTo>
                  <a:lnTo>
                    <a:pt x="757466" y="18623"/>
                  </a:lnTo>
                  <a:lnTo>
                    <a:pt x="758182" y="18265"/>
                  </a:lnTo>
                  <a:lnTo>
                    <a:pt x="758898" y="17906"/>
                  </a:lnTo>
                  <a:lnTo>
                    <a:pt x="759614" y="17548"/>
                  </a:lnTo>
                  <a:lnTo>
                    <a:pt x="759973" y="17190"/>
                  </a:lnTo>
                  <a:lnTo>
                    <a:pt x="760689" y="16832"/>
                  </a:lnTo>
                  <a:lnTo>
                    <a:pt x="761405" y="16474"/>
                  </a:lnTo>
                  <a:lnTo>
                    <a:pt x="762121" y="16474"/>
                  </a:lnTo>
                  <a:lnTo>
                    <a:pt x="762838" y="16116"/>
                  </a:lnTo>
                  <a:lnTo>
                    <a:pt x="763554" y="15758"/>
                  </a:lnTo>
                  <a:lnTo>
                    <a:pt x="764270" y="15400"/>
                  </a:lnTo>
                  <a:lnTo>
                    <a:pt x="764628" y="15041"/>
                  </a:lnTo>
                  <a:lnTo>
                    <a:pt x="765345" y="15041"/>
                  </a:lnTo>
                  <a:lnTo>
                    <a:pt x="766061" y="14683"/>
                  </a:lnTo>
                  <a:lnTo>
                    <a:pt x="766777" y="14325"/>
                  </a:lnTo>
                  <a:lnTo>
                    <a:pt x="767493" y="13967"/>
                  </a:lnTo>
                  <a:lnTo>
                    <a:pt x="768210" y="13609"/>
                  </a:lnTo>
                  <a:lnTo>
                    <a:pt x="768926" y="13609"/>
                  </a:lnTo>
                  <a:lnTo>
                    <a:pt x="769284" y="13251"/>
                  </a:lnTo>
                  <a:lnTo>
                    <a:pt x="770000" y="12893"/>
                  </a:lnTo>
                  <a:lnTo>
                    <a:pt x="770717" y="12534"/>
                  </a:lnTo>
                  <a:lnTo>
                    <a:pt x="771433" y="12534"/>
                  </a:lnTo>
                  <a:lnTo>
                    <a:pt x="772149" y="12176"/>
                  </a:lnTo>
                  <a:lnTo>
                    <a:pt x="772866" y="11818"/>
                  </a:lnTo>
                  <a:lnTo>
                    <a:pt x="773582" y="11818"/>
                  </a:lnTo>
                  <a:lnTo>
                    <a:pt x="773940" y="11460"/>
                  </a:lnTo>
                  <a:lnTo>
                    <a:pt x="774656" y="11102"/>
                  </a:lnTo>
                  <a:lnTo>
                    <a:pt x="775373" y="10744"/>
                  </a:lnTo>
                  <a:lnTo>
                    <a:pt x="776089" y="10744"/>
                  </a:lnTo>
                  <a:lnTo>
                    <a:pt x="776805" y="10386"/>
                  </a:lnTo>
                  <a:lnTo>
                    <a:pt x="777521" y="10027"/>
                  </a:lnTo>
                  <a:lnTo>
                    <a:pt x="778238" y="10027"/>
                  </a:lnTo>
                  <a:lnTo>
                    <a:pt x="778596" y="9669"/>
                  </a:lnTo>
                  <a:lnTo>
                    <a:pt x="779312" y="9311"/>
                  </a:lnTo>
                  <a:lnTo>
                    <a:pt x="780028" y="9311"/>
                  </a:lnTo>
                  <a:lnTo>
                    <a:pt x="780745" y="8953"/>
                  </a:lnTo>
                  <a:lnTo>
                    <a:pt x="781461" y="8953"/>
                  </a:lnTo>
                  <a:lnTo>
                    <a:pt x="782177" y="8595"/>
                  </a:lnTo>
                  <a:lnTo>
                    <a:pt x="782894" y="8237"/>
                  </a:lnTo>
                  <a:lnTo>
                    <a:pt x="783610" y="8237"/>
                  </a:lnTo>
                  <a:lnTo>
                    <a:pt x="783968" y="7879"/>
                  </a:lnTo>
                  <a:lnTo>
                    <a:pt x="784684" y="7879"/>
                  </a:lnTo>
                  <a:lnTo>
                    <a:pt x="785400" y="7520"/>
                  </a:lnTo>
                  <a:lnTo>
                    <a:pt x="786117" y="7162"/>
                  </a:lnTo>
                  <a:lnTo>
                    <a:pt x="786833" y="7162"/>
                  </a:lnTo>
                  <a:lnTo>
                    <a:pt x="787549" y="6804"/>
                  </a:lnTo>
                  <a:lnTo>
                    <a:pt x="788266" y="6804"/>
                  </a:lnTo>
                  <a:lnTo>
                    <a:pt x="788624" y="6446"/>
                  </a:lnTo>
                  <a:lnTo>
                    <a:pt x="789340" y="6446"/>
                  </a:lnTo>
                  <a:lnTo>
                    <a:pt x="790056" y="6088"/>
                  </a:lnTo>
                  <a:lnTo>
                    <a:pt x="790773" y="6088"/>
                  </a:lnTo>
                  <a:lnTo>
                    <a:pt x="791489" y="5730"/>
                  </a:lnTo>
                  <a:lnTo>
                    <a:pt x="792205" y="5730"/>
                  </a:lnTo>
                  <a:lnTo>
                    <a:pt x="792921" y="5372"/>
                  </a:lnTo>
                  <a:lnTo>
                    <a:pt x="793280" y="5372"/>
                  </a:lnTo>
                  <a:lnTo>
                    <a:pt x="793996" y="5013"/>
                  </a:lnTo>
                  <a:lnTo>
                    <a:pt x="794712" y="5013"/>
                  </a:lnTo>
                  <a:lnTo>
                    <a:pt x="795428" y="4655"/>
                  </a:lnTo>
                  <a:lnTo>
                    <a:pt x="796145" y="4655"/>
                  </a:lnTo>
                  <a:lnTo>
                    <a:pt x="796861" y="4297"/>
                  </a:lnTo>
                  <a:lnTo>
                    <a:pt x="797577" y="4297"/>
                  </a:lnTo>
                  <a:lnTo>
                    <a:pt x="797935" y="3939"/>
                  </a:lnTo>
                  <a:lnTo>
                    <a:pt x="799368" y="3939"/>
                  </a:lnTo>
                  <a:lnTo>
                    <a:pt x="800084" y="3581"/>
                  </a:lnTo>
                  <a:lnTo>
                    <a:pt x="800801" y="3581"/>
                  </a:lnTo>
                  <a:lnTo>
                    <a:pt x="801517" y="3223"/>
                  </a:lnTo>
                  <a:lnTo>
                    <a:pt x="802591" y="3223"/>
                  </a:lnTo>
                  <a:lnTo>
                    <a:pt x="803307" y="2865"/>
                  </a:lnTo>
                  <a:lnTo>
                    <a:pt x="804740" y="2865"/>
                  </a:lnTo>
                  <a:lnTo>
                    <a:pt x="805456" y="2506"/>
                  </a:lnTo>
                  <a:lnTo>
                    <a:pt x="806889" y="2506"/>
                  </a:lnTo>
                  <a:lnTo>
                    <a:pt x="807247" y="2148"/>
                  </a:lnTo>
                  <a:lnTo>
                    <a:pt x="808680" y="2148"/>
                  </a:lnTo>
                  <a:lnTo>
                    <a:pt x="809396" y="1790"/>
                  </a:lnTo>
                  <a:lnTo>
                    <a:pt x="810828" y="1790"/>
                  </a:lnTo>
                  <a:lnTo>
                    <a:pt x="811545" y="1432"/>
                  </a:lnTo>
                  <a:lnTo>
                    <a:pt x="813335" y="1432"/>
                  </a:lnTo>
                  <a:lnTo>
                    <a:pt x="814052" y="1074"/>
                  </a:lnTo>
                  <a:lnTo>
                    <a:pt x="816917" y="1074"/>
                  </a:lnTo>
                  <a:lnTo>
                    <a:pt x="817275" y="716"/>
                  </a:lnTo>
                  <a:lnTo>
                    <a:pt x="820856" y="716"/>
                  </a:lnTo>
                  <a:lnTo>
                    <a:pt x="821573" y="358"/>
                  </a:lnTo>
                  <a:lnTo>
                    <a:pt x="826228" y="358"/>
                  </a:lnTo>
                  <a:lnTo>
                    <a:pt x="826587" y="0"/>
                  </a:lnTo>
                  <a:lnTo>
                    <a:pt x="838763" y="0"/>
                  </a:lnTo>
                  <a:lnTo>
                    <a:pt x="839480" y="358"/>
                  </a:lnTo>
                  <a:lnTo>
                    <a:pt x="844852" y="358"/>
                  </a:lnTo>
                  <a:lnTo>
                    <a:pt x="845210" y="716"/>
                  </a:lnTo>
                  <a:lnTo>
                    <a:pt x="848075" y="716"/>
                  </a:lnTo>
                  <a:lnTo>
                    <a:pt x="848791" y="1074"/>
                  </a:lnTo>
                  <a:lnTo>
                    <a:pt x="851298" y="1074"/>
                  </a:lnTo>
                  <a:lnTo>
                    <a:pt x="852015" y="1432"/>
                  </a:lnTo>
                  <a:lnTo>
                    <a:pt x="854163" y="1432"/>
                  </a:lnTo>
                  <a:lnTo>
                    <a:pt x="854880" y="1790"/>
                  </a:lnTo>
                  <a:lnTo>
                    <a:pt x="855954" y="1790"/>
                  </a:lnTo>
                  <a:lnTo>
                    <a:pt x="856670" y="2148"/>
                  </a:lnTo>
                  <a:lnTo>
                    <a:pt x="858819" y="2148"/>
                  </a:lnTo>
                  <a:lnTo>
                    <a:pt x="859535" y="2506"/>
                  </a:lnTo>
                  <a:lnTo>
                    <a:pt x="860610" y="2506"/>
                  </a:lnTo>
                  <a:lnTo>
                    <a:pt x="861326" y="2865"/>
                  </a:lnTo>
                  <a:lnTo>
                    <a:pt x="862042" y="2865"/>
                  </a:lnTo>
                  <a:lnTo>
                    <a:pt x="862759" y="3223"/>
                  </a:lnTo>
                  <a:lnTo>
                    <a:pt x="864191" y="3223"/>
                  </a:lnTo>
                  <a:lnTo>
                    <a:pt x="864549" y="3581"/>
                  </a:lnTo>
                  <a:lnTo>
                    <a:pt x="865982" y="3581"/>
                  </a:lnTo>
                  <a:lnTo>
                    <a:pt x="866698" y="3939"/>
                  </a:lnTo>
                  <a:lnTo>
                    <a:pt x="867415" y="3939"/>
                  </a:lnTo>
                  <a:lnTo>
                    <a:pt x="868131" y="4297"/>
                  </a:lnTo>
                  <a:lnTo>
                    <a:pt x="868847" y="4297"/>
                  </a:lnTo>
                  <a:lnTo>
                    <a:pt x="869205" y="4655"/>
                  </a:lnTo>
                  <a:lnTo>
                    <a:pt x="869922" y="4655"/>
                  </a:lnTo>
                  <a:lnTo>
                    <a:pt x="870638" y="5013"/>
                  </a:lnTo>
                  <a:lnTo>
                    <a:pt x="871354" y="5013"/>
                  </a:lnTo>
                  <a:lnTo>
                    <a:pt x="872070" y="5372"/>
                  </a:lnTo>
                  <a:lnTo>
                    <a:pt x="873503" y="5372"/>
                  </a:lnTo>
                  <a:lnTo>
                    <a:pt x="873861" y="5730"/>
                  </a:lnTo>
                  <a:lnTo>
                    <a:pt x="874577" y="5730"/>
                  </a:lnTo>
                  <a:lnTo>
                    <a:pt x="875294" y="6088"/>
                  </a:lnTo>
                  <a:lnTo>
                    <a:pt x="876010" y="6446"/>
                  </a:lnTo>
                  <a:lnTo>
                    <a:pt x="876726" y="6446"/>
                  </a:lnTo>
                  <a:lnTo>
                    <a:pt x="877442" y="6804"/>
                  </a:lnTo>
                  <a:lnTo>
                    <a:pt x="878159" y="6804"/>
                  </a:lnTo>
                  <a:lnTo>
                    <a:pt x="878517" y="7162"/>
                  </a:lnTo>
                  <a:lnTo>
                    <a:pt x="879233" y="7162"/>
                  </a:lnTo>
                  <a:lnTo>
                    <a:pt x="879949" y="7520"/>
                  </a:lnTo>
                  <a:lnTo>
                    <a:pt x="880666" y="7520"/>
                  </a:lnTo>
                  <a:lnTo>
                    <a:pt x="881382" y="7879"/>
                  </a:lnTo>
                  <a:lnTo>
                    <a:pt x="882098" y="8237"/>
                  </a:lnTo>
                  <a:lnTo>
                    <a:pt x="882815" y="8237"/>
                  </a:lnTo>
                  <a:lnTo>
                    <a:pt x="883531" y="8595"/>
                  </a:lnTo>
                  <a:lnTo>
                    <a:pt x="883889" y="8595"/>
                  </a:lnTo>
                  <a:lnTo>
                    <a:pt x="884605" y="8953"/>
                  </a:lnTo>
                  <a:lnTo>
                    <a:pt x="885322" y="9311"/>
                  </a:lnTo>
                  <a:lnTo>
                    <a:pt x="886038" y="9311"/>
                  </a:lnTo>
                  <a:lnTo>
                    <a:pt x="886754" y="9669"/>
                  </a:lnTo>
                  <a:lnTo>
                    <a:pt x="887470" y="10027"/>
                  </a:lnTo>
                  <a:lnTo>
                    <a:pt x="888187" y="10027"/>
                  </a:lnTo>
                  <a:lnTo>
                    <a:pt x="888545" y="10386"/>
                  </a:lnTo>
                  <a:lnTo>
                    <a:pt x="889261" y="10744"/>
                  </a:lnTo>
                  <a:lnTo>
                    <a:pt x="889977" y="10744"/>
                  </a:lnTo>
                  <a:lnTo>
                    <a:pt x="890694" y="11102"/>
                  </a:lnTo>
                  <a:lnTo>
                    <a:pt x="891410" y="11460"/>
                  </a:lnTo>
                  <a:lnTo>
                    <a:pt x="892126" y="11460"/>
                  </a:lnTo>
                  <a:lnTo>
                    <a:pt x="892842" y="11818"/>
                  </a:lnTo>
                  <a:lnTo>
                    <a:pt x="893201" y="12176"/>
                  </a:lnTo>
                  <a:lnTo>
                    <a:pt x="893917" y="12534"/>
                  </a:lnTo>
                  <a:lnTo>
                    <a:pt x="894633" y="12534"/>
                  </a:lnTo>
                  <a:lnTo>
                    <a:pt x="895349" y="12893"/>
                  </a:lnTo>
                  <a:lnTo>
                    <a:pt x="896066" y="13251"/>
                  </a:lnTo>
                  <a:lnTo>
                    <a:pt x="896782" y="13609"/>
                  </a:lnTo>
                  <a:lnTo>
                    <a:pt x="897498" y="13609"/>
                  </a:lnTo>
                  <a:lnTo>
                    <a:pt x="897856" y="13967"/>
                  </a:lnTo>
                  <a:lnTo>
                    <a:pt x="898573" y="14325"/>
                  </a:lnTo>
                  <a:lnTo>
                    <a:pt x="899289" y="14683"/>
                  </a:lnTo>
                  <a:lnTo>
                    <a:pt x="900005" y="14683"/>
                  </a:lnTo>
                  <a:lnTo>
                    <a:pt x="900722" y="15041"/>
                  </a:lnTo>
                  <a:lnTo>
                    <a:pt x="901438" y="15400"/>
                  </a:lnTo>
                  <a:lnTo>
                    <a:pt x="902154" y="15758"/>
                  </a:lnTo>
                  <a:lnTo>
                    <a:pt x="902512" y="16116"/>
                  </a:lnTo>
                  <a:lnTo>
                    <a:pt x="903229" y="16116"/>
                  </a:lnTo>
                  <a:lnTo>
                    <a:pt x="903945" y="16474"/>
                  </a:lnTo>
                  <a:lnTo>
                    <a:pt x="904661" y="16832"/>
                  </a:lnTo>
                  <a:lnTo>
                    <a:pt x="905377" y="17190"/>
                  </a:lnTo>
                  <a:lnTo>
                    <a:pt x="906094" y="17548"/>
                  </a:lnTo>
                  <a:lnTo>
                    <a:pt x="906810" y="17906"/>
                  </a:lnTo>
                  <a:lnTo>
                    <a:pt x="907168" y="17906"/>
                  </a:lnTo>
                  <a:lnTo>
                    <a:pt x="907884" y="18265"/>
                  </a:lnTo>
                  <a:lnTo>
                    <a:pt x="908601" y="18623"/>
                  </a:lnTo>
                  <a:lnTo>
                    <a:pt x="909317" y="18981"/>
                  </a:lnTo>
                  <a:lnTo>
                    <a:pt x="910033" y="19339"/>
                  </a:lnTo>
                  <a:lnTo>
                    <a:pt x="910749" y="19697"/>
                  </a:lnTo>
                  <a:lnTo>
                    <a:pt x="911466" y="20055"/>
                  </a:lnTo>
                  <a:lnTo>
                    <a:pt x="911824" y="20413"/>
                  </a:lnTo>
                  <a:lnTo>
                    <a:pt x="912540" y="20772"/>
                  </a:lnTo>
                  <a:lnTo>
                    <a:pt x="913256" y="20772"/>
                  </a:lnTo>
                  <a:lnTo>
                    <a:pt x="913973" y="21130"/>
                  </a:lnTo>
                  <a:lnTo>
                    <a:pt x="914689" y="21488"/>
                  </a:lnTo>
                  <a:lnTo>
                    <a:pt x="915405" y="21846"/>
                  </a:lnTo>
                  <a:lnTo>
                    <a:pt x="916122" y="22204"/>
                  </a:lnTo>
                  <a:lnTo>
                    <a:pt x="916838" y="22562"/>
                  </a:lnTo>
                  <a:lnTo>
                    <a:pt x="917196" y="22920"/>
                  </a:lnTo>
                  <a:lnTo>
                    <a:pt x="917912" y="23279"/>
                  </a:lnTo>
                  <a:lnTo>
                    <a:pt x="918629" y="23637"/>
                  </a:lnTo>
                  <a:lnTo>
                    <a:pt x="919345" y="23995"/>
                  </a:lnTo>
                  <a:lnTo>
                    <a:pt x="920061" y="24353"/>
                  </a:lnTo>
                  <a:lnTo>
                    <a:pt x="920777" y="24711"/>
                  </a:lnTo>
                  <a:lnTo>
                    <a:pt x="921494" y="25069"/>
                  </a:lnTo>
                  <a:lnTo>
                    <a:pt x="921852" y="25427"/>
                  </a:lnTo>
                  <a:lnTo>
                    <a:pt x="922568" y="25786"/>
                  </a:lnTo>
                  <a:lnTo>
                    <a:pt x="923284" y="26144"/>
                  </a:lnTo>
                  <a:lnTo>
                    <a:pt x="924001" y="26502"/>
                  </a:lnTo>
                  <a:lnTo>
                    <a:pt x="924717" y="26860"/>
                  </a:lnTo>
                  <a:lnTo>
                    <a:pt x="925433" y="27218"/>
                  </a:lnTo>
                  <a:lnTo>
                    <a:pt x="926150" y="27576"/>
                  </a:lnTo>
                  <a:lnTo>
                    <a:pt x="926508" y="27934"/>
                  </a:lnTo>
                  <a:lnTo>
                    <a:pt x="927224" y="28293"/>
                  </a:lnTo>
                  <a:lnTo>
                    <a:pt x="927940" y="28651"/>
                  </a:lnTo>
                  <a:lnTo>
                    <a:pt x="928656" y="29009"/>
                  </a:lnTo>
                  <a:lnTo>
                    <a:pt x="929373" y="29367"/>
                  </a:lnTo>
                  <a:lnTo>
                    <a:pt x="930089" y="29725"/>
                  </a:lnTo>
                  <a:lnTo>
                    <a:pt x="930805" y="30083"/>
                  </a:lnTo>
                  <a:lnTo>
                    <a:pt x="931163" y="30441"/>
                  </a:lnTo>
                  <a:lnTo>
                    <a:pt x="931880" y="30800"/>
                  </a:lnTo>
                  <a:lnTo>
                    <a:pt x="932596" y="31158"/>
                  </a:lnTo>
                  <a:lnTo>
                    <a:pt x="933312" y="31874"/>
                  </a:lnTo>
                  <a:lnTo>
                    <a:pt x="934029" y="32232"/>
                  </a:lnTo>
                  <a:lnTo>
                    <a:pt x="934745" y="32590"/>
                  </a:lnTo>
                  <a:lnTo>
                    <a:pt x="935461" y="32948"/>
                  </a:lnTo>
                  <a:lnTo>
                    <a:pt x="935819" y="33307"/>
                  </a:lnTo>
                  <a:lnTo>
                    <a:pt x="936536" y="33665"/>
                  </a:lnTo>
                  <a:lnTo>
                    <a:pt x="937252" y="34023"/>
                  </a:lnTo>
                  <a:lnTo>
                    <a:pt x="937968" y="34381"/>
                  </a:lnTo>
                  <a:lnTo>
                    <a:pt x="938684" y="34739"/>
                  </a:lnTo>
                  <a:lnTo>
                    <a:pt x="939401" y="35097"/>
                  </a:lnTo>
                  <a:lnTo>
                    <a:pt x="940117" y="35813"/>
                  </a:lnTo>
                  <a:lnTo>
                    <a:pt x="940475" y="36172"/>
                  </a:lnTo>
                  <a:lnTo>
                    <a:pt x="941191" y="36530"/>
                  </a:lnTo>
                  <a:lnTo>
                    <a:pt x="941908" y="36888"/>
                  </a:lnTo>
                  <a:lnTo>
                    <a:pt x="942624" y="37246"/>
                  </a:lnTo>
                  <a:lnTo>
                    <a:pt x="943340" y="37604"/>
                  </a:lnTo>
                  <a:lnTo>
                    <a:pt x="944057" y="37962"/>
                  </a:lnTo>
                  <a:lnTo>
                    <a:pt x="944773" y="38679"/>
                  </a:lnTo>
                  <a:lnTo>
                    <a:pt x="945131" y="39037"/>
                  </a:lnTo>
                  <a:lnTo>
                    <a:pt x="945847" y="39395"/>
                  </a:lnTo>
                  <a:lnTo>
                    <a:pt x="946563" y="39753"/>
                  </a:lnTo>
                  <a:lnTo>
                    <a:pt x="947280" y="40111"/>
                  </a:lnTo>
                  <a:lnTo>
                    <a:pt x="947996" y="40469"/>
                  </a:lnTo>
                  <a:lnTo>
                    <a:pt x="948712" y="41186"/>
                  </a:lnTo>
                  <a:lnTo>
                    <a:pt x="949429" y="41544"/>
                  </a:lnTo>
                  <a:lnTo>
                    <a:pt x="950145" y="41902"/>
                  </a:lnTo>
                  <a:lnTo>
                    <a:pt x="950503" y="42260"/>
                  </a:lnTo>
                  <a:lnTo>
                    <a:pt x="951219" y="42618"/>
                  </a:lnTo>
                  <a:lnTo>
                    <a:pt x="951936" y="43334"/>
                  </a:lnTo>
                  <a:lnTo>
                    <a:pt x="952652" y="43693"/>
                  </a:lnTo>
                  <a:lnTo>
                    <a:pt x="953368" y="44051"/>
                  </a:lnTo>
                  <a:lnTo>
                    <a:pt x="954084" y="44409"/>
                  </a:lnTo>
                  <a:lnTo>
                    <a:pt x="954801" y="44767"/>
                  </a:lnTo>
                  <a:lnTo>
                    <a:pt x="955159" y="45483"/>
                  </a:lnTo>
                  <a:lnTo>
                    <a:pt x="955875" y="45841"/>
                  </a:lnTo>
                  <a:lnTo>
                    <a:pt x="956591" y="46200"/>
                  </a:lnTo>
                  <a:lnTo>
                    <a:pt x="957308" y="46558"/>
                  </a:lnTo>
                  <a:lnTo>
                    <a:pt x="958024" y="47274"/>
                  </a:lnTo>
                  <a:lnTo>
                    <a:pt x="958740" y="47632"/>
                  </a:lnTo>
                  <a:lnTo>
                    <a:pt x="959457" y="47990"/>
                  </a:lnTo>
                  <a:lnTo>
                    <a:pt x="959815" y="48348"/>
                  </a:lnTo>
                  <a:lnTo>
                    <a:pt x="960531" y="49065"/>
                  </a:lnTo>
                  <a:lnTo>
                    <a:pt x="961247" y="49423"/>
                  </a:lnTo>
                  <a:lnTo>
                    <a:pt x="961964" y="49781"/>
                  </a:lnTo>
                  <a:lnTo>
                    <a:pt x="962680" y="50139"/>
                  </a:lnTo>
                  <a:lnTo>
                    <a:pt x="963396" y="50855"/>
                  </a:lnTo>
                  <a:lnTo>
                    <a:pt x="964112" y="51214"/>
                  </a:lnTo>
                  <a:lnTo>
                    <a:pt x="964470" y="51572"/>
                  </a:lnTo>
                  <a:lnTo>
                    <a:pt x="965187" y="51930"/>
                  </a:lnTo>
                  <a:lnTo>
                    <a:pt x="965903" y="52646"/>
                  </a:lnTo>
                  <a:lnTo>
                    <a:pt x="966619" y="53004"/>
                  </a:lnTo>
                  <a:lnTo>
                    <a:pt x="967336" y="53362"/>
                  </a:lnTo>
                  <a:lnTo>
                    <a:pt x="968052" y="53720"/>
                  </a:lnTo>
                  <a:lnTo>
                    <a:pt x="968768" y="54437"/>
                  </a:lnTo>
                  <a:lnTo>
                    <a:pt x="969126" y="54795"/>
                  </a:lnTo>
                  <a:lnTo>
                    <a:pt x="969843" y="55153"/>
                  </a:lnTo>
                  <a:lnTo>
                    <a:pt x="970559" y="55869"/>
                  </a:lnTo>
                  <a:lnTo>
                    <a:pt x="971275" y="56227"/>
                  </a:lnTo>
                  <a:lnTo>
                    <a:pt x="971991" y="56586"/>
                  </a:lnTo>
                  <a:lnTo>
                    <a:pt x="972708" y="56944"/>
                  </a:lnTo>
                  <a:lnTo>
                    <a:pt x="973424" y="57660"/>
                  </a:lnTo>
                  <a:lnTo>
                    <a:pt x="973782" y="58018"/>
                  </a:lnTo>
                  <a:lnTo>
                    <a:pt x="974498" y="58376"/>
                  </a:lnTo>
                  <a:lnTo>
                    <a:pt x="975215" y="59093"/>
                  </a:lnTo>
                  <a:lnTo>
                    <a:pt x="975931" y="59451"/>
                  </a:lnTo>
                  <a:lnTo>
                    <a:pt x="976647" y="59809"/>
                  </a:lnTo>
                  <a:lnTo>
                    <a:pt x="977364" y="60167"/>
                  </a:lnTo>
                  <a:lnTo>
                    <a:pt x="978080" y="60883"/>
                  </a:lnTo>
                  <a:lnTo>
                    <a:pt x="978438" y="61241"/>
                  </a:lnTo>
                  <a:lnTo>
                    <a:pt x="979154" y="61600"/>
                  </a:lnTo>
                  <a:lnTo>
                    <a:pt x="979871" y="62316"/>
                  </a:lnTo>
                  <a:lnTo>
                    <a:pt x="980587" y="62674"/>
                  </a:lnTo>
                  <a:lnTo>
                    <a:pt x="981303" y="63032"/>
                  </a:lnTo>
                  <a:lnTo>
                    <a:pt x="982019" y="63748"/>
                  </a:lnTo>
                  <a:lnTo>
                    <a:pt x="982736" y="64107"/>
                  </a:lnTo>
                  <a:lnTo>
                    <a:pt x="983452" y="64465"/>
                  </a:lnTo>
                  <a:lnTo>
                    <a:pt x="983810" y="65181"/>
                  </a:lnTo>
                  <a:lnTo>
                    <a:pt x="984526" y="65539"/>
                  </a:lnTo>
                  <a:lnTo>
                    <a:pt x="985243" y="65897"/>
                  </a:lnTo>
                  <a:lnTo>
                    <a:pt x="985959" y="66614"/>
                  </a:lnTo>
                  <a:lnTo>
                    <a:pt x="986675" y="66972"/>
                  </a:lnTo>
                  <a:lnTo>
                    <a:pt x="987391" y="67330"/>
                  </a:lnTo>
                  <a:lnTo>
                    <a:pt x="988108" y="67688"/>
                  </a:lnTo>
                  <a:lnTo>
                    <a:pt x="988466" y="68404"/>
                  </a:lnTo>
                  <a:lnTo>
                    <a:pt x="989182" y="68762"/>
                  </a:lnTo>
                  <a:lnTo>
                    <a:pt x="989898" y="69121"/>
                  </a:lnTo>
                  <a:lnTo>
                    <a:pt x="990615" y="69837"/>
                  </a:lnTo>
                  <a:lnTo>
                    <a:pt x="991331" y="70195"/>
                  </a:lnTo>
                  <a:lnTo>
                    <a:pt x="992047" y="70553"/>
                  </a:lnTo>
                  <a:lnTo>
                    <a:pt x="992764" y="71269"/>
                  </a:lnTo>
                  <a:lnTo>
                    <a:pt x="993122" y="71627"/>
                  </a:lnTo>
                  <a:lnTo>
                    <a:pt x="993838" y="71986"/>
                  </a:lnTo>
                  <a:lnTo>
                    <a:pt x="994554" y="72702"/>
                  </a:lnTo>
                  <a:lnTo>
                    <a:pt x="995271" y="73060"/>
                  </a:lnTo>
                  <a:lnTo>
                    <a:pt x="995987" y="73418"/>
                  </a:lnTo>
                  <a:lnTo>
                    <a:pt x="996703" y="74134"/>
                  </a:lnTo>
                  <a:lnTo>
                    <a:pt x="997419" y="74493"/>
                  </a:lnTo>
                  <a:lnTo>
                    <a:pt x="997778" y="74851"/>
                  </a:lnTo>
                  <a:lnTo>
                    <a:pt x="998494" y="75209"/>
                  </a:lnTo>
                  <a:lnTo>
                    <a:pt x="999210" y="75567"/>
                  </a:lnTo>
                  <a:lnTo>
                    <a:pt x="999926" y="75925"/>
                  </a:lnTo>
                  <a:lnTo>
                    <a:pt x="1332280" y="75925"/>
                  </a:lnTo>
                </a:path>
              </a:pathLst>
            </a:custGeom>
            <a:ln w="5372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50500" y="1089124"/>
              <a:ext cx="41275" cy="84455"/>
            </a:xfrm>
            <a:custGeom>
              <a:avLst/>
              <a:gdLst/>
              <a:ahLst/>
              <a:cxnLst/>
              <a:rect l="l" t="t" r="r" b="b"/>
              <a:pathLst>
                <a:path w="41275" h="84455">
                  <a:moveTo>
                    <a:pt x="0" y="83847"/>
                  </a:moveTo>
                  <a:lnTo>
                    <a:pt x="32857" y="16517"/>
                  </a:lnTo>
                </a:path>
                <a:path w="41275" h="84455">
                  <a:moveTo>
                    <a:pt x="32857" y="16517"/>
                  </a:moveTo>
                  <a:lnTo>
                    <a:pt x="4091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14325" y="0"/>
                  </a:moveTo>
                  <a:lnTo>
                    <a:pt x="0" y="16832"/>
                  </a:lnTo>
                  <a:lnTo>
                    <a:pt x="9669" y="21488"/>
                  </a:lnTo>
                  <a:lnTo>
                    <a:pt x="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77361" y="1088809"/>
              <a:ext cx="14604" cy="21590"/>
            </a:xfrm>
            <a:custGeom>
              <a:avLst/>
              <a:gdLst/>
              <a:ahLst/>
              <a:cxnLst/>
              <a:rect l="l" t="t" r="r" b="b"/>
              <a:pathLst>
                <a:path w="14604" h="21590">
                  <a:moveTo>
                    <a:pt x="9669" y="21488"/>
                  </a:moveTo>
                  <a:lnTo>
                    <a:pt x="14325" y="0"/>
                  </a:lnTo>
                  <a:lnTo>
                    <a:pt x="0" y="16832"/>
                  </a:lnTo>
                  <a:lnTo>
                    <a:pt x="9669" y="214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3159" y="963638"/>
              <a:ext cx="53340" cy="84455"/>
            </a:xfrm>
            <a:custGeom>
              <a:avLst/>
              <a:gdLst/>
              <a:ahLst/>
              <a:cxnLst/>
              <a:rect l="l" t="t" r="r" b="b"/>
              <a:pathLst>
                <a:path w="53339" h="84455">
                  <a:moveTo>
                    <a:pt x="53304" y="84342"/>
                  </a:moveTo>
                  <a:lnTo>
                    <a:pt x="13015" y="20593"/>
                  </a:lnTo>
                </a:path>
                <a:path w="53339" h="84455">
                  <a:moveTo>
                    <a:pt x="13015" y="2059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0" y="0"/>
                  </a:moveTo>
                  <a:lnTo>
                    <a:pt x="6804" y="20772"/>
                  </a:lnTo>
                  <a:lnTo>
                    <a:pt x="15758" y="15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43101" y="963460"/>
              <a:ext cx="15875" cy="20955"/>
            </a:xfrm>
            <a:custGeom>
              <a:avLst/>
              <a:gdLst/>
              <a:ahLst/>
              <a:cxnLst/>
              <a:rect l="l" t="t" r="r" b="b"/>
              <a:pathLst>
                <a:path w="15875" h="20955">
                  <a:moveTo>
                    <a:pt x="15758" y="15041"/>
                  </a:moveTo>
                  <a:lnTo>
                    <a:pt x="0" y="0"/>
                  </a:lnTo>
                  <a:lnTo>
                    <a:pt x="6804" y="20772"/>
                  </a:lnTo>
                  <a:lnTo>
                    <a:pt x="15758" y="150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654733" y="1909147"/>
            <a:ext cx="208915" cy="19240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" algn="ctr">
              <a:lnSpc>
                <a:spcPts val="645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-35" dirty="0">
                <a:latin typeface="Microsoft Sans Serif"/>
                <a:cs typeface="Microsoft Sans Serif"/>
              </a:rPr>
              <a:t> </a:t>
            </a:r>
            <a:r>
              <a:rPr sz="550" spc="5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95242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62963" y="1909147"/>
            <a:ext cx="6540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spc="5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1231" y="1390705"/>
            <a:ext cx="1727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83456" y="1368896"/>
            <a:ext cx="184150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35560">
              <a:lnSpc>
                <a:spcPct val="128200"/>
              </a:lnSpc>
              <a:spcBef>
                <a:spcPts val="95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 </a:t>
            </a:r>
            <a:r>
              <a:rPr sz="550" spc="10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32395" y="1498147"/>
            <a:ext cx="1346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69654" y="983857"/>
            <a:ext cx="14732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47327" y="1513904"/>
            <a:ext cx="28003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0" baseline="10101" dirty="0">
                <a:latin typeface="Lucida Sans Unicode"/>
                <a:cs typeface="Lucida Sans Unicode"/>
              </a:rPr>
              <a:t> </a:t>
            </a:r>
            <a:r>
              <a:rPr sz="825" spc="-37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01136" y="1365635"/>
            <a:ext cx="30353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0" dirty="0">
                <a:latin typeface="Microsoft Sans Serif"/>
                <a:cs typeface="Microsoft Sans Serif"/>
              </a:rPr>
              <a:t> </a:t>
            </a:r>
            <a:r>
              <a:rPr sz="825" spc="-15" baseline="10101" dirty="0">
                <a:latin typeface="Lucida Sans Unicode"/>
                <a:cs typeface="Lucida Sans Unicode"/>
              </a:rPr>
              <a:t>=</a:t>
            </a:r>
            <a:r>
              <a:rPr sz="825" spc="-37" baseline="10101" dirty="0">
                <a:latin typeface="Lucida Sans Unicode"/>
                <a:cs typeface="Lucida Sans Unicode"/>
              </a:rPr>
              <a:t> </a:t>
            </a:r>
            <a:r>
              <a:rPr sz="825" spc="5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772219" y="1702019"/>
            <a:ext cx="348615" cy="111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spc="35" dirty="0">
                <a:latin typeface="Tahoma"/>
                <a:cs typeface="Tahoma"/>
              </a:rPr>
              <a:t>V     </a:t>
            </a:r>
            <a:r>
              <a:rPr sz="550" spc="-45" dirty="0">
                <a:latin typeface="Tahoma"/>
                <a:cs typeface="Tahoma"/>
              </a:rPr>
              <a:t> </a:t>
            </a:r>
            <a:r>
              <a:rPr sz="825" spc="127" baseline="5050" dirty="0">
                <a:latin typeface="Microsoft Sans Serif"/>
                <a:cs typeface="Microsoft Sans Serif"/>
              </a:rPr>
              <a:t>−10</a:t>
            </a:r>
            <a:endParaRPr sz="825" baseline="505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18061" y="1736818"/>
            <a:ext cx="3746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29834" y="1046890"/>
            <a:ext cx="14859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68113" y="1168658"/>
            <a:ext cx="1352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37" baseline="10101" dirty="0">
                <a:latin typeface="Tahoma"/>
                <a:cs typeface="Tahoma"/>
              </a:rPr>
              <a:t>V</a:t>
            </a:r>
            <a:r>
              <a:rPr sz="350" spc="2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090111" y="875894"/>
            <a:ext cx="1337945" cy="930910"/>
            <a:chOff x="3090111" y="875894"/>
            <a:chExt cx="1337945" cy="930910"/>
          </a:xfrm>
        </p:grpSpPr>
        <p:sp>
          <p:nvSpPr>
            <p:cNvPr id="83" name="object 83"/>
            <p:cNvSpPr/>
            <p:nvPr/>
          </p:nvSpPr>
          <p:spPr>
            <a:xfrm>
              <a:off x="3092797" y="878581"/>
              <a:ext cx="1332865" cy="921385"/>
            </a:xfrm>
            <a:custGeom>
              <a:avLst/>
              <a:gdLst/>
              <a:ahLst/>
              <a:cxnLst/>
              <a:rect l="l" t="t" r="r" b="b"/>
              <a:pathLst>
                <a:path w="1332864" h="921385">
                  <a:moveTo>
                    <a:pt x="0" y="913973"/>
                  </a:moveTo>
                  <a:lnTo>
                    <a:pt x="3223" y="867774"/>
                  </a:lnTo>
                  <a:lnTo>
                    <a:pt x="3939" y="850223"/>
                  </a:lnTo>
                  <a:lnTo>
                    <a:pt x="5372" y="806890"/>
                  </a:lnTo>
                  <a:lnTo>
                    <a:pt x="6804" y="753525"/>
                  </a:lnTo>
                  <a:lnTo>
                    <a:pt x="7879" y="691567"/>
                  </a:lnTo>
                  <a:lnTo>
                    <a:pt x="8595" y="657543"/>
                  </a:lnTo>
                  <a:lnTo>
                    <a:pt x="10027" y="584842"/>
                  </a:lnTo>
                  <a:lnTo>
                    <a:pt x="10744" y="546163"/>
                  </a:lnTo>
                  <a:lnTo>
                    <a:pt x="11460" y="506768"/>
                  </a:lnTo>
                  <a:lnTo>
                    <a:pt x="12176" y="465940"/>
                  </a:lnTo>
                  <a:lnTo>
                    <a:pt x="12534" y="424395"/>
                  </a:lnTo>
                  <a:lnTo>
                    <a:pt x="13251" y="382135"/>
                  </a:lnTo>
                  <a:lnTo>
                    <a:pt x="13967" y="339158"/>
                  </a:lnTo>
                  <a:lnTo>
                    <a:pt x="14683" y="295465"/>
                  </a:lnTo>
                  <a:lnTo>
                    <a:pt x="15400" y="251772"/>
                  </a:lnTo>
                  <a:lnTo>
                    <a:pt x="16116" y="207363"/>
                  </a:lnTo>
                  <a:lnTo>
                    <a:pt x="16832" y="162953"/>
                  </a:lnTo>
                  <a:lnTo>
                    <a:pt x="17548" y="118186"/>
                  </a:lnTo>
                  <a:lnTo>
                    <a:pt x="17906" y="78432"/>
                  </a:lnTo>
                  <a:lnTo>
                    <a:pt x="18623" y="69121"/>
                  </a:lnTo>
                  <a:lnTo>
                    <a:pt x="19339" y="66972"/>
                  </a:lnTo>
                  <a:lnTo>
                    <a:pt x="20055" y="66255"/>
                  </a:lnTo>
                  <a:lnTo>
                    <a:pt x="20772" y="65539"/>
                  </a:lnTo>
                  <a:lnTo>
                    <a:pt x="21488" y="65181"/>
                  </a:lnTo>
                  <a:lnTo>
                    <a:pt x="22204" y="64465"/>
                  </a:lnTo>
                  <a:lnTo>
                    <a:pt x="22562" y="64107"/>
                  </a:lnTo>
                  <a:lnTo>
                    <a:pt x="23279" y="63390"/>
                  </a:lnTo>
                  <a:lnTo>
                    <a:pt x="23995" y="63032"/>
                  </a:lnTo>
                  <a:lnTo>
                    <a:pt x="24711" y="62674"/>
                  </a:lnTo>
                  <a:lnTo>
                    <a:pt x="25427" y="61958"/>
                  </a:lnTo>
                  <a:lnTo>
                    <a:pt x="26144" y="61600"/>
                  </a:lnTo>
                  <a:lnTo>
                    <a:pt x="26860" y="60883"/>
                  </a:lnTo>
                  <a:lnTo>
                    <a:pt x="27218" y="60525"/>
                  </a:lnTo>
                  <a:lnTo>
                    <a:pt x="27934" y="59809"/>
                  </a:lnTo>
                  <a:lnTo>
                    <a:pt x="28651" y="59451"/>
                  </a:lnTo>
                  <a:lnTo>
                    <a:pt x="29367" y="58734"/>
                  </a:lnTo>
                  <a:lnTo>
                    <a:pt x="30083" y="58376"/>
                  </a:lnTo>
                  <a:lnTo>
                    <a:pt x="30800" y="58018"/>
                  </a:lnTo>
                  <a:lnTo>
                    <a:pt x="31516" y="57302"/>
                  </a:lnTo>
                  <a:lnTo>
                    <a:pt x="31874" y="56944"/>
                  </a:lnTo>
                  <a:lnTo>
                    <a:pt x="32590" y="56227"/>
                  </a:lnTo>
                  <a:lnTo>
                    <a:pt x="33307" y="55869"/>
                  </a:lnTo>
                  <a:lnTo>
                    <a:pt x="34023" y="55511"/>
                  </a:lnTo>
                  <a:lnTo>
                    <a:pt x="34739" y="54795"/>
                  </a:lnTo>
                  <a:lnTo>
                    <a:pt x="35455" y="54437"/>
                  </a:lnTo>
                  <a:lnTo>
                    <a:pt x="36172" y="53720"/>
                  </a:lnTo>
                  <a:lnTo>
                    <a:pt x="36530" y="53362"/>
                  </a:lnTo>
                  <a:lnTo>
                    <a:pt x="37246" y="53004"/>
                  </a:lnTo>
                  <a:lnTo>
                    <a:pt x="37962" y="52288"/>
                  </a:lnTo>
                  <a:lnTo>
                    <a:pt x="38679" y="51930"/>
                  </a:lnTo>
                  <a:lnTo>
                    <a:pt x="39395" y="51572"/>
                  </a:lnTo>
                  <a:lnTo>
                    <a:pt x="40111" y="50855"/>
                  </a:lnTo>
                  <a:lnTo>
                    <a:pt x="40827" y="50497"/>
                  </a:lnTo>
                  <a:lnTo>
                    <a:pt x="41186" y="50139"/>
                  </a:lnTo>
                  <a:lnTo>
                    <a:pt x="41902" y="49423"/>
                  </a:lnTo>
                  <a:lnTo>
                    <a:pt x="42618" y="49065"/>
                  </a:lnTo>
                  <a:lnTo>
                    <a:pt x="43334" y="48707"/>
                  </a:lnTo>
                  <a:lnTo>
                    <a:pt x="44051" y="47990"/>
                  </a:lnTo>
                  <a:lnTo>
                    <a:pt x="44767" y="47632"/>
                  </a:lnTo>
                  <a:lnTo>
                    <a:pt x="45483" y="47274"/>
                  </a:lnTo>
                  <a:lnTo>
                    <a:pt x="45841" y="46558"/>
                  </a:lnTo>
                  <a:lnTo>
                    <a:pt x="46558" y="46200"/>
                  </a:lnTo>
                  <a:lnTo>
                    <a:pt x="47274" y="45841"/>
                  </a:lnTo>
                  <a:lnTo>
                    <a:pt x="47990" y="45125"/>
                  </a:lnTo>
                  <a:lnTo>
                    <a:pt x="48707" y="44767"/>
                  </a:lnTo>
                  <a:lnTo>
                    <a:pt x="49423" y="44409"/>
                  </a:lnTo>
                  <a:lnTo>
                    <a:pt x="50139" y="44051"/>
                  </a:lnTo>
                  <a:lnTo>
                    <a:pt x="50855" y="43334"/>
                  </a:lnTo>
                  <a:lnTo>
                    <a:pt x="51214" y="42976"/>
                  </a:lnTo>
                  <a:lnTo>
                    <a:pt x="51930" y="42618"/>
                  </a:lnTo>
                  <a:lnTo>
                    <a:pt x="52646" y="42260"/>
                  </a:lnTo>
                  <a:lnTo>
                    <a:pt x="53362" y="41544"/>
                  </a:lnTo>
                  <a:lnTo>
                    <a:pt x="54079" y="41186"/>
                  </a:lnTo>
                  <a:lnTo>
                    <a:pt x="54795" y="40827"/>
                  </a:lnTo>
                  <a:lnTo>
                    <a:pt x="55511" y="40469"/>
                  </a:lnTo>
                  <a:lnTo>
                    <a:pt x="55869" y="39753"/>
                  </a:lnTo>
                  <a:lnTo>
                    <a:pt x="56586" y="39395"/>
                  </a:lnTo>
                  <a:lnTo>
                    <a:pt x="57302" y="39037"/>
                  </a:lnTo>
                  <a:lnTo>
                    <a:pt x="58018" y="38679"/>
                  </a:lnTo>
                  <a:lnTo>
                    <a:pt x="58734" y="37962"/>
                  </a:lnTo>
                  <a:lnTo>
                    <a:pt x="59451" y="37604"/>
                  </a:lnTo>
                  <a:lnTo>
                    <a:pt x="60167" y="37246"/>
                  </a:lnTo>
                  <a:lnTo>
                    <a:pt x="60525" y="36888"/>
                  </a:lnTo>
                  <a:lnTo>
                    <a:pt x="61241" y="36530"/>
                  </a:lnTo>
                  <a:lnTo>
                    <a:pt x="61958" y="35813"/>
                  </a:lnTo>
                  <a:lnTo>
                    <a:pt x="62674" y="35455"/>
                  </a:lnTo>
                  <a:lnTo>
                    <a:pt x="63390" y="35097"/>
                  </a:lnTo>
                  <a:lnTo>
                    <a:pt x="64107" y="34739"/>
                  </a:lnTo>
                  <a:lnTo>
                    <a:pt x="64823" y="34381"/>
                  </a:lnTo>
                  <a:lnTo>
                    <a:pt x="65181" y="34023"/>
                  </a:lnTo>
                  <a:lnTo>
                    <a:pt x="65897" y="33307"/>
                  </a:lnTo>
                  <a:lnTo>
                    <a:pt x="66614" y="32948"/>
                  </a:lnTo>
                  <a:lnTo>
                    <a:pt x="67330" y="32590"/>
                  </a:lnTo>
                  <a:lnTo>
                    <a:pt x="68046" y="32232"/>
                  </a:lnTo>
                  <a:lnTo>
                    <a:pt x="68762" y="31874"/>
                  </a:lnTo>
                  <a:lnTo>
                    <a:pt x="69479" y="31516"/>
                  </a:lnTo>
                  <a:lnTo>
                    <a:pt x="69837" y="31158"/>
                  </a:lnTo>
                  <a:lnTo>
                    <a:pt x="70553" y="30800"/>
                  </a:lnTo>
                  <a:lnTo>
                    <a:pt x="71269" y="30083"/>
                  </a:lnTo>
                  <a:lnTo>
                    <a:pt x="71986" y="29725"/>
                  </a:lnTo>
                  <a:lnTo>
                    <a:pt x="72702" y="29367"/>
                  </a:lnTo>
                  <a:lnTo>
                    <a:pt x="73418" y="29009"/>
                  </a:lnTo>
                  <a:lnTo>
                    <a:pt x="74134" y="28651"/>
                  </a:lnTo>
                  <a:lnTo>
                    <a:pt x="74493" y="28293"/>
                  </a:lnTo>
                  <a:lnTo>
                    <a:pt x="75209" y="27934"/>
                  </a:lnTo>
                  <a:lnTo>
                    <a:pt x="75925" y="27576"/>
                  </a:lnTo>
                  <a:lnTo>
                    <a:pt x="76641" y="27218"/>
                  </a:lnTo>
                  <a:lnTo>
                    <a:pt x="77358" y="26860"/>
                  </a:lnTo>
                  <a:lnTo>
                    <a:pt x="78074" y="26502"/>
                  </a:lnTo>
                  <a:lnTo>
                    <a:pt x="78790" y="26144"/>
                  </a:lnTo>
                  <a:lnTo>
                    <a:pt x="79148" y="25786"/>
                  </a:lnTo>
                  <a:lnTo>
                    <a:pt x="79865" y="25427"/>
                  </a:lnTo>
                  <a:lnTo>
                    <a:pt x="80581" y="25069"/>
                  </a:lnTo>
                  <a:lnTo>
                    <a:pt x="81297" y="24711"/>
                  </a:lnTo>
                  <a:lnTo>
                    <a:pt x="82014" y="24353"/>
                  </a:lnTo>
                  <a:lnTo>
                    <a:pt x="82730" y="23995"/>
                  </a:lnTo>
                  <a:lnTo>
                    <a:pt x="83446" y="23637"/>
                  </a:lnTo>
                  <a:lnTo>
                    <a:pt x="84162" y="23279"/>
                  </a:lnTo>
                  <a:lnTo>
                    <a:pt x="84521" y="22920"/>
                  </a:lnTo>
                  <a:lnTo>
                    <a:pt x="85237" y="22562"/>
                  </a:lnTo>
                  <a:lnTo>
                    <a:pt x="85953" y="22204"/>
                  </a:lnTo>
                  <a:lnTo>
                    <a:pt x="86669" y="21846"/>
                  </a:lnTo>
                  <a:lnTo>
                    <a:pt x="87386" y="21488"/>
                  </a:lnTo>
                  <a:lnTo>
                    <a:pt x="88102" y="21130"/>
                  </a:lnTo>
                  <a:lnTo>
                    <a:pt x="88818" y="20772"/>
                  </a:lnTo>
                  <a:lnTo>
                    <a:pt x="89176" y="20413"/>
                  </a:lnTo>
                  <a:lnTo>
                    <a:pt x="89893" y="20055"/>
                  </a:lnTo>
                  <a:lnTo>
                    <a:pt x="90609" y="19697"/>
                  </a:lnTo>
                  <a:lnTo>
                    <a:pt x="91325" y="19339"/>
                  </a:lnTo>
                  <a:lnTo>
                    <a:pt x="92041" y="18981"/>
                  </a:lnTo>
                  <a:lnTo>
                    <a:pt x="92758" y="18623"/>
                  </a:lnTo>
                  <a:lnTo>
                    <a:pt x="93474" y="18265"/>
                  </a:lnTo>
                  <a:lnTo>
                    <a:pt x="93832" y="18265"/>
                  </a:lnTo>
                  <a:lnTo>
                    <a:pt x="94548" y="17906"/>
                  </a:lnTo>
                  <a:lnTo>
                    <a:pt x="95265" y="17548"/>
                  </a:lnTo>
                  <a:lnTo>
                    <a:pt x="95981" y="17190"/>
                  </a:lnTo>
                  <a:lnTo>
                    <a:pt x="96697" y="16832"/>
                  </a:lnTo>
                  <a:lnTo>
                    <a:pt x="97414" y="16474"/>
                  </a:lnTo>
                  <a:lnTo>
                    <a:pt x="98130" y="16116"/>
                  </a:lnTo>
                  <a:lnTo>
                    <a:pt x="98488" y="15758"/>
                  </a:lnTo>
                  <a:lnTo>
                    <a:pt x="99204" y="15758"/>
                  </a:lnTo>
                  <a:lnTo>
                    <a:pt x="99921" y="15400"/>
                  </a:lnTo>
                  <a:lnTo>
                    <a:pt x="100637" y="15041"/>
                  </a:lnTo>
                  <a:lnTo>
                    <a:pt x="101353" y="14683"/>
                  </a:lnTo>
                  <a:lnTo>
                    <a:pt x="102069" y="14325"/>
                  </a:lnTo>
                  <a:lnTo>
                    <a:pt x="102786" y="14325"/>
                  </a:lnTo>
                  <a:lnTo>
                    <a:pt x="103144" y="13967"/>
                  </a:lnTo>
                  <a:lnTo>
                    <a:pt x="103860" y="13609"/>
                  </a:lnTo>
                  <a:lnTo>
                    <a:pt x="104576" y="13251"/>
                  </a:lnTo>
                  <a:lnTo>
                    <a:pt x="105293" y="12893"/>
                  </a:lnTo>
                  <a:lnTo>
                    <a:pt x="106009" y="12893"/>
                  </a:lnTo>
                  <a:lnTo>
                    <a:pt x="106725" y="12534"/>
                  </a:lnTo>
                  <a:lnTo>
                    <a:pt x="107441" y="12176"/>
                  </a:lnTo>
                  <a:lnTo>
                    <a:pt x="107800" y="11818"/>
                  </a:lnTo>
                  <a:lnTo>
                    <a:pt x="108516" y="11818"/>
                  </a:lnTo>
                  <a:lnTo>
                    <a:pt x="109232" y="11460"/>
                  </a:lnTo>
                  <a:lnTo>
                    <a:pt x="109948" y="11102"/>
                  </a:lnTo>
                  <a:lnTo>
                    <a:pt x="110665" y="11102"/>
                  </a:lnTo>
                  <a:lnTo>
                    <a:pt x="111381" y="10744"/>
                  </a:lnTo>
                  <a:lnTo>
                    <a:pt x="112097" y="10386"/>
                  </a:lnTo>
                  <a:lnTo>
                    <a:pt x="112455" y="10386"/>
                  </a:lnTo>
                  <a:lnTo>
                    <a:pt x="113172" y="10027"/>
                  </a:lnTo>
                  <a:lnTo>
                    <a:pt x="113888" y="9669"/>
                  </a:lnTo>
                  <a:lnTo>
                    <a:pt x="114604" y="9669"/>
                  </a:lnTo>
                  <a:lnTo>
                    <a:pt x="115321" y="9311"/>
                  </a:lnTo>
                  <a:lnTo>
                    <a:pt x="116037" y="8953"/>
                  </a:lnTo>
                  <a:lnTo>
                    <a:pt x="116753" y="8953"/>
                  </a:lnTo>
                  <a:lnTo>
                    <a:pt x="117469" y="8595"/>
                  </a:lnTo>
                  <a:lnTo>
                    <a:pt x="117828" y="8237"/>
                  </a:lnTo>
                  <a:lnTo>
                    <a:pt x="118544" y="8237"/>
                  </a:lnTo>
                  <a:lnTo>
                    <a:pt x="119260" y="7879"/>
                  </a:lnTo>
                  <a:lnTo>
                    <a:pt x="119976" y="7879"/>
                  </a:lnTo>
                  <a:lnTo>
                    <a:pt x="120693" y="7520"/>
                  </a:lnTo>
                  <a:lnTo>
                    <a:pt x="121409" y="7162"/>
                  </a:lnTo>
                  <a:lnTo>
                    <a:pt x="122125" y="7162"/>
                  </a:lnTo>
                  <a:lnTo>
                    <a:pt x="122483" y="6804"/>
                  </a:lnTo>
                  <a:lnTo>
                    <a:pt x="123200" y="6804"/>
                  </a:lnTo>
                  <a:lnTo>
                    <a:pt x="123916" y="6446"/>
                  </a:lnTo>
                  <a:lnTo>
                    <a:pt x="124632" y="6446"/>
                  </a:lnTo>
                  <a:lnTo>
                    <a:pt x="125348" y="6088"/>
                  </a:lnTo>
                  <a:lnTo>
                    <a:pt x="126065" y="6088"/>
                  </a:lnTo>
                  <a:lnTo>
                    <a:pt x="126781" y="5730"/>
                  </a:lnTo>
                  <a:lnTo>
                    <a:pt x="127139" y="5372"/>
                  </a:lnTo>
                  <a:lnTo>
                    <a:pt x="128572" y="5372"/>
                  </a:lnTo>
                  <a:lnTo>
                    <a:pt x="129288" y="5013"/>
                  </a:lnTo>
                  <a:lnTo>
                    <a:pt x="130004" y="5013"/>
                  </a:lnTo>
                  <a:lnTo>
                    <a:pt x="130721" y="4655"/>
                  </a:lnTo>
                  <a:lnTo>
                    <a:pt x="131437" y="4655"/>
                  </a:lnTo>
                  <a:lnTo>
                    <a:pt x="131795" y="4297"/>
                  </a:lnTo>
                  <a:lnTo>
                    <a:pt x="132511" y="4297"/>
                  </a:lnTo>
                  <a:lnTo>
                    <a:pt x="133228" y="3939"/>
                  </a:lnTo>
                  <a:lnTo>
                    <a:pt x="133944" y="3939"/>
                  </a:lnTo>
                  <a:lnTo>
                    <a:pt x="134660" y="3581"/>
                  </a:lnTo>
                  <a:lnTo>
                    <a:pt x="136093" y="3581"/>
                  </a:lnTo>
                  <a:lnTo>
                    <a:pt x="136451" y="3223"/>
                  </a:lnTo>
                  <a:lnTo>
                    <a:pt x="137167" y="3223"/>
                  </a:lnTo>
                  <a:lnTo>
                    <a:pt x="137883" y="2865"/>
                  </a:lnTo>
                  <a:lnTo>
                    <a:pt x="139316" y="2865"/>
                  </a:lnTo>
                  <a:lnTo>
                    <a:pt x="140032" y="2506"/>
                  </a:lnTo>
                  <a:lnTo>
                    <a:pt x="141107" y="2506"/>
                  </a:lnTo>
                  <a:lnTo>
                    <a:pt x="141823" y="2148"/>
                  </a:lnTo>
                  <a:lnTo>
                    <a:pt x="143255" y="2148"/>
                  </a:lnTo>
                  <a:lnTo>
                    <a:pt x="143972" y="1790"/>
                  </a:lnTo>
                  <a:lnTo>
                    <a:pt x="145762" y="1790"/>
                  </a:lnTo>
                  <a:lnTo>
                    <a:pt x="146479" y="1432"/>
                  </a:lnTo>
                  <a:lnTo>
                    <a:pt x="148628" y="1432"/>
                  </a:lnTo>
                  <a:lnTo>
                    <a:pt x="149344" y="1074"/>
                  </a:lnTo>
                  <a:lnTo>
                    <a:pt x="151851" y="1074"/>
                  </a:lnTo>
                  <a:lnTo>
                    <a:pt x="152567" y="716"/>
                  </a:lnTo>
                  <a:lnTo>
                    <a:pt x="155790" y="716"/>
                  </a:lnTo>
                  <a:lnTo>
                    <a:pt x="156507" y="358"/>
                  </a:lnTo>
                  <a:lnTo>
                    <a:pt x="163311" y="358"/>
                  </a:lnTo>
                  <a:lnTo>
                    <a:pt x="164028" y="0"/>
                  </a:lnTo>
                  <a:lnTo>
                    <a:pt x="169400" y="0"/>
                  </a:lnTo>
                  <a:lnTo>
                    <a:pt x="169758" y="358"/>
                  </a:lnTo>
                  <a:lnTo>
                    <a:pt x="176563" y="358"/>
                  </a:lnTo>
                  <a:lnTo>
                    <a:pt x="177279" y="716"/>
                  </a:lnTo>
                  <a:lnTo>
                    <a:pt x="181218" y="716"/>
                  </a:lnTo>
                  <a:lnTo>
                    <a:pt x="181935" y="1074"/>
                  </a:lnTo>
                  <a:lnTo>
                    <a:pt x="184083" y="1074"/>
                  </a:lnTo>
                  <a:lnTo>
                    <a:pt x="184442" y="1432"/>
                  </a:lnTo>
                  <a:lnTo>
                    <a:pt x="186590" y="1432"/>
                  </a:lnTo>
                  <a:lnTo>
                    <a:pt x="187307" y="1790"/>
                  </a:lnTo>
                  <a:lnTo>
                    <a:pt x="189097" y="1790"/>
                  </a:lnTo>
                  <a:lnTo>
                    <a:pt x="189814" y="2148"/>
                  </a:lnTo>
                  <a:lnTo>
                    <a:pt x="191246" y="2148"/>
                  </a:lnTo>
                  <a:lnTo>
                    <a:pt x="191963" y="2506"/>
                  </a:lnTo>
                  <a:lnTo>
                    <a:pt x="193395" y="2506"/>
                  </a:lnTo>
                  <a:lnTo>
                    <a:pt x="193753" y="2865"/>
                  </a:lnTo>
                  <a:lnTo>
                    <a:pt x="195186" y="2865"/>
                  </a:lnTo>
                  <a:lnTo>
                    <a:pt x="195902" y="3223"/>
                  </a:lnTo>
                  <a:lnTo>
                    <a:pt x="196618" y="3223"/>
                  </a:lnTo>
                  <a:lnTo>
                    <a:pt x="197335" y="3581"/>
                  </a:lnTo>
                  <a:lnTo>
                    <a:pt x="198409" y="3581"/>
                  </a:lnTo>
                  <a:lnTo>
                    <a:pt x="199125" y="3939"/>
                  </a:lnTo>
                  <a:lnTo>
                    <a:pt x="199842" y="3939"/>
                  </a:lnTo>
                  <a:lnTo>
                    <a:pt x="200558" y="4297"/>
                  </a:lnTo>
                  <a:lnTo>
                    <a:pt x="201274" y="4297"/>
                  </a:lnTo>
                  <a:lnTo>
                    <a:pt x="201990" y="4655"/>
                  </a:lnTo>
                  <a:lnTo>
                    <a:pt x="203065" y="4655"/>
                  </a:lnTo>
                  <a:lnTo>
                    <a:pt x="203781" y="5013"/>
                  </a:lnTo>
                  <a:lnTo>
                    <a:pt x="204497" y="5013"/>
                  </a:lnTo>
                  <a:lnTo>
                    <a:pt x="205214" y="5372"/>
                  </a:lnTo>
                  <a:lnTo>
                    <a:pt x="205930" y="5372"/>
                  </a:lnTo>
                  <a:lnTo>
                    <a:pt x="206646" y="5730"/>
                  </a:lnTo>
                  <a:lnTo>
                    <a:pt x="207363" y="5730"/>
                  </a:lnTo>
                  <a:lnTo>
                    <a:pt x="207721" y="6088"/>
                  </a:lnTo>
                  <a:lnTo>
                    <a:pt x="208437" y="6088"/>
                  </a:lnTo>
                  <a:lnTo>
                    <a:pt x="209153" y="6446"/>
                  </a:lnTo>
                  <a:lnTo>
                    <a:pt x="209870" y="6804"/>
                  </a:lnTo>
                  <a:lnTo>
                    <a:pt x="210586" y="6804"/>
                  </a:lnTo>
                  <a:lnTo>
                    <a:pt x="211302" y="7162"/>
                  </a:lnTo>
                  <a:lnTo>
                    <a:pt x="212018" y="7162"/>
                  </a:lnTo>
                  <a:lnTo>
                    <a:pt x="212377" y="7520"/>
                  </a:lnTo>
                  <a:lnTo>
                    <a:pt x="213093" y="7520"/>
                  </a:lnTo>
                  <a:lnTo>
                    <a:pt x="213809" y="7879"/>
                  </a:lnTo>
                  <a:lnTo>
                    <a:pt x="214525" y="8237"/>
                  </a:lnTo>
                  <a:lnTo>
                    <a:pt x="215242" y="8237"/>
                  </a:lnTo>
                  <a:lnTo>
                    <a:pt x="215958" y="8595"/>
                  </a:lnTo>
                  <a:lnTo>
                    <a:pt x="216674" y="8595"/>
                  </a:lnTo>
                  <a:lnTo>
                    <a:pt x="217390" y="8953"/>
                  </a:lnTo>
                  <a:lnTo>
                    <a:pt x="217749" y="9311"/>
                  </a:lnTo>
                  <a:lnTo>
                    <a:pt x="218465" y="9311"/>
                  </a:lnTo>
                  <a:lnTo>
                    <a:pt x="219181" y="9669"/>
                  </a:lnTo>
                  <a:lnTo>
                    <a:pt x="219897" y="10027"/>
                  </a:lnTo>
                  <a:lnTo>
                    <a:pt x="220614" y="10027"/>
                  </a:lnTo>
                  <a:lnTo>
                    <a:pt x="221330" y="10386"/>
                  </a:lnTo>
                  <a:lnTo>
                    <a:pt x="222046" y="10744"/>
                  </a:lnTo>
                  <a:lnTo>
                    <a:pt x="222404" y="10744"/>
                  </a:lnTo>
                  <a:lnTo>
                    <a:pt x="223121" y="11102"/>
                  </a:lnTo>
                  <a:lnTo>
                    <a:pt x="223837" y="11460"/>
                  </a:lnTo>
                  <a:lnTo>
                    <a:pt x="224553" y="11818"/>
                  </a:lnTo>
                  <a:lnTo>
                    <a:pt x="225270" y="11818"/>
                  </a:lnTo>
                  <a:lnTo>
                    <a:pt x="225986" y="12176"/>
                  </a:lnTo>
                  <a:lnTo>
                    <a:pt x="226702" y="12534"/>
                  </a:lnTo>
                  <a:lnTo>
                    <a:pt x="227060" y="12893"/>
                  </a:lnTo>
                  <a:lnTo>
                    <a:pt x="227777" y="12893"/>
                  </a:lnTo>
                  <a:lnTo>
                    <a:pt x="228493" y="13251"/>
                  </a:lnTo>
                  <a:lnTo>
                    <a:pt x="229209" y="13609"/>
                  </a:lnTo>
                  <a:lnTo>
                    <a:pt x="229925" y="13967"/>
                  </a:lnTo>
                  <a:lnTo>
                    <a:pt x="230642" y="13967"/>
                  </a:lnTo>
                  <a:lnTo>
                    <a:pt x="231358" y="14325"/>
                  </a:lnTo>
                  <a:lnTo>
                    <a:pt x="231716" y="14683"/>
                  </a:lnTo>
                  <a:lnTo>
                    <a:pt x="232432" y="15041"/>
                  </a:lnTo>
                  <a:lnTo>
                    <a:pt x="233149" y="15400"/>
                  </a:lnTo>
                  <a:lnTo>
                    <a:pt x="233865" y="15400"/>
                  </a:lnTo>
                  <a:lnTo>
                    <a:pt x="234581" y="15758"/>
                  </a:lnTo>
                  <a:lnTo>
                    <a:pt x="235297" y="16116"/>
                  </a:lnTo>
                  <a:lnTo>
                    <a:pt x="236014" y="16474"/>
                  </a:lnTo>
                  <a:lnTo>
                    <a:pt x="236372" y="16832"/>
                  </a:lnTo>
                  <a:lnTo>
                    <a:pt x="237088" y="17190"/>
                  </a:lnTo>
                  <a:lnTo>
                    <a:pt x="237804" y="17548"/>
                  </a:lnTo>
                  <a:lnTo>
                    <a:pt x="238521" y="17548"/>
                  </a:lnTo>
                  <a:lnTo>
                    <a:pt x="239237" y="17906"/>
                  </a:lnTo>
                  <a:lnTo>
                    <a:pt x="239953" y="18265"/>
                  </a:lnTo>
                  <a:lnTo>
                    <a:pt x="240670" y="18623"/>
                  </a:lnTo>
                  <a:lnTo>
                    <a:pt x="241028" y="18981"/>
                  </a:lnTo>
                  <a:lnTo>
                    <a:pt x="241744" y="19339"/>
                  </a:lnTo>
                  <a:lnTo>
                    <a:pt x="242460" y="19697"/>
                  </a:lnTo>
                  <a:lnTo>
                    <a:pt x="243177" y="20055"/>
                  </a:lnTo>
                  <a:lnTo>
                    <a:pt x="243893" y="20413"/>
                  </a:lnTo>
                  <a:lnTo>
                    <a:pt x="244609" y="20772"/>
                  </a:lnTo>
                  <a:lnTo>
                    <a:pt x="245325" y="21130"/>
                  </a:lnTo>
                  <a:lnTo>
                    <a:pt x="245684" y="21488"/>
                  </a:lnTo>
                  <a:lnTo>
                    <a:pt x="246400" y="21488"/>
                  </a:lnTo>
                  <a:lnTo>
                    <a:pt x="247116" y="21846"/>
                  </a:lnTo>
                  <a:lnTo>
                    <a:pt x="247832" y="22204"/>
                  </a:lnTo>
                  <a:lnTo>
                    <a:pt x="248549" y="22562"/>
                  </a:lnTo>
                  <a:lnTo>
                    <a:pt x="249265" y="22920"/>
                  </a:lnTo>
                  <a:lnTo>
                    <a:pt x="249981" y="23279"/>
                  </a:lnTo>
                  <a:lnTo>
                    <a:pt x="250697" y="23637"/>
                  </a:lnTo>
                  <a:lnTo>
                    <a:pt x="251056" y="23995"/>
                  </a:lnTo>
                  <a:lnTo>
                    <a:pt x="251772" y="24353"/>
                  </a:lnTo>
                  <a:lnTo>
                    <a:pt x="252488" y="24711"/>
                  </a:lnTo>
                  <a:lnTo>
                    <a:pt x="253204" y="25069"/>
                  </a:lnTo>
                  <a:lnTo>
                    <a:pt x="253921" y="25427"/>
                  </a:lnTo>
                  <a:lnTo>
                    <a:pt x="254637" y="25786"/>
                  </a:lnTo>
                  <a:lnTo>
                    <a:pt x="255353" y="26144"/>
                  </a:lnTo>
                  <a:lnTo>
                    <a:pt x="255711" y="26860"/>
                  </a:lnTo>
                  <a:lnTo>
                    <a:pt x="256428" y="27218"/>
                  </a:lnTo>
                  <a:lnTo>
                    <a:pt x="257144" y="27576"/>
                  </a:lnTo>
                  <a:lnTo>
                    <a:pt x="257860" y="27934"/>
                  </a:lnTo>
                  <a:lnTo>
                    <a:pt x="258577" y="28293"/>
                  </a:lnTo>
                  <a:lnTo>
                    <a:pt x="259293" y="28651"/>
                  </a:lnTo>
                  <a:lnTo>
                    <a:pt x="260009" y="29009"/>
                  </a:lnTo>
                  <a:lnTo>
                    <a:pt x="260367" y="29367"/>
                  </a:lnTo>
                  <a:lnTo>
                    <a:pt x="261084" y="29725"/>
                  </a:lnTo>
                  <a:lnTo>
                    <a:pt x="261800" y="30083"/>
                  </a:lnTo>
                  <a:lnTo>
                    <a:pt x="262516" y="30441"/>
                  </a:lnTo>
                  <a:lnTo>
                    <a:pt x="263232" y="30800"/>
                  </a:lnTo>
                  <a:lnTo>
                    <a:pt x="263949" y="31516"/>
                  </a:lnTo>
                  <a:lnTo>
                    <a:pt x="264665" y="31874"/>
                  </a:lnTo>
                  <a:lnTo>
                    <a:pt x="265023" y="32232"/>
                  </a:lnTo>
                  <a:lnTo>
                    <a:pt x="265739" y="32590"/>
                  </a:lnTo>
                  <a:lnTo>
                    <a:pt x="266456" y="32948"/>
                  </a:lnTo>
                  <a:lnTo>
                    <a:pt x="267172" y="33307"/>
                  </a:lnTo>
                  <a:lnTo>
                    <a:pt x="267888" y="33665"/>
                  </a:lnTo>
                  <a:lnTo>
                    <a:pt x="268604" y="34381"/>
                  </a:lnTo>
                  <a:lnTo>
                    <a:pt x="269321" y="34739"/>
                  </a:lnTo>
                  <a:lnTo>
                    <a:pt x="269679" y="35097"/>
                  </a:lnTo>
                  <a:lnTo>
                    <a:pt x="270395" y="35455"/>
                  </a:lnTo>
                  <a:lnTo>
                    <a:pt x="271111" y="35813"/>
                  </a:lnTo>
                  <a:lnTo>
                    <a:pt x="271828" y="36172"/>
                  </a:lnTo>
                  <a:lnTo>
                    <a:pt x="272544" y="36888"/>
                  </a:lnTo>
                  <a:lnTo>
                    <a:pt x="273260" y="37246"/>
                  </a:lnTo>
                  <a:lnTo>
                    <a:pt x="273977" y="37604"/>
                  </a:lnTo>
                  <a:lnTo>
                    <a:pt x="274335" y="37962"/>
                  </a:lnTo>
                  <a:lnTo>
                    <a:pt x="275051" y="38320"/>
                  </a:lnTo>
                  <a:lnTo>
                    <a:pt x="275767" y="39037"/>
                  </a:lnTo>
                  <a:lnTo>
                    <a:pt x="276484" y="39395"/>
                  </a:lnTo>
                  <a:lnTo>
                    <a:pt x="277200" y="39753"/>
                  </a:lnTo>
                  <a:lnTo>
                    <a:pt x="277916" y="40111"/>
                  </a:lnTo>
                  <a:lnTo>
                    <a:pt x="278632" y="40469"/>
                  </a:lnTo>
                  <a:lnTo>
                    <a:pt x="278991" y="41186"/>
                  </a:lnTo>
                  <a:lnTo>
                    <a:pt x="279707" y="41544"/>
                  </a:lnTo>
                  <a:lnTo>
                    <a:pt x="280423" y="41902"/>
                  </a:lnTo>
                  <a:lnTo>
                    <a:pt x="281139" y="42260"/>
                  </a:lnTo>
                  <a:lnTo>
                    <a:pt x="281856" y="42976"/>
                  </a:lnTo>
                  <a:lnTo>
                    <a:pt x="282572" y="43334"/>
                  </a:lnTo>
                  <a:lnTo>
                    <a:pt x="283288" y="43693"/>
                  </a:lnTo>
                  <a:lnTo>
                    <a:pt x="284005" y="44409"/>
                  </a:lnTo>
                  <a:lnTo>
                    <a:pt x="284363" y="44767"/>
                  </a:lnTo>
                  <a:lnTo>
                    <a:pt x="285079" y="45125"/>
                  </a:lnTo>
                  <a:lnTo>
                    <a:pt x="285795" y="45483"/>
                  </a:lnTo>
                  <a:lnTo>
                    <a:pt x="286511" y="46200"/>
                  </a:lnTo>
                  <a:lnTo>
                    <a:pt x="287228" y="46558"/>
                  </a:lnTo>
                  <a:lnTo>
                    <a:pt x="287944" y="46916"/>
                  </a:lnTo>
                  <a:lnTo>
                    <a:pt x="288660" y="47632"/>
                  </a:lnTo>
                  <a:lnTo>
                    <a:pt x="289018" y="47990"/>
                  </a:lnTo>
                  <a:lnTo>
                    <a:pt x="289735" y="48348"/>
                  </a:lnTo>
                  <a:lnTo>
                    <a:pt x="290451" y="49065"/>
                  </a:lnTo>
                  <a:lnTo>
                    <a:pt x="291167" y="49423"/>
                  </a:lnTo>
                  <a:lnTo>
                    <a:pt x="291884" y="49781"/>
                  </a:lnTo>
                  <a:lnTo>
                    <a:pt x="292600" y="50497"/>
                  </a:lnTo>
                  <a:lnTo>
                    <a:pt x="293316" y="50855"/>
                  </a:lnTo>
                  <a:lnTo>
                    <a:pt x="293674" y="51214"/>
                  </a:lnTo>
                  <a:lnTo>
                    <a:pt x="294391" y="51930"/>
                  </a:lnTo>
                  <a:lnTo>
                    <a:pt x="295107" y="52288"/>
                  </a:lnTo>
                  <a:lnTo>
                    <a:pt x="295823" y="52646"/>
                  </a:lnTo>
                  <a:lnTo>
                    <a:pt x="296539" y="53362"/>
                  </a:lnTo>
                  <a:lnTo>
                    <a:pt x="297256" y="53720"/>
                  </a:lnTo>
                  <a:lnTo>
                    <a:pt x="297972" y="54079"/>
                  </a:lnTo>
                  <a:lnTo>
                    <a:pt x="298330" y="54795"/>
                  </a:lnTo>
                  <a:lnTo>
                    <a:pt x="299046" y="55153"/>
                  </a:lnTo>
                  <a:lnTo>
                    <a:pt x="299763" y="55869"/>
                  </a:lnTo>
                  <a:lnTo>
                    <a:pt x="300479" y="56227"/>
                  </a:lnTo>
                  <a:lnTo>
                    <a:pt x="301195" y="56586"/>
                  </a:lnTo>
                  <a:lnTo>
                    <a:pt x="301912" y="57302"/>
                  </a:lnTo>
                  <a:lnTo>
                    <a:pt x="302628" y="57660"/>
                  </a:lnTo>
                  <a:lnTo>
                    <a:pt x="302986" y="58376"/>
                  </a:lnTo>
                  <a:lnTo>
                    <a:pt x="303702" y="58734"/>
                  </a:lnTo>
                  <a:lnTo>
                    <a:pt x="304418" y="59093"/>
                  </a:lnTo>
                  <a:lnTo>
                    <a:pt x="305135" y="59809"/>
                  </a:lnTo>
                  <a:lnTo>
                    <a:pt x="305851" y="60167"/>
                  </a:lnTo>
                  <a:lnTo>
                    <a:pt x="306567" y="60883"/>
                  </a:lnTo>
                  <a:lnTo>
                    <a:pt x="307284" y="61241"/>
                  </a:lnTo>
                  <a:lnTo>
                    <a:pt x="307642" y="61958"/>
                  </a:lnTo>
                  <a:lnTo>
                    <a:pt x="308358" y="62316"/>
                  </a:lnTo>
                  <a:lnTo>
                    <a:pt x="309074" y="63032"/>
                  </a:lnTo>
                  <a:lnTo>
                    <a:pt x="309791" y="63390"/>
                  </a:lnTo>
                  <a:lnTo>
                    <a:pt x="310507" y="64107"/>
                  </a:lnTo>
                  <a:lnTo>
                    <a:pt x="311223" y="64465"/>
                  </a:lnTo>
                  <a:lnTo>
                    <a:pt x="311939" y="65181"/>
                  </a:lnTo>
                  <a:lnTo>
                    <a:pt x="312298" y="65539"/>
                  </a:lnTo>
                  <a:lnTo>
                    <a:pt x="313014" y="66255"/>
                  </a:lnTo>
                  <a:lnTo>
                    <a:pt x="313730" y="66614"/>
                  </a:lnTo>
                  <a:lnTo>
                    <a:pt x="314446" y="67330"/>
                  </a:lnTo>
                  <a:lnTo>
                    <a:pt x="315163" y="67688"/>
                  </a:lnTo>
                  <a:lnTo>
                    <a:pt x="315879" y="68404"/>
                  </a:lnTo>
                  <a:lnTo>
                    <a:pt x="316595" y="68762"/>
                  </a:lnTo>
                  <a:lnTo>
                    <a:pt x="317312" y="69479"/>
                  </a:lnTo>
                  <a:lnTo>
                    <a:pt x="317670" y="69837"/>
                  </a:lnTo>
                  <a:lnTo>
                    <a:pt x="318386" y="70553"/>
                  </a:lnTo>
                  <a:lnTo>
                    <a:pt x="319102" y="71269"/>
                  </a:lnTo>
                  <a:lnTo>
                    <a:pt x="319819" y="71627"/>
                  </a:lnTo>
                  <a:lnTo>
                    <a:pt x="320535" y="72344"/>
                  </a:lnTo>
                  <a:lnTo>
                    <a:pt x="321251" y="72702"/>
                  </a:lnTo>
                  <a:lnTo>
                    <a:pt x="321967" y="73418"/>
                  </a:lnTo>
                  <a:lnTo>
                    <a:pt x="322325" y="74134"/>
                  </a:lnTo>
                  <a:lnTo>
                    <a:pt x="323042" y="74493"/>
                  </a:lnTo>
                  <a:lnTo>
                    <a:pt x="323758" y="75209"/>
                  </a:lnTo>
                  <a:lnTo>
                    <a:pt x="324474" y="75925"/>
                  </a:lnTo>
                  <a:lnTo>
                    <a:pt x="325191" y="76641"/>
                  </a:lnTo>
                  <a:lnTo>
                    <a:pt x="325907" y="77000"/>
                  </a:lnTo>
                  <a:lnTo>
                    <a:pt x="326623" y="77716"/>
                  </a:lnTo>
                  <a:lnTo>
                    <a:pt x="326981" y="78432"/>
                  </a:lnTo>
                  <a:lnTo>
                    <a:pt x="327698" y="79148"/>
                  </a:lnTo>
                  <a:lnTo>
                    <a:pt x="328414" y="79865"/>
                  </a:lnTo>
                  <a:lnTo>
                    <a:pt x="329130" y="80581"/>
                  </a:lnTo>
                  <a:lnTo>
                    <a:pt x="329846" y="81655"/>
                  </a:lnTo>
                  <a:lnTo>
                    <a:pt x="330563" y="82372"/>
                  </a:lnTo>
                  <a:lnTo>
                    <a:pt x="331279" y="83446"/>
                  </a:lnTo>
                  <a:lnTo>
                    <a:pt x="331637" y="84521"/>
                  </a:lnTo>
                  <a:lnTo>
                    <a:pt x="332353" y="85953"/>
                  </a:lnTo>
                  <a:lnTo>
                    <a:pt x="336293" y="133944"/>
                  </a:lnTo>
                  <a:lnTo>
                    <a:pt x="337009" y="151493"/>
                  </a:lnTo>
                  <a:lnTo>
                    <a:pt x="338442" y="194828"/>
                  </a:lnTo>
                  <a:lnTo>
                    <a:pt x="339874" y="247832"/>
                  </a:lnTo>
                  <a:lnTo>
                    <a:pt x="340949" y="309791"/>
                  </a:lnTo>
                  <a:lnTo>
                    <a:pt x="341665" y="343814"/>
                  </a:lnTo>
                  <a:lnTo>
                    <a:pt x="343098" y="416516"/>
                  </a:lnTo>
                  <a:lnTo>
                    <a:pt x="343814" y="454837"/>
                  </a:lnTo>
                  <a:lnTo>
                    <a:pt x="344530" y="494591"/>
                  </a:lnTo>
                  <a:lnTo>
                    <a:pt x="345246" y="535061"/>
                  </a:lnTo>
                  <a:lnTo>
                    <a:pt x="345605" y="576605"/>
                  </a:lnTo>
                  <a:lnTo>
                    <a:pt x="346321" y="618865"/>
                  </a:lnTo>
                  <a:lnTo>
                    <a:pt x="347037" y="661843"/>
                  </a:lnTo>
                  <a:lnTo>
                    <a:pt x="347753" y="705177"/>
                  </a:lnTo>
                  <a:lnTo>
                    <a:pt x="348470" y="748869"/>
                  </a:lnTo>
                  <a:lnTo>
                    <a:pt x="349186" y="793280"/>
                  </a:lnTo>
                  <a:lnTo>
                    <a:pt x="349902" y="837688"/>
                  </a:lnTo>
                  <a:lnTo>
                    <a:pt x="350619" y="882456"/>
                  </a:lnTo>
                  <a:lnTo>
                    <a:pt x="350977" y="917554"/>
                  </a:lnTo>
                  <a:lnTo>
                    <a:pt x="351693" y="920420"/>
                  </a:lnTo>
                  <a:lnTo>
                    <a:pt x="352409" y="920776"/>
                  </a:lnTo>
                  <a:lnTo>
                    <a:pt x="650382" y="920776"/>
                  </a:lnTo>
                  <a:lnTo>
                    <a:pt x="650740" y="920420"/>
                  </a:lnTo>
                  <a:lnTo>
                    <a:pt x="656112" y="920420"/>
                  </a:lnTo>
                  <a:lnTo>
                    <a:pt x="656828" y="920061"/>
                  </a:lnTo>
                  <a:lnTo>
                    <a:pt x="658261" y="920061"/>
                  </a:lnTo>
                  <a:lnTo>
                    <a:pt x="658977" y="919704"/>
                  </a:lnTo>
                  <a:lnTo>
                    <a:pt x="659693" y="919704"/>
                  </a:lnTo>
                  <a:lnTo>
                    <a:pt x="660051" y="919345"/>
                  </a:lnTo>
                  <a:lnTo>
                    <a:pt x="660768" y="919345"/>
                  </a:lnTo>
                  <a:lnTo>
                    <a:pt x="661484" y="918986"/>
                  </a:lnTo>
                  <a:lnTo>
                    <a:pt x="662200" y="918629"/>
                  </a:lnTo>
                  <a:lnTo>
                    <a:pt x="662917" y="918270"/>
                  </a:lnTo>
                  <a:lnTo>
                    <a:pt x="663633" y="917913"/>
                  </a:lnTo>
                  <a:lnTo>
                    <a:pt x="664349" y="917554"/>
                  </a:lnTo>
                  <a:lnTo>
                    <a:pt x="664707" y="916838"/>
                  </a:lnTo>
                  <a:lnTo>
                    <a:pt x="665424" y="915763"/>
                  </a:lnTo>
                  <a:lnTo>
                    <a:pt x="669363" y="867774"/>
                  </a:lnTo>
                  <a:lnTo>
                    <a:pt x="670079" y="850223"/>
                  </a:lnTo>
                  <a:lnTo>
                    <a:pt x="671512" y="806890"/>
                  </a:lnTo>
                  <a:lnTo>
                    <a:pt x="672945" y="753525"/>
                  </a:lnTo>
                  <a:lnTo>
                    <a:pt x="674019" y="691567"/>
                  </a:lnTo>
                  <a:lnTo>
                    <a:pt x="674735" y="657543"/>
                  </a:lnTo>
                  <a:lnTo>
                    <a:pt x="676168" y="584842"/>
                  </a:lnTo>
                  <a:lnTo>
                    <a:pt x="676884" y="546163"/>
                  </a:lnTo>
                  <a:lnTo>
                    <a:pt x="677600" y="506768"/>
                  </a:lnTo>
                  <a:lnTo>
                    <a:pt x="678317" y="465940"/>
                  </a:lnTo>
                  <a:lnTo>
                    <a:pt x="678675" y="424395"/>
                  </a:lnTo>
                  <a:lnTo>
                    <a:pt x="679391" y="382135"/>
                  </a:lnTo>
                  <a:lnTo>
                    <a:pt x="680107" y="339158"/>
                  </a:lnTo>
                  <a:lnTo>
                    <a:pt x="680824" y="295465"/>
                  </a:lnTo>
                  <a:lnTo>
                    <a:pt x="681540" y="251772"/>
                  </a:lnTo>
                  <a:lnTo>
                    <a:pt x="682256" y="207363"/>
                  </a:lnTo>
                  <a:lnTo>
                    <a:pt x="682972" y="162953"/>
                  </a:lnTo>
                  <a:lnTo>
                    <a:pt x="683689" y="118186"/>
                  </a:lnTo>
                  <a:lnTo>
                    <a:pt x="684047" y="78432"/>
                  </a:lnTo>
                  <a:lnTo>
                    <a:pt x="684763" y="69121"/>
                  </a:lnTo>
                  <a:lnTo>
                    <a:pt x="685479" y="66972"/>
                  </a:lnTo>
                  <a:lnTo>
                    <a:pt x="686196" y="66255"/>
                  </a:lnTo>
                  <a:lnTo>
                    <a:pt x="686912" y="65539"/>
                  </a:lnTo>
                  <a:lnTo>
                    <a:pt x="687628" y="65181"/>
                  </a:lnTo>
                  <a:lnTo>
                    <a:pt x="688345" y="64465"/>
                  </a:lnTo>
                  <a:lnTo>
                    <a:pt x="688703" y="64107"/>
                  </a:lnTo>
                  <a:lnTo>
                    <a:pt x="689419" y="63390"/>
                  </a:lnTo>
                  <a:lnTo>
                    <a:pt x="690135" y="63032"/>
                  </a:lnTo>
                  <a:lnTo>
                    <a:pt x="690852" y="62674"/>
                  </a:lnTo>
                  <a:lnTo>
                    <a:pt x="691568" y="61958"/>
                  </a:lnTo>
                  <a:lnTo>
                    <a:pt x="692284" y="61600"/>
                  </a:lnTo>
                  <a:lnTo>
                    <a:pt x="693000" y="60883"/>
                  </a:lnTo>
                  <a:lnTo>
                    <a:pt x="693359" y="60525"/>
                  </a:lnTo>
                  <a:lnTo>
                    <a:pt x="694075" y="59809"/>
                  </a:lnTo>
                  <a:lnTo>
                    <a:pt x="694791" y="59451"/>
                  </a:lnTo>
                  <a:lnTo>
                    <a:pt x="695507" y="58734"/>
                  </a:lnTo>
                  <a:lnTo>
                    <a:pt x="696224" y="58376"/>
                  </a:lnTo>
                  <a:lnTo>
                    <a:pt x="696940" y="58018"/>
                  </a:lnTo>
                  <a:lnTo>
                    <a:pt x="697656" y="57302"/>
                  </a:lnTo>
                  <a:lnTo>
                    <a:pt x="698014" y="56944"/>
                  </a:lnTo>
                  <a:lnTo>
                    <a:pt x="698731" y="56227"/>
                  </a:lnTo>
                  <a:lnTo>
                    <a:pt x="699447" y="55869"/>
                  </a:lnTo>
                  <a:lnTo>
                    <a:pt x="700163" y="55511"/>
                  </a:lnTo>
                  <a:lnTo>
                    <a:pt x="700879" y="54795"/>
                  </a:lnTo>
                  <a:lnTo>
                    <a:pt x="701596" y="54437"/>
                  </a:lnTo>
                  <a:lnTo>
                    <a:pt x="702312" y="53720"/>
                  </a:lnTo>
                  <a:lnTo>
                    <a:pt x="702670" y="53362"/>
                  </a:lnTo>
                  <a:lnTo>
                    <a:pt x="703386" y="53004"/>
                  </a:lnTo>
                  <a:lnTo>
                    <a:pt x="704103" y="52288"/>
                  </a:lnTo>
                  <a:lnTo>
                    <a:pt x="704819" y="51930"/>
                  </a:lnTo>
                  <a:lnTo>
                    <a:pt x="705535" y="51572"/>
                  </a:lnTo>
                  <a:lnTo>
                    <a:pt x="706252" y="50855"/>
                  </a:lnTo>
                  <a:lnTo>
                    <a:pt x="706968" y="50497"/>
                  </a:lnTo>
                  <a:lnTo>
                    <a:pt x="707326" y="50139"/>
                  </a:lnTo>
                  <a:lnTo>
                    <a:pt x="708042" y="49423"/>
                  </a:lnTo>
                  <a:lnTo>
                    <a:pt x="708759" y="49065"/>
                  </a:lnTo>
                  <a:lnTo>
                    <a:pt x="709475" y="48707"/>
                  </a:lnTo>
                  <a:lnTo>
                    <a:pt x="710191" y="47990"/>
                  </a:lnTo>
                  <a:lnTo>
                    <a:pt x="710907" y="47632"/>
                  </a:lnTo>
                  <a:lnTo>
                    <a:pt x="711624" y="47274"/>
                  </a:lnTo>
                  <a:lnTo>
                    <a:pt x="711982" y="46558"/>
                  </a:lnTo>
                  <a:lnTo>
                    <a:pt x="712698" y="46200"/>
                  </a:lnTo>
                  <a:lnTo>
                    <a:pt x="713414" y="45841"/>
                  </a:lnTo>
                  <a:lnTo>
                    <a:pt x="714131" y="45125"/>
                  </a:lnTo>
                  <a:lnTo>
                    <a:pt x="714847" y="44767"/>
                  </a:lnTo>
                  <a:lnTo>
                    <a:pt x="715563" y="44409"/>
                  </a:lnTo>
                  <a:lnTo>
                    <a:pt x="716279" y="44051"/>
                  </a:lnTo>
                  <a:lnTo>
                    <a:pt x="716996" y="43334"/>
                  </a:lnTo>
                  <a:lnTo>
                    <a:pt x="717354" y="42976"/>
                  </a:lnTo>
                  <a:lnTo>
                    <a:pt x="718070" y="42618"/>
                  </a:lnTo>
                  <a:lnTo>
                    <a:pt x="718786" y="42260"/>
                  </a:lnTo>
                  <a:lnTo>
                    <a:pt x="719503" y="41544"/>
                  </a:lnTo>
                  <a:lnTo>
                    <a:pt x="720219" y="41186"/>
                  </a:lnTo>
                  <a:lnTo>
                    <a:pt x="720935" y="40827"/>
                  </a:lnTo>
                  <a:lnTo>
                    <a:pt x="721652" y="40469"/>
                  </a:lnTo>
                  <a:lnTo>
                    <a:pt x="722010" y="39753"/>
                  </a:lnTo>
                  <a:lnTo>
                    <a:pt x="722726" y="39395"/>
                  </a:lnTo>
                  <a:lnTo>
                    <a:pt x="723442" y="39037"/>
                  </a:lnTo>
                  <a:lnTo>
                    <a:pt x="724159" y="38679"/>
                  </a:lnTo>
                  <a:lnTo>
                    <a:pt x="724875" y="37962"/>
                  </a:lnTo>
                  <a:lnTo>
                    <a:pt x="725591" y="37604"/>
                  </a:lnTo>
                  <a:lnTo>
                    <a:pt x="726307" y="37246"/>
                  </a:lnTo>
                  <a:lnTo>
                    <a:pt x="726666" y="36888"/>
                  </a:lnTo>
                  <a:lnTo>
                    <a:pt x="727382" y="36530"/>
                  </a:lnTo>
                  <a:lnTo>
                    <a:pt x="728098" y="35813"/>
                  </a:lnTo>
                  <a:lnTo>
                    <a:pt x="728814" y="35455"/>
                  </a:lnTo>
                  <a:lnTo>
                    <a:pt x="729531" y="35097"/>
                  </a:lnTo>
                  <a:lnTo>
                    <a:pt x="730247" y="34739"/>
                  </a:lnTo>
                  <a:lnTo>
                    <a:pt x="730963" y="34381"/>
                  </a:lnTo>
                  <a:lnTo>
                    <a:pt x="731321" y="34023"/>
                  </a:lnTo>
                  <a:lnTo>
                    <a:pt x="732038" y="33307"/>
                  </a:lnTo>
                  <a:lnTo>
                    <a:pt x="732754" y="32948"/>
                  </a:lnTo>
                  <a:lnTo>
                    <a:pt x="733470" y="32590"/>
                  </a:lnTo>
                  <a:lnTo>
                    <a:pt x="734186" y="32232"/>
                  </a:lnTo>
                  <a:lnTo>
                    <a:pt x="734903" y="31874"/>
                  </a:lnTo>
                  <a:lnTo>
                    <a:pt x="735619" y="31516"/>
                  </a:lnTo>
                  <a:lnTo>
                    <a:pt x="735977" y="31158"/>
                  </a:lnTo>
                  <a:lnTo>
                    <a:pt x="736693" y="30800"/>
                  </a:lnTo>
                  <a:lnTo>
                    <a:pt x="737410" y="30083"/>
                  </a:lnTo>
                  <a:lnTo>
                    <a:pt x="738126" y="29725"/>
                  </a:lnTo>
                  <a:lnTo>
                    <a:pt x="738842" y="29367"/>
                  </a:lnTo>
                  <a:lnTo>
                    <a:pt x="739559" y="29009"/>
                  </a:lnTo>
                  <a:lnTo>
                    <a:pt x="740275" y="28651"/>
                  </a:lnTo>
                  <a:lnTo>
                    <a:pt x="740633" y="28293"/>
                  </a:lnTo>
                  <a:lnTo>
                    <a:pt x="741349" y="27934"/>
                  </a:lnTo>
                  <a:lnTo>
                    <a:pt x="742066" y="27576"/>
                  </a:lnTo>
                  <a:lnTo>
                    <a:pt x="742782" y="27218"/>
                  </a:lnTo>
                  <a:lnTo>
                    <a:pt x="743498" y="26860"/>
                  </a:lnTo>
                  <a:lnTo>
                    <a:pt x="744214" y="26502"/>
                  </a:lnTo>
                  <a:lnTo>
                    <a:pt x="744931" y="26144"/>
                  </a:lnTo>
                  <a:lnTo>
                    <a:pt x="745289" y="25786"/>
                  </a:lnTo>
                  <a:lnTo>
                    <a:pt x="746005" y="25427"/>
                  </a:lnTo>
                  <a:lnTo>
                    <a:pt x="746721" y="25069"/>
                  </a:lnTo>
                  <a:lnTo>
                    <a:pt x="747438" y="24711"/>
                  </a:lnTo>
                  <a:lnTo>
                    <a:pt x="748154" y="24353"/>
                  </a:lnTo>
                  <a:lnTo>
                    <a:pt x="748870" y="23995"/>
                  </a:lnTo>
                  <a:lnTo>
                    <a:pt x="749586" y="23637"/>
                  </a:lnTo>
                  <a:lnTo>
                    <a:pt x="750303" y="23279"/>
                  </a:lnTo>
                  <a:lnTo>
                    <a:pt x="750661" y="22920"/>
                  </a:lnTo>
                  <a:lnTo>
                    <a:pt x="751377" y="22562"/>
                  </a:lnTo>
                  <a:lnTo>
                    <a:pt x="752093" y="22204"/>
                  </a:lnTo>
                  <a:lnTo>
                    <a:pt x="752810" y="21846"/>
                  </a:lnTo>
                  <a:lnTo>
                    <a:pt x="753526" y="21488"/>
                  </a:lnTo>
                  <a:lnTo>
                    <a:pt x="754242" y="21130"/>
                  </a:lnTo>
                  <a:lnTo>
                    <a:pt x="754959" y="20772"/>
                  </a:lnTo>
                  <a:lnTo>
                    <a:pt x="755317" y="20413"/>
                  </a:lnTo>
                  <a:lnTo>
                    <a:pt x="756033" y="20055"/>
                  </a:lnTo>
                  <a:lnTo>
                    <a:pt x="756749" y="19697"/>
                  </a:lnTo>
                  <a:lnTo>
                    <a:pt x="757466" y="19339"/>
                  </a:lnTo>
                  <a:lnTo>
                    <a:pt x="758182" y="18981"/>
                  </a:lnTo>
                  <a:lnTo>
                    <a:pt x="758898" y="18623"/>
                  </a:lnTo>
                  <a:lnTo>
                    <a:pt x="759614" y="18265"/>
                  </a:lnTo>
                  <a:lnTo>
                    <a:pt x="759973" y="18265"/>
                  </a:lnTo>
                  <a:lnTo>
                    <a:pt x="760689" y="17906"/>
                  </a:lnTo>
                  <a:lnTo>
                    <a:pt x="761405" y="17548"/>
                  </a:lnTo>
                  <a:lnTo>
                    <a:pt x="762121" y="17190"/>
                  </a:lnTo>
                  <a:lnTo>
                    <a:pt x="762838" y="16832"/>
                  </a:lnTo>
                  <a:lnTo>
                    <a:pt x="763554" y="16474"/>
                  </a:lnTo>
                  <a:lnTo>
                    <a:pt x="764270" y="16116"/>
                  </a:lnTo>
                  <a:lnTo>
                    <a:pt x="764628" y="15758"/>
                  </a:lnTo>
                  <a:lnTo>
                    <a:pt x="765345" y="15758"/>
                  </a:lnTo>
                  <a:lnTo>
                    <a:pt x="766061" y="15400"/>
                  </a:lnTo>
                  <a:lnTo>
                    <a:pt x="766777" y="15041"/>
                  </a:lnTo>
                  <a:lnTo>
                    <a:pt x="767493" y="14683"/>
                  </a:lnTo>
                  <a:lnTo>
                    <a:pt x="768210" y="14325"/>
                  </a:lnTo>
                  <a:lnTo>
                    <a:pt x="768926" y="14325"/>
                  </a:lnTo>
                  <a:lnTo>
                    <a:pt x="769284" y="13967"/>
                  </a:lnTo>
                  <a:lnTo>
                    <a:pt x="770000" y="13609"/>
                  </a:lnTo>
                  <a:lnTo>
                    <a:pt x="770717" y="13251"/>
                  </a:lnTo>
                  <a:lnTo>
                    <a:pt x="771433" y="12893"/>
                  </a:lnTo>
                  <a:lnTo>
                    <a:pt x="772149" y="12893"/>
                  </a:lnTo>
                  <a:lnTo>
                    <a:pt x="772866" y="12534"/>
                  </a:lnTo>
                  <a:lnTo>
                    <a:pt x="773582" y="12176"/>
                  </a:lnTo>
                  <a:lnTo>
                    <a:pt x="773940" y="11818"/>
                  </a:lnTo>
                  <a:lnTo>
                    <a:pt x="774656" y="11818"/>
                  </a:lnTo>
                  <a:lnTo>
                    <a:pt x="775373" y="11460"/>
                  </a:lnTo>
                  <a:lnTo>
                    <a:pt x="776089" y="11102"/>
                  </a:lnTo>
                  <a:lnTo>
                    <a:pt x="776805" y="11102"/>
                  </a:lnTo>
                  <a:lnTo>
                    <a:pt x="777521" y="10744"/>
                  </a:lnTo>
                  <a:lnTo>
                    <a:pt x="778238" y="10386"/>
                  </a:lnTo>
                  <a:lnTo>
                    <a:pt x="778596" y="10386"/>
                  </a:lnTo>
                  <a:lnTo>
                    <a:pt x="779312" y="10027"/>
                  </a:lnTo>
                  <a:lnTo>
                    <a:pt x="780028" y="9669"/>
                  </a:lnTo>
                  <a:lnTo>
                    <a:pt x="780745" y="9669"/>
                  </a:lnTo>
                  <a:lnTo>
                    <a:pt x="781461" y="9311"/>
                  </a:lnTo>
                  <a:lnTo>
                    <a:pt x="782177" y="8953"/>
                  </a:lnTo>
                  <a:lnTo>
                    <a:pt x="782894" y="8953"/>
                  </a:lnTo>
                  <a:lnTo>
                    <a:pt x="783610" y="8595"/>
                  </a:lnTo>
                  <a:lnTo>
                    <a:pt x="783968" y="8237"/>
                  </a:lnTo>
                  <a:lnTo>
                    <a:pt x="784684" y="8237"/>
                  </a:lnTo>
                  <a:lnTo>
                    <a:pt x="785400" y="7879"/>
                  </a:lnTo>
                  <a:lnTo>
                    <a:pt x="786117" y="7879"/>
                  </a:lnTo>
                  <a:lnTo>
                    <a:pt x="786833" y="7520"/>
                  </a:lnTo>
                  <a:lnTo>
                    <a:pt x="787549" y="7162"/>
                  </a:lnTo>
                  <a:lnTo>
                    <a:pt x="788266" y="7162"/>
                  </a:lnTo>
                  <a:lnTo>
                    <a:pt x="788624" y="6804"/>
                  </a:lnTo>
                  <a:lnTo>
                    <a:pt x="789340" y="6804"/>
                  </a:lnTo>
                  <a:lnTo>
                    <a:pt x="790056" y="6446"/>
                  </a:lnTo>
                  <a:lnTo>
                    <a:pt x="790773" y="6446"/>
                  </a:lnTo>
                  <a:lnTo>
                    <a:pt x="791489" y="6088"/>
                  </a:lnTo>
                  <a:lnTo>
                    <a:pt x="792205" y="6088"/>
                  </a:lnTo>
                  <a:lnTo>
                    <a:pt x="792921" y="5730"/>
                  </a:lnTo>
                  <a:lnTo>
                    <a:pt x="793280" y="5372"/>
                  </a:lnTo>
                  <a:lnTo>
                    <a:pt x="794712" y="5372"/>
                  </a:lnTo>
                  <a:lnTo>
                    <a:pt x="795428" y="5013"/>
                  </a:lnTo>
                  <a:lnTo>
                    <a:pt x="796145" y="5013"/>
                  </a:lnTo>
                  <a:lnTo>
                    <a:pt x="796861" y="4655"/>
                  </a:lnTo>
                  <a:lnTo>
                    <a:pt x="797577" y="4655"/>
                  </a:lnTo>
                  <a:lnTo>
                    <a:pt x="797935" y="4297"/>
                  </a:lnTo>
                  <a:lnTo>
                    <a:pt x="798652" y="4297"/>
                  </a:lnTo>
                  <a:lnTo>
                    <a:pt x="799368" y="3939"/>
                  </a:lnTo>
                  <a:lnTo>
                    <a:pt x="800084" y="3939"/>
                  </a:lnTo>
                  <a:lnTo>
                    <a:pt x="800801" y="3581"/>
                  </a:lnTo>
                  <a:lnTo>
                    <a:pt x="802233" y="3581"/>
                  </a:lnTo>
                  <a:lnTo>
                    <a:pt x="802591" y="3223"/>
                  </a:lnTo>
                  <a:lnTo>
                    <a:pt x="803307" y="3223"/>
                  </a:lnTo>
                  <a:lnTo>
                    <a:pt x="804024" y="2865"/>
                  </a:lnTo>
                  <a:lnTo>
                    <a:pt x="805456" y="2865"/>
                  </a:lnTo>
                  <a:lnTo>
                    <a:pt x="806173" y="2506"/>
                  </a:lnTo>
                  <a:lnTo>
                    <a:pt x="807247" y="2506"/>
                  </a:lnTo>
                  <a:lnTo>
                    <a:pt x="807963" y="2148"/>
                  </a:lnTo>
                  <a:lnTo>
                    <a:pt x="809396" y="2148"/>
                  </a:lnTo>
                  <a:lnTo>
                    <a:pt x="810112" y="1790"/>
                  </a:lnTo>
                  <a:lnTo>
                    <a:pt x="811903" y="1790"/>
                  </a:lnTo>
                  <a:lnTo>
                    <a:pt x="812619" y="1432"/>
                  </a:lnTo>
                  <a:lnTo>
                    <a:pt x="814768" y="1432"/>
                  </a:lnTo>
                  <a:lnTo>
                    <a:pt x="815484" y="1074"/>
                  </a:lnTo>
                  <a:lnTo>
                    <a:pt x="817991" y="1074"/>
                  </a:lnTo>
                  <a:lnTo>
                    <a:pt x="818708" y="716"/>
                  </a:lnTo>
                  <a:lnTo>
                    <a:pt x="821931" y="716"/>
                  </a:lnTo>
                  <a:lnTo>
                    <a:pt x="822647" y="358"/>
                  </a:lnTo>
                  <a:lnTo>
                    <a:pt x="829452" y="358"/>
                  </a:lnTo>
                  <a:lnTo>
                    <a:pt x="830168" y="0"/>
                  </a:lnTo>
                  <a:lnTo>
                    <a:pt x="835540" y="0"/>
                  </a:lnTo>
                  <a:lnTo>
                    <a:pt x="835898" y="358"/>
                  </a:lnTo>
                  <a:lnTo>
                    <a:pt x="842703" y="358"/>
                  </a:lnTo>
                  <a:lnTo>
                    <a:pt x="843419" y="716"/>
                  </a:lnTo>
                  <a:lnTo>
                    <a:pt x="847359" y="716"/>
                  </a:lnTo>
                  <a:lnTo>
                    <a:pt x="848075" y="1074"/>
                  </a:lnTo>
                  <a:lnTo>
                    <a:pt x="850224" y="1074"/>
                  </a:lnTo>
                  <a:lnTo>
                    <a:pt x="850582" y="1432"/>
                  </a:lnTo>
                  <a:lnTo>
                    <a:pt x="852731" y="1432"/>
                  </a:lnTo>
                  <a:lnTo>
                    <a:pt x="853447" y="1790"/>
                  </a:lnTo>
                  <a:lnTo>
                    <a:pt x="855238" y="1790"/>
                  </a:lnTo>
                  <a:lnTo>
                    <a:pt x="855954" y="2148"/>
                  </a:lnTo>
                  <a:lnTo>
                    <a:pt x="857387" y="2148"/>
                  </a:lnTo>
                  <a:lnTo>
                    <a:pt x="858103" y="2506"/>
                  </a:lnTo>
                  <a:lnTo>
                    <a:pt x="859535" y="2506"/>
                  </a:lnTo>
                  <a:lnTo>
                    <a:pt x="859894" y="2865"/>
                  </a:lnTo>
                  <a:lnTo>
                    <a:pt x="861326" y="2865"/>
                  </a:lnTo>
                  <a:lnTo>
                    <a:pt x="862042" y="3223"/>
                  </a:lnTo>
                  <a:lnTo>
                    <a:pt x="862759" y="3223"/>
                  </a:lnTo>
                  <a:lnTo>
                    <a:pt x="863475" y="3581"/>
                  </a:lnTo>
                  <a:lnTo>
                    <a:pt x="864549" y="3581"/>
                  </a:lnTo>
                  <a:lnTo>
                    <a:pt x="865266" y="3939"/>
                  </a:lnTo>
                  <a:lnTo>
                    <a:pt x="865982" y="3939"/>
                  </a:lnTo>
                  <a:lnTo>
                    <a:pt x="866698" y="4297"/>
                  </a:lnTo>
                  <a:lnTo>
                    <a:pt x="867415" y="4297"/>
                  </a:lnTo>
                  <a:lnTo>
                    <a:pt x="868131" y="4655"/>
                  </a:lnTo>
                  <a:lnTo>
                    <a:pt x="869205" y="4655"/>
                  </a:lnTo>
                  <a:lnTo>
                    <a:pt x="869922" y="5013"/>
                  </a:lnTo>
                  <a:lnTo>
                    <a:pt x="870638" y="5013"/>
                  </a:lnTo>
                  <a:lnTo>
                    <a:pt x="871354" y="5372"/>
                  </a:lnTo>
                  <a:lnTo>
                    <a:pt x="872070" y="5372"/>
                  </a:lnTo>
                  <a:lnTo>
                    <a:pt x="872787" y="5730"/>
                  </a:lnTo>
                  <a:lnTo>
                    <a:pt x="873503" y="5730"/>
                  </a:lnTo>
                  <a:lnTo>
                    <a:pt x="873861" y="6088"/>
                  </a:lnTo>
                  <a:lnTo>
                    <a:pt x="874577" y="6088"/>
                  </a:lnTo>
                  <a:lnTo>
                    <a:pt x="875294" y="6446"/>
                  </a:lnTo>
                  <a:lnTo>
                    <a:pt x="876010" y="6804"/>
                  </a:lnTo>
                  <a:lnTo>
                    <a:pt x="876726" y="6804"/>
                  </a:lnTo>
                  <a:lnTo>
                    <a:pt x="877442" y="7162"/>
                  </a:lnTo>
                  <a:lnTo>
                    <a:pt x="878159" y="7162"/>
                  </a:lnTo>
                  <a:lnTo>
                    <a:pt x="878517" y="7520"/>
                  </a:lnTo>
                  <a:lnTo>
                    <a:pt x="879233" y="7520"/>
                  </a:lnTo>
                  <a:lnTo>
                    <a:pt x="879949" y="7879"/>
                  </a:lnTo>
                  <a:lnTo>
                    <a:pt x="880666" y="8237"/>
                  </a:lnTo>
                  <a:lnTo>
                    <a:pt x="881382" y="8237"/>
                  </a:lnTo>
                  <a:lnTo>
                    <a:pt x="882098" y="8595"/>
                  </a:lnTo>
                  <a:lnTo>
                    <a:pt x="882815" y="8595"/>
                  </a:lnTo>
                  <a:lnTo>
                    <a:pt x="883531" y="8953"/>
                  </a:lnTo>
                  <a:lnTo>
                    <a:pt x="883889" y="9311"/>
                  </a:lnTo>
                  <a:lnTo>
                    <a:pt x="884605" y="9311"/>
                  </a:lnTo>
                  <a:lnTo>
                    <a:pt x="885322" y="9669"/>
                  </a:lnTo>
                  <a:lnTo>
                    <a:pt x="886038" y="10027"/>
                  </a:lnTo>
                  <a:lnTo>
                    <a:pt x="886754" y="10027"/>
                  </a:lnTo>
                  <a:lnTo>
                    <a:pt x="887470" y="10386"/>
                  </a:lnTo>
                  <a:lnTo>
                    <a:pt x="888187" y="10744"/>
                  </a:lnTo>
                  <a:lnTo>
                    <a:pt x="888545" y="10744"/>
                  </a:lnTo>
                  <a:lnTo>
                    <a:pt x="889261" y="11102"/>
                  </a:lnTo>
                  <a:lnTo>
                    <a:pt x="889977" y="11460"/>
                  </a:lnTo>
                  <a:lnTo>
                    <a:pt x="890694" y="11818"/>
                  </a:lnTo>
                  <a:lnTo>
                    <a:pt x="891410" y="11818"/>
                  </a:lnTo>
                  <a:lnTo>
                    <a:pt x="892126" y="12176"/>
                  </a:lnTo>
                  <a:lnTo>
                    <a:pt x="892842" y="12534"/>
                  </a:lnTo>
                  <a:lnTo>
                    <a:pt x="893201" y="12893"/>
                  </a:lnTo>
                  <a:lnTo>
                    <a:pt x="893917" y="12893"/>
                  </a:lnTo>
                  <a:lnTo>
                    <a:pt x="894633" y="13251"/>
                  </a:lnTo>
                  <a:lnTo>
                    <a:pt x="895349" y="13609"/>
                  </a:lnTo>
                  <a:lnTo>
                    <a:pt x="896066" y="13967"/>
                  </a:lnTo>
                  <a:lnTo>
                    <a:pt x="896782" y="13967"/>
                  </a:lnTo>
                  <a:lnTo>
                    <a:pt x="897498" y="14325"/>
                  </a:lnTo>
                  <a:lnTo>
                    <a:pt x="897856" y="14683"/>
                  </a:lnTo>
                  <a:lnTo>
                    <a:pt x="898573" y="15041"/>
                  </a:lnTo>
                  <a:lnTo>
                    <a:pt x="899289" y="15400"/>
                  </a:lnTo>
                  <a:lnTo>
                    <a:pt x="900005" y="15400"/>
                  </a:lnTo>
                  <a:lnTo>
                    <a:pt x="900722" y="15758"/>
                  </a:lnTo>
                  <a:lnTo>
                    <a:pt x="901438" y="16116"/>
                  </a:lnTo>
                  <a:lnTo>
                    <a:pt x="902154" y="16474"/>
                  </a:lnTo>
                  <a:lnTo>
                    <a:pt x="902512" y="16832"/>
                  </a:lnTo>
                  <a:lnTo>
                    <a:pt x="903229" y="17190"/>
                  </a:lnTo>
                  <a:lnTo>
                    <a:pt x="903945" y="17548"/>
                  </a:lnTo>
                  <a:lnTo>
                    <a:pt x="904661" y="17548"/>
                  </a:lnTo>
                  <a:lnTo>
                    <a:pt x="905377" y="17906"/>
                  </a:lnTo>
                  <a:lnTo>
                    <a:pt x="906094" y="18265"/>
                  </a:lnTo>
                  <a:lnTo>
                    <a:pt x="906810" y="18623"/>
                  </a:lnTo>
                  <a:lnTo>
                    <a:pt x="907168" y="18981"/>
                  </a:lnTo>
                  <a:lnTo>
                    <a:pt x="907884" y="19339"/>
                  </a:lnTo>
                  <a:lnTo>
                    <a:pt x="908601" y="19697"/>
                  </a:lnTo>
                  <a:lnTo>
                    <a:pt x="909317" y="20055"/>
                  </a:lnTo>
                  <a:lnTo>
                    <a:pt x="910033" y="20413"/>
                  </a:lnTo>
                  <a:lnTo>
                    <a:pt x="910749" y="20772"/>
                  </a:lnTo>
                  <a:lnTo>
                    <a:pt x="911466" y="21130"/>
                  </a:lnTo>
                  <a:lnTo>
                    <a:pt x="911824" y="21488"/>
                  </a:lnTo>
                  <a:lnTo>
                    <a:pt x="912540" y="21488"/>
                  </a:lnTo>
                  <a:lnTo>
                    <a:pt x="913256" y="21846"/>
                  </a:lnTo>
                  <a:lnTo>
                    <a:pt x="913973" y="22204"/>
                  </a:lnTo>
                  <a:lnTo>
                    <a:pt x="914689" y="22562"/>
                  </a:lnTo>
                  <a:lnTo>
                    <a:pt x="915405" y="22920"/>
                  </a:lnTo>
                  <a:lnTo>
                    <a:pt x="916122" y="23279"/>
                  </a:lnTo>
                  <a:lnTo>
                    <a:pt x="916838" y="23637"/>
                  </a:lnTo>
                  <a:lnTo>
                    <a:pt x="917196" y="23995"/>
                  </a:lnTo>
                  <a:lnTo>
                    <a:pt x="917912" y="24353"/>
                  </a:lnTo>
                  <a:lnTo>
                    <a:pt x="918629" y="24711"/>
                  </a:lnTo>
                  <a:lnTo>
                    <a:pt x="919345" y="25069"/>
                  </a:lnTo>
                  <a:lnTo>
                    <a:pt x="920061" y="25427"/>
                  </a:lnTo>
                  <a:lnTo>
                    <a:pt x="920777" y="25786"/>
                  </a:lnTo>
                  <a:lnTo>
                    <a:pt x="921494" y="26144"/>
                  </a:lnTo>
                  <a:lnTo>
                    <a:pt x="921852" y="26860"/>
                  </a:lnTo>
                  <a:lnTo>
                    <a:pt x="922568" y="27218"/>
                  </a:lnTo>
                  <a:lnTo>
                    <a:pt x="923284" y="27576"/>
                  </a:lnTo>
                  <a:lnTo>
                    <a:pt x="924001" y="27934"/>
                  </a:lnTo>
                  <a:lnTo>
                    <a:pt x="924717" y="28293"/>
                  </a:lnTo>
                  <a:lnTo>
                    <a:pt x="925433" y="28651"/>
                  </a:lnTo>
                  <a:lnTo>
                    <a:pt x="926150" y="29009"/>
                  </a:lnTo>
                  <a:lnTo>
                    <a:pt x="926508" y="29367"/>
                  </a:lnTo>
                  <a:lnTo>
                    <a:pt x="927224" y="29725"/>
                  </a:lnTo>
                  <a:lnTo>
                    <a:pt x="927940" y="30083"/>
                  </a:lnTo>
                  <a:lnTo>
                    <a:pt x="928656" y="30441"/>
                  </a:lnTo>
                  <a:lnTo>
                    <a:pt x="929373" y="30800"/>
                  </a:lnTo>
                  <a:lnTo>
                    <a:pt x="930089" y="31516"/>
                  </a:lnTo>
                  <a:lnTo>
                    <a:pt x="930805" y="31874"/>
                  </a:lnTo>
                  <a:lnTo>
                    <a:pt x="931163" y="32232"/>
                  </a:lnTo>
                  <a:lnTo>
                    <a:pt x="931880" y="32590"/>
                  </a:lnTo>
                  <a:lnTo>
                    <a:pt x="932596" y="32948"/>
                  </a:lnTo>
                  <a:lnTo>
                    <a:pt x="933312" y="33307"/>
                  </a:lnTo>
                  <a:lnTo>
                    <a:pt x="934029" y="33665"/>
                  </a:lnTo>
                  <a:lnTo>
                    <a:pt x="934745" y="34381"/>
                  </a:lnTo>
                  <a:lnTo>
                    <a:pt x="935461" y="34739"/>
                  </a:lnTo>
                  <a:lnTo>
                    <a:pt x="935819" y="35097"/>
                  </a:lnTo>
                  <a:lnTo>
                    <a:pt x="936536" y="35455"/>
                  </a:lnTo>
                  <a:lnTo>
                    <a:pt x="937252" y="35813"/>
                  </a:lnTo>
                  <a:lnTo>
                    <a:pt x="937968" y="36172"/>
                  </a:lnTo>
                  <a:lnTo>
                    <a:pt x="938684" y="36888"/>
                  </a:lnTo>
                  <a:lnTo>
                    <a:pt x="939401" y="37246"/>
                  </a:lnTo>
                  <a:lnTo>
                    <a:pt x="940117" y="37604"/>
                  </a:lnTo>
                  <a:lnTo>
                    <a:pt x="940475" y="37962"/>
                  </a:lnTo>
                  <a:lnTo>
                    <a:pt x="941191" y="38320"/>
                  </a:lnTo>
                  <a:lnTo>
                    <a:pt x="941908" y="39037"/>
                  </a:lnTo>
                  <a:lnTo>
                    <a:pt x="942624" y="39395"/>
                  </a:lnTo>
                  <a:lnTo>
                    <a:pt x="943340" y="39753"/>
                  </a:lnTo>
                  <a:lnTo>
                    <a:pt x="944057" y="40111"/>
                  </a:lnTo>
                  <a:lnTo>
                    <a:pt x="944773" y="40469"/>
                  </a:lnTo>
                  <a:lnTo>
                    <a:pt x="945131" y="41186"/>
                  </a:lnTo>
                  <a:lnTo>
                    <a:pt x="945847" y="41544"/>
                  </a:lnTo>
                  <a:lnTo>
                    <a:pt x="946563" y="41902"/>
                  </a:lnTo>
                  <a:lnTo>
                    <a:pt x="947280" y="42260"/>
                  </a:lnTo>
                  <a:lnTo>
                    <a:pt x="947996" y="42976"/>
                  </a:lnTo>
                  <a:lnTo>
                    <a:pt x="948712" y="43334"/>
                  </a:lnTo>
                  <a:lnTo>
                    <a:pt x="949429" y="43693"/>
                  </a:lnTo>
                  <a:lnTo>
                    <a:pt x="950145" y="44409"/>
                  </a:lnTo>
                  <a:lnTo>
                    <a:pt x="950503" y="44767"/>
                  </a:lnTo>
                  <a:lnTo>
                    <a:pt x="951219" y="45125"/>
                  </a:lnTo>
                  <a:lnTo>
                    <a:pt x="951936" y="45483"/>
                  </a:lnTo>
                  <a:lnTo>
                    <a:pt x="952652" y="46200"/>
                  </a:lnTo>
                  <a:lnTo>
                    <a:pt x="953368" y="46558"/>
                  </a:lnTo>
                  <a:lnTo>
                    <a:pt x="954084" y="46916"/>
                  </a:lnTo>
                  <a:lnTo>
                    <a:pt x="954801" y="47632"/>
                  </a:lnTo>
                  <a:lnTo>
                    <a:pt x="955159" y="47990"/>
                  </a:lnTo>
                  <a:lnTo>
                    <a:pt x="955875" y="48348"/>
                  </a:lnTo>
                  <a:lnTo>
                    <a:pt x="956591" y="49065"/>
                  </a:lnTo>
                  <a:lnTo>
                    <a:pt x="957308" y="49423"/>
                  </a:lnTo>
                  <a:lnTo>
                    <a:pt x="958024" y="49781"/>
                  </a:lnTo>
                  <a:lnTo>
                    <a:pt x="958740" y="50497"/>
                  </a:lnTo>
                  <a:lnTo>
                    <a:pt x="959457" y="50855"/>
                  </a:lnTo>
                  <a:lnTo>
                    <a:pt x="959815" y="51214"/>
                  </a:lnTo>
                  <a:lnTo>
                    <a:pt x="960531" y="51930"/>
                  </a:lnTo>
                  <a:lnTo>
                    <a:pt x="961247" y="52288"/>
                  </a:lnTo>
                  <a:lnTo>
                    <a:pt x="961964" y="52646"/>
                  </a:lnTo>
                  <a:lnTo>
                    <a:pt x="962680" y="53362"/>
                  </a:lnTo>
                  <a:lnTo>
                    <a:pt x="963396" y="53720"/>
                  </a:lnTo>
                  <a:lnTo>
                    <a:pt x="964112" y="54079"/>
                  </a:lnTo>
                  <a:lnTo>
                    <a:pt x="964470" y="54795"/>
                  </a:lnTo>
                  <a:lnTo>
                    <a:pt x="965187" y="55153"/>
                  </a:lnTo>
                  <a:lnTo>
                    <a:pt x="965903" y="55869"/>
                  </a:lnTo>
                  <a:lnTo>
                    <a:pt x="966619" y="56227"/>
                  </a:lnTo>
                  <a:lnTo>
                    <a:pt x="967336" y="56586"/>
                  </a:lnTo>
                  <a:lnTo>
                    <a:pt x="968052" y="57302"/>
                  </a:lnTo>
                  <a:lnTo>
                    <a:pt x="968768" y="57660"/>
                  </a:lnTo>
                  <a:lnTo>
                    <a:pt x="969126" y="58376"/>
                  </a:lnTo>
                  <a:lnTo>
                    <a:pt x="969843" y="58734"/>
                  </a:lnTo>
                  <a:lnTo>
                    <a:pt x="970559" y="59093"/>
                  </a:lnTo>
                  <a:lnTo>
                    <a:pt x="971275" y="59809"/>
                  </a:lnTo>
                  <a:lnTo>
                    <a:pt x="971991" y="60167"/>
                  </a:lnTo>
                  <a:lnTo>
                    <a:pt x="972708" y="60883"/>
                  </a:lnTo>
                  <a:lnTo>
                    <a:pt x="973424" y="61241"/>
                  </a:lnTo>
                  <a:lnTo>
                    <a:pt x="973782" y="61958"/>
                  </a:lnTo>
                  <a:lnTo>
                    <a:pt x="974498" y="62316"/>
                  </a:lnTo>
                  <a:lnTo>
                    <a:pt x="975215" y="63032"/>
                  </a:lnTo>
                  <a:lnTo>
                    <a:pt x="975931" y="63390"/>
                  </a:lnTo>
                  <a:lnTo>
                    <a:pt x="976647" y="64107"/>
                  </a:lnTo>
                  <a:lnTo>
                    <a:pt x="977364" y="64465"/>
                  </a:lnTo>
                  <a:lnTo>
                    <a:pt x="978080" y="65181"/>
                  </a:lnTo>
                  <a:lnTo>
                    <a:pt x="978438" y="65539"/>
                  </a:lnTo>
                  <a:lnTo>
                    <a:pt x="979154" y="66255"/>
                  </a:lnTo>
                  <a:lnTo>
                    <a:pt x="979871" y="66614"/>
                  </a:lnTo>
                  <a:lnTo>
                    <a:pt x="980587" y="67330"/>
                  </a:lnTo>
                  <a:lnTo>
                    <a:pt x="981303" y="67688"/>
                  </a:lnTo>
                  <a:lnTo>
                    <a:pt x="982019" y="68404"/>
                  </a:lnTo>
                  <a:lnTo>
                    <a:pt x="982736" y="68762"/>
                  </a:lnTo>
                  <a:lnTo>
                    <a:pt x="983452" y="69479"/>
                  </a:lnTo>
                  <a:lnTo>
                    <a:pt x="983810" y="69837"/>
                  </a:lnTo>
                  <a:lnTo>
                    <a:pt x="984526" y="70553"/>
                  </a:lnTo>
                  <a:lnTo>
                    <a:pt x="985243" y="71269"/>
                  </a:lnTo>
                  <a:lnTo>
                    <a:pt x="985959" y="71627"/>
                  </a:lnTo>
                  <a:lnTo>
                    <a:pt x="986675" y="72344"/>
                  </a:lnTo>
                  <a:lnTo>
                    <a:pt x="987391" y="72702"/>
                  </a:lnTo>
                  <a:lnTo>
                    <a:pt x="988108" y="73418"/>
                  </a:lnTo>
                  <a:lnTo>
                    <a:pt x="988466" y="74134"/>
                  </a:lnTo>
                  <a:lnTo>
                    <a:pt x="989182" y="74493"/>
                  </a:lnTo>
                  <a:lnTo>
                    <a:pt x="989898" y="75209"/>
                  </a:lnTo>
                  <a:lnTo>
                    <a:pt x="990615" y="75925"/>
                  </a:lnTo>
                  <a:lnTo>
                    <a:pt x="991331" y="76641"/>
                  </a:lnTo>
                  <a:lnTo>
                    <a:pt x="992047" y="77000"/>
                  </a:lnTo>
                  <a:lnTo>
                    <a:pt x="992764" y="77716"/>
                  </a:lnTo>
                  <a:lnTo>
                    <a:pt x="993122" y="78432"/>
                  </a:lnTo>
                  <a:lnTo>
                    <a:pt x="993838" y="79148"/>
                  </a:lnTo>
                  <a:lnTo>
                    <a:pt x="994554" y="79865"/>
                  </a:lnTo>
                  <a:lnTo>
                    <a:pt x="995271" y="80581"/>
                  </a:lnTo>
                  <a:lnTo>
                    <a:pt x="995987" y="81655"/>
                  </a:lnTo>
                  <a:lnTo>
                    <a:pt x="996703" y="82372"/>
                  </a:lnTo>
                  <a:lnTo>
                    <a:pt x="997419" y="83446"/>
                  </a:lnTo>
                  <a:lnTo>
                    <a:pt x="997778" y="84521"/>
                  </a:lnTo>
                  <a:lnTo>
                    <a:pt x="998494" y="85953"/>
                  </a:lnTo>
                  <a:lnTo>
                    <a:pt x="1002433" y="133944"/>
                  </a:lnTo>
                  <a:lnTo>
                    <a:pt x="1003150" y="151493"/>
                  </a:lnTo>
                  <a:lnTo>
                    <a:pt x="1004582" y="194828"/>
                  </a:lnTo>
                  <a:lnTo>
                    <a:pt x="1006015" y="247832"/>
                  </a:lnTo>
                  <a:lnTo>
                    <a:pt x="1007089" y="309791"/>
                  </a:lnTo>
                  <a:lnTo>
                    <a:pt x="1007805" y="343814"/>
                  </a:lnTo>
                  <a:lnTo>
                    <a:pt x="1009238" y="416516"/>
                  </a:lnTo>
                  <a:lnTo>
                    <a:pt x="1009954" y="454837"/>
                  </a:lnTo>
                  <a:lnTo>
                    <a:pt x="1010671" y="494591"/>
                  </a:lnTo>
                  <a:lnTo>
                    <a:pt x="1011387" y="535061"/>
                  </a:lnTo>
                  <a:lnTo>
                    <a:pt x="1011745" y="576605"/>
                  </a:lnTo>
                  <a:lnTo>
                    <a:pt x="1012461" y="618865"/>
                  </a:lnTo>
                  <a:lnTo>
                    <a:pt x="1013178" y="661843"/>
                  </a:lnTo>
                  <a:lnTo>
                    <a:pt x="1013894" y="705177"/>
                  </a:lnTo>
                  <a:lnTo>
                    <a:pt x="1014610" y="748869"/>
                  </a:lnTo>
                  <a:lnTo>
                    <a:pt x="1015326" y="793280"/>
                  </a:lnTo>
                  <a:lnTo>
                    <a:pt x="1016043" y="837688"/>
                  </a:lnTo>
                  <a:lnTo>
                    <a:pt x="1016759" y="882456"/>
                  </a:lnTo>
                  <a:lnTo>
                    <a:pt x="1017117" y="917554"/>
                  </a:lnTo>
                  <a:lnTo>
                    <a:pt x="1017833" y="920420"/>
                  </a:lnTo>
                  <a:lnTo>
                    <a:pt x="1018550" y="920776"/>
                  </a:lnTo>
                  <a:lnTo>
                    <a:pt x="1316522" y="920776"/>
                  </a:lnTo>
                  <a:lnTo>
                    <a:pt x="1316880" y="920420"/>
                  </a:lnTo>
                  <a:lnTo>
                    <a:pt x="1322252" y="920420"/>
                  </a:lnTo>
                  <a:lnTo>
                    <a:pt x="1322969" y="920061"/>
                  </a:lnTo>
                  <a:lnTo>
                    <a:pt x="1324401" y="920061"/>
                  </a:lnTo>
                  <a:lnTo>
                    <a:pt x="1325117" y="919704"/>
                  </a:lnTo>
                  <a:lnTo>
                    <a:pt x="1325834" y="919704"/>
                  </a:lnTo>
                  <a:lnTo>
                    <a:pt x="1326192" y="919345"/>
                  </a:lnTo>
                  <a:lnTo>
                    <a:pt x="1326908" y="919345"/>
                  </a:lnTo>
                  <a:lnTo>
                    <a:pt x="1327624" y="918986"/>
                  </a:lnTo>
                  <a:lnTo>
                    <a:pt x="1328341" y="918629"/>
                  </a:lnTo>
                  <a:lnTo>
                    <a:pt x="1329057" y="918270"/>
                  </a:lnTo>
                  <a:lnTo>
                    <a:pt x="1329773" y="917913"/>
                  </a:lnTo>
                  <a:lnTo>
                    <a:pt x="1330490" y="917554"/>
                  </a:lnTo>
                  <a:lnTo>
                    <a:pt x="1330848" y="916838"/>
                  </a:lnTo>
                  <a:lnTo>
                    <a:pt x="1331564" y="915763"/>
                  </a:lnTo>
                  <a:lnTo>
                    <a:pt x="1332280" y="913973"/>
                  </a:lnTo>
                </a:path>
              </a:pathLst>
            </a:custGeom>
            <a:ln w="5372">
              <a:solidFill>
                <a:srgbClr val="F5A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53523" y="1798374"/>
              <a:ext cx="74930" cy="3175"/>
            </a:xfrm>
            <a:custGeom>
              <a:avLst/>
              <a:gdLst/>
              <a:ahLst/>
              <a:cxnLst/>
              <a:rect l="l" t="t" r="r" b="b"/>
              <a:pathLst>
                <a:path w="74929" h="3175">
                  <a:moveTo>
                    <a:pt x="69479" y="0"/>
                  </a:moveTo>
                  <a:lnTo>
                    <a:pt x="0" y="0"/>
                  </a:lnTo>
                  <a:lnTo>
                    <a:pt x="0" y="2686"/>
                  </a:lnTo>
                  <a:lnTo>
                    <a:pt x="69479" y="2686"/>
                  </a:lnTo>
                  <a:lnTo>
                    <a:pt x="74851" y="1343"/>
                  </a:lnTo>
                  <a:lnTo>
                    <a:pt x="69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0"/>
                  </a:moveTo>
                  <a:lnTo>
                    <a:pt x="0" y="10744"/>
                  </a:lnTo>
                  <a:lnTo>
                    <a:pt x="21488" y="5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06886" y="1794345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4">
                  <a:moveTo>
                    <a:pt x="0" y="10744"/>
                  </a:moveTo>
                  <a:lnTo>
                    <a:pt x="21488" y="5372"/>
                  </a:lnTo>
                  <a:lnTo>
                    <a:pt x="0" y="0"/>
                  </a:lnTo>
                  <a:lnTo>
                    <a:pt x="0" y="1074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55083" y="1706960"/>
              <a:ext cx="90805" cy="22225"/>
            </a:xfrm>
            <a:custGeom>
              <a:avLst/>
              <a:gdLst/>
              <a:ahLst/>
              <a:cxnLst/>
              <a:rect l="l" t="t" r="r" b="b"/>
              <a:pathLst>
                <a:path w="90804" h="22225">
                  <a:moveTo>
                    <a:pt x="90403" y="0"/>
                  </a:moveTo>
                  <a:lnTo>
                    <a:pt x="42977" y="11459"/>
                  </a:lnTo>
                </a:path>
                <a:path w="90804" h="22225">
                  <a:moveTo>
                    <a:pt x="42977" y="11459"/>
                  </a:moveTo>
                  <a:lnTo>
                    <a:pt x="0" y="218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54877" y="1718419"/>
              <a:ext cx="22225" cy="10795"/>
            </a:xfrm>
            <a:custGeom>
              <a:avLst/>
              <a:gdLst/>
              <a:ahLst/>
              <a:cxnLst/>
              <a:rect l="l" t="t" r="r" b="b"/>
              <a:pathLst>
                <a:path w="22225" h="10794">
                  <a:moveTo>
                    <a:pt x="19339" y="0"/>
                  </a:moveTo>
                  <a:lnTo>
                    <a:pt x="0" y="10384"/>
                  </a:lnTo>
                  <a:lnTo>
                    <a:pt x="21846" y="10384"/>
                  </a:lnTo>
                  <a:lnTo>
                    <a:pt x="193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127877" y="1745264"/>
            <a:ext cx="240029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i="1" spc="44" baseline="10101" dirty="0">
                <a:latin typeface="Arial"/>
                <a:cs typeface="Arial"/>
              </a:rPr>
              <a:t>−</a:t>
            </a:r>
            <a:r>
              <a:rPr sz="825" spc="44" baseline="10101" dirty="0">
                <a:latin typeface="Tahoma"/>
                <a:cs typeface="Tahoma"/>
              </a:rPr>
              <a:t>V</a:t>
            </a:r>
            <a:r>
              <a:rPr sz="350" spc="30" dirty="0">
                <a:latin typeface="Microsoft Sans Serif"/>
                <a:cs typeface="Microsoft Sans Serif"/>
              </a:rPr>
              <a:t>sat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18250" y="1648566"/>
            <a:ext cx="17335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606638" y="298749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215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28723" y="298749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215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50808" y="2987497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215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57911" y="2259343"/>
            <a:ext cx="3745229" cy="7613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4940" indent="-117475">
              <a:lnSpc>
                <a:spcPct val="100000"/>
              </a:lnSpc>
              <a:spcBef>
                <a:spcPts val="525"/>
              </a:spcBef>
              <a:buFont typeface="SimSun"/>
              <a:buChar char="*"/>
              <a:tabLst>
                <a:tab pos="155575" algn="l"/>
              </a:tabLst>
            </a:pPr>
            <a:r>
              <a:rPr sz="120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called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“superdiode”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(i.e.,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6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with</a:t>
            </a:r>
            <a:r>
              <a:rPr sz="1200" spc="9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4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zero</a:t>
            </a:r>
            <a:r>
              <a:rPr sz="1200" spc="10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37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1200" spc="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1200" baseline="6944">
              <a:latin typeface="Microsoft Sans Serif"/>
              <a:cs typeface="Microsoft Sans Serif"/>
            </a:endParaRPr>
          </a:p>
          <a:p>
            <a:pPr marL="154940" marR="30480" indent="-117475">
              <a:lnSpc>
                <a:spcPts val="950"/>
              </a:lnSpc>
              <a:spcBef>
                <a:spcPts val="470"/>
              </a:spcBef>
              <a:buClr>
                <a:srgbClr val="111187"/>
              </a:buClr>
              <a:buFont typeface="SimSun"/>
              <a:buChar char="*"/>
              <a:tabLst>
                <a:tab pos="155575" algn="l"/>
              </a:tabLst>
            </a:pP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Note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that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Op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Amp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2154BB"/>
                </a:solidFill>
                <a:latin typeface="Microsoft Sans Serif"/>
                <a:cs typeface="Microsoft Sans Serif"/>
              </a:rPr>
              <a:t>needs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come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2154BB"/>
                </a:solidFill>
                <a:latin typeface="Microsoft Sans Serif"/>
                <a:cs typeface="Microsoft Sans Serif"/>
              </a:rPr>
              <a:t>out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of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saturation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when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2154BB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2154BB"/>
                </a:solidFill>
                <a:latin typeface="Arial"/>
                <a:cs typeface="Arial"/>
              </a:rPr>
              <a:t>i</a:t>
            </a:r>
            <a:r>
              <a:rPr sz="900" i="1" spc="67" baseline="-13888" dirty="0">
                <a:solidFill>
                  <a:srgbClr val="2154BB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changes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from </a:t>
            </a:r>
            <a:r>
              <a:rPr sz="800" spc="-20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54BB"/>
                </a:solidFill>
                <a:latin typeface="Microsoft Sans Serif"/>
                <a:cs typeface="Microsoft Sans Serif"/>
              </a:rPr>
              <a:t>negative</a:t>
            </a:r>
            <a:r>
              <a:rPr sz="8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 </a:t>
            </a:r>
            <a:r>
              <a:rPr sz="800" spc="-10" dirty="0">
                <a:solidFill>
                  <a:srgbClr val="2154BB"/>
                </a:solidFill>
                <a:latin typeface="Microsoft Sans Serif"/>
                <a:cs typeface="Microsoft Sans Serif"/>
              </a:rPr>
              <a:t>positive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values.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This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is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2154BB"/>
                </a:solidFill>
                <a:latin typeface="Microsoft Sans Serif"/>
                <a:cs typeface="Microsoft Sans Serif"/>
              </a:rPr>
              <a:t>a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154BB"/>
                </a:solidFill>
                <a:latin typeface="Microsoft Sans Serif"/>
                <a:cs typeface="Microsoft Sans Serif"/>
              </a:rPr>
              <a:t>relatively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slow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2154BB"/>
                </a:solidFill>
                <a:latin typeface="Microsoft Sans Serif"/>
                <a:cs typeface="Microsoft Sans Serif"/>
              </a:rPr>
              <a:t>process,</a:t>
            </a:r>
            <a:r>
              <a:rPr sz="800" spc="14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154BB"/>
                </a:solidFill>
                <a:latin typeface="Microsoft Sans Serif"/>
                <a:cs typeface="Microsoft Sans Serif"/>
              </a:rPr>
              <a:t>and</a:t>
            </a:r>
            <a:r>
              <a:rPr sz="800" spc="17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2154BB"/>
                </a:solidFill>
                <a:latin typeface="Microsoft Sans Serif"/>
                <a:cs typeface="Microsoft Sans Serif"/>
              </a:rPr>
              <a:t>it </a:t>
            </a:r>
            <a:r>
              <a:rPr sz="800" spc="10" dirty="0">
                <a:solidFill>
                  <a:srgbClr val="2154BB"/>
                </a:solidFill>
                <a:latin typeface="Microsoft Sans Serif"/>
                <a:cs typeface="Microsoft Sans Serif"/>
              </a:rPr>
              <a:t>limits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the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154BB"/>
                </a:solidFill>
                <a:latin typeface="Microsoft Sans Serif"/>
                <a:cs typeface="Microsoft Sans Serif"/>
              </a:rPr>
              <a:t>speed</a:t>
            </a:r>
            <a:r>
              <a:rPr sz="8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of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this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2154BB"/>
                </a:solidFill>
                <a:latin typeface="Microsoft Sans Serif"/>
                <a:cs typeface="Microsoft Sans Serif"/>
              </a:rPr>
              <a:t>circuit.</a:t>
            </a:r>
            <a:endParaRPr sz="800">
              <a:latin typeface="Microsoft Sans Serif"/>
              <a:cs typeface="Microsoft Sans Serif"/>
            </a:endParaRPr>
          </a:p>
          <a:p>
            <a:pPr marL="154940">
              <a:lnSpc>
                <a:spcPct val="100000"/>
              </a:lnSpc>
              <a:spcBef>
                <a:spcPts val="245"/>
              </a:spcBef>
            </a:pPr>
            <a:r>
              <a:rPr sz="7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SEQUEL</a:t>
            </a:r>
            <a:r>
              <a:rPr sz="7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2154BB"/>
                </a:solidFill>
                <a:latin typeface="Microsoft Sans Serif"/>
                <a:cs typeface="Microsoft Sans Serif"/>
              </a:rPr>
              <a:t>file: </a:t>
            </a:r>
            <a:r>
              <a:rPr sz="700" spc="-4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precision</a:t>
            </a:r>
            <a:r>
              <a:rPr sz="700" spc="-85" dirty="0">
                <a:solidFill>
                  <a:srgbClr val="2154BB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half</a:t>
            </a:r>
            <a:r>
              <a:rPr sz="700" spc="-85" dirty="0">
                <a:solidFill>
                  <a:srgbClr val="2154BB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wave</a:t>
            </a:r>
            <a:r>
              <a:rPr sz="700" spc="-85" dirty="0">
                <a:solidFill>
                  <a:srgbClr val="2154BB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1.sqproj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Improved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254" y="1035114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939" y="1183308"/>
            <a:ext cx="28956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17804" algn="l"/>
              </a:tabLst>
            </a:pPr>
            <a:r>
              <a:rPr sz="750" spc="7" baseline="5555" dirty="0">
                <a:latin typeface="Tahoma"/>
                <a:cs typeface="Tahoma"/>
              </a:rPr>
              <a:t>i	</a:t>
            </a: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254" y="1035114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939" y="1183308"/>
            <a:ext cx="28956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17804" algn="l"/>
              </a:tabLst>
            </a:pPr>
            <a:r>
              <a:rPr sz="750" spc="7" baseline="5555" dirty="0">
                <a:latin typeface="Tahoma"/>
                <a:cs typeface="Tahoma"/>
              </a:rPr>
              <a:t>i	</a:t>
            </a: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0367" y="1881999"/>
            <a:ext cx="2830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9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986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4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4" y="798993"/>
            <a:ext cx="1179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rectifier: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1938" y="1238186"/>
            <a:ext cx="582295" cy="529590"/>
            <a:chOff x="981938" y="1238186"/>
            <a:chExt cx="582295" cy="529590"/>
          </a:xfrm>
        </p:grpSpPr>
        <p:sp>
          <p:nvSpPr>
            <p:cNvPr id="5" name="object 5"/>
            <p:cNvSpPr/>
            <p:nvPr/>
          </p:nvSpPr>
          <p:spPr>
            <a:xfrm>
              <a:off x="1152333" y="1241361"/>
              <a:ext cx="330835" cy="523240"/>
            </a:xfrm>
            <a:custGeom>
              <a:avLst/>
              <a:gdLst/>
              <a:ahLst/>
              <a:cxnLst/>
              <a:rect l="l" t="t" r="r" b="b"/>
              <a:pathLst>
                <a:path w="330834" h="523239">
                  <a:moveTo>
                    <a:pt x="282892" y="335279"/>
                  </a:moveTo>
                  <a:lnTo>
                    <a:pt x="259004" y="323543"/>
                  </a:lnTo>
                  <a:lnTo>
                    <a:pt x="306363" y="300076"/>
                  </a:lnTo>
                  <a:lnTo>
                    <a:pt x="259004" y="276605"/>
                  </a:lnTo>
                  <a:lnTo>
                    <a:pt x="306363" y="252717"/>
                  </a:lnTo>
                  <a:lnTo>
                    <a:pt x="259004" y="229246"/>
                  </a:lnTo>
                  <a:lnTo>
                    <a:pt x="306363" y="205778"/>
                  </a:lnTo>
                  <a:lnTo>
                    <a:pt x="282892" y="194043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336116"/>
                  </a:lnTo>
                </a:path>
                <a:path w="330834" h="523239">
                  <a:moveTo>
                    <a:pt x="282892" y="173088"/>
                  </a:moveTo>
                  <a:lnTo>
                    <a:pt x="282892" y="193622"/>
                  </a:lnTo>
                </a:path>
                <a:path w="330834" h="523239">
                  <a:moveTo>
                    <a:pt x="268223" y="523036"/>
                  </a:moveTo>
                  <a:lnTo>
                    <a:pt x="299656" y="523036"/>
                  </a:lnTo>
                </a:path>
                <a:path w="330834" h="523239">
                  <a:moveTo>
                    <a:pt x="235116" y="487413"/>
                  </a:moveTo>
                  <a:lnTo>
                    <a:pt x="330251" y="487413"/>
                  </a:lnTo>
                </a:path>
                <a:path w="330834" h="523239">
                  <a:moveTo>
                    <a:pt x="251459" y="505435"/>
                  </a:moveTo>
                  <a:lnTo>
                    <a:pt x="314324" y="505435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487413"/>
                  </a:lnTo>
                </a:path>
                <a:path w="330834" h="523239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30834" h="523239">
                  <a:moveTo>
                    <a:pt x="123217" y="0"/>
                  </a:moveTo>
                  <a:lnTo>
                    <a:pt x="123217" y="94297"/>
                  </a:lnTo>
                </a:path>
                <a:path w="330834" h="523239">
                  <a:moveTo>
                    <a:pt x="0" y="47358"/>
                  </a:moveTo>
                  <a:lnTo>
                    <a:pt x="51970" y="47358"/>
                  </a:lnTo>
                </a:path>
                <a:path w="330834" h="523239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5113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5113" y="1278661"/>
              <a:ext cx="575945" cy="135890"/>
            </a:xfrm>
            <a:custGeom>
              <a:avLst/>
              <a:gdLst/>
              <a:ahLst/>
              <a:cxnLst/>
              <a:rect l="l" t="t" r="r" b="b"/>
              <a:pathLst>
                <a:path w="575944" h="135890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575944" h="135890">
                  <a:moveTo>
                    <a:pt x="10057" y="10058"/>
                  </a:moveTo>
                  <a:lnTo>
                    <a:pt x="167219" y="10058"/>
                  </a:lnTo>
                </a:path>
                <a:path w="575944" h="135890">
                  <a:moveTo>
                    <a:pt x="418679" y="10058"/>
                  </a:moveTo>
                  <a:lnTo>
                    <a:pt x="450112" y="10058"/>
                  </a:lnTo>
                </a:path>
                <a:path w="575944" h="135890">
                  <a:moveTo>
                    <a:pt x="450112" y="10058"/>
                  </a:moveTo>
                  <a:lnTo>
                    <a:pt x="575841" y="10058"/>
                  </a:lnTo>
                </a:path>
                <a:path w="575944" h="135890">
                  <a:moveTo>
                    <a:pt x="355814" y="10058"/>
                  </a:moveTo>
                  <a:lnTo>
                    <a:pt x="418679" y="10058"/>
                  </a:lnTo>
                </a:path>
                <a:path w="575944" h="135890">
                  <a:moveTo>
                    <a:pt x="450112" y="135788"/>
                  </a:moveTo>
                  <a:lnTo>
                    <a:pt x="450112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214" y="1499211"/>
            <a:ext cx="68941" cy="693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7552" y="1512673"/>
            <a:ext cx="2971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slope=1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309" y="1042393"/>
            <a:ext cx="1252220" cy="906780"/>
            <a:chOff x="2095309" y="1042393"/>
            <a:chExt cx="1252220" cy="906780"/>
          </a:xfrm>
        </p:grpSpPr>
        <p:sp>
          <p:nvSpPr>
            <p:cNvPr id="11" name="object 11"/>
            <p:cNvSpPr/>
            <p:nvPr/>
          </p:nvSpPr>
          <p:spPr>
            <a:xfrm>
              <a:off x="2533792" y="1043965"/>
              <a:ext cx="3175" cy="904875"/>
            </a:xfrm>
            <a:custGeom>
              <a:avLst/>
              <a:gdLst/>
              <a:ahLst/>
              <a:cxnLst/>
              <a:rect l="l" t="t" r="r" b="b"/>
              <a:pathLst>
                <a:path w="3175" h="904875">
                  <a:moveTo>
                    <a:pt x="1571" y="0"/>
                  </a:moveTo>
                  <a:lnTo>
                    <a:pt x="0" y="6286"/>
                  </a:lnTo>
                  <a:lnTo>
                    <a:pt x="0" y="904836"/>
                  </a:lnTo>
                  <a:lnTo>
                    <a:pt x="3143" y="904836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296" y="1853552"/>
              <a:ext cx="1249680" cy="2540"/>
            </a:xfrm>
            <a:custGeom>
              <a:avLst/>
              <a:gdLst/>
              <a:ahLst/>
              <a:cxnLst/>
              <a:rect l="l" t="t" r="r" b="b"/>
              <a:pathLst>
                <a:path w="1249679" h="2539">
                  <a:moveTo>
                    <a:pt x="124932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46784" y="2540"/>
                  </a:lnTo>
                  <a:lnTo>
                    <a:pt x="1246784" y="1270"/>
                  </a:lnTo>
                  <a:lnTo>
                    <a:pt x="1249324" y="1270"/>
                  </a:lnTo>
                  <a:lnTo>
                    <a:pt x="124932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5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5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5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662" y="1885937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8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10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1305" y="0"/>
                  </a:moveTo>
                  <a:lnTo>
                    <a:pt x="0" y="0"/>
                  </a:lnTo>
                  <a:lnTo>
                    <a:pt x="0" y="3143"/>
                  </a:lnTo>
                  <a:lnTo>
                    <a:pt x="81305" y="3143"/>
                  </a:lnTo>
                  <a:lnTo>
                    <a:pt x="87591" y="1571"/>
                  </a:lnTo>
                  <a:lnTo>
                    <a:pt x="81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0"/>
                  </a:moveTo>
                  <a:lnTo>
                    <a:pt x="0" y="12572"/>
                  </a:lnTo>
                  <a:lnTo>
                    <a:pt x="25145" y="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12572"/>
                  </a:moveTo>
                  <a:lnTo>
                    <a:pt x="25145" y="6286"/>
                  </a:lnTo>
                  <a:lnTo>
                    <a:pt x="0" y="0"/>
                  </a:lnTo>
                  <a:lnTo>
                    <a:pt x="0" y="12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63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7591" y="0"/>
                  </a:moveTo>
                  <a:lnTo>
                    <a:pt x="6286" y="0"/>
                  </a:lnTo>
                  <a:lnTo>
                    <a:pt x="0" y="1571"/>
                  </a:lnTo>
                  <a:lnTo>
                    <a:pt x="6286" y="3143"/>
                  </a:lnTo>
                  <a:lnTo>
                    <a:pt x="87591" y="3143"/>
                  </a:lnTo>
                  <a:lnTo>
                    <a:pt x="87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8174" y="1288719"/>
              <a:ext cx="1037590" cy="565785"/>
            </a:xfrm>
            <a:custGeom>
              <a:avLst/>
              <a:gdLst/>
              <a:ahLst/>
              <a:cxnLst/>
              <a:rect l="l" t="t" r="r" b="b"/>
              <a:pathLst>
                <a:path w="1037589" h="565785">
                  <a:moveTo>
                    <a:pt x="0" y="565784"/>
                  </a:moveTo>
                  <a:lnTo>
                    <a:pt x="471487" y="565784"/>
                  </a:lnTo>
                  <a:lnTo>
                    <a:pt x="1037272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04593" y="1335393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22025" y="1275518"/>
            <a:ext cx="152400" cy="26670"/>
            <a:chOff x="1422025" y="1275518"/>
            <a:chExt cx="152400" cy="26670"/>
          </a:xfrm>
        </p:grpSpPr>
        <p:sp>
          <p:nvSpPr>
            <p:cNvPr id="27" name="object 27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74913" y="143321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4347" y="123204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742" y="1305809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53320" y="1864890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828" y="1012440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6494" y="1940328"/>
            <a:ext cx="3914775" cy="645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830" algn="ctr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59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-11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di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o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dro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ign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o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red.</a:t>
            </a:r>
            <a:endParaRPr sz="8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However,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900" i="1" spc="6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small,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e.g.,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7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35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sin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solidFill>
                  <a:srgbClr val="111187"/>
                </a:solidFill>
                <a:latin typeface="Verdana"/>
                <a:cs typeface="Verdana"/>
              </a:rPr>
              <a:t>ω</a:t>
            </a:r>
            <a:r>
              <a:rPr sz="800" i="1" spc="-10" dirty="0">
                <a:solidFill>
                  <a:srgbClr val="111187"/>
                </a:solidFill>
                <a:latin typeface="Arial"/>
                <a:cs typeface="Arial"/>
              </a:rPr>
              <a:t>t</a:t>
            </a:r>
            <a:r>
              <a:rPr sz="800" i="1" spc="11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does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rectify,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85"/>
              </a:spcBef>
            </a:pP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spc="-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89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1200" i="1" spc="202" baseline="6944" dirty="0">
                <a:solidFill>
                  <a:srgbClr val="111187"/>
                </a:solidFill>
                <a:latin typeface="Arial"/>
                <a:cs typeface="Arial"/>
              </a:rPr>
              <a:t>t</a:t>
            </a:r>
            <a:r>
              <a:rPr sz="1200" spc="89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1200" baseline="6944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0367" y="1814652"/>
            <a:ext cx="3375660" cy="5232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9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813" y="828235"/>
            <a:ext cx="1177925" cy="821055"/>
            <a:chOff x="1826813" y="828235"/>
            <a:chExt cx="1177925" cy="821055"/>
          </a:xfrm>
        </p:grpSpPr>
        <p:sp>
          <p:nvSpPr>
            <p:cNvPr id="45" name="object 45"/>
            <p:cNvSpPr/>
            <p:nvPr/>
          </p:nvSpPr>
          <p:spPr>
            <a:xfrm>
              <a:off x="1937958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30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30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4856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8834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48" y="960000"/>
              <a:ext cx="150875" cy="804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64272" y="100040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58" y="917654"/>
              <a:ext cx="60365" cy="60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66024" y="1000401"/>
              <a:ext cx="446405" cy="502920"/>
            </a:xfrm>
            <a:custGeom>
              <a:avLst/>
              <a:gdLst/>
              <a:ahLst/>
              <a:cxnLst/>
              <a:rect l="l" t="t" r="r" b="b"/>
              <a:pathLst>
                <a:path w="446405" h="502919">
                  <a:moveTo>
                    <a:pt x="0" y="0"/>
                  </a:moveTo>
                  <a:lnTo>
                    <a:pt x="125729" y="0"/>
                  </a:lnTo>
                  <a:lnTo>
                    <a:pt x="125729" y="251459"/>
                  </a:lnTo>
                </a:path>
                <a:path w="446405" h="502919">
                  <a:moveTo>
                    <a:pt x="427481" y="481798"/>
                  </a:moveTo>
                  <a:lnTo>
                    <a:pt x="408371" y="472410"/>
                  </a:lnTo>
                  <a:lnTo>
                    <a:pt x="446257" y="453633"/>
                  </a:lnTo>
                  <a:lnTo>
                    <a:pt x="408371" y="434859"/>
                  </a:lnTo>
                  <a:lnTo>
                    <a:pt x="446257" y="415746"/>
                  </a:lnTo>
                  <a:lnTo>
                    <a:pt x="408371" y="396972"/>
                  </a:lnTo>
                  <a:lnTo>
                    <a:pt x="446257" y="378195"/>
                  </a:lnTo>
                  <a:lnTo>
                    <a:pt x="427481" y="368807"/>
                  </a:lnTo>
                </a:path>
                <a:path w="446405" h="502919">
                  <a:moveTo>
                    <a:pt x="427481" y="502919"/>
                  </a:moveTo>
                  <a:lnTo>
                    <a:pt x="427481" y="482469"/>
                  </a:lnTo>
                </a:path>
                <a:path w="446405" h="502919">
                  <a:moveTo>
                    <a:pt x="427481" y="352043"/>
                  </a:moveTo>
                  <a:lnTo>
                    <a:pt x="427481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338" y="1211461"/>
              <a:ext cx="150875" cy="804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37374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93" y="421111"/>
                  </a:moveTo>
                  <a:lnTo>
                    <a:pt x="1005839" y="421111"/>
                  </a:lnTo>
                </a:path>
                <a:path w="1156970" h="815975">
                  <a:moveTo>
                    <a:pt x="1005839" y="421111"/>
                  </a:moveTo>
                  <a:lnTo>
                    <a:pt x="1030985" y="421111"/>
                  </a:lnTo>
                </a:path>
                <a:path w="1156970" h="815975">
                  <a:moveTo>
                    <a:pt x="1030985" y="421111"/>
                  </a:moveTo>
                  <a:lnTo>
                    <a:pt x="1056131" y="421111"/>
                  </a:lnTo>
                </a:path>
                <a:path w="1156970" h="815975">
                  <a:moveTo>
                    <a:pt x="1056131" y="421111"/>
                  </a:moveTo>
                  <a:lnTo>
                    <a:pt x="1156715" y="421111"/>
                  </a:lnTo>
                </a:path>
                <a:path w="1156970" h="815975">
                  <a:moveTo>
                    <a:pt x="1056131" y="521695"/>
                  </a:moveTo>
                  <a:lnTo>
                    <a:pt x="1056131" y="421111"/>
                  </a:lnTo>
                </a:path>
                <a:path w="1156970" h="815975">
                  <a:moveTo>
                    <a:pt x="1005839" y="773155"/>
                  </a:moveTo>
                  <a:lnTo>
                    <a:pt x="1106423" y="773155"/>
                  </a:lnTo>
                </a:path>
                <a:path w="1156970" h="815975">
                  <a:moveTo>
                    <a:pt x="1030985" y="794278"/>
                  </a:moveTo>
                  <a:lnTo>
                    <a:pt x="1081277" y="794278"/>
                  </a:lnTo>
                </a:path>
                <a:path w="1156970" h="815975">
                  <a:moveTo>
                    <a:pt x="1043726" y="815401"/>
                  </a:moveTo>
                  <a:lnTo>
                    <a:pt x="1068872" y="815401"/>
                  </a:lnTo>
                </a:path>
                <a:path w="1156970" h="815975">
                  <a:moveTo>
                    <a:pt x="1056131" y="672571"/>
                  </a:moveTo>
                  <a:lnTo>
                    <a:pt x="1056131" y="773155"/>
                  </a:lnTo>
                </a:path>
                <a:path w="1156970" h="815975">
                  <a:moveTo>
                    <a:pt x="704087" y="421111"/>
                  </a:moveTo>
                  <a:lnTo>
                    <a:pt x="854963" y="421111"/>
                  </a:lnTo>
                </a:path>
                <a:path w="1156970" h="815975">
                  <a:moveTo>
                    <a:pt x="733257" y="18775"/>
                  </a:moveTo>
                  <a:lnTo>
                    <a:pt x="723869" y="37886"/>
                  </a:lnTo>
                  <a:lnTo>
                    <a:pt x="705093" y="0"/>
                  </a:lnTo>
                  <a:lnTo>
                    <a:pt x="686318" y="37886"/>
                  </a:lnTo>
                  <a:lnTo>
                    <a:pt x="667207" y="0"/>
                  </a:lnTo>
                  <a:lnTo>
                    <a:pt x="648431" y="37886"/>
                  </a:lnTo>
                  <a:lnTo>
                    <a:pt x="629655" y="0"/>
                  </a:lnTo>
                  <a:lnTo>
                    <a:pt x="620267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733927" y="18775"/>
                  </a:lnTo>
                </a:path>
                <a:path w="1156970" h="815975">
                  <a:moveTo>
                    <a:pt x="603503" y="18775"/>
                  </a:moveTo>
                  <a:lnTo>
                    <a:pt x="619932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503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1056131" y="18775"/>
                  </a:lnTo>
                  <a:lnTo>
                    <a:pt x="1056131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4902" y="1194025"/>
              <a:ext cx="147320" cy="15240"/>
            </a:xfrm>
            <a:custGeom>
              <a:avLst/>
              <a:gdLst/>
              <a:ahLst/>
              <a:cxnLst/>
              <a:rect l="l" t="t" r="r" b="b"/>
              <a:pathLst>
                <a:path w="147319" h="15240">
                  <a:moveTo>
                    <a:pt x="146852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46852" y="15087"/>
                  </a:lnTo>
                  <a:lnTo>
                    <a:pt x="14685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13980" y="975255"/>
              <a:ext cx="528320" cy="176530"/>
            </a:xfrm>
            <a:custGeom>
              <a:avLst/>
              <a:gdLst/>
              <a:ahLst/>
              <a:cxnLst/>
              <a:rect l="l" t="t" r="r" b="b"/>
              <a:pathLst>
                <a:path w="528319" h="176530">
                  <a:moveTo>
                    <a:pt x="528065" y="176021"/>
                  </a:moveTo>
                  <a:lnTo>
                    <a:pt x="528065" y="0"/>
                  </a:lnTo>
                </a:path>
                <a:path w="528319" h="176530">
                  <a:moveTo>
                    <a:pt x="0" y="75437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3705" y="924930"/>
              <a:ext cx="578485" cy="276860"/>
            </a:xfrm>
            <a:custGeom>
              <a:avLst/>
              <a:gdLst/>
              <a:ahLst/>
              <a:cxnLst/>
              <a:rect l="l" t="t" r="r" b="b"/>
              <a:pathLst>
                <a:path w="578485" h="276859">
                  <a:moveTo>
                    <a:pt x="578324" y="226364"/>
                  </a:moveTo>
                  <a:lnTo>
                    <a:pt x="578357" y="227117"/>
                  </a:lnTo>
                  <a:lnTo>
                    <a:pt x="578374" y="227875"/>
                  </a:lnTo>
                  <a:lnTo>
                    <a:pt x="578374" y="228627"/>
                  </a:lnTo>
                  <a:lnTo>
                    <a:pt x="574599" y="247329"/>
                  </a:lnTo>
                  <a:lnTo>
                    <a:pt x="564303" y="262601"/>
                  </a:lnTo>
                  <a:lnTo>
                    <a:pt x="549031" y="272898"/>
                  </a:lnTo>
                  <a:lnTo>
                    <a:pt x="530329" y="276674"/>
                  </a:lnTo>
                  <a:lnTo>
                    <a:pt x="529574" y="276674"/>
                  </a:lnTo>
                  <a:lnTo>
                    <a:pt x="528820" y="276654"/>
                  </a:lnTo>
                  <a:lnTo>
                    <a:pt x="528065" y="276619"/>
                  </a:lnTo>
                </a:path>
                <a:path w="578485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578485" h="276859">
                  <a:moveTo>
                    <a:pt x="50258" y="125780"/>
                  </a:moveTo>
                  <a:lnTo>
                    <a:pt x="50291" y="126534"/>
                  </a:lnTo>
                  <a:lnTo>
                    <a:pt x="50308" y="127289"/>
                  </a:lnTo>
                  <a:lnTo>
                    <a:pt x="50308" y="128043"/>
                  </a:lnTo>
                  <a:lnTo>
                    <a:pt x="46533" y="146746"/>
                  </a:lnTo>
                  <a:lnTo>
                    <a:pt x="36237" y="162017"/>
                  </a:lnTo>
                  <a:lnTo>
                    <a:pt x="20965" y="172313"/>
                  </a:lnTo>
                  <a:lnTo>
                    <a:pt x="2263" y="176089"/>
                  </a:lnTo>
                  <a:lnTo>
                    <a:pt x="1508" y="176089"/>
                  </a:lnTo>
                  <a:lnTo>
                    <a:pt x="754" y="176072"/>
                  </a:lnTo>
                  <a:lnTo>
                    <a:pt x="0" y="176033"/>
                  </a:lnTo>
                </a:path>
                <a:path w="578485" h="276859">
                  <a:moveTo>
                    <a:pt x="100567" y="33"/>
                  </a:moveTo>
                  <a:lnTo>
                    <a:pt x="528049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107" y="1199054"/>
            <a:ext cx="181051" cy="105613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795427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374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&gt;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9975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8629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0875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00112" y="1028408"/>
            <a:ext cx="191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500" u="heavy" spc="5" dirty="0"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</a:rPr>
              <a:t> 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09356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87579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1165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20582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44808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0367" y="1814652"/>
            <a:ext cx="3375660" cy="5232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9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813" y="828235"/>
            <a:ext cx="1177925" cy="821055"/>
            <a:chOff x="1826813" y="828235"/>
            <a:chExt cx="1177925" cy="821055"/>
          </a:xfrm>
        </p:grpSpPr>
        <p:sp>
          <p:nvSpPr>
            <p:cNvPr id="45" name="object 45"/>
            <p:cNvSpPr/>
            <p:nvPr/>
          </p:nvSpPr>
          <p:spPr>
            <a:xfrm>
              <a:off x="1937958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30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30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4856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8834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48" y="960000"/>
              <a:ext cx="150875" cy="804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64272" y="100040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58" y="917654"/>
              <a:ext cx="60365" cy="60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66024" y="1000401"/>
              <a:ext cx="446405" cy="502920"/>
            </a:xfrm>
            <a:custGeom>
              <a:avLst/>
              <a:gdLst/>
              <a:ahLst/>
              <a:cxnLst/>
              <a:rect l="l" t="t" r="r" b="b"/>
              <a:pathLst>
                <a:path w="446405" h="502919">
                  <a:moveTo>
                    <a:pt x="0" y="0"/>
                  </a:moveTo>
                  <a:lnTo>
                    <a:pt x="125729" y="0"/>
                  </a:lnTo>
                  <a:lnTo>
                    <a:pt x="125729" y="251459"/>
                  </a:lnTo>
                </a:path>
                <a:path w="446405" h="502919">
                  <a:moveTo>
                    <a:pt x="427481" y="481798"/>
                  </a:moveTo>
                  <a:lnTo>
                    <a:pt x="408371" y="472410"/>
                  </a:lnTo>
                  <a:lnTo>
                    <a:pt x="446257" y="453633"/>
                  </a:lnTo>
                  <a:lnTo>
                    <a:pt x="408371" y="434859"/>
                  </a:lnTo>
                  <a:lnTo>
                    <a:pt x="446257" y="415746"/>
                  </a:lnTo>
                  <a:lnTo>
                    <a:pt x="408371" y="396972"/>
                  </a:lnTo>
                  <a:lnTo>
                    <a:pt x="446257" y="378195"/>
                  </a:lnTo>
                  <a:lnTo>
                    <a:pt x="427481" y="368807"/>
                  </a:lnTo>
                </a:path>
                <a:path w="446405" h="502919">
                  <a:moveTo>
                    <a:pt x="427481" y="502919"/>
                  </a:moveTo>
                  <a:lnTo>
                    <a:pt x="427481" y="482469"/>
                  </a:lnTo>
                </a:path>
                <a:path w="446405" h="502919">
                  <a:moveTo>
                    <a:pt x="427481" y="352043"/>
                  </a:moveTo>
                  <a:lnTo>
                    <a:pt x="427481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338" y="1211461"/>
              <a:ext cx="150875" cy="804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37374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93" y="421111"/>
                  </a:moveTo>
                  <a:lnTo>
                    <a:pt x="1005839" y="421111"/>
                  </a:lnTo>
                </a:path>
                <a:path w="1156970" h="815975">
                  <a:moveTo>
                    <a:pt x="1005839" y="421111"/>
                  </a:moveTo>
                  <a:lnTo>
                    <a:pt x="1030985" y="421111"/>
                  </a:lnTo>
                </a:path>
                <a:path w="1156970" h="815975">
                  <a:moveTo>
                    <a:pt x="1030985" y="421111"/>
                  </a:moveTo>
                  <a:lnTo>
                    <a:pt x="1056131" y="421111"/>
                  </a:lnTo>
                </a:path>
                <a:path w="1156970" h="815975">
                  <a:moveTo>
                    <a:pt x="1056131" y="421111"/>
                  </a:moveTo>
                  <a:lnTo>
                    <a:pt x="1156715" y="421111"/>
                  </a:lnTo>
                </a:path>
                <a:path w="1156970" h="815975">
                  <a:moveTo>
                    <a:pt x="1056131" y="521695"/>
                  </a:moveTo>
                  <a:lnTo>
                    <a:pt x="1056131" y="421111"/>
                  </a:lnTo>
                </a:path>
                <a:path w="1156970" h="815975">
                  <a:moveTo>
                    <a:pt x="1005839" y="773155"/>
                  </a:moveTo>
                  <a:lnTo>
                    <a:pt x="1106423" y="773155"/>
                  </a:lnTo>
                </a:path>
                <a:path w="1156970" h="815975">
                  <a:moveTo>
                    <a:pt x="1030985" y="794278"/>
                  </a:moveTo>
                  <a:lnTo>
                    <a:pt x="1081277" y="794278"/>
                  </a:lnTo>
                </a:path>
                <a:path w="1156970" h="815975">
                  <a:moveTo>
                    <a:pt x="1043726" y="815401"/>
                  </a:moveTo>
                  <a:lnTo>
                    <a:pt x="1068872" y="815401"/>
                  </a:lnTo>
                </a:path>
                <a:path w="1156970" h="815975">
                  <a:moveTo>
                    <a:pt x="1056131" y="672571"/>
                  </a:moveTo>
                  <a:lnTo>
                    <a:pt x="1056131" y="773155"/>
                  </a:lnTo>
                </a:path>
                <a:path w="1156970" h="815975">
                  <a:moveTo>
                    <a:pt x="704087" y="421111"/>
                  </a:moveTo>
                  <a:lnTo>
                    <a:pt x="854963" y="421111"/>
                  </a:lnTo>
                </a:path>
                <a:path w="1156970" h="815975">
                  <a:moveTo>
                    <a:pt x="733257" y="18775"/>
                  </a:moveTo>
                  <a:lnTo>
                    <a:pt x="723869" y="37886"/>
                  </a:lnTo>
                  <a:lnTo>
                    <a:pt x="705093" y="0"/>
                  </a:lnTo>
                  <a:lnTo>
                    <a:pt x="686318" y="37886"/>
                  </a:lnTo>
                  <a:lnTo>
                    <a:pt x="667207" y="0"/>
                  </a:lnTo>
                  <a:lnTo>
                    <a:pt x="648431" y="37886"/>
                  </a:lnTo>
                  <a:lnTo>
                    <a:pt x="629655" y="0"/>
                  </a:lnTo>
                  <a:lnTo>
                    <a:pt x="620267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733927" y="18775"/>
                  </a:lnTo>
                </a:path>
                <a:path w="1156970" h="815975">
                  <a:moveTo>
                    <a:pt x="603503" y="18775"/>
                  </a:moveTo>
                  <a:lnTo>
                    <a:pt x="619932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503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1056131" y="18775"/>
                  </a:lnTo>
                  <a:lnTo>
                    <a:pt x="1056131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4902" y="1194025"/>
              <a:ext cx="147320" cy="15240"/>
            </a:xfrm>
            <a:custGeom>
              <a:avLst/>
              <a:gdLst/>
              <a:ahLst/>
              <a:cxnLst/>
              <a:rect l="l" t="t" r="r" b="b"/>
              <a:pathLst>
                <a:path w="147319" h="15240">
                  <a:moveTo>
                    <a:pt x="146852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46852" y="15087"/>
                  </a:lnTo>
                  <a:lnTo>
                    <a:pt x="14685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13980" y="975255"/>
              <a:ext cx="528320" cy="176530"/>
            </a:xfrm>
            <a:custGeom>
              <a:avLst/>
              <a:gdLst/>
              <a:ahLst/>
              <a:cxnLst/>
              <a:rect l="l" t="t" r="r" b="b"/>
              <a:pathLst>
                <a:path w="528319" h="176530">
                  <a:moveTo>
                    <a:pt x="528065" y="176021"/>
                  </a:moveTo>
                  <a:lnTo>
                    <a:pt x="528065" y="0"/>
                  </a:lnTo>
                </a:path>
                <a:path w="528319" h="176530">
                  <a:moveTo>
                    <a:pt x="0" y="75437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3705" y="924930"/>
              <a:ext cx="578485" cy="276860"/>
            </a:xfrm>
            <a:custGeom>
              <a:avLst/>
              <a:gdLst/>
              <a:ahLst/>
              <a:cxnLst/>
              <a:rect l="l" t="t" r="r" b="b"/>
              <a:pathLst>
                <a:path w="578485" h="276859">
                  <a:moveTo>
                    <a:pt x="578324" y="226364"/>
                  </a:moveTo>
                  <a:lnTo>
                    <a:pt x="578357" y="227117"/>
                  </a:lnTo>
                  <a:lnTo>
                    <a:pt x="578374" y="227875"/>
                  </a:lnTo>
                  <a:lnTo>
                    <a:pt x="578374" y="228627"/>
                  </a:lnTo>
                  <a:lnTo>
                    <a:pt x="574599" y="247329"/>
                  </a:lnTo>
                  <a:lnTo>
                    <a:pt x="564303" y="262601"/>
                  </a:lnTo>
                  <a:lnTo>
                    <a:pt x="549031" y="272898"/>
                  </a:lnTo>
                  <a:lnTo>
                    <a:pt x="530329" y="276674"/>
                  </a:lnTo>
                  <a:lnTo>
                    <a:pt x="529574" y="276674"/>
                  </a:lnTo>
                  <a:lnTo>
                    <a:pt x="528820" y="276654"/>
                  </a:lnTo>
                  <a:lnTo>
                    <a:pt x="528065" y="276619"/>
                  </a:lnTo>
                </a:path>
                <a:path w="578485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578485" h="276859">
                  <a:moveTo>
                    <a:pt x="50258" y="125780"/>
                  </a:moveTo>
                  <a:lnTo>
                    <a:pt x="50291" y="126534"/>
                  </a:lnTo>
                  <a:lnTo>
                    <a:pt x="50308" y="127289"/>
                  </a:lnTo>
                  <a:lnTo>
                    <a:pt x="50308" y="128043"/>
                  </a:lnTo>
                  <a:lnTo>
                    <a:pt x="46533" y="146746"/>
                  </a:lnTo>
                  <a:lnTo>
                    <a:pt x="36237" y="162017"/>
                  </a:lnTo>
                  <a:lnTo>
                    <a:pt x="20965" y="172313"/>
                  </a:lnTo>
                  <a:lnTo>
                    <a:pt x="2263" y="176089"/>
                  </a:lnTo>
                  <a:lnTo>
                    <a:pt x="1508" y="176089"/>
                  </a:lnTo>
                  <a:lnTo>
                    <a:pt x="754" y="176072"/>
                  </a:lnTo>
                  <a:lnTo>
                    <a:pt x="0" y="176033"/>
                  </a:lnTo>
                </a:path>
                <a:path w="578485" h="276859">
                  <a:moveTo>
                    <a:pt x="100567" y="33"/>
                  </a:moveTo>
                  <a:lnTo>
                    <a:pt x="528049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107" y="1199054"/>
            <a:ext cx="181051" cy="105613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795427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374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&gt;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9975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8629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0875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00112" y="1028408"/>
            <a:ext cx="191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500" u="heavy" spc="5" dirty="0"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</a:rPr>
              <a:t> 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09356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87579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1165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20582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44808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0367" y="1814652"/>
            <a:ext cx="3375660" cy="6940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9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262255">
              <a:lnSpc>
                <a:spcPct val="100000"/>
              </a:lnSpc>
              <a:spcBef>
                <a:spcPts val="385"/>
              </a:spcBef>
            </a:pP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whic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ositive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813" y="828235"/>
            <a:ext cx="1177925" cy="821055"/>
            <a:chOff x="1826813" y="828235"/>
            <a:chExt cx="1177925" cy="821055"/>
          </a:xfrm>
        </p:grpSpPr>
        <p:sp>
          <p:nvSpPr>
            <p:cNvPr id="45" name="object 45"/>
            <p:cNvSpPr/>
            <p:nvPr/>
          </p:nvSpPr>
          <p:spPr>
            <a:xfrm>
              <a:off x="1937958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30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30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4856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8834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48" y="960000"/>
              <a:ext cx="150875" cy="804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64272" y="100040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58" y="917654"/>
              <a:ext cx="60365" cy="60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66024" y="1000401"/>
              <a:ext cx="446405" cy="502920"/>
            </a:xfrm>
            <a:custGeom>
              <a:avLst/>
              <a:gdLst/>
              <a:ahLst/>
              <a:cxnLst/>
              <a:rect l="l" t="t" r="r" b="b"/>
              <a:pathLst>
                <a:path w="446405" h="502919">
                  <a:moveTo>
                    <a:pt x="0" y="0"/>
                  </a:moveTo>
                  <a:lnTo>
                    <a:pt x="125729" y="0"/>
                  </a:lnTo>
                  <a:lnTo>
                    <a:pt x="125729" y="251459"/>
                  </a:lnTo>
                </a:path>
                <a:path w="446405" h="502919">
                  <a:moveTo>
                    <a:pt x="427481" y="481798"/>
                  </a:moveTo>
                  <a:lnTo>
                    <a:pt x="408371" y="472410"/>
                  </a:lnTo>
                  <a:lnTo>
                    <a:pt x="446257" y="453633"/>
                  </a:lnTo>
                  <a:lnTo>
                    <a:pt x="408371" y="434859"/>
                  </a:lnTo>
                  <a:lnTo>
                    <a:pt x="446257" y="415746"/>
                  </a:lnTo>
                  <a:lnTo>
                    <a:pt x="408371" y="396972"/>
                  </a:lnTo>
                  <a:lnTo>
                    <a:pt x="446257" y="378195"/>
                  </a:lnTo>
                  <a:lnTo>
                    <a:pt x="427481" y="368807"/>
                  </a:lnTo>
                </a:path>
                <a:path w="446405" h="502919">
                  <a:moveTo>
                    <a:pt x="427481" y="502919"/>
                  </a:moveTo>
                  <a:lnTo>
                    <a:pt x="427481" y="482469"/>
                  </a:lnTo>
                </a:path>
                <a:path w="446405" h="502919">
                  <a:moveTo>
                    <a:pt x="427481" y="352043"/>
                  </a:moveTo>
                  <a:lnTo>
                    <a:pt x="427481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338" y="1211461"/>
              <a:ext cx="150875" cy="804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37374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93" y="421111"/>
                  </a:moveTo>
                  <a:lnTo>
                    <a:pt x="1005839" y="421111"/>
                  </a:lnTo>
                </a:path>
                <a:path w="1156970" h="815975">
                  <a:moveTo>
                    <a:pt x="1005839" y="421111"/>
                  </a:moveTo>
                  <a:lnTo>
                    <a:pt x="1030985" y="421111"/>
                  </a:lnTo>
                </a:path>
                <a:path w="1156970" h="815975">
                  <a:moveTo>
                    <a:pt x="1030985" y="421111"/>
                  </a:moveTo>
                  <a:lnTo>
                    <a:pt x="1056131" y="421111"/>
                  </a:lnTo>
                </a:path>
                <a:path w="1156970" h="815975">
                  <a:moveTo>
                    <a:pt x="1056131" y="421111"/>
                  </a:moveTo>
                  <a:lnTo>
                    <a:pt x="1156715" y="421111"/>
                  </a:lnTo>
                </a:path>
                <a:path w="1156970" h="815975">
                  <a:moveTo>
                    <a:pt x="1056131" y="521695"/>
                  </a:moveTo>
                  <a:lnTo>
                    <a:pt x="1056131" y="421111"/>
                  </a:lnTo>
                </a:path>
                <a:path w="1156970" h="815975">
                  <a:moveTo>
                    <a:pt x="1005839" y="773155"/>
                  </a:moveTo>
                  <a:lnTo>
                    <a:pt x="1106423" y="773155"/>
                  </a:lnTo>
                </a:path>
                <a:path w="1156970" h="815975">
                  <a:moveTo>
                    <a:pt x="1030985" y="794278"/>
                  </a:moveTo>
                  <a:lnTo>
                    <a:pt x="1081277" y="794278"/>
                  </a:lnTo>
                </a:path>
                <a:path w="1156970" h="815975">
                  <a:moveTo>
                    <a:pt x="1043726" y="815401"/>
                  </a:moveTo>
                  <a:lnTo>
                    <a:pt x="1068872" y="815401"/>
                  </a:lnTo>
                </a:path>
                <a:path w="1156970" h="815975">
                  <a:moveTo>
                    <a:pt x="1056131" y="672571"/>
                  </a:moveTo>
                  <a:lnTo>
                    <a:pt x="1056131" y="773155"/>
                  </a:lnTo>
                </a:path>
                <a:path w="1156970" h="815975">
                  <a:moveTo>
                    <a:pt x="704087" y="421111"/>
                  </a:moveTo>
                  <a:lnTo>
                    <a:pt x="854963" y="421111"/>
                  </a:lnTo>
                </a:path>
                <a:path w="1156970" h="815975">
                  <a:moveTo>
                    <a:pt x="733257" y="18775"/>
                  </a:moveTo>
                  <a:lnTo>
                    <a:pt x="723869" y="37886"/>
                  </a:lnTo>
                  <a:lnTo>
                    <a:pt x="705093" y="0"/>
                  </a:lnTo>
                  <a:lnTo>
                    <a:pt x="686318" y="37886"/>
                  </a:lnTo>
                  <a:lnTo>
                    <a:pt x="667207" y="0"/>
                  </a:lnTo>
                  <a:lnTo>
                    <a:pt x="648431" y="37886"/>
                  </a:lnTo>
                  <a:lnTo>
                    <a:pt x="629655" y="0"/>
                  </a:lnTo>
                  <a:lnTo>
                    <a:pt x="620267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733927" y="18775"/>
                  </a:lnTo>
                </a:path>
                <a:path w="1156970" h="815975">
                  <a:moveTo>
                    <a:pt x="603503" y="18775"/>
                  </a:moveTo>
                  <a:lnTo>
                    <a:pt x="619932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503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1056131" y="18775"/>
                  </a:lnTo>
                  <a:lnTo>
                    <a:pt x="1056131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4902" y="1194025"/>
              <a:ext cx="147320" cy="15240"/>
            </a:xfrm>
            <a:custGeom>
              <a:avLst/>
              <a:gdLst/>
              <a:ahLst/>
              <a:cxnLst/>
              <a:rect l="l" t="t" r="r" b="b"/>
              <a:pathLst>
                <a:path w="147319" h="15240">
                  <a:moveTo>
                    <a:pt x="146852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46852" y="15087"/>
                  </a:lnTo>
                  <a:lnTo>
                    <a:pt x="14685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13980" y="975255"/>
              <a:ext cx="528320" cy="176530"/>
            </a:xfrm>
            <a:custGeom>
              <a:avLst/>
              <a:gdLst/>
              <a:ahLst/>
              <a:cxnLst/>
              <a:rect l="l" t="t" r="r" b="b"/>
              <a:pathLst>
                <a:path w="528319" h="176530">
                  <a:moveTo>
                    <a:pt x="528065" y="176021"/>
                  </a:moveTo>
                  <a:lnTo>
                    <a:pt x="528065" y="0"/>
                  </a:lnTo>
                </a:path>
                <a:path w="528319" h="176530">
                  <a:moveTo>
                    <a:pt x="0" y="75437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3705" y="924930"/>
              <a:ext cx="578485" cy="276860"/>
            </a:xfrm>
            <a:custGeom>
              <a:avLst/>
              <a:gdLst/>
              <a:ahLst/>
              <a:cxnLst/>
              <a:rect l="l" t="t" r="r" b="b"/>
              <a:pathLst>
                <a:path w="578485" h="276859">
                  <a:moveTo>
                    <a:pt x="578324" y="226364"/>
                  </a:moveTo>
                  <a:lnTo>
                    <a:pt x="578357" y="227117"/>
                  </a:lnTo>
                  <a:lnTo>
                    <a:pt x="578374" y="227875"/>
                  </a:lnTo>
                  <a:lnTo>
                    <a:pt x="578374" y="228627"/>
                  </a:lnTo>
                  <a:lnTo>
                    <a:pt x="574599" y="247329"/>
                  </a:lnTo>
                  <a:lnTo>
                    <a:pt x="564303" y="262601"/>
                  </a:lnTo>
                  <a:lnTo>
                    <a:pt x="549031" y="272898"/>
                  </a:lnTo>
                  <a:lnTo>
                    <a:pt x="530329" y="276674"/>
                  </a:lnTo>
                  <a:lnTo>
                    <a:pt x="529574" y="276674"/>
                  </a:lnTo>
                  <a:lnTo>
                    <a:pt x="528820" y="276654"/>
                  </a:lnTo>
                  <a:lnTo>
                    <a:pt x="528065" y="276619"/>
                  </a:lnTo>
                </a:path>
                <a:path w="578485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578485" h="276859">
                  <a:moveTo>
                    <a:pt x="50258" y="125780"/>
                  </a:moveTo>
                  <a:lnTo>
                    <a:pt x="50291" y="126534"/>
                  </a:lnTo>
                  <a:lnTo>
                    <a:pt x="50308" y="127289"/>
                  </a:lnTo>
                  <a:lnTo>
                    <a:pt x="50308" y="128043"/>
                  </a:lnTo>
                  <a:lnTo>
                    <a:pt x="46533" y="146746"/>
                  </a:lnTo>
                  <a:lnTo>
                    <a:pt x="36237" y="162017"/>
                  </a:lnTo>
                  <a:lnTo>
                    <a:pt x="20965" y="172313"/>
                  </a:lnTo>
                  <a:lnTo>
                    <a:pt x="2263" y="176089"/>
                  </a:lnTo>
                  <a:lnTo>
                    <a:pt x="1508" y="176089"/>
                  </a:lnTo>
                  <a:lnTo>
                    <a:pt x="754" y="176072"/>
                  </a:lnTo>
                  <a:lnTo>
                    <a:pt x="0" y="176033"/>
                  </a:lnTo>
                </a:path>
                <a:path w="578485" h="276859">
                  <a:moveTo>
                    <a:pt x="100567" y="33"/>
                  </a:moveTo>
                  <a:lnTo>
                    <a:pt x="528049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107" y="1199054"/>
            <a:ext cx="181051" cy="105613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795427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374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&gt;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9975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8629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0875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00112" y="1028408"/>
            <a:ext cx="191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500" u="heavy" spc="5" dirty="0"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</a:rPr>
              <a:t> 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09356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87579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1165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20582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44808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6595" y="1814652"/>
            <a:ext cx="3429635" cy="8832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6230" indent="-225425">
              <a:lnSpc>
                <a:spcPct val="100000"/>
              </a:lnSpc>
              <a:spcBef>
                <a:spcPts val="625"/>
              </a:spcBef>
              <a:buFont typeface="SimSun"/>
              <a:buAutoNum type="romanLcParenBoth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385"/>
              </a:spcBef>
            </a:pP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whic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ositive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marL="316230" indent="-278765">
              <a:lnSpc>
                <a:spcPct val="100000"/>
              </a:lnSpc>
              <a:spcBef>
                <a:spcPts val="530"/>
              </a:spcBef>
              <a:buFont typeface="SimSun"/>
              <a:buAutoNum type="romanLcParenBoth" startAt="2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off;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thi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w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i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ll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hap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whe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813" y="828235"/>
            <a:ext cx="1177925" cy="821055"/>
            <a:chOff x="1826813" y="828235"/>
            <a:chExt cx="1177925" cy="821055"/>
          </a:xfrm>
        </p:grpSpPr>
        <p:sp>
          <p:nvSpPr>
            <p:cNvPr id="45" name="object 45"/>
            <p:cNvSpPr/>
            <p:nvPr/>
          </p:nvSpPr>
          <p:spPr>
            <a:xfrm>
              <a:off x="1937958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30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30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4856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8834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48" y="960000"/>
              <a:ext cx="150875" cy="804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64272" y="100040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58" y="917654"/>
              <a:ext cx="60365" cy="60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66024" y="1000401"/>
              <a:ext cx="446405" cy="502920"/>
            </a:xfrm>
            <a:custGeom>
              <a:avLst/>
              <a:gdLst/>
              <a:ahLst/>
              <a:cxnLst/>
              <a:rect l="l" t="t" r="r" b="b"/>
              <a:pathLst>
                <a:path w="446405" h="502919">
                  <a:moveTo>
                    <a:pt x="0" y="0"/>
                  </a:moveTo>
                  <a:lnTo>
                    <a:pt x="125729" y="0"/>
                  </a:lnTo>
                  <a:lnTo>
                    <a:pt x="125729" y="251459"/>
                  </a:lnTo>
                </a:path>
                <a:path w="446405" h="502919">
                  <a:moveTo>
                    <a:pt x="427481" y="481798"/>
                  </a:moveTo>
                  <a:lnTo>
                    <a:pt x="408371" y="472410"/>
                  </a:lnTo>
                  <a:lnTo>
                    <a:pt x="446257" y="453633"/>
                  </a:lnTo>
                  <a:lnTo>
                    <a:pt x="408371" y="434859"/>
                  </a:lnTo>
                  <a:lnTo>
                    <a:pt x="446257" y="415746"/>
                  </a:lnTo>
                  <a:lnTo>
                    <a:pt x="408371" y="396972"/>
                  </a:lnTo>
                  <a:lnTo>
                    <a:pt x="446257" y="378195"/>
                  </a:lnTo>
                  <a:lnTo>
                    <a:pt x="427481" y="368807"/>
                  </a:lnTo>
                </a:path>
                <a:path w="446405" h="502919">
                  <a:moveTo>
                    <a:pt x="427481" y="502919"/>
                  </a:moveTo>
                  <a:lnTo>
                    <a:pt x="427481" y="482469"/>
                  </a:lnTo>
                </a:path>
                <a:path w="446405" h="502919">
                  <a:moveTo>
                    <a:pt x="427481" y="352043"/>
                  </a:moveTo>
                  <a:lnTo>
                    <a:pt x="427481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338" y="1211461"/>
              <a:ext cx="150875" cy="804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37374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93" y="421111"/>
                  </a:moveTo>
                  <a:lnTo>
                    <a:pt x="1005839" y="421111"/>
                  </a:lnTo>
                </a:path>
                <a:path w="1156970" h="815975">
                  <a:moveTo>
                    <a:pt x="1005839" y="421111"/>
                  </a:moveTo>
                  <a:lnTo>
                    <a:pt x="1030985" y="421111"/>
                  </a:lnTo>
                </a:path>
                <a:path w="1156970" h="815975">
                  <a:moveTo>
                    <a:pt x="1030985" y="421111"/>
                  </a:moveTo>
                  <a:lnTo>
                    <a:pt x="1056131" y="421111"/>
                  </a:lnTo>
                </a:path>
                <a:path w="1156970" h="815975">
                  <a:moveTo>
                    <a:pt x="1056131" y="421111"/>
                  </a:moveTo>
                  <a:lnTo>
                    <a:pt x="1156715" y="421111"/>
                  </a:lnTo>
                </a:path>
                <a:path w="1156970" h="815975">
                  <a:moveTo>
                    <a:pt x="1056131" y="521695"/>
                  </a:moveTo>
                  <a:lnTo>
                    <a:pt x="1056131" y="421111"/>
                  </a:lnTo>
                </a:path>
                <a:path w="1156970" h="815975">
                  <a:moveTo>
                    <a:pt x="1005839" y="773155"/>
                  </a:moveTo>
                  <a:lnTo>
                    <a:pt x="1106423" y="773155"/>
                  </a:lnTo>
                </a:path>
                <a:path w="1156970" h="815975">
                  <a:moveTo>
                    <a:pt x="1030985" y="794278"/>
                  </a:moveTo>
                  <a:lnTo>
                    <a:pt x="1081277" y="794278"/>
                  </a:lnTo>
                </a:path>
                <a:path w="1156970" h="815975">
                  <a:moveTo>
                    <a:pt x="1043726" y="815401"/>
                  </a:moveTo>
                  <a:lnTo>
                    <a:pt x="1068872" y="815401"/>
                  </a:lnTo>
                </a:path>
                <a:path w="1156970" h="815975">
                  <a:moveTo>
                    <a:pt x="1056131" y="672571"/>
                  </a:moveTo>
                  <a:lnTo>
                    <a:pt x="1056131" y="773155"/>
                  </a:lnTo>
                </a:path>
                <a:path w="1156970" h="815975">
                  <a:moveTo>
                    <a:pt x="704087" y="421111"/>
                  </a:moveTo>
                  <a:lnTo>
                    <a:pt x="854963" y="421111"/>
                  </a:lnTo>
                </a:path>
                <a:path w="1156970" h="815975">
                  <a:moveTo>
                    <a:pt x="733257" y="18775"/>
                  </a:moveTo>
                  <a:lnTo>
                    <a:pt x="723869" y="37886"/>
                  </a:lnTo>
                  <a:lnTo>
                    <a:pt x="705093" y="0"/>
                  </a:lnTo>
                  <a:lnTo>
                    <a:pt x="686318" y="37886"/>
                  </a:lnTo>
                  <a:lnTo>
                    <a:pt x="667207" y="0"/>
                  </a:lnTo>
                  <a:lnTo>
                    <a:pt x="648431" y="37886"/>
                  </a:lnTo>
                  <a:lnTo>
                    <a:pt x="629655" y="0"/>
                  </a:lnTo>
                  <a:lnTo>
                    <a:pt x="620267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733927" y="18775"/>
                  </a:lnTo>
                </a:path>
                <a:path w="1156970" h="815975">
                  <a:moveTo>
                    <a:pt x="603503" y="18775"/>
                  </a:moveTo>
                  <a:lnTo>
                    <a:pt x="619932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503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1056131" y="18775"/>
                  </a:lnTo>
                  <a:lnTo>
                    <a:pt x="1056131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4902" y="1194025"/>
              <a:ext cx="147320" cy="15240"/>
            </a:xfrm>
            <a:custGeom>
              <a:avLst/>
              <a:gdLst/>
              <a:ahLst/>
              <a:cxnLst/>
              <a:rect l="l" t="t" r="r" b="b"/>
              <a:pathLst>
                <a:path w="147319" h="15240">
                  <a:moveTo>
                    <a:pt x="146852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46852" y="15087"/>
                  </a:lnTo>
                  <a:lnTo>
                    <a:pt x="14685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13980" y="975255"/>
              <a:ext cx="528320" cy="176530"/>
            </a:xfrm>
            <a:custGeom>
              <a:avLst/>
              <a:gdLst/>
              <a:ahLst/>
              <a:cxnLst/>
              <a:rect l="l" t="t" r="r" b="b"/>
              <a:pathLst>
                <a:path w="528319" h="176530">
                  <a:moveTo>
                    <a:pt x="528065" y="176021"/>
                  </a:moveTo>
                  <a:lnTo>
                    <a:pt x="528065" y="0"/>
                  </a:lnTo>
                </a:path>
                <a:path w="528319" h="176530">
                  <a:moveTo>
                    <a:pt x="0" y="75437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3705" y="924930"/>
              <a:ext cx="578485" cy="276860"/>
            </a:xfrm>
            <a:custGeom>
              <a:avLst/>
              <a:gdLst/>
              <a:ahLst/>
              <a:cxnLst/>
              <a:rect l="l" t="t" r="r" b="b"/>
              <a:pathLst>
                <a:path w="578485" h="276859">
                  <a:moveTo>
                    <a:pt x="578324" y="226364"/>
                  </a:moveTo>
                  <a:lnTo>
                    <a:pt x="578357" y="227117"/>
                  </a:lnTo>
                  <a:lnTo>
                    <a:pt x="578374" y="227875"/>
                  </a:lnTo>
                  <a:lnTo>
                    <a:pt x="578374" y="228627"/>
                  </a:lnTo>
                  <a:lnTo>
                    <a:pt x="574599" y="247329"/>
                  </a:lnTo>
                  <a:lnTo>
                    <a:pt x="564303" y="262601"/>
                  </a:lnTo>
                  <a:lnTo>
                    <a:pt x="549031" y="272898"/>
                  </a:lnTo>
                  <a:lnTo>
                    <a:pt x="530329" y="276674"/>
                  </a:lnTo>
                  <a:lnTo>
                    <a:pt x="529574" y="276674"/>
                  </a:lnTo>
                  <a:lnTo>
                    <a:pt x="528820" y="276654"/>
                  </a:lnTo>
                  <a:lnTo>
                    <a:pt x="528065" y="276619"/>
                  </a:lnTo>
                </a:path>
                <a:path w="578485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578485" h="276859">
                  <a:moveTo>
                    <a:pt x="50258" y="125780"/>
                  </a:moveTo>
                  <a:lnTo>
                    <a:pt x="50291" y="126534"/>
                  </a:lnTo>
                  <a:lnTo>
                    <a:pt x="50308" y="127289"/>
                  </a:lnTo>
                  <a:lnTo>
                    <a:pt x="50308" y="128043"/>
                  </a:lnTo>
                  <a:lnTo>
                    <a:pt x="46533" y="146746"/>
                  </a:lnTo>
                  <a:lnTo>
                    <a:pt x="36237" y="162017"/>
                  </a:lnTo>
                  <a:lnTo>
                    <a:pt x="20965" y="172313"/>
                  </a:lnTo>
                  <a:lnTo>
                    <a:pt x="2263" y="176089"/>
                  </a:lnTo>
                  <a:lnTo>
                    <a:pt x="1508" y="176089"/>
                  </a:lnTo>
                  <a:lnTo>
                    <a:pt x="754" y="176072"/>
                  </a:lnTo>
                  <a:lnTo>
                    <a:pt x="0" y="176033"/>
                  </a:lnTo>
                </a:path>
                <a:path w="578485" h="276859">
                  <a:moveTo>
                    <a:pt x="100567" y="33"/>
                  </a:moveTo>
                  <a:lnTo>
                    <a:pt x="528049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107" y="1199054"/>
            <a:ext cx="181051" cy="105613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795427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374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&gt;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9975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8629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0875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00112" y="1028408"/>
            <a:ext cx="191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500" u="heavy" spc="5" dirty="0"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</a:rPr>
              <a:t> 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09356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87579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1165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20582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44808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234989" y="828235"/>
            <a:ext cx="1177925" cy="821055"/>
            <a:chOff x="3234989" y="828235"/>
            <a:chExt cx="1177925" cy="821055"/>
          </a:xfrm>
        </p:grpSpPr>
        <p:sp>
          <p:nvSpPr>
            <p:cNvPr id="78" name="object 78"/>
            <p:cNvSpPr/>
            <p:nvPr/>
          </p:nvSpPr>
          <p:spPr>
            <a:xfrm>
              <a:off x="3346134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73032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97010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4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4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4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4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4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4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4" h="394334">
                  <a:moveTo>
                    <a:pt x="0" y="50291"/>
                  </a:moveTo>
                  <a:lnTo>
                    <a:pt x="100583" y="50291"/>
                  </a:lnTo>
                </a:path>
                <a:path w="452754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4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4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4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3324" y="960000"/>
              <a:ext cx="150875" cy="804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572448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29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29" h="502919">
                  <a:moveTo>
                    <a:pt x="301751" y="0"/>
                  </a:moveTo>
                  <a:lnTo>
                    <a:pt x="427481" y="0"/>
                  </a:lnTo>
                  <a:lnTo>
                    <a:pt x="427481" y="251459"/>
                  </a:lnTo>
                </a:path>
                <a:path w="748029" h="502919">
                  <a:moveTo>
                    <a:pt x="729233" y="481798"/>
                  </a:moveTo>
                  <a:lnTo>
                    <a:pt x="710123" y="472410"/>
                  </a:lnTo>
                  <a:lnTo>
                    <a:pt x="748009" y="453633"/>
                  </a:lnTo>
                  <a:lnTo>
                    <a:pt x="710123" y="434859"/>
                  </a:lnTo>
                  <a:lnTo>
                    <a:pt x="748009" y="415746"/>
                  </a:lnTo>
                  <a:lnTo>
                    <a:pt x="710123" y="396972"/>
                  </a:lnTo>
                  <a:lnTo>
                    <a:pt x="748009" y="378195"/>
                  </a:lnTo>
                  <a:lnTo>
                    <a:pt x="729233" y="368807"/>
                  </a:lnTo>
                </a:path>
                <a:path w="748029" h="502919">
                  <a:moveTo>
                    <a:pt x="729233" y="502919"/>
                  </a:moveTo>
                  <a:lnTo>
                    <a:pt x="729233" y="482469"/>
                  </a:lnTo>
                </a:path>
                <a:path w="748029" h="502919">
                  <a:moveTo>
                    <a:pt x="729233" y="352043"/>
                  </a:moveTo>
                  <a:lnTo>
                    <a:pt x="729233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0514" y="1211461"/>
              <a:ext cx="150875" cy="8046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572448" y="830750"/>
              <a:ext cx="829944" cy="815975"/>
            </a:xfrm>
            <a:custGeom>
              <a:avLst/>
              <a:gdLst/>
              <a:ahLst/>
              <a:cxnLst/>
              <a:rect l="l" t="t" r="r" b="b"/>
              <a:pathLst>
                <a:path w="829945" h="815975">
                  <a:moveTo>
                    <a:pt x="653795" y="421111"/>
                  </a:moveTo>
                  <a:lnTo>
                    <a:pt x="678941" y="421111"/>
                  </a:lnTo>
                </a:path>
                <a:path w="829945" h="815975">
                  <a:moveTo>
                    <a:pt x="678941" y="421111"/>
                  </a:moveTo>
                  <a:lnTo>
                    <a:pt x="704087" y="421111"/>
                  </a:lnTo>
                </a:path>
                <a:path w="829945" h="815975">
                  <a:moveTo>
                    <a:pt x="704087" y="421111"/>
                  </a:moveTo>
                  <a:lnTo>
                    <a:pt x="729233" y="421111"/>
                  </a:lnTo>
                </a:path>
                <a:path w="829945" h="815975">
                  <a:moveTo>
                    <a:pt x="729233" y="421111"/>
                  </a:moveTo>
                  <a:lnTo>
                    <a:pt x="829817" y="421111"/>
                  </a:lnTo>
                </a:path>
                <a:path w="829945" h="815975">
                  <a:moveTo>
                    <a:pt x="729233" y="521695"/>
                  </a:moveTo>
                  <a:lnTo>
                    <a:pt x="729233" y="421111"/>
                  </a:lnTo>
                </a:path>
                <a:path w="829945" h="815975">
                  <a:moveTo>
                    <a:pt x="678941" y="773155"/>
                  </a:moveTo>
                  <a:lnTo>
                    <a:pt x="779525" y="773155"/>
                  </a:lnTo>
                </a:path>
                <a:path w="829945" h="815975">
                  <a:moveTo>
                    <a:pt x="704087" y="794278"/>
                  </a:moveTo>
                  <a:lnTo>
                    <a:pt x="754379" y="794278"/>
                  </a:lnTo>
                </a:path>
                <a:path w="829945" h="815975">
                  <a:moveTo>
                    <a:pt x="716828" y="815401"/>
                  </a:moveTo>
                  <a:lnTo>
                    <a:pt x="741974" y="815401"/>
                  </a:lnTo>
                </a:path>
                <a:path w="829945" h="815975">
                  <a:moveTo>
                    <a:pt x="729233" y="672571"/>
                  </a:moveTo>
                  <a:lnTo>
                    <a:pt x="729233" y="773155"/>
                  </a:lnTo>
                </a:path>
                <a:path w="829945" h="815975">
                  <a:moveTo>
                    <a:pt x="377189" y="421111"/>
                  </a:moveTo>
                  <a:lnTo>
                    <a:pt x="528065" y="421111"/>
                  </a:lnTo>
                </a:path>
                <a:path w="829945" h="815975">
                  <a:moveTo>
                    <a:pt x="406359" y="18775"/>
                  </a:moveTo>
                  <a:lnTo>
                    <a:pt x="396971" y="37886"/>
                  </a:lnTo>
                  <a:lnTo>
                    <a:pt x="378195" y="0"/>
                  </a:lnTo>
                  <a:lnTo>
                    <a:pt x="359420" y="37886"/>
                  </a:lnTo>
                  <a:lnTo>
                    <a:pt x="340309" y="0"/>
                  </a:lnTo>
                  <a:lnTo>
                    <a:pt x="321533" y="37886"/>
                  </a:lnTo>
                  <a:lnTo>
                    <a:pt x="302757" y="0"/>
                  </a:lnTo>
                  <a:lnTo>
                    <a:pt x="293369" y="18775"/>
                  </a:lnTo>
                </a:path>
                <a:path w="829945" h="815975">
                  <a:moveTo>
                    <a:pt x="427481" y="18775"/>
                  </a:moveTo>
                  <a:lnTo>
                    <a:pt x="407029" y="18775"/>
                  </a:lnTo>
                </a:path>
                <a:path w="829945" h="815975">
                  <a:moveTo>
                    <a:pt x="276605" y="18775"/>
                  </a:moveTo>
                  <a:lnTo>
                    <a:pt x="293034" y="18775"/>
                  </a:lnTo>
                </a:path>
                <a:path w="829945" h="815975">
                  <a:moveTo>
                    <a:pt x="0" y="169651"/>
                  </a:moveTo>
                  <a:lnTo>
                    <a:pt x="0" y="18775"/>
                  </a:lnTo>
                  <a:lnTo>
                    <a:pt x="276605" y="18775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601" y="892508"/>
              <a:ext cx="60365" cy="6013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245550" y="849525"/>
              <a:ext cx="1056640" cy="402590"/>
            </a:xfrm>
            <a:custGeom>
              <a:avLst/>
              <a:gdLst/>
              <a:ahLst/>
              <a:cxnLst/>
              <a:rect l="l" t="t" r="r" b="b"/>
              <a:pathLst>
                <a:path w="1056639" h="402590">
                  <a:moveTo>
                    <a:pt x="754379" y="0"/>
                  </a:moveTo>
                  <a:lnTo>
                    <a:pt x="1056131" y="0"/>
                  </a:lnTo>
                  <a:lnTo>
                    <a:pt x="1056131" y="402335"/>
                  </a:lnTo>
                </a:path>
                <a:path w="1056639" h="402590">
                  <a:moveTo>
                    <a:pt x="100583" y="301751"/>
                  </a:moveTo>
                  <a:lnTo>
                    <a:pt x="0" y="301751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74719" y="1093442"/>
              <a:ext cx="197485" cy="15240"/>
            </a:xfrm>
            <a:custGeom>
              <a:avLst/>
              <a:gdLst/>
              <a:ahLst/>
              <a:cxnLst/>
              <a:rect l="l" t="t" r="r" b="b"/>
              <a:pathLst>
                <a:path w="197485" h="15240">
                  <a:moveTo>
                    <a:pt x="197144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97144" y="15087"/>
                  </a:lnTo>
                  <a:lnTo>
                    <a:pt x="197144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74719" y="1080869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74719" y="1080869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22156" y="950109"/>
              <a:ext cx="729615" cy="176530"/>
            </a:xfrm>
            <a:custGeom>
              <a:avLst/>
              <a:gdLst/>
              <a:ahLst/>
              <a:cxnLst/>
              <a:rect l="l" t="t" r="r" b="b"/>
              <a:pathLst>
                <a:path w="729614" h="176530">
                  <a:moveTo>
                    <a:pt x="729233" y="176021"/>
                  </a:moveTo>
                  <a:lnTo>
                    <a:pt x="729233" y="0"/>
                  </a:lnTo>
                </a:path>
                <a:path w="729614" h="176530">
                  <a:moveTo>
                    <a:pt x="0" y="100583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93635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93635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421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421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37503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237503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71881" y="899784"/>
              <a:ext cx="779780" cy="276860"/>
            </a:xfrm>
            <a:custGeom>
              <a:avLst/>
              <a:gdLst/>
              <a:ahLst/>
              <a:cxnLst/>
              <a:rect l="l" t="t" r="r" b="b"/>
              <a:pathLst>
                <a:path w="779779" h="276859">
                  <a:moveTo>
                    <a:pt x="50258" y="150926"/>
                  </a:moveTo>
                  <a:lnTo>
                    <a:pt x="50291" y="151680"/>
                  </a:lnTo>
                  <a:lnTo>
                    <a:pt x="50308" y="152435"/>
                  </a:lnTo>
                  <a:lnTo>
                    <a:pt x="50308" y="153189"/>
                  </a:lnTo>
                  <a:lnTo>
                    <a:pt x="46533" y="171892"/>
                  </a:lnTo>
                  <a:lnTo>
                    <a:pt x="36237" y="187163"/>
                  </a:lnTo>
                  <a:lnTo>
                    <a:pt x="20965" y="197459"/>
                  </a:lnTo>
                  <a:lnTo>
                    <a:pt x="2263" y="201235"/>
                  </a:lnTo>
                  <a:lnTo>
                    <a:pt x="1508" y="201235"/>
                  </a:lnTo>
                  <a:lnTo>
                    <a:pt x="754" y="201218"/>
                  </a:lnTo>
                  <a:lnTo>
                    <a:pt x="0" y="201179"/>
                  </a:lnTo>
                </a:path>
                <a:path w="779779" h="276859">
                  <a:moveTo>
                    <a:pt x="779492" y="226364"/>
                  </a:moveTo>
                  <a:lnTo>
                    <a:pt x="779525" y="227118"/>
                  </a:lnTo>
                  <a:lnTo>
                    <a:pt x="779542" y="227875"/>
                  </a:lnTo>
                  <a:lnTo>
                    <a:pt x="779542" y="228627"/>
                  </a:lnTo>
                  <a:lnTo>
                    <a:pt x="775767" y="247329"/>
                  </a:lnTo>
                  <a:lnTo>
                    <a:pt x="765471" y="262601"/>
                  </a:lnTo>
                  <a:lnTo>
                    <a:pt x="750199" y="272898"/>
                  </a:lnTo>
                  <a:lnTo>
                    <a:pt x="731497" y="276674"/>
                  </a:lnTo>
                  <a:lnTo>
                    <a:pt x="730742" y="276674"/>
                  </a:lnTo>
                  <a:lnTo>
                    <a:pt x="729988" y="276654"/>
                  </a:lnTo>
                  <a:lnTo>
                    <a:pt x="729233" y="276619"/>
                  </a:lnTo>
                </a:path>
                <a:path w="779779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779779" h="276859">
                  <a:moveTo>
                    <a:pt x="402319" y="276638"/>
                  </a:moveTo>
                  <a:lnTo>
                    <a:pt x="729217" y="276638"/>
                  </a:lnTo>
                </a:path>
                <a:path w="779779" h="276859">
                  <a:moveTo>
                    <a:pt x="100567" y="33"/>
                  </a:moveTo>
                  <a:lnTo>
                    <a:pt x="729217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206956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45550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75"/>
              </a:spcBef>
            </a:pPr>
            <a:r>
              <a:rPr sz="500" spc="35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&lt;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98149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77474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419048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17528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96422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39336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28753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852979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96595" y="1814652"/>
            <a:ext cx="3429635" cy="1054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6230" indent="-225425">
              <a:lnSpc>
                <a:spcPct val="100000"/>
              </a:lnSpc>
              <a:spcBef>
                <a:spcPts val="625"/>
              </a:spcBef>
              <a:buFont typeface="SimSun"/>
              <a:buAutoNum type="romanLcParenBoth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385"/>
              </a:spcBef>
            </a:pP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whic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ositive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marL="316230" indent="-278765">
              <a:lnSpc>
                <a:spcPct val="100000"/>
              </a:lnSpc>
              <a:spcBef>
                <a:spcPts val="530"/>
              </a:spcBef>
              <a:buFont typeface="SimSun"/>
              <a:buAutoNum type="romanLcParenBoth" startAt="2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off;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thi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w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i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ll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hap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whe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38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case,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92326" y="786912"/>
            <a:ext cx="1177925" cy="862330"/>
            <a:chOff x="192326" y="786912"/>
            <a:chExt cx="1177925" cy="862330"/>
          </a:xfrm>
        </p:grpSpPr>
        <p:sp>
          <p:nvSpPr>
            <p:cNvPr id="4" name="object 4"/>
            <p:cNvSpPr/>
            <p:nvPr/>
          </p:nvSpPr>
          <p:spPr>
            <a:xfrm>
              <a:off x="303472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4" y="37886"/>
                  </a:lnTo>
                  <a:lnTo>
                    <a:pt x="101588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6" y="37886"/>
                  </a:lnTo>
                  <a:lnTo>
                    <a:pt x="26150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371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348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1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1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1" y="150875"/>
                  </a:moveTo>
                  <a:lnTo>
                    <a:pt x="452623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0" y="394289"/>
                  </a:moveTo>
                  <a:lnTo>
                    <a:pt x="88176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662" y="960000"/>
              <a:ext cx="150871" cy="804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787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30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30" h="502919">
                  <a:moveTo>
                    <a:pt x="301747" y="0"/>
                  </a:moveTo>
                  <a:lnTo>
                    <a:pt x="427477" y="0"/>
                  </a:lnTo>
                  <a:lnTo>
                    <a:pt x="427477" y="251459"/>
                  </a:lnTo>
                </a:path>
                <a:path w="748030" h="502919">
                  <a:moveTo>
                    <a:pt x="729229" y="481798"/>
                  </a:moveTo>
                  <a:lnTo>
                    <a:pt x="710118" y="472410"/>
                  </a:lnTo>
                  <a:lnTo>
                    <a:pt x="748005" y="453633"/>
                  </a:lnTo>
                  <a:lnTo>
                    <a:pt x="710118" y="434859"/>
                  </a:lnTo>
                  <a:lnTo>
                    <a:pt x="748005" y="415746"/>
                  </a:lnTo>
                  <a:lnTo>
                    <a:pt x="710118" y="396972"/>
                  </a:lnTo>
                  <a:lnTo>
                    <a:pt x="748005" y="378195"/>
                  </a:lnTo>
                  <a:lnTo>
                    <a:pt x="729229" y="368807"/>
                  </a:lnTo>
                </a:path>
                <a:path w="748030" h="502919">
                  <a:moveTo>
                    <a:pt x="729229" y="502919"/>
                  </a:moveTo>
                  <a:lnTo>
                    <a:pt x="729229" y="482469"/>
                  </a:lnTo>
                </a:path>
                <a:path w="748030" h="502919">
                  <a:moveTo>
                    <a:pt x="729229" y="352043"/>
                  </a:moveTo>
                  <a:lnTo>
                    <a:pt x="729229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0314" y="1365856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90191"/>
                  </a:lnTo>
                </a:path>
                <a:path h="120650">
                  <a:moveTo>
                    <a:pt x="0" y="90191"/>
                  </a:moveTo>
                  <a:lnTo>
                    <a:pt x="0" y="12036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15087" y="0"/>
                  </a:moveTo>
                  <a:lnTo>
                    <a:pt x="0" y="0"/>
                  </a:lnTo>
                  <a:lnTo>
                    <a:pt x="7711" y="30175"/>
                  </a:lnTo>
                  <a:lnTo>
                    <a:pt x="15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2602" y="1456048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40" h="30480">
                  <a:moveTo>
                    <a:pt x="0" y="0"/>
                  </a:moveTo>
                  <a:lnTo>
                    <a:pt x="7711" y="30175"/>
                  </a:lnTo>
                  <a:lnTo>
                    <a:pt x="1508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848" y="1211461"/>
              <a:ext cx="150875" cy="804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2889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89" y="421111"/>
                  </a:moveTo>
                  <a:lnTo>
                    <a:pt x="1005835" y="421111"/>
                  </a:lnTo>
                </a:path>
                <a:path w="1156970" h="815975">
                  <a:moveTo>
                    <a:pt x="1005835" y="421111"/>
                  </a:moveTo>
                  <a:lnTo>
                    <a:pt x="1030981" y="421111"/>
                  </a:lnTo>
                </a:path>
                <a:path w="1156970" h="815975">
                  <a:moveTo>
                    <a:pt x="1030981" y="421111"/>
                  </a:moveTo>
                  <a:lnTo>
                    <a:pt x="1056127" y="421111"/>
                  </a:lnTo>
                </a:path>
                <a:path w="1156970" h="815975">
                  <a:moveTo>
                    <a:pt x="1056127" y="421111"/>
                  </a:moveTo>
                  <a:lnTo>
                    <a:pt x="1156711" y="421111"/>
                  </a:lnTo>
                </a:path>
                <a:path w="1156970" h="815975">
                  <a:moveTo>
                    <a:pt x="1056127" y="521695"/>
                  </a:moveTo>
                  <a:lnTo>
                    <a:pt x="1056127" y="421111"/>
                  </a:lnTo>
                </a:path>
                <a:path w="1156970" h="815975">
                  <a:moveTo>
                    <a:pt x="1005835" y="773155"/>
                  </a:moveTo>
                  <a:lnTo>
                    <a:pt x="1106419" y="773155"/>
                  </a:lnTo>
                </a:path>
                <a:path w="1156970" h="815975">
                  <a:moveTo>
                    <a:pt x="1030981" y="794278"/>
                  </a:moveTo>
                  <a:lnTo>
                    <a:pt x="1081273" y="794278"/>
                  </a:lnTo>
                </a:path>
                <a:path w="1156970" h="815975">
                  <a:moveTo>
                    <a:pt x="1043722" y="815401"/>
                  </a:moveTo>
                  <a:lnTo>
                    <a:pt x="1068868" y="815401"/>
                  </a:lnTo>
                </a:path>
                <a:path w="1156970" h="815975">
                  <a:moveTo>
                    <a:pt x="1056127" y="672571"/>
                  </a:moveTo>
                  <a:lnTo>
                    <a:pt x="1056127" y="773155"/>
                  </a:lnTo>
                </a:path>
                <a:path w="1156970" h="815975">
                  <a:moveTo>
                    <a:pt x="704083" y="421111"/>
                  </a:moveTo>
                  <a:lnTo>
                    <a:pt x="854959" y="421111"/>
                  </a:lnTo>
                </a:path>
                <a:path w="1156970" h="815975">
                  <a:moveTo>
                    <a:pt x="733252" y="18775"/>
                  </a:moveTo>
                  <a:lnTo>
                    <a:pt x="723865" y="37886"/>
                  </a:lnTo>
                  <a:lnTo>
                    <a:pt x="705089" y="0"/>
                  </a:lnTo>
                  <a:lnTo>
                    <a:pt x="686313" y="37886"/>
                  </a:lnTo>
                  <a:lnTo>
                    <a:pt x="667202" y="0"/>
                  </a:lnTo>
                  <a:lnTo>
                    <a:pt x="648427" y="37886"/>
                  </a:lnTo>
                  <a:lnTo>
                    <a:pt x="629651" y="0"/>
                  </a:lnTo>
                  <a:lnTo>
                    <a:pt x="620263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733923" y="18775"/>
                  </a:lnTo>
                </a:path>
                <a:path w="1156970" h="815975">
                  <a:moveTo>
                    <a:pt x="603499" y="18775"/>
                  </a:moveTo>
                  <a:lnTo>
                    <a:pt x="619928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499" y="18775"/>
                  </a:lnTo>
                </a:path>
                <a:path w="1156970" h="815975">
                  <a:moveTo>
                    <a:pt x="754375" y="18775"/>
                  </a:moveTo>
                  <a:lnTo>
                    <a:pt x="1056127" y="18775"/>
                  </a:lnTo>
                  <a:lnTo>
                    <a:pt x="1056127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849" y="109428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7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1374" y="1086568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823" y="795881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013" y="788169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8752" y="1184805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8943" y="117709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09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215" y="929993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35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0"/>
                  </a:moveTo>
                  <a:lnTo>
                    <a:pt x="0" y="15087"/>
                  </a:lnTo>
                  <a:lnTo>
                    <a:pt x="30175" y="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00" y="922281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80" h="15240">
                  <a:moveTo>
                    <a:pt x="0" y="15087"/>
                  </a:moveTo>
                  <a:lnTo>
                    <a:pt x="30175" y="7711"/>
                  </a:lnTo>
                  <a:lnTo>
                    <a:pt x="0" y="0"/>
                  </a:lnTo>
                  <a:lnTo>
                    <a:pt x="0" y="15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096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5155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09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8" y="0"/>
                  </a:moveTo>
                  <a:lnTo>
                    <a:pt x="3603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3" y="16091"/>
                  </a:lnTo>
                  <a:lnTo>
                    <a:pt x="12488" y="16091"/>
                  </a:lnTo>
                  <a:lnTo>
                    <a:pt x="16091" y="12487"/>
                  </a:lnTo>
                  <a:lnTo>
                    <a:pt x="16091" y="8045"/>
                  </a:lnTo>
                  <a:lnTo>
                    <a:pt x="16091" y="3603"/>
                  </a:lnTo>
                  <a:lnTo>
                    <a:pt x="12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4841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1" y="8045"/>
                  </a:moveTo>
                  <a:lnTo>
                    <a:pt x="16091" y="12487"/>
                  </a:lnTo>
                  <a:lnTo>
                    <a:pt x="12488" y="16091"/>
                  </a:lnTo>
                  <a:lnTo>
                    <a:pt x="8046" y="16091"/>
                  </a:lnTo>
                  <a:lnTo>
                    <a:pt x="3603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3" y="0"/>
                  </a:lnTo>
                  <a:lnTo>
                    <a:pt x="8046" y="0"/>
                  </a:lnTo>
                  <a:lnTo>
                    <a:pt x="12488" y="0"/>
                  </a:lnTo>
                  <a:lnTo>
                    <a:pt x="16091" y="3603"/>
                  </a:lnTo>
                  <a:lnTo>
                    <a:pt x="16091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7880" y="742751"/>
            <a:ext cx="16700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5285" y="876863"/>
            <a:ext cx="1714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63955" y="1408616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5147" y="1204095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94796" y="1371735"/>
            <a:ext cx="13398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10" dirty="0">
                <a:latin typeface="Tahoma"/>
                <a:cs typeface="Tahoma"/>
              </a:rPr>
              <a:t>i</a:t>
            </a:r>
            <a:r>
              <a:rPr sz="750" spc="15" baseline="-22222" dirty="0">
                <a:latin typeface="Tahoma"/>
                <a:cs typeface="Tahoma"/>
              </a:rPr>
              <a:t>R</a:t>
            </a:r>
            <a:endParaRPr sz="750" baseline="-22222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474" y="1162521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720" y="1183308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5872" y="844005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4529" y="1028410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3422" y="1153803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8254" y="1035114"/>
            <a:ext cx="167005" cy="2463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22222" dirty="0">
                <a:latin typeface="Tahoma"/>
                <a:cs typeface="Tahoma"/>
              </a:rPr>
              <a:t>i</a:t>
            </a:r>
            <a:r>
              <a:rPr sz="500" dirty="0">
                <a:latin typeface="Tahoma"/>
                <a:cs typeface="Tahoma"/>
              </a:rPr>
              <a:t>R1</a:t>
            </a:r>
            <a:endParaRPr sz="500">
              <a:latin typeface="Tahoma"/>
              <a:cs typeface="Tahoma"/>
            </a:endParaRPr>
          </a:p>
          <a:p>
            <a:pPr marL="40640">
              <a:lnSpc>
                <a:spcPct val="100000"/>
              </a:lnSpc>
              <a:spcBef>
                <a:spcPts val="509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5756" y="1125640"/>
            <a:ext cx="323850" cy="245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5"/>
              </a:spcBef>
            </a:pPr>
            <a:r>
              <a:rPr sz="750" spc="7" baseline="22222" dirty="0">
                <a:latin typeface="Tahoma"/>
                <a:cs typeface="Tahoma"/>
              </a:rPr>
              <a:t>i</a:t>
            </a:r>
            <a:r>
              <a:rPr sz="500" spc="5" dirty="0">
                <a:latin typeface="Tahoma"/>
                <a:cs typeface="Tahoma"/>
              </a:rPr>
              <a:t>D2</a:t>
            </a:r>
            <a:endParaRPr sz="5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813" y="828235"/>
            <a:ext cx="1177925" cy="821055"/>
            <a:chOff x="1826813" y="828235"/>
            <a:chExt cx="1177925" cy="821055"/>
          </a:xfrm>
        </p:grpSpPr>
        <p:sp>
          <p:nvSpPr>
            <p:cNvPr id="45" name="object 45"/>
            <p:cNvSpPr/>
            <p:nvPr/>
          </p:nvSpPr>
          <p:spPr>
            <a:xfrm>
              <a:off x="1937958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30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30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30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64856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88834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5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5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5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5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5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5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5" h="394334">
                  <a:moveTo>
                    <a:pt x="0" y="50291"/>
                  </a:moveTo>
                  <a:lnTo>
                    <a:pt x="100583" y="50291"/>
                  </a:lnTo>
                </a:path>
                <a:path w="452755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5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5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5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148" y="960000"/>
              <a:ext cx="150875" cy="804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164272" y="100040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9258" y="917654"/>
              <a:ext cx="60365" cy="6049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466024" y="1000401"/>
              <a:ext cx="446405" cy="502920"/>
            </a:xfrm>
            <a:custGeom>
              <a:avLst/>
              <a:gdLst/>
              <a:ahLst/>
              <a:cxnLst/>
              <a:rect l="l" t="t" r="r" b="b"/>
              <a:pathLst>
                <a:path w="446405" h="502919">
                  <a:moveTo>
                    <a:pt x="0" y="0"/>
                  </a:moveTo>
                  <a:lnTo>
                    <a:pt x="125729" y="0"/>
                  </a:lnTo>
                  <a:lnTo>
                    <a:pt x="125729" y="251459"/>
                  </a:lnTo>
                </a:path>
                <a:path w="446405" h="502919">
                  <a:moveTo>
                    <a:pt x="427481" y="481798"/>
                  </a:moveTo>
                  <a:lnTo>
                    <a:pt x="408371" y="472410"/>
                  </a:lnTo>
                  <a:lnTo>
                    <a:pt x="446257" y="453633"/>
                  </a:lnTo>
                  <a:lnTo>
                    <a:pt x="408371" y="434859"/>
                  </a:lnTo>
                  <a:lnTo>
                    <a:pt x="446257" y="415746"/>
                  </a:lnTo>
                  <a:lnTo>
                    <a:pt x="408371" y="396972"/>
                  </a:lnTo>
                  <a:lnTo>
                    <a:pt x="446257" y="378195"/>
                  </a:lnTo>
                  <a:lnTo>
                    <a:pt x="427481" y="368807"/>
                  </a:lnTo>
                </a:path>
                <a:path w="446405" h="502919">
                  <a:moveTo>
                    <a:pt x="427481" y="502919"/>
                  </a:moveTo>
                  <a:lnTo>
                    <a:pt x="427481" y="482469"/>
                  </a:lnTo>
                </a:path>
                <a:path w="446405" h="502919">
                  <a:moveTo>
                    <a:pt x="427481" y="352043"/>
                  </a:moveTo>
                  <a:lnTo>
                    <a:pt x="427481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338" y="1211461"/>
              <a:ext cx="150875" cy="8046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37374" y="830750"/>
              <a:ext cx="1156970" cy="815975"/>
            </a:xfrm>
            <a:custGeom>
              <a:avLst/>
              <a:gdLst/>
              <a:ahLst/>
              <a:cxnLst/>
              <a:rect l="l" t="t" r="r" b="b"/>
              <a:pathLst>
                <a:path w="1156970" h="815975">
                  <a:moveTo>
                    <a:pt x="980693" y="421111"/>
                  </a:moveTo>
                  <a:lnTo>
                    <a:pt x="1005839" y="421111"/>
                  </a:lnTo>
                </a:path>
                <a:path w="1156970" h="815975">
                  <a:moveTo>
                    <a:pt x="1005839" y="421111"/>
                  </a:moveTo>
                  <a:lnTo>
                    <a:pt x="1030985" y="421111"/>
                  </a:lnTo>
                </a:path>
                <a:path w="1156970" h="815975">
                  <a:moveTo>
                    <a:pt x="1030985" y="421111"/>
                  </a:moveTo>
                  <a:lnTo>
                    <a:pt x="1056131" y="421111"/>
                  </a:lnTo>
                </a:path>
                <a:path w="1156970" h="815975">
                  <a:moveTo>
                    <a:pt x="1056131" y="421111"/>
                  </a:moveTo>
                  <a:lnTo>
                    <a:pt x="1156715" y="421111"/>
                  </a:lnTo>
                </a:path>
                <a:path w="1156970" h="815975">
                  <a:moveTo>
                    <a:pt x="1056131" y="521695"/>
                  </a:moveTo>
                  <a:lnTo>
                    <a:pt x="1056131" y="421111"/>
                  </a:lnTo>
                </a:path>
                <a:path w="1156970" h="815975">
                  <a:moveTo>
                    <a:pt x="1005839" y="773155"/>
                  </a:moveTo>
                  <a:lnTo>
                    <a:pt x="1106423" y="773155"/>
                  </a:lnTo>
                </a:path>
                <a:path w="1156970" h="815975">
                  <a:moveTo>
                    <a:pt x="1030985" y="794278"/>
                  </a:moveTo>
                  <a:lnTo>
                    <a:pt x="1081277" y="794278"/>
                  </a:lnTo>
                </a:path>
                <a:path w="1156970" h="815975">
                  <a:moveTo>
                    <a:pt x="1043726" y="815401"/>
                  </a:moveTo>
                  <a:lnTo>
                    <a:pt x="1068872" y="815401"/>
                  </a:lnTo>
                </a:path>
                <a:path w="1156970" h="815975">
                  <a:moveTo>
                    <a:pt x="1056131" y="672571"/>
                  </a:moveTo>
                  <a:lnTo>
                    <a:pt x="1056131" y="773155"/>
                  </a:lnTo>
                </a:path>
                <a:path w="1156970" h="815975">
                  <a:moveTo>
                    <a:pt x="704087" y="421111"/>
                  </a:moveTo>
                  <a:lnTo>
                    <a:pt x="854963" y="421111"/>
                  </a:lnTo>
                </a:path>
                <a:path w="1156970" h="815975">
                  <a:moveTo>
                    <a:pt x="733257" y="18775"/>
                  </a:moveTo>
                  <a:lnTo>
                    <a:pt x="723869" y="37886"/>
                  </a:lnTo>
                  <a:lnTo>
                    <a:pt x="705093" y="0"/>
                  </a:lnTo>
                  <a:lnTo>
                    <a:pt x="686318" y="37886"/>
                  </a:lnTo>
                  <a:lnTo>
                    <a:pt x="667207" y="0"/>
                  </a:lnTo>
                  <a:lnTo>
                    <a:pt x="648431" y="37886"/>
                  </a:lnTo>
                  <a:lnTo>
                    <a:pt x="629655" y="0"/>
                  </a:lnTo>
                  <a:lnTo>
                    <a:pt x="620267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733927" y="18775"/>
                  </a:lnTo>
                </a:path>
                <a:path w="1156970" h="815975">
                  <a:moveTo>
                    <a:pt x="603503" y="18775"/>
                  </a:moveTo>
                  <a:lnTo>
                    <a:pt x="619932" y="18775"/>
                  </a:lnTo>
                </a:path>
                <a:path w="1156970" h="815975">
                  <a:moveTo>
                    <a:pt x="326897" y="169651"/>
                  </a:moveTo>
                  <a:lnTo>
                    <a:pt x="326897" y="18775"/>
                  </a:lnTo>
                  <a:lnTo>
                    <a:pt x="603503" y="18775"/>
                  </a:lnTo>
                </a:path>
                <a:path w="1156970" h="815975">
                  <a:moveTo>
                    <a:pt x="754379" y="18775"/>
                  </a:moveTo>
                  <a:lnTo>
                    <a:pt x="1056131" y="18775"/>
                  </a:lnTo>
                  <a:lnTo>
                    <a:pt x="1056131" y="421111"/>
                  </a:lnTo>
                </a:path>
                <a:path w="1156970" h="815975">
                  <a:moveTo>
                    <a:pt x="100583" y="320527"/>
                  </a:moveTo>
                  <a:lnTo>
                    <a:pt x="0" y="320527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44902" y="1194025"/>
              <a:ext cx="147320" cy="15240"/>
            </a:xfrm>
            <a:custGeom>
              <a:avLst/>
              <a:gdLst/>
              <a:ahLst/>
              <a:cxnLst/>
              <a:rect l="l" t="t" r="r" b="b"/>
              <a:pathLst>
                <a:path w="147319" h="15240">
                  <a:moveTo>
                    <a:pt x="146852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46852" y="15087"/>
                  </a:lnTo>
                  <a:lnTo>
                    <a:pt x="14685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4901" y="1181452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13980" y="975255"/>
              <a:ext cx="528320" cy="176530"/>
            </a:xfrm>
            <a:custGeom>
              <a:avLst/>
              <a:gdLst/>
              <a:ahLst/>
              <a:cxnLst/>
              <a:rect l="l" t="t" r="r" b="b"/>
              <a:pathLst>
                <a:path w="528319" h="176530">
                  <a:moveTo>
                    <a:pt x="528065" y="176021"/>
                  </a:moveTo>
                  <a:lnTo>
                    <a:pt x="528065" y="0"/>
                  </a:lnTo>
                </a:path>
                <a:path w="528319" h="176530">
                  <a:moveTo>
                    <a:pt x="0" y="75437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8545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6043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29327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63705" y="924930"/>
              <a:ext cx="578485" cy="276860"/>
            </a:xfrm>
            <a:custGeom>
              <a:avLst/>
              <a:gdLst/>
              <a:ahLst/>
              <a:cxnLst/>
              <a:rect l="l" t="t" r="r" b="b"/>
              <a:pathLst>
                <a:path w="578485" h="276859">
                  <a:moveTo>
                    <a:pt x="578324" y="226364"/>
                  </a:moveTo>
                  <a:lnTo>
                    <a:pt x="578357" y="227117"/>
                  </a:lnTo>
                  <a:lnTo>
                    <a:pt x="578374" y="227875"/>
                  </a:lnTo>
                  <a:lnTo>
                    <a:pt x="578374" y="228627"/>
                  </a:lnTo>
                  <a:lnTo>
                    <a:pt x="574599" y="247329"/>
                  </a:lnTo>
                  <a:lnTo>
                    <a:pt x="564303" y="262601"/>
                  </a:lnTo>
                  <a:lnTo>
                    <a:pt x="549031" y="272898"/>
                  </a:lnTo>
                  <a:lnTo>
                    <a:pt x="530329" y="276674"/>
                  </a:lnTo>
                  <a:lnTo>
                    <a:pt x="529574" y="276674"/>
                  </a:lnTo>
                  <a:lnTo>
                    <a:pt x="528820" y="276654"/>
                  </a:lnTo>
                  <a:lnTo>
                    <a:pt x="528065" y="276619"/>
                  </a:lnTo>
                </a:path>
                <a:path w="578485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578485" h="276859">
                  <a:moveTo>
                    <a:pt x="50258" y="125780"/>
                  </a:moveTo>
                  <a:lnTo>
                    <a:pt x="50291" y="126534"/>
                  </a:lnTo>
                  <a:lnTo>
                    <a:pt x="50308" y="127289"/>
                  </a:lnTo>
                  <a:lnTo>
                    <a:pt x="50308" y="128043"/>
                  </a:lnTo>
                  <a:lnTo>
                    <a:pt x="46533" y="146746"/>
                  </a:lnTo>
                  <a:lnTo>
                    <a:pt x="36237" y="162017"/>
                  </a:lnTo>
                  <a:lnTo>
                    <a:pt x="20965" y="172313"/>
                  </a:lnTo>
                  <a:lnTo>
                    <a:pt x="2263" y="176089"/>
                  </a:lnTo>
                  <a:lnTo>
                    <a:pt x="1508" y="176089"/>
                  </a:lnTo>
                  <a:lnTo>
                    <a:pt x="754" y="176072"/>
                  </a:lnTo>
                  <a:lnTo>
                    <a:pt x="0" y="176033"/>
                  </a:lnTo>
                </a:path>
                <a:path w="578485" h="276859">
                  <a:moveTo>
                    <a:pt x="100567" y="33"/>
                  </a:moveTo>
                  <a:lnTo>
                    <a:pt x="528049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5" name="object 6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107" y="1199054"/>
            <a:ext cx="181051" cy="105613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2795427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374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7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&gt;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89975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68629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10875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00112" y="1028408"/>
            <a:ext cx="19177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8435" algn="l"/>
              </a:tabLst>
            </a:pPr>
            <a:r>
              <a:rPr sz="500" u="heavy" spc="5" dirty="0">
                <a:uFill>
                  <a:solidFill>
                    <a:srgbClr val="E1E1E1"/>
                  </a:solidFill>
                </a:uFill>
                <a:latin typeface="Times New Roman"/>
                <a:cs typeface="Times New Roman"/>
              </a:rPr>
              <a:t> 	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309356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87579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831165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20582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444808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234989" y="828235"/>
            <a:ext cx="1177925" cy="821055"/>
            <a:chOff x="3234989" y="828235"/>
            <a:chExt cx="1177925" cy="821055"/>
          </a:xfrm>
        </p:grpSpPr>
        <p:sp>
          <p:nvSpPr>
            <p:cNvPr id="78" name="object 78"/>
            <p:cNvSpPr/>
            <p:nvPr/>
          </p:nvSpPr>
          <p:spPr>
            <a:xfrm>
              <a:off x="3346134" y="1132503"/>
              <a:ext cx="151130" cy="38100"/>
            </a:xfrm>
            <a:custGeom>
              <a:avLst/>
              <a:gdLst/>
              <a:ahLst/>
              <a:cxnLst/>
              <a:rect l="l" t="t" r="r" b="b"/>
              <a:pathLst>
                <a:path w="151129" h="38100">
                  <a:moveTo>
                    <a:pt x="129753" y="18774"/>
                  </a:moveTo>
                  <a:lnTo>
                    <a:pt x="120365" y="37886"/>
                  </a:lnTo>
                  <a:lnTo>
                    <a:pt x="101589" y="0"/>
                  </a:lnTo>
                  <a:lnTo>
                    <a:pt x="82814" y="37886"/>
                  </a:lnTo>
                  <a:lnTo>
                    <a:pt x="63703" y="0"/>
                  </a:lnTo>
                  <a:lnTo>
                    <a:pt x="44927" y="37886"/>
                  </a:lnTo>
                  <a:lnTo>
                    <a:pt x="26151" y="0"/>
                  </a:lnTo>
                  <a:lnTo>
                    <a:pt x="16763" y="18774"/>
                  </a:lnTo>
                </a:path>
                <a:path w="151129" h="38100">
                  <a:moveTo>
                    <a:pt x="150875" y="18774"/>
                  </a:moveTo>
                  <a:lnTo>
                    <a:pt x="130423" y="18774"/>
                  </a:lnTo>
                </a:path>
                <a:path w="151129" h="38100">
                  <a:moveTo>
                    <a:pt x="0" y="18774"/>
                  </a:moveTo>
                  <a:lnTo>
                    <a:pt x="16428" y="18774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73032" y="1176423"/>
              <a:ext cx="50800" cy="176530"/>
            </a:xfrm>
            <a:custGeom>
              <a:avLst/>
              <a:gdLst/>
              <a:ahLst/>
              <a:cxnLst/>
              <a:rect l="l" t="t" r="r" b="b"/>
              <a:pathLst>
                <a:path w="50800" h="176530">
                  <a:moveTo>
                    <a:pt x="0" y="0"/>
                  </a:moveTo>
                  <a:lnTo>
                    <a:pt x="50291" y="0"/>
                  </a:lnTo>
                </a:path>
                <a:path w="50800" h="176530">
                  <a:moveTo>
                    <a:pt x="25145" y="176021"/>
                  </a:moveTo>
                  <a:lnTo>
                    <a:pt x="25145" y="125729"/>
                  </a:lnTo>
                </a:path>
                <a:path w="50800" h="176530">
                  <a:moveTo>
                    <a:pt x="0" y="150875"/>
                  </a:moveTo>
                  <a:lnTo>
                    <a:pt x="50291" y="1508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497010" y="1100985"/>
              <a:ext cx="452755" cy="394335"/>
            </a:xfrm>
            <a:custGeom>
              <a:avLst/>
              <a:gdLst/>
              <a:ahLst/>
              <a:cxnLst/>
              <a:rect l="l" t="t" r="r" b="b"/>
              <a:pathLst>
                <a:path w="452754" h="394334">
                  <a:moveTo>
                    <a:pt x="150875" y="150875"/>
                  </a:moveTo>
                  <a:lnTo>
                    <a:pt x="150875" y="301751"/>
                  </a:lnTo>
                  <a:lnTo>
                    <a:pt x="402335" y="150875"/>
                  </a:lnTo>
                </a:path>
                <a:path w="452754" h="394334">
                  <a:moveTo>
                    <a:pt x="150875" y="150875"/>
                  </a:moveTo>
                  <a:lnTo>
                    <a:pt x="150875" y="0"/>
                  </a:lnTo>
                  <a:lnTo>
                    <a:pt x="402335" y="150875"/>
                  </a:lnTo>
                </a:path>
                <a:path w="452754" h="394334">
                  <a:moveTo>
                    <a:pt x="75437" y="251459"/>
                  </a:moveTo>
                  <a:lnTo>
                    <a:pt x="100583" y="251459"/>
                  </a:lnTo>
                </a:path>
                <a:path w="452754" h="394334">
                  <a:moveTo>
                    <a:pt x="100583" y="251459"/>
                  </a:moveTo>
                  <a:lnTo>
                    <a:pt x="150875" y="251459"/>
                  </a:lnTo>
                </a:path>
                <a:path w="452754" h="394334">
                  <a:moveTo>
                    <a:pt x="100583" y="50291"/>
                  </a:moveTo>
                  <a:lnTo>
                    <a:pt x="150875" y="50291"/>
                  </a:lnTo>
                </a:path>
                <a:path w="452754" h="394334">
                  <a:moveTo>
                    <a:pt x="402335" y="150875"/>
                  </a:moveTo>
                  <a:lnTo>
                    <a:pt x="452627" y="150875"/>
                  </a:lnTo>
                </a:path>
                <a:path w="452754" h="394334">
                  <a:moveTo>
                    <a:pt x="0" y="50291"/>
                  </a:moveTo>
                  <a:lnTo>
                    <a:pt x="100583" y="50291"/>
                  </a:lnTo>
                </a:path>
                <a:path w="452754" h="394334">
                  <a:moveTo>
                    <a:pt x="25145" y="352043"/>
                  </a:moveTo>
                  <a:lnTo>
                    <a:pt x="125729" y="352043"/>
                  </a:lnTo>
                </a:path>
                <a:path w="452754" h="394334">
                  <a:moveTo>
                    <a:pt x="50291" y="373166"/>
                  </a:moveTo>
                  <a:lnTo>
                    <a:pt x="100583" y="373166"/>
                  </a:lnTo>
                </a:path>
                <a:path w="452754" h="394334">
                  <a:moveTo>
                    <a:pt x="63032" y="394289"/>
                  </a:moveTo>
                  <a:lnTo>
                    <a:pt x="88178" y="394289"/>
                  </a:lnTo>
                </a:path>
                <a:path w="452754" h="394334">
                  <a:moveTo>
                    <a:pt x="75437" y="251459"/>
                  </a:moveTo>
                  <a:lnTo>
                    <a:pt x="75437" y="35204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3324" y="960000"/>
              <a:ext cx="150875" cy="804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572448" y="1000401"/>
              <a:ext cx="748030" cy="502920"/>
            </a:xfrm>
            <a:custGeom>
              <a:avLst/>
              <a:gdLst/>
              <a:ahLst/>
              <a:cxnLst/>
              <a:rect l="l" t="t" r="r" b="b"/>
              <a:pathLst>
                <a:path w="748029" h="502919">
                  <a:moveTo>
                    <a:pt x="0" y="150875"/>
                  </a:moveTo>
                  <a:lnTo>
                    <a:pt x="0" y="0"/>
                  </a:lnTo>
                  <a:lnTo>
                    <a:pt x="150875" y="0"/>
                  </a:lnTo>
                </a:path>
                <a:path w="748029" h="502919">
                  <a:moveTo>
                    <a:pt x="301751" y="0"/>
                  </a:moveTo>
                  <a:lnTo>
                    <a:pt x="427481" y="0"/>
                  </a:lnTo>
                  <a:lnTo>
                    <a:pt x="427481" y="251459"/>
                  </a:lnTo>
                </a:path>
                <a:path w="748029" h="502919">
                  <a:moveTo>
                    <a:pt x="729233" y="481798"/>
                  </a:moveTo>
                  <a:lnTo>
                    <a:pt x="710123" y="472410"/>
                  </a:lnTo>
                  <a:lnTo>
                    <a:pt x="748009" y="453633"/>
                  </a:lnTo>
                  <a:lnTo>
                    <a:pt x="710123" y="434859"/>
                  </a:lnTo>
                  <a:lnTo>
                    <a:pt x="748009" y="415746"/>
                  </a:lnTo>
                  <a:lnTo>
                    <a:pt x="710123" y="396972"/>
                  </a:lnTo>
                  <a:lnTo>
                    <a:pt x="748009" y="378195"/>
                  </a:lnTo>
                  <a:lnTo>
                    <a:pt x="729233" y="368807"/>
                  </a:lnTo>
                </a:path>
                <a:path w="748029" h="502919">
                  <a:moveTo>
                    <a:pt x="729233" y="502919"/>
                  </a:moveTo>
                  <a:lnTo>
                    <a:pt x="729233" y="482469"/>
                  </a:lnTo>
                </a:path>
                <a:path w="748029" h="502919">
                  <a:moveTo>
                    <a:pt x="729233" y="352043"/>
                  </a:moveTo>
                  <a:lnTo>
                    <a:pt x="729233" y="368473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0514" y="1211461"/>
              <a:ext cx="150875" cy="8046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572448" y="830750"/>
              <a:ext cx="829944" cy="815975"/>
            </a:xfrm>
            <a:custGeom>
              <a:avLst/>
              <a:gdLst/>
              <a:ahLst/>
              <a:cxnLst/>
              <a:rect l="l" t="t" r="r" b="b"/>
              <a:pathLst>
                <a:path w="829945" h="815975">
                  <a:moveTo>
                    <a:pt x="653795" y="421111"/>
                  </a:moveTo>
                  <a:lnTo>
                    <a:pt x="678941" y="421111"/>
                  </a:lnTo>
                </a:path>
                <a:path w="829945" h="815975">
                  <a:moveTo>
                    <a:pt x="678941" y="421111"/>
                  </a:moveTo>
                  <a:lnTo>
                    <a:pt x="704087" y="421111"/>
                  </a:lnTo>
                </a:path>
                <a:path w="829945" h="815975">
                  <a:moveTo>
                    <a:pt x="704087" y="421111"/>
                  </a:moveTo>
                  <a:lnTo>
                    <a:pt x="729233" y="421111"/>
                  </a:lnTo>
                </a:path>
                <a:path w="829945" h="815975">
                  <a:moveTo>
                    <a:pt x="729233" y="421111"/>
                  </a:moveTo>
                  <a:lnTo>
                    <a:pt x="829817" y="421111"/>
                  </a:lnTo>
                </a:path>
                <a:path w="829945" h="815975">
                  <a:moveTo>
                    <a:pt x="729233" y="521695"/>
                  </a:moveTo>
                  <a:lnTo>
                    <a:pt x="729233" y="421111"/>
                  </a:lnTo>
                </a:path>
                <a:path w="829945" h="815975">
                  <a:moveTo>
                    <a:pt x="678941" y="773155"/>
                  </a:moveTo>
                  <a:lnTo>
                    <a:pt x="779525" y="773155"/>
                  </a:lnTo>
                </a:path>
                <a:path w="829945" h="815975">
                  <a:moveTo>
                    <a:pt x="704087" y="794278"/>
                  </a:moveTo>
                  <a:lnTo>
                    <a:pt x="754379" y="794278"/>
                  </a:lnTo>
                </a:path>
                <a:path w="829945" h="815975">
                  <a:moveTo>
                    <a:pt x="716828" y="815401"/>
                  </a:moveTo>
                  <a:lnTo>
                    <a:pt x="741974" y="815401"/>
                  </a:lnTo>
                </a:path>
                <a:path w="829945" h="815975">
                  <a:moveTo>
                    <a:pt x="729233" y="672571"/>
                  </a:moveTo>
                  <a:lnTo>
                    <a:pt x="729233" y="773155"/>
                  </a:lnTo>
                </a:path>
                <a:path w="829945" h="815975">
                  <a:moveTo>
                    <a:pt x="377189" y="421111"/>
                  </a:moveTo>
                  <a:lnTo>
                    <a:pt x="528065" y="421111"/>
                  </a:lnTo>
                </a:path>
                <a:path w="829945" h="815975">
                  <a:moveTo>
                    <a:pt x="406359" y="18775"/>
                  </a:moveTo>
                  <a:lnTo>
                    <a:pt x="396971" y="37886"/>
                  </a:lnTo>
                  <a:lnTo>
                    <a:pt x="378195" y="0"/>
                  </a:lnTo>
                  <a:lnTo>
                    <a:pt x="359420" y="37886"/>
                  </a:lnTo>
                  <a:lnTo>
                    <a:pt x="340309" y="0"/>
                  </a:lnTo>
                  <a:lnTo>
                    <a:pt x="321533" y="37886"/>
                  </a:lnTo>
                  <a:lnTo>
                    <a:pt x="302757" y="0"/>
                  </a:lnTo>
                  <a:lnTo>
                    <a:pt x="293369" y="18775"/>
                  </a:lnTo>
                </a:path>
                <a:path w="829945" h="815975">
                  <a:moveTo>
                    <a:pt x="427481" y="18775"/>
                  </a:moveTo>
                  <a:lnTo>
                    <a:pt x="407029" y="18775"/>
                  </a:lnTo>
                </a:path>
                <a:path w="829945" h="815975">
                  <a:moveTo>
                    <a:pt x="276605" y="18775"/>
                  </a:moveTo>
                  <a:lnTo>
                    <a:pt x="293034" y="18775"/>
                  </a:lnTo>
                </a:path>
                <a:path w="829945" h="815975">
                  <a:moveTo>
                    <a:pt x="0" y="169651"/>
                  </a:moveTo>
                  <a:lnTo>
                    <a:pt x="0" y="18775"/>
                  </a:lnTo>
                  <a:lnTo>
                    <a:pt x="276605" y="18775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601" y="892508"/>
              <a:ext cx="60365" cy="6013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245550" y="849525"/>
              <a:ext cx="1056640" cy="402590"/>
            </a:xfrm>
            <a:custGeom>
              <a:avLst/>
              <a:gdLst/>
              <a:ahLst/>
              <a:cxnLst/>
              <a:rect l="l" t="t" r="r" b="b"/>
              <a:pathLst>
                <a:path w="1056639" h="402590">
                  <a:moveTo>
                    <a:pt x="754379" y="0"/>
                  </a:moveTo>
                  <a:lnTo>
                    <a:pt x="1056131" y="0"/>
                  </a:lnTo>
                  <a:lnTo>
                    <a:pt x="1056131" y="402335"/>
                  </a:lnTo>
                </a:path>
                <a:path w="1056639" h="402590">
                  <a:moveTo>
                    <a:pt x="100583" y="301751"/>
                  </a:moveTo>
                  <a:lnTo>
                    <a:pt x="0" y="301751"/>
                  </a:lnTo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74719" y="1093442"/>
              <a:ext cx="197485" cy="15240"/>
            </a:xfrm>
            <a:custGeom>
              <a:avLst/>
              <a:gdLst/>
              <a:ahLst/>
              <a:cxnLst/>
              <a:rect l="l" t="t" r="r" b="b"/>
              <a:pathLst>
                <a:path w="197485" h="15240">
                  <a:moveTo>
                    <a:pt x="197144" y="0"/>
                  </a:moveTo>
                  <a:lnTo>
                    <a:pt x="22631" y="0"/>
                  </a:lnTo>
                  <a:lnTo>
                    <a:pt x="0" y="7543"/>
                  </a:lnTo>
                  <a:lnTo>
                    <a:pt x="22631" y="15087"/>
                  </a:lnTo>
                  <a:lnTo>
                    <a:pt x="197144" y="15087"/>
                  </a:lnTo>
                  <a:lnTo>
                    <a:pt x="197144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74719" y="1080869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74719" y="1080869"/>
              <a:ext cx="60960" cy="40640"/>
            </a:xfrm>
            <a:custGeom>
              <a:avLst/>
              <a:gdLst/>
              <a:ahLst/>
              <a:cxnLst/>
              <a:rect l="l" t="t" r="r" b="b"/>
              <a:pathLst>
                <a:path w="60960" h="40640">
                  <a:moveTo>
                    <a:pt x="60350" y="0"/>
                  </a:moveTo>
                  <a:lnTo>
                    <a:pt x="0" y="20116"/>
                  </a:lnTo>
                  <a:lnTo>
                    <a:pt x="60350" y="40233"/>
                  </a:lnTo>
                  <a:lnTo>
                    <a:pt x="60350" y="0"/>
                  </a:lnTo>
                  <a:close/>
                </a:path>
              </a:pathLst>
            </a:custGeom>
            <a:ln w="3175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22156" y="950109"/>
              <a:ext cx="729615" cy="176530"/>
            </a:xfrm>
            <a:custGeom>
              <a:avLst/>
              <a:gdLst/>
              <a:ahLst/>
              <a:cxnLst/>
              <a:rect l="l" t="t" r="r" b="b"/>
              <a:pathLst>
                <a:path w="729614" h="176530">
                  <a:moveTo>
                    <a:pt x="729233" y="176021"/>
                  </a:moveTo>
                  <a:lnTo>
                    <a:pt x="729233" y="0"/>
                  </a:lnTo>
                </a:path>
                <a:path w="729614" h="176530">
                  <a:moveTo>
                    <a:pt x="0" y="100583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293635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293635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9421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94219" y="1243818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37503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2489" y="0"/>
                  </a:moveTo>
                  <a:lnTo>
                    <a:pt x="3604" y="0"/>
                  </a:lnTo>
                  <a:lnTo>
                    <a:pt x="0" y="3603"/>
                  </a:lnTo>
                  <a:lnTo>
                    <a:pt x="0" y="12487"/>
                  </a:lnTo>
                  <a:lnTo>
                    <a:pt x="3604" y="16091"/>
                  </a:lnTo>
                  <a:lnTo>
                    <a:pt x="12489" y="16091"/>
                  </a:lnTo>
                  <a:lnTo>
                    <a:pt x="16093" y="12487"/>
                  </a:lnTo>
                  <a:lnTo>
                    <a:pt x="16093" y="8045"/>
                  </a:lnTo>
                  <a:lnTo>
                    <a:pt x="16093" y="3603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237503" y="1143234"/>
              <a:ext cx="16510" cy="16510"/>
            </a:xfrm>
            <a:custGeom>
              <a:avLst/>
              <a:gdLst/>
              <a:ahLst/>
              <a:cxnLst/>
              <a:rect l="l" t="t" r="r" b="b"/>
              <a:pathLst>
                <a:path w="16510" h="16509">
                  <a:moveTo>
                    <a:pt x="16093" y="8045"/>
                  </a:moveTo>
                  <a:lnTo>
                    <a:pt x="16093" y="12487"/>
                  </a:lnTo>
                  <a:lnTo>
                    <a:pt x="12489" y="16091"/>
                  </a:lnTo>
                  <a:lnTo>
                    <a:pt x="8046" y="16091"/>
                  </a:lnTo>
                  <a:lnTo>
                    <a:pt x="3604" y="16091"/>
                  </a:lnTo>
                  <a:lnTo>
                    <a:pt x="0" y="12487"/>
                  </a:lnTo>
                  <a:lnTo>
                    <a:pt x="0" y="8045"/>
                  </a:lnTo>
                  <a:lnTo>
                    <a:pt x="0" y="3603"/>
                  </a:lnTo>
                  <a:lnTo>
                    <a:pt x="3604" y="0"/>
                  </a:lnTo>
                  <a:lnTo>
                    <a:pt x="8046" y="0"/>
                  </a:lnTo>
                  <a:lnTo>
                    <a:pt x="12489" y="0"/>
                  </a:lnTo>
                  <a:lnTo>
                    <a:pt x="16093" y="3603"/>
                  </a:lnTo>
                  <a:lnTo>
                    <a:pt x="16093" y="8045"/>
                  </a:lnTo>
                  <a:close/>
                </a:path>
              </a:pathLst>
            </a:custGeom>
            <a:ln w="5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71881" y="899784"/>
              <a:ext cx="779780" cy="276860"/>
            </a:xfrm>
            <a:custGeom>
              <a:avLst/>
              <a:gdLst/>
              <a:ahLst/>
              <a:cxnLst/>
              <a:rect l="l" t="t" r="r" b="b"/>
              <a:pathLst>
                <a:path w="779779" h="276859">
                  <a:moveTo>
                    <a:pt x="50258" y="150926"/>
                  </a:moveTo>
                  <a:lnTo>
                    <a:pt x="50291" y="151680"/>
                  </a:lnTo>
                  <a:lnTo>
                    <a:pt x="50308" y="152435"/>
                  </a:lnTo>
                  <a:lnTo>
                    <a:pt x="50308" y="153189"/>
                  </a:lnTo>
                  <a:lnTo>
                    <a:pt x="46533" y="171892"/>
                  </a:lnTo>
                  <a:lnTo>
                    <a:pt x="36237" y="187163"/>
                  </a:lnTo>
                  <a:lnTo>
                    <a:pt x="20965" y="197459"/>
                  </a:lnTo>
                  <a:lnTo>
                    <a:pt x="2263" y="201235"/>
                  </a:lnTo>
                  <a:lnTo>
                    <a:pt x="1508" y="201235"/>
                  </a:lnTo>
                  <a:lnTo>
                    <a:pt x="754" y="201218"/>
                  </a:lnTo>
                  <a:lnTo>
                    <a:pt x="0" y="201179"/>
                  </a:lnTo>
                </a:path>
                <a:path w="779779" h="276859">
                  <a:moveTo>
                    <a:pt x="779492" y="226364"/>
                  </a:moveTo>
                  <a:lnTo>
                    <a:pt x="779525" y="227118"/>
                  </a:lnTo>
                  <a:lnTo>
                    <a:pt x="779542" y="227875"/>
                  </a:lnTo>
                  <a:lnTo>
                    <a:pt x="779542" y="228627"/>
                  </a:lnTo>
                  <a:lnTo>
                    <a:pt x="775767" y="247329"/>
                  </a:lnTo>
                  <a:lnTo>
                    <a:pt x="765471" y="262601"/>
                  </a:lnTo>
                  <a:lnTo>
                    <a:pt x="750199" y="272898"/>
                  </a:lnTo>
                  <a:lnTo>
                    <a:pt x="731497" y="276674"/>
                  </a:lnTo>
                  <a:lnTo>
                    <a:pt x="730742" y="276674"/>
                  </a:lnTo>
                  <a:lnTo>
                    <a:pt x="729988" y="276654"/>
                  </a:lnTo>
                  <a:lnTo>
                    <a:pt x="729233" y="276619"/>
                  </a:lnTo>
                </a:path>
                <a:path w="779779" h="276859">
                  <a:moveTo>
                    <a:pt x="50297" y="50314"/>
                  </a:moveTo>
                  <a:lnTo>
                    <a:pt x="50264" y="49559"/>
                  </a:lnTo>
                  <a:lnTo>
                    <a:pt x="50241" y="48800"/>
                  </a:lnTo>
                  <a:lnTo>
                    <a:pt x="50241" y="48045"/>
                  </a:lnTo>
                  <a:lnTo>
                    <a:pt x="54017" y="29345"/>
                  </a:lnTo>
                  <a:lnTo>
                    <a:pt x="64315" y="14073"/>
                  </a:lnTo>
                  <a:lnTo>
                    <a:pt x="79587" y="3776"/>
                  </a:lnTo>
                  <a:lnTo>
                    <a:pt x="98287" y="0"/>
                  </a:lnTo>
                  <a:lnTo>
                    <a:pt x="99041" y="0"/>
                  </a:lnTo>
                  <a:lnTo>
                    <a:pt x="99801" y="22"/>
                  </a:lnTo>
                  <a:lnTo>
                    <a:pt x="100556" y="55"/>
                  </a:lnTo>
                </a:path>
                <a:path w="779779" h="276859">
                  <a:moveTo>
                    <a:pt x="402319" y="276638"/>
                  </a:moveTo>
                  <a:lnTo>
                    <a:pt x="729217" y="276638"/>
                  </a:lnTo>
                </a:path>
                <a:path w="779779" h="276859">
                  <a:moveTo>
                    <a:pt x="100567" y="33"/>
                  </a:moveTo>
                  <a:lnTo>
                    <a:pt x="729217" y="33"/>
                  </a:lnTo>
                </a:path>
              </a:pathLst>
            </a:custGeom>
            <a:ln w="1508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206956" y="1401909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245550" y="1528467"/>
            <a:ext cx="251460" cy="1257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75"/>
              </a:spcBef>
            </a:pPr>
            <a:r>
              <a:rPr sz="500" spc="35" dirty="0">
                <a:latin typeface="Tahoma"/>
                <a:cs typeface="Tahoma"/>
              </a:rPr>
              <a:t>V</a:t>
            </a:r>
            <a:r>
              <a:rPr sz="750" spc="7" baseline="-16666" dirty="0">
                <a:latin typeface="Tahoma"/>
                <a:cs typeface="Tahoma"/>
              </a:rPr>
              <a:t>i</a:t>
            </a:r>
            <a:r>
              <a:rPr sz="750" spc="15" baseline="-16666" dirty="0">
                <a:latin typeface="Tahoma"/>
                <a:cs typeface="Tahoma"/>
              </a:rPr>
              <a:t> </a:t>
            </a:r>
            <a:r>
              <a:rPr sz="500" i="1" spc="-10" dirty="0">
                <a:latin typeface="Verdana"/>
                <a:cs typeface="Verdana"/>
              </a:rPr>
              <a:t>&lt;</a:t>
            </a:r>
            <a:r>
              <a:rPr sz="500" i="1" spc="-35" dirty="0">
                <a:latin typeface="Verdana"/>
                <a:cs typeface="Verdana"/>
              </a:rPr>
              <a:t> </a:t>
            </a:r>
            <a:r>
              <a:rPr sz="500" spc="-20" dirty="0">
                <a:latin typeface="Tahoma"/>
                <a:cs typeface="Tahoma"/>
              </a:rPr>
              <a:t>0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98149" y="1204093"/>
            <a:ext cx="15240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spc="15" baseline="11111" dirty="0">
                <a:latin typeface="Tahoma"/>
                <a:cs typeface="Tahoma"/>
              </a:rPr>
              <a:t>V</a:t>
            </a:r>
            <a:r>
              <a:rPr sz="500" spc="10" dirty="0">
                <a:latin typeface="Tahoma"/>
                <a:cs typeface="Tahoma"/>
              </a:rPr>
              <a:t>o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77474" y="1162520"/>
            <a:ext cx="6794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20" dirty="0">
                <a:latin typeface="Tahoma"/>
                <a:cs typeface="Tahoma"/>
              </a:rPr>
              <a:t>R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419048" y="1183307"/>
            <a:ext cx="58419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17528" y="1028408"/>
            <a:ext cx="15621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D</a:t>
            </a:r>
            <a:r>
              <a:rPr sz="750" spc="7" baseline="-16666" dirty="0">
                <a:latin typeface="Tahoma"/>
                <a:cs typeface="Tahoma"/>
              </a:rPr>
              <a:t>1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96422" y="1153802"/>
            <a:ext cx="6921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40" dirty="0">
                <a:latin typeface="Tahoma"/>
                <a:cs typeface="Tahoma"/>
              </a:rPr>
              <a:t>V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39336" y="1175931"/>
            <a:ext cx="4127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5" dirty="0">
                <a:latin typeface="Tahoma"/>
                <a:cs typeface="Tahoma"/>
              </a:rPr>
              <a:t>i</a:t>
            </a:r>
            <a:endParaRPr sz="500">
              <a:latin typeface="Tahoma"/>
              <a:cs typeface="Tahom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928753" y="1265116"/>
            <a:ext cx="323850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750" baseline="16666" dirty="0">
                <a:latin typeface="Tahoma"/>
                <a:cs typeface="Tahoma"/>
              </a:rPr>
              <a:t>V</a:t>
            </a:r>
            <a:r>
              <a:rPr sz="500" dirty="0">
                <a:latin typeface="Tahoma"/>
                <a:cs typeface="Tahoma"/>
              </a:rPr>
              <a:t>o1</a:t>
            </a:r>
            <a:r>
              <a:rPr sz="500" spc="240" dirty="0">
                <a:latin typeface="Tahoma"/>
                <a:cs typeface="Tahoma"/>
              </a:rPr>
              <a:t> </a:t>
            </a:r>
            <a:r>
              <a:rPr sz="750" spc="7" baseline="-11111" dirty="0">
                <a:latin typeface="Tahoma"/>
                <a:cs typeface="Tahoma"/>
              </a:rPr>
              <a:t>D</a:t>
            </a:r>
            <a:r>
              <a:rPr sz="750" spc="7" baseline="-33333" dirty="0">
                <a:latin typeface="Tahoma"/>
                <a:cs typeface="Tahoma"/>
              </a:rPr>
              <a:t>2</a:t>
            </a:r>
            <a:endParaRPr sz="750" baseline="-33333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852979" y="707879"/>
            <a:ext cx="15176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latin typeface="Tahoma"/>
                <a:cs typeface="Tahoma"/>
              </a:rPr>
              <a:t>R</a:t>
            </a:r>
            <a:r>
              <a:rPr sz="750" baseline="-16666" dirty="0">
                <a:latin typeface="Tahoma"/>
                <a:cs typeface="Tahoma"/>
              </a:rPr>
              <a:t>2</a:t>
            </a:r>
            <a:endParaRPr sz="750" baseline="-16666">
              <a:latin typeface="Tahoma"/>
              <a:cs typeface="Tahoma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96595" y="1814652"/>
            <a:ext cx="3429635" cy="1054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6230" indent="-225425">
              <a:lnSpc>
                <a:spcPct val="100000"/>
              </a:lnSpc>
              <a:spcBef>
                <a:spcPts val="625"/>
              </a:spcBef>
              <a:buFont typeface="SimSun"/>
              <a:buAutoNum type="romanLcParenBoth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conducts: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spc="209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  <a:spcBef>
                <a:spcPts val="525"/>
              </a:spcBef>
            </a:pP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cannot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that,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KCL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satisfied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at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-11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ts val="955"/>
              </a:lnSpc>
            </a:pP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,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385"/>
              </a:spcBef>
            </a:pP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9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whic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ositive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  <a:p>
            <a:pPr marL="316230" indent="-278765">
              <a:lnSpc>
                <a:spcPct val="100000"/>
              </a:lnSpc>
              <a:spcBef>
                <a:spcPts val="530"/>
              </a:spcBef>
              <a:buFont typeface="SimSun"/>
              <a:buAutoNum type="romanLcParenBoth" startAt="2"/>
              <a:tabLst>
                <a:tab pos="316865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off;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thi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w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i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ll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hap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whe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316230">
              <a:lnSpc>
                <a:spcPct val="100000"/>
              </a:lnSpc>
              <a:spcBef>
                <a:spcPts val="38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case,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 </a:t>
            </a:r>
            <a:r>
              <a:rPr sz="900" spc="15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74954" y="2951161"/>
            <a:ext cx="1177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-30" baseline="-9259" dirty="0">
                <a:solidFill>
                  <a:srgbClr val="111187"/>
                </a:solidFill>
                <a:latin typeface="Arial"/>
                <a:cs typeface="Arial"/>
              </a:rPr>
              <a:t>o </a:t>
            </a:r>
            <a:r>
              <a:rPr sz="900" i="1" spc="-1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spc="104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37" baseline="-13888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800" i="1" spc="-3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spc="-3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900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900" spc="-5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819579" y="2880676"/>
            <a:ext cx="282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0 </a:t>
            </a:r>
            <a:r>
              <a:rPr sz="800" u="sng" spc="2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Lucida Sans Unicode"/>
                <a:cs typeface="Lucida Sans Unicode"/>
              </a:rPr>
              <a:t>−</a:t>
            </a:r>
            <a:r>
              <a:rPr sz="800" u="sng" spc="-6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076500" y="2923138"/>
            <a:ext cx="450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u="sng" spc="1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906460" y="3026980"/>
            <a:ext cx="95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976043" y="306724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25231" y="2808946"/>
            <a:ext cx="5041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115" algn="l"/>
              </a:tabLst>
            </a:pPr>
            <a:r>
              <a:rPr sz="800" spc="254" dirty="0">
                <a:solidFill>
                  <a:srgbClr val="111187"/>
                </a:solidFill>
                <a:latin typeface="Verdana"/>
                <a:cs typeface="Verdana"/>
              </a:rPr>
              <a:t>„	</a:t>
            </a:r>
            <a:r>
              <a:rPr sz="800" spc="105" dirty="0">
                <a:solidFill>
                  <a:srgbClr val="111187"/>
                </a:solidFill>
                <a:latin typeface="Verdana"/>
                <a:cs typeface="Verdana"/>
              </a:rPr>
              <a:t>«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580322" y="2880676"/>
            <a:ext cx="95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649918" y="2920941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u="sng" spc="-2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580322" y="3026980"/>
            <a:ext cx="95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649918" y="306724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291435" y="2993623"/>
            <a:ext cx="5372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4190" algn="l"/>
              </a:tabLst>
            </a:pPr>
            <a:r>
              <a:rPr sz="6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2	</a:t>
            </a:r>
            <a:r>
              <a:rPr sz="600" i="1" spc="1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221852" y="2951161"/>
            <a:ext cx="668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2284" algn="l"/>
              </a:tabLst>
            </a:pP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800" i="1" spc="3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	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10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Improved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</a:t>
            </a:r>
            <a:r>
              <a:rPr sz="1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779" y="1119505"/>
            <a:ext cx="1215390" cy="858519"/>
            <a:chOff x="129779" y="1119505"/>
            <a:chExt cx="1215390" cy="858519"/>
          </a:xfrm>
        </p:grpSpPr>
        <p:sp>
          <p:nvSpPr>
            <p:cNvPr id="4" name="object 4"/>
            <p:cNvSpPr/>
            <p:nvPr/>
          </p:nvSpPr>
          <p:spPr>
            <a:xfrm>
              <a:off x="237792" y="1437830"/>
              <a:ext cx="158115" cy="40005"/>
            </a:xfrm>
            <a:custGeom>
              <a:avLst/>
              <a:gdLst/>
              <a:ahLst/>
              <a:cxnLst/>
              <a:rect l="l" t="t" r="r" b="b"/>
              <a:pathLst>
                <a:path w="158115" h="40005">
                  <a:moveTo>
                    <a:pt x="135650" y="19629"/>
                  </a:moveTo>
                  <a:lnTo>
                    <a:pt x="125835" y="39608"/>
                  </a:lnTo>
                  <a:lnTo>
                    <a:pt x="106205" y="0"/>
                  </a:lnTo>
                  <a:lnTo>
                    <a:pt x="86577" y="39608"/>
                  </a:lnTo>
                  <a:lnTo>
                    <a:pt x="66598" y="0"/>
                  </a:lnTo>
                  <a:lnTo>
                    <a:pt x="46968" y="39608"/>
                  </a:lnTo>
                  <a:lnTo>
                    <a:pt x="27338" y="0"/>
                  </a:lnTo>
                  <a:lnTo>
                    <a:pt x="17526" y="19629"/>
                  </a:lnTo>
                </a:path>
                <a:path w="158115" h="40005">
                  <a:moveTo>
                    <a:pt x="157734" y="19629"/>
                  </a:moveTo>
                  <a:lnTo>
                    <a:pt x="136351" y="19629"/>
                  </a:lnTo>
                </a:path>
                <a:path w="158115" h="40005">
                  <a:moveTo>
                    <a:pt x="0" y="19629"/>
                  </a:moveTo>
                  <a:lnTo>
                    <a:pt x="17174" y="19629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549" y="1483748"/>
              <a:ext cx="52705" cy="184150"/>
            </a:xfrm>
            <a:custGeom>
              <a:avLst/>
              <a:gdLst/>
              <a:ahLst/>
              <a:cxnLst/>
              <a:rect l="l" t="t" r="r" b="b"/>
              <a:pathLst>
                <a:path w="52704" h="184150">
                  <a:moveTo>
                    <a:pt x="0" y="0"/>
                  </a:moveTo>
                  <a:lnTo>
                    <a:pt x="52578" y="0"/>
                  </a:lnTo>
                </a:path>
                <a:path w="52704" h="184150">
                  <a:moveTo>
                    <a:pt x="26289" y="184024"/>
                  </a:moveTo>
                  <a:lnTo>
                    <a:pt x="26289" y="131446"/>
                  </a:lnTo>
                </a:path>
                <a:path w="52704" h="184150">
                  <a:moveTo>
                    <a:pt x="0" y="157735"/>
                  </a:moveTo>
                  <a:lnTo>
                    <a:pt x="52578" y="15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26" y="1404881"/>
              <a:ext cx="473709" cy="412750"/>
            </a:xfrm>
            <a:custGeom>
              <a:avLst/>
              <a:gdLst/>
              <a:ahLst/>
              <a:cxnLst/>
              <a:rect l="l" t="t" r="r" b="b"/>
              <a:pathLst>
                <a:path w="473709" h="412750">
                  <a:moveTo>
                    <a:pt x="157734" y="157734"/>
                  </a:moveTo>
                  <a:lnTo>
                    <a:pt x="157734" y="315469"/>
                  </a:lnTo>
                  <a:lnTo>
                    <a:pt x="420623" y="157734"/>
                  </a:lnTo>
                </a:path>
                <a:path w="473709" h="412750">
                  <a:moveTo>
                    <a:pt x="157734" y="157734"/>
                  </a:moveTo>
                  <a:lnTo>
                    <a:pt x="157734" y="0"/>
                  </a:lnTo>
                  <a:lnTo>
                    <a:pt x="420623" y="157734"/>
                  </a:lnTo>
                </a:path>
                <a:path w="473709" h="412750">
                  <a:moveTo>
                    <a:pt x="78867" y="262891"/>
                  </a:moveTo>
                  <a:lnTo>
                    <a:pt x="105156" y="262891"/>
                  </a:lnTo>
                </a:path>
                <a:path w="473709" h="412750">
                  <a:moveTo>
                    <a:pt x="105156" y="262891"/>
                  </a:moveTo>
                  <a:lnTo>
                    <a:pt x="157734" y="262891"/>
                  </a:lnTo>
                </a:path>
                <a:path w="473709" h="412750">
                  <a:moveTo>
                    <a:pt x="105156" y="52578"/>
                  </a:moveTo>
                  <a:lnTo>
                    <a:pt x="157734" y="52578"/>
                  </a:lnTo>
                </a:path>
                <a:path w="473709" h="412750">
                  <a:moveTo>
                    <a:pt x="420623" y="157734"/>
                  </a:moveTo>
                  <a:lnTo>
                    <a:pt x="473201" y="157734"/>
                  </a:lnTo>
                </a:path>
                <a:path w="473709" h="412750">
                  <a:moveTo>
                    <a:pt x="0" y="52578"/>
                  </a:moveTo>
                  <a:lnTo>
                    <a:pt x="105156" y="52578"/>
                  </a:lnTo>
                </a:path>
                <a:path w="473709" h="412750">
                  <a:moveTo>
                    <a:pt x="26289" y="368047"/>
                  </a:moveTo>
                  <a:lnTo>
                    <a:pt x="131445" y="368047"/>
                  </a:lnTo>
                </a:path>
                <a:path w="473709" h="412750">
                  <a:moveTo>
                    <a:pt x="52578" y="390127"/>
                  </a:moveTo>
                  <a:lnTo>
                    <a:pt x="105156" y="390127"/>
                  </a:lnTo>
                </a:path>
                <a:path w="473709" h="412750">
                  <a:moveTo>
                    <a:pt x="65896" y="412210"/>
                  </a:moveTo>
                  <a:lnTo>
                    <a:pt x="92185" y="412210"/>
                  </a:lnTo>
                </a:path>
                <a:path w="473709" h="412750">
                  <a:moveTo>
                    <a:pt x="78867" y="262891"/>
                  </a:moveTo>
                  <a:lnTo>
                    <a:pt x="78867" y="36804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27" y="1257488"/>
              <a:ext cx="157733" cy="84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393" y="1299725"/>
              <a:ext cx="782320" cy="525780"/>
            </a:xfrm>
            <a:custGeom>
              <a:avLst/>
              <a:gdLst/>
              <a:ahLst/>
              <a:cxnLst/>
              <a:rect l="l" t="t" r="r" b="b"/>
              <a:pathLst>
                <a:path w="782319" h="525780">
                  <a:moveTo>
                    <a:pt x="0" y="157734"/>
                  </a:moveTo>
                  <a:lnTo>
                    <a:pt x="0" y="0"/>
                  </a:lnTo>
                  <a:lnTo>
                    <a:pt x="157734" y="0"/>
                  </a:lnTo>
                </a:path>
                <a:path w="782319" h="525780">
                  <a:moveTo>
                    <a:pt x="315467" y="0"/>
                  </a:moveTo>
                  <a:lnTo>
                    <a:pt x="446912" y="0"/>
                  </a:lnTo>
                  <a:lnTo>
                    <a:pt x="446912" y="262890"/>
                  </a:lnTo>
                </a:path>
                <a:path w="782319" h="525780">
                  <a:moveTo>
                    <a:pt x="762380" y="503697"/>
                  </a:moveTo>
                  <a:lnTo>
                    <a:pt x="742400" y="493882"/>
                  </a:lnTo>
                  <a:lnTo>
                    <a:pt x="782009" y="474252"/>
                  </a:lnTo>
                  <a:lnTo>
                    <a:pt x="742400" y="454625"/>
                  </a:lnTo>
                  <a:lnTo>
                    <a:pt x="782009" y="434645"/>
                  </a:lnTo>
                  <a:lnTo>
                    <a:pt x="742400" y="415015"/>
                  </a:lnTo>
                  <a:lnTo>
                    <a:pt x="782009" y="395385"/>
                  </a:lnTo>
                  <a:lnTo>
                    <a:pt x="762380" y="385573"/>
                  </a:lnTo>
                </a:path>
                <a:path w="782319" h="525780">
                  <a:moveTo>
                    <a:pt x="762380" y="525781"/>
                  </a:moveTo>
                  <a:lnTo>
                    <a:pt x="762380" y="504398"/>
                  </a:lnTo>
                </a:path>
                <a:path w="782319" h="525780">
                  <a:moveTo>
                    <a:pt x="762380" y="368047"/>
                  </a:moveTo>
                  <a:lnTo>
                    <a:pt x="762380" y="385221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62" y="1520378"/>
              <a:ext cx="157734" cy="841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636" y="1122362"/>
              <a:ext cx="1209675" cy="852805"/>
            </a:xfrm>
            <a:custGeom>
              <a:avLst/>
              <a:gdLst/>
              <a:ahLst/>
              <a:cxnLst/>
              <a:rect l="l" t="t" r="r" b="b"/>
              <a:pathLst>
                <a:path w="1209675" h="852805">
                  <a:moveTo>
                    <a:pt x="1025270" y="440253"/>
                  </a:moveTo>
                  <a:lnTo>
                    <a:pt x="1051559" y="440253"/>
                  </a:lnTo>
                </a:path>
                <a:path w="1209675" h="852805">
                  <a:moveTo>
                    <a:pt x="1051559" y="440253"/>
                  </a:moveTo>
                  <a:lnTo>
                    <a:pt x="1077848" y="440253"/>
                  </a:lnTo>
                </a:path>
                <a:path w="1209675" h="852805">
                  <a:moveTo>
                    <a:pt x="1077848" y="440253"/>
                  </a:moveTo>
                  <a:lnTo>
                    <a:pt x="1104137" y="440253"/>
                  </a:lnTo>
                </a:path>
                <a:path w="1209675" h="852805">
                  <a:moveTo>
                    <a:pt x="1104137" y="440253"/>
                  </a:moveTo>
                  <a:lnTo>
                    <a:pt x="1209293" y="440253"/>
                  </a:lnTo>
                </a:path>
                <a:path w="1209675" h="852805">
                  <a:moveTo>
                    <a:pt x="1104137" y="545410"/>
                  </a:moveTo>
                  <a:lnTo>
                    <a:pt x="1104137" y="440253"/>
                  </a:lnTo>
                </a:path>
                <a:path w="1209675" h="852805">
                  <a:moveTo>
                    <a:pt x="1051559" y="808300"/>
                  </a:moveTo>
                  <a:lnTo>
                    <a:pt x="1156715" y="808300"/>
                  </a:lnTo>
                </a:path>
                <a:path w="1209675" h="852805">
                  <a:moveTo>
                    <a:pt x="1077848" y="830380"/>
                  </a:moveTo>
                  <a:lnTo>
                    <a:pt x="1130426" y="830380"/>
                  </a:lnTo>
                </a:path>
                <a:path w="1209675" h="852805">
                  <a:moveTo>
                    <a:pt x="1091168" y="852464"/>
                  </a:moveTo>
                  <a:lnTo>
                    <a:pt x="1117457" y="852464"/>
                  </a:lnTo>
                </a:path>
                <a:path w="1209675" h="852805">
                  <a:moveTo>
                    <a:pt x="1104137" y="703144"/>
                  </a:moveTo>
                  <a:lnTo>
                    <a:pt x="1104137" y="808300"/>
                  </a:lnTo>
                </a:path>
                <a:path w="1209675" h="852805">
                  <a:moveTo>
                    <a:pt x="736091" y="440253"/>
                  </a:moveTo>
                  <a:lnTo>
                    <a:pt x="893825" y="440253"/>
                  </a:lnTo>
                </a:path>
                <a:path w="1209675" h="852805">
                  <a:moveTo>
                    <a:pt x="766586" y="19629"/>
                  </a:moveTo>
                  <a:lnTo>
                    <a:pt x="756772" y="39608"/>
                  </a:lnTo>
                  <a:lnTo>
                    <a:pt x="737142" y="0"/>
                  </a:lnTo>
                  <a:lnTo>
                    <a:pt x="717513" y="39608"/>
                  </a:lnTo>
                  <a:lnTo>
                    <a:pt x="697534" y="0"/>
                  </a:lnTo>
                  <a:lnTo>
                    <a:pt x="677905" y="39608"/>
                  </a:lnTo>
                  <a:lnTo>
                    <a:pt x="658275" y="0"/>
                  </a:lnTo>
                  <a:lnTo>
                    <a:pt x="648461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767287" y="19629"/>
                  </a:lnTo>
                </a:path>
                <a:path w="1209675" h="852805">
                  <a:moveTo>
                    <a:pt x="630935" y="19629"/>
                  </a:moveTo>
                  <a:lnTo>
                    <a:pt x="648110" y="19629"/>
                  </a:lnTo>
                </a:path>
                <a:path w="1209675" h="852805">
                  <a:moveTo>
                    <a:pt x="341757" y="177363"/>
                  </a:moveTo>
                  <a:lnTo>
                    <a:pt x="341757" y="19629"/>
                  </a:lnTo>
                  <a:lnTo>
                    <a:pt x="630935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1104137" y="19629"/>
                  </a:lnTo>
                  <a:lnTo>
                    <a:pt x="1104137" y="440253"/>
                  </a:lnTo>
                </a:path>
                <a:path w="1209675" h="852805">
                  <a:moveTo>
                    <a:pt x="105156" y="335097"/>
                  </a:moveTo>
                  <a:lnTo>
                    <a:pt x="0" y="33509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5953" y="1119723"/>
            <a:ext cx="1337310" cy="811530"/>
            <a:chOff x="1525953" y="1119723"/>
            <a:chExt cx="1337310" cy="811530"/>
          </a:xfrm>
        </p:grpSpPr>
        <p:sp>
          <p:nvSpPr>
            <p:cNvPr id="12" name="object 12"/>
            <p:cNvSpPr/>
            <p:nvPr/>
          </p:nvSpPr>
          <p:spPr>
            <a:xfrm>
              <a:off x="2181863" y="1121311"/>
              <a:ext cx="3175" cy="809625"/>
            </a:xfrm>
            <a:custGeom>
              <a:avLst/>
              <a:gdLst/>
              <a:ahLst/>
              <a:cxnLst/>
              <a:rect l="l" t="t" r="r" b="b"/>
              <a:pathLst>
                <a:path w="3175" h="809625">
                  <a:moveTo>
                    <a:pt x="1314" y="0"/>
                  </a:moveTo>
                  <a:lnTo>
                    <a:pt x="0" y="5257"/>
                  </a:lnTo>
                  <a:lnTo>
                    <a:pt x="0" y="809351"/>
                  </a:lnTo>
                  <a:lnTo>
                    <a:pt x="2628" y="809351"/>
                  </a:lnTo>
                  <a:lnTo>
                    <a:pt x="2628" y="525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10515" y="0"/>
                  </a:moveTo>
                  <a:lnTo>
                    <a:pt x="0" y="42062"/>
                  </a:lnTo>
                  <a:lnTo>
                    <a:pt x="21031" y="42062"/>
                  </a:lnTo>
                  <a:lnTo>
                    <a:pt x="1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21031" y="42062"/>
                  </a:moveTo>
                  <a:lnTo>
                    <a:pt x="10515" y="0"/>
                  </a:lnTo>
                  <a:lnTo>
                    <a:pt x="0" y="42062"/>
                  </a:lnTo>
                  <a:lnTo>
                    <a:pt x="21031" y="420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943" y="1798218"/>
              <a:ext cx="1334135" cy="2540"/>
            </a:xfrm>
            <a:custGeom>
              <a:avLst/>
              <a:gdLst/>
              <a:ahLst/>
              <a:cxnLst/>
              <a:rect l="l" t="t" r="r" b="b"/>
              <a:pathLst>
                <a:path w="1334135" h="2539">
                  <a:moveTo>
                    <a:pt x="13336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31556" y="2540"/>
                  </a:lnTo>
                  <a:lnTo>
                    <a:pt x="1331556" y="1270"/>
                  </a:lnTo>
                  <a:lnTo>
                    <a:pt x="1333627" y="1270"/>
                  </a:lnTo>
                  <a:lnTo>
                    <a:pt x="13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0"/>
                  </a:moveTo>
                  <a:lnTo>
                    <a:pt x="0" y="21031"/>
                  </a:lnTo>
                  <a:lnTo>
                    <a:pt x="42062" y="1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21031"/>
                  </a:moveTo>
                  <a:lnTo>
                    <a:pt x="42062" y="10515"/>
                  </a:lnTo>
                  <a:lnTo>
                    <a:pt x="0" y="0"/>
                  </a:lnTo>
                  <a:lnTo>
                    <a:pt x="0" y="2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063" y="1326365"/>
              <a:ext cx="64135" cy="57150"/>
            </a:xfrm>
            <a:custGeom>
              <a:avLst/>
              <a:gdLst/>
              <a:ahLst/>
              <a:cxnLst/>
              <a:rect l="l" t="t" r="r" b="b"/>
              <a:pathLst>
                <a:path w="64135" h="57150">
                  <a:moveTo>
                    <a:pt x="63564" y="0"/>
                  </a:moveTo>
                  <a:lnTo>
                    <a:pt x="29954" y="30144"/>
                  </a:lnTo>
                </a:path>
                <a:path w="64135" h="57150">
                  <a:moveTo>
                    <a:pt x="29954" y="30144"/>
                  </a:moveTo>
                  <a:lnTo>
                    <a:pt x="0" y="570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884" y="1702473"/>
              <a:ext cx="635" cy="86360"/>
            </a:xfrm>
            <a:custGeom>
              <a:avLst/>
              <a:gdLst/>
              <a:ahLst/>
              <a:cxnLst/>
              <a:rect l="l" t="t" r="r" b="b"/>
              <a:pathLst>
                <a:path w="635" h="86360">
                  <a:moveTo>
                    <a:pt x="328" y="0"/>
                  </a:moveTo>
                  <a:lnTo>
                    <a:pt x="121" y="53978"/>
                  </a:lnTo>
                </a:path>
                <a:path w="635" h="86360">
                  <a:moveTo>
                    <a:pt x="121" y="53978"/>
                  </a:moveTo>
                  <a:lnTo>
                    <a:pt x="0" y="85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3687" y="1299725"/>
              <a:ext cx="1078230" cy="499745"/>
            </a:xfrm>
            <a:custGeom>
              <a:avLst/>
              <a:gdLst/>
              <a:ahLst/>
              <a:cxnLst/>
              <a:rect l="l" t="t" r="r" b="b"/>
              <a:pathLst>
                <a:path w="1078230" h="499744">
                  <a:moveTo>
                    <a:pt x="1077849" y="499492"/>
                  </a:moveTo>
                  <a:lnTo>
                    <a:pt x="499491" y="499492"/>
                  </a:lnTo>
                  <a:lnTo>
                    <a:pt x="0" y="0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8392" y="1333178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935" y="1159671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593" y="1446418"/>
            <a:ext cx="1231900" cy="127635"/>
            <a:chOff x="121593" y="1446418"/>
            <a:chExt cx="1231900" cy="127635"/>
          </a:xfrm>
        </p:grpSpPr>
        <p:sp>
          <p:nvSpPr>
            <p:cNvPr id="28" name="object 28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7" y="0"/>
                  </a:moveTo>
                  <a:lnTo>
                    <a:pt x="3769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9" y="16824"/>
                  </a:lnTo>
                  <a:lnTo>
                    <a:pt x="13057" y="16824"/>
                  </a:lnTo>
                  <a:lnTo>
                    <a:pt x="16825" y="13056"/>
                  </a:lnTo>
                  <a:lnTo>
                    <a:pt x="16825" y="8412"/>
                  </a:lnTo>
                  <a:lnTo>
                    <a:pt x="16825" y="3768"/>
                  </a:lnTo>
                  <a:lnTo>
                    <a:pt x="1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5" y="8412"/>
                  </a:moveTo>
                  <a:lnTo>
                    <a:pt x="16825" y="13056"/>
                  </a:lnTo>
                  <a:lnTo>
                    <a:pt x="13057" y="16824"/>
                  </a:lnTo>
                  <a:lnTo>
                    <a:pt x="8413" y="16824"/>
                  </a:lnTo>
                  <a:lnTo>
                    <a:pt x="3769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9" y="0"/>
                  </a:lnTo>
                  <a:lnTo>
                    <a:pt x="8413" y="0"/>
                  </a:lnTo>
                  <a:lnTo>
                    <a:pt x="13057" y="0"/>
                  </a:lnTo>
                  <a:lnTo>
                    <a:pt x="16825" y="3768"/>
                  </a:lnTo>
                  <a:lnTo>
                    <a:pt x="16825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7963" y="1720765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299" y="151395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742" y="1340099"/>
            <a:ext cx="15049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D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4" y="1480307"/>
            <a:ext cx="36004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9395" algn="l"/>
              </a:tabLst>
            </a:pPr>
            <a:r>
              <a:rPr sz="825" spc="30" baseline="15151" dirty="0">
                <a:latin typeface="Tahoma"/>
                <a:cs typeface="Tahoma"/>
              </a:rPr>
              <a:t>V</a:t>
            </a:r>
            <a:r>
              <a:rPr sz="525" spc="30" baseline="7936" dirty="0">
                <a:latin typeface="Microsoft Sans Serif"/>
                <a:cs typeface="Microsoft Sans Serif"/>
              </a:rPr>
              <a:t>i	</a:t>
            </a: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569" y="1566536"/>
            <a:ext cx="3257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     </a:t>
            </a:r>
            <a:r>
              <a:rPr sz="350" spc="55" dirty="0">
                <a:latin typeface="Microsoft Sans Serif"/>
                <a:cs typeface="Microsoft Sans Serif"/>
              </a:rPr>
              <a:t> </a:t>
            </a:r>
            <a:r>
              <a:rPr sz="825" baseline="-20202" dirty="0">
                <a:latin typeface="Tahoma"/>
                <a:cs typeface="Tahoma"/>
              </a:rPr>
              <a:t>D</a:t>
            </a:r>
            <a:r>
              <a:rPr sz="525" baseline="-47619" dirty="0">
                <a:latin typeface="Microsoft Sans Serif"/>
                <a:cs typeface="Microsoft Sans Serif"/>
              </a:rPr>
              <a:t>2</a:t>
            </a:r>
            <a:endParaRPr sz="525" baseline="-47619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052" y="1005704"/>
            <a:ext cx="14478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430" y="1093334"/>
            <a:ext cx="1460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77533" y="1806292"/>
            <a:ext cx="1333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60414" y="1608600"/>
            <a:ext cx="2755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5" dirty="0">
                <a:latin typeface="Microsoft Sans Serif"/>
                <a:cs typeface="Microsoft Sans Serif"/>
              </a:rPr>
              <a:t> </a:t>
            </a:r>
            <a:r>
              <a:rPr sz="825" spc="-30" baseline="10101" dirty="0">
                <a:latin typeface="Lucida Sans Unicode"/>
                <a:cs typeface="Lucida Sans Unicode"/>
              </a:rPr>
              <a:t>= </a:t>
            </a:r>
            <a:r>
              <a:rPr sz="825" spc="-52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90018" y="1206903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28046" y="1308441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2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90016" y="1302242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54428" y="1244059"/>
            <a:ext cx="2222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latin typeface="Arial"/>
                <a:cs typeface="Arial"/>
              </a:rPr>
              <a:t>—     </a:t>
            </a:r>
            <a:r>
              <a:rPr sz="550" spc="25" dirty="0">
                <a:latin typeface="Tahoma"/>
                <a:cs typeface="Tahoma"/>
              </a:rPr>
              <a:t>V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51418" y="1277854"/>
            <a:ext cx="3746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50" spc="1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29779" y="1119505"/>
            <a:ext cx="1215390" cy="858519"/>
            <a:chOff x="129779" y="1119505"/>
            <a:chExt cx="1215390" cy="858519"/>
          </a:xfrm>
        </p:grpSpPr>
        <p:sp>
          <p:nvSpPr>
            <p:cNvPr id="4" name="object 4"/>
            <p:cNvSpPr/>
            <p:nvPr/>
          </p:nvSpPr>
          <p:spPr>
            <a:xfrm>
              <a:off x="237792" y="1437830"/>
              <a:ext cx="158115" cy="40005"/>
            </a:xfrm>
            <a:custGeom>
              <a:avLst/>
              <a:gdLst/>
              <a:ahLst/>
              <a:cxnLst/>
              <a:rect l="l" t="t" r="r" b="b"/>
              <a:pathLst>
                <a:path w="158115" h="40005">
                  <a:moveTo>
                    <a:pt x="135650" y="19629"/>
                  </a:moveTo>
                  <a:lnTo>
                    <a:pt x="125835" y="39608"/>
                  </a:lnTo>
                  <a:lnTo>
                    <a:pt x="106205" y="0"/>
                  </a:lnTo>
                  <a:lnTo>
                    <a:pt x="86577" y="39608"/>
                  </a:lnTo>
                  <a:lnTo>
                    <a:pt x="66598" y="0"/>
                  </a:lnTo>
                  <a:lnTo>
                    <a:pt x="46968" y="39608"/>
                  </a:lnTo>
                  <a:lnTo>
                    <a:pt x="27338" y="0"/>
                  </a:lnTo>
                  <a:lnTo>
                    <a:pt x="17526" y="19629"/>
                  </a:lnTo>
                </a:path>
                <a:path w="158115" h="40005">
                  <a:moveTo>
                    <a:pt x="157734" y="19629"/>
                  </a:moveTo>
                  <a:lnTo>
                    <a:pt x="136351" y="19629"/>
                  </a:lnTo>
                </a:path>
                <a:path w="158115" h="40005">
                  <a:moveTo>
                    <a:pt x="0" y="19629"/>
                  </a:moveTo>
                  <a:lnTo>
                    <a:pt x="17174" y="19629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549" y="1483748"/>
              <a:ext cx="52705" cy="184150"/>
            </a:xfrm>
            <a:custGeom>
              <a:avLst/>
              <a:gdLst/>
              <a:ahLst/>
              <a:cxnLst/>
              <a:rect l="l" t="t" r="r" b="b"/>
              <a:pathLst>
                <a:path w="52704" h="184150">
                  <a:moveTo>
                    <a:pt x="0" y="0"/>
                  </a:moveTo>
                  <a:lnTo>
                    <a:pt x="52578" y="0"/>
                  </a:lnTo>
                </a:path>
                <a:path w="52704" h="184150">
                  <a:moveTo>
                    <a:pt x="26289" y="184024"/>
                  </a:moveTo>
                  <a:lnTo>
                    <a:pt x="26289" y="131446"/>
                  </a:lnTo>
                </a:path>
                <a:path w="52704" h="184150">
                  <a:moveTo>
                    <a:pt x="0" y="157735"/>
                  </a:moveTo>
                  <a:lnTo>
                    <a:pt x="52578" y="15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26" y="1404881"/>
              <a:ext cx="473709" cy="412750"/>
            </a:xfrm>
            <a:custGeom>
              <a:avLst/>
              <a:gdLst/>
              <a:ahLst/>
              <a:cxnLst/>
              <a:rect l="l" t="t" r="r" b="b"/>
              <a:pathLst>
                <a:path w="473709" h="412750">
                  <a:moveTo>
                    <a:pt x="157734" y="157734"/>
                  </a:moveTo>
                  <a:lnTo>
                    <a:pt x="157734" y="315469"/>
                  </a:lnTo>
                  <a:lnTo>
                    <a:pt x="420623" y="157734"/>
                  </a:lnTo>
                </a:path>
                <a:path w="473709" h="412750">
                  <a:moveTo>
                    <a:pt x="157734" y="157734"/>
                  </a:moveTo>
                  <a:lnTo>
                    <a:pt x="157734" y="0"/>
                  </a:lnTo>
                  <a:lnTo>
                    <a:pt x="420623" y="157734"/>
                  </a:lnTo>
                </a:path>
                <a:path w="473709" h="412750">
                  <a:moveTo>
                    <a:pt x="78867" y="262891"/>
                  </a:moveTo>
                  <a:lnTo>
                    <a:pt x="105156" y="262891"/>
                  </a:lnTo>
                </a:path>
                <a:path w="473709" h="412750">
                  <a:moveTo>
                    <a:pt x="105156" y="262891"/>
                  </a:moveTo>
                  <a:lnTo>
                    <a:pt x="157734" y="262891"/>
                  </a:lnTo>
                </a:path>
                <a:path w="473709" h="412750">
                  <a:moveTo>
                    <a:pt x="105156" y="52578"/>
                  </a:moveTo>
                  <a:lnTo>
                    <a:pt x="157734" y="52578"/>
                  </a:lnTo>
                </a:path>
                <a:path w="473709" h="412750">
                  <a:moveTo>
                    <a:pt x="420623" y="157734"/>
                  </a:moveTo>
                  <a:lnTo>
                    <a:pt x="473201" y="157734"/>
                  </a:lnTo>
                </a:path>
                <a:path w="473709" h="412750">
                  <a:moveTo>
                    <a:pt x="0" y="52578"/>
                  </a:moveTo>
                  <a:lnTo>
                    <a:pt x="105156" y="52578"/>
                  </a:lnTo>
                </a:path>
                <a:path w="473709" h="412750">
                  <a:moveTo>
                    <a:pt x="26289" y="368047"/>
                  </a:moveTo>
                  <a:lnTo>
                    <a:pt x="131445" y="368047"/>
                  </a:lnTo>
                </a:path>
                <a:path w="473709" h="412750">
                  <a:moveTo>
                    <a:pt x="52578" y="390127"/>
                  </a:moveTo>
                  <a:lnTo>
                    <a:pt x="105156" y="390127"/>
                  </a:lnTo>
                </a:path>
                <a:path w="473709" h="412750">
                  <a:moveTo>
                    <a:pt x="65896" y="412210"/>
                  </a:moveTo>
                  <a:lnTo>
                    <a:pt x="92185" y="412210"/>
                  </a:lnTo>
                </a:path>
                <a:path w="473709" h="412750">
                  <a:moveTo>
                    <a:pt x="78867" y="262891"/>
                  </a:moveTo>
                  <a:lnTo>
                    <a:pt x="78867" y="36804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27" y="1257488"/>
              <a:ext cx="157733" cy="84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393" y="1299725"/>
              <a:ext cx="782320" cy="525780"/>
            </a:xfrm>
            <a:custGeom>
              <a:avLst/>
              <a:gdLst/>
              <a:ahLst/>
              <a:cxnLst/>
              <a:rect l="l" t="t" r="r" b="b"/>
              <a:pathLst>
                <a:path w="782319" h="525780">
                  <a:moveTo>
                    <a:pt x="0" y="157734"/>
                  </a:moveTo>
                  <a:lnTo>
                    <a:pt x="0" y="0"/>
                  </a:lnTo>
                  <a:lnTo>
                    <a:pt x="157734" y="0"/>
                  </a:lnTo>
                </a:path>
                <a:path w="782319" h="525780">
                  <a:moveTo>
                    <a:pt x="315467" y="0"/>
                  </a:moveTo>
                  <a:lnTo>
                    <a:pt x="446912" y="0"/>
                  </a:lnTo>
                  <a:lnTo>
                    <a:pt x="446912" y="262890"/>
                  </a:lnTo>
                </a:path>
                <a:path w="782319" h="525780">
                  <a:moveTo>
                    <a:pt x="762380" y="503697"/>
                  </a:moveTo>
                  <a:lnTo>
                    <a:pt x="742400" y="493882"/>
                  </a:lnTo>
                  <a:lnTo>
                    <a:pt x="782009" y="474252"/>
                  </a:lnTo>
                  <a:lnTo>
                    <a:pt x="742400" y="454625"/>
                  </a:lnTo>
                  <a:lnTo>
                    <a:pt x="782009" y="434645"/>
                  </a:lnTo>
                  <a:lnTo>
                    <a:pt x="742400" y="415015"/>
                  </a:lnTo>
                  <a:lnTo>
                    <a:pt x="782009" y="395385"/>
                  </a:lnTo>
                  <a:lnTo>
                    <a:pt x="762380" y="385573"/>
                  </a:lnTo>
                </a:path>
                <a:path w="782319" h="525780">
                  <a:moveTo>
                    <a:pt x="762380" y="525781"/>
                  </a:moveTo>
                  <a:lnTo>
                    <a:pt x="762380" y="504398"/>
                  </a:lnTo>
                </a:path>
                <a:path w="782319" h="525780">
                  <a:moveTo>
                    <a:pt x="762380" y="368047"/>
                  </a:moveTo>
                  <a:lnTo>
                    <a:pt x="762380" y="385221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62" y="1520378"/>
              <a:ext cx="157734" cy="841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636" y="1122362"/>
              <a:ext cx="1209675" cy="852805"/>
            </a:xfrm>
            <a:custGeom>
              <a:avLst/>
              <a:gdLst/>
              <a:ahLst/>
              <a:cxnLst/>
              <a:rect l="l" t="t" r="r" b="b"/>
              <a:pathLst>
                <a:path w="1209675" h="852805">
                  <a:moveTo>
                    <a:pt x="1025270" y="440253"/>
                  </a:moveTo>
                  <a:lnTo>
                    <a:pt x="1051559" y="440253"/>
                  </a:lnTo>
                </a:path>
                <a:path w="1209675" h="852805">
                  <a:moveTo>
                    <a:pt x="1051559" y="440253"/>
                  </a:moveTo>
                  <a:lnTo>
                    <a:pt x="1077848" y="440253"/>
                  </a:lnTo>
                </a:path>
                <a:path w="1209675" h="852805">
                  <a:moveTo>
                    <a:pt x="1077848" y="440253"/>
                  </a:moveTo>
                  <a:lnTo>
                    <a:pt x="1104137" y="440253"/>
                  </a:lnTo>
                </a:path>
                <a:path w="1209675" h="852805">
                  <a:moveTo>
                    <a:pt x="1104137" y="440253"/>
                  </a:moveTo>
                  <a:lnTo>
                    <a:pt x="1209293" y="440253"/>
                  </a:lnTo>
                </a:path>
                <a:path w="1209675" h="852805">
                  <a:moveTo>
                    <a:pt x="1104137" y="545410"/>
                  </a:moveTo>
                  <a:lnTo>
                    <a:pt x="1104137" y="440253"/>
                  </a:lnTo>
                </a:path>
                <a:path w="1209675" h="852805">
                  <a:moveTo>
                    <a:pt x="1051559" y="808300"/>
                  </a:moveTo>
                  <a:lnTo>
                    <a:pt x="1156715" y="808300"/>
                  </a:lnTo>
                </a:path>
                <a:path w="1209675" h="852805">
                  <a:moveTo>
                    <a:pt x="1077848" y="830380"/>
                  </a:moveTo>
                  <a:lnTo>
                    <a:pt x="1130426" y="830380"/>
                  </a:lnTo>
                </a:path>
                <a:path w="1209675" h="852805">
                  <a:moveTo>
                    <a:pt x="1091168" y="852464"/>
                  </a:moveTo>
                  <a:lnTo>
                    <a:pt x="1117457" y="852464"/>
                  </a:lnTo>
                </a:path>
                <a:path w="1209675" h="852805">
                  <a:moveTo>
                    <a:pt x="1104137" y="703144"/>
                  </a:moveTo>
                  <a:lnTo>
                    <a:pt x="1104137" y="808300"/>
                  </a:lnTo>
                </a:path>
                <a:path w="1209675" h="852805">
                  <a:moveTo>
                    <a:pt x="736091" y="440253"/>
                  </a:moveTo>
                  <a:lnTo>
                    <a:pt x="893825" y="440253"/>
                  </a:lnTo>
                </a:path>
                <a:path w="1209675" h="852805">
                  <a:moveTo>
                    <a:pt x="766586" y="19629"/>
                  </a:moveTo>
                  <a:lnTo>
                    <a:pt x="756772" y="39608"/>
                  </a:lnTo>
                  <a:lnTo>
                    <a:pt x="737142" y="0"/>
                  </a:lnTo>
                  <a:lnTo>
                    <a:pt x="717513" y="39608"/>
                  </a:lnTo>
                  <a:lnTo>
                    <a:pt x="697534" y="0"/>
                  </a:lnTo>
                  <a:lnTo>
                    <a:pt x="677905" y="39608"/>
                  </a:lnTo>
                  <a:lnTo>
                    <a:pt x="658275" y="0"/>
                  </a:lnTo>
                  <a:lnTo>
                    <a:pt x="648461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767287" y="19629"/>
                  </a:lnTo>
                </a:path>
                <a:path w="1209675" h="852805">
                  <a:moveTo>
                    <a:pt x="630935" y="19629"/>
                  </a:moveTo>
                  <a:lnTo>
                    <a:pt x="648110" y="19629"/>
                  </a:lnTo>
                </a:path>
                <a:path w="1209675" h="852805">
                  <a:moveTo>
                    <a:pt x="341757" y="177363"/>
                  </a:moveTo>
                  <a:lnTo>
                    <a:pt x="341757" y="19629"/>
                  </a:lnTo>
                  <a:lnTo>
                    <a:pt x="630935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1104137" y="19629"/>
                  </a:lnTo>
                  <a:lnTo>
                    <a:pt x="1104137" y="440253"/>
                  </a:lnTo>
                </a:path>
                <a:path w="1209675" h="852805">
                  <a:moveTo>
                    <a:pt x="105156" y="335097"/>
                  </a:moveTo>
                  <a:lnTo>
                    <a:pt x="0" y="33509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5953" y="1119996"/>
            <a:ext cx="1336675" cy="810895"/>
            <a:chOff x="1525953" y="1119996"/>
            <a:chExt cx="1336675" cy="810895"/>
          </a:xfrm>
        </p:grpSpPr>
        <p:sp>
          <p:nvSpPr>
            <p:cNvPr id="12" name="object 12"/>
            <p:cNvSpPr/>
            <p:nvPr/>
          </p:nvSpPr>
          <p:spPr>
            <a:xfrm>
              <a:off x="2181863" y="1121311"/>
              <a:ext cx="3175" cy="809625"/>
            </a:xfrm>
            <a:custGeom>
              <a:avLst/>
              <a:gdLst/>
              <a:ahLst/>
              <a:cxnLst/>
              <a:rect l="l" t="t" r="r" b="b"/>
              <a:pathLst>
                <a:path w="3175" h="809625">
                  <a:moveTo>
                    <a:pt x="1314" y="0"/>
                  </a:moveTo>
                  <a:lnTo>
                    <a:pt x="0" y="5257"/>
                  </a:lnTo>
                  <a:lnTo>
                    <a:pt x="0" y="809351"/>
                  </a:lnTo>
                  <a:lnTo>
                    <a:pt x="2628" y="809351"/>
                  </a:lnTo>
                  <a:lnTo>
                    <a:pt x="2628" y="525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10515" y="0"/>
                  </a:moveTo>
                  <a:lnTo>
                    <a:pt x="0" y="42062"/>
                  </a:lnTo>
                  <a:lnTo>
                    <a:pt x="21031" y="42062"/>
                  </a:lnTo>
                  <a:lnTo>
                    <a:pt x="1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21031" y="42062"/>
                  </a:moveTo>
                  <a:lnTo>
                    <a:pt x="10515" y="0"/>
                  </a:lnTo>
                  <a:lnTo>
                    <a:pt x="0" y="42062"/>
                  </a:lnTo>
                  <a:lnTo>
                    <a:pt x="21031" y="420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943" y="1798218"/>
              <a:ext cx="1334135" cy="2540"/>
            </a:xfrm>
            <a:custGeom>
              <a:avLst/>
              <a:gdLst/>
              <a:ahLst/>
              <a:cxnLst/>
              <a:rect l="l" t="t" r="r" b="b"/>
              <a:pathLst>
                <a:path w="1334135" h="2539">
                  <a:moveTo>
                    <a:pt x="13336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31556" y="2540"/>
                  </a:lnTo>
                  <a:lnTo>
                    <a:pt x="1331556" y="1270"/>
                  </a:lnTo>
                  <a:lnTo>
                    <a:pt x="1333627" y="1270"/>
                  </a:lnTo>
                  <a:lnTo>
                    <a:pt x="13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0"/>
                  </a:moveTo>
                  <a:lnTo>
                    <a:pt x="0" y="21031"/>
                  </a:lnTo>
                  <a:lnTo>
                    <a:pt x="42062" y="1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21031"/>
                  </a:moveTo>
                  <a:lnTo>
                    <a:pt x="42062" y="10515"/>
                  </a:lnTo>
                  <a:lnTo>
                    <a:pt x="0" y="0"/>
                  </a:lnTo>
                  <a:lnTo>
                    <a:pt x="0" y="2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063" y="1326365"/>
              <a:ext cx="64135" cy="57150"/>
            </a:xfrm>
            <a:custGeom>
              <a:avLst/>
              <a:gdLst/>
              <a:ahLst/>
              <a:cxnLst/>
              <a:rect l="l" t="t" r="r" b="b"/>
              <a:pathLst>
                <a:path w="64135" h="57150">
                  <a:moveTo>
                    <a:pt x="63564" y="0"/>
                  </a:moveTo>
                  <a:lnTo>
                    <a:pt x="29954" y="30144"/>
                  </a:lnTo>
                </a:path>
                <a:path w="64135" h="57150">
                  <a:moveTo>
                    <a:pt x="29954" y="30144"/>
                  </a:moveTo>
                  <a:lnTo>
                    <a:pt x="0" y="570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884" y="1702473"/>
              <a:ext cx="635" cy="86360"/>
            </a:xfrm>
            <a:custGeom>
              <a:avLst/>
              <a:gdLst/>
              <a:ahLst/>
              <a:cxnLst/>
              <a:rect l="l" t="t" r="r" b="b"/>
              <a:pathLst>
                <a:path w="635" h="86360">
                  <a:moveTo>
                    <a:pt x="328" y="0"/>
                  </a:moveTo>
                  <a:lnTo>
                    <a:pt x="121" y="53978"/>
                  </a:lnTo>
                </a:path>
                <a:path w="635" h="86360">
                  <a:moveTo>
                    <a:pt x="121" y="53978"/>
                  </a:moveTo>
                  <a:lnTo>
                    <a:pt x="0" y="85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3687" y="1299725"/>
              <a:ext cx="1078230" cy="499745"/>
            </a:xfrm>
            <a:custGeom>
              <a:avLst/>
              <a:gdLst/>
              <a:ahLst/>
              <a:cxnLst/>
              <a:rect l="l" t="t" r="r" b="b"/>
              <a:pathLst>
                <a:path w="1078230" h="499744">
                  <a:moveTo>
                    <a:pt x="1077849" y="499492"/>
                  </a:moveTo>
                  <a:lnTo>
                    <a:pt x="499491" y="499492"/>
                  </a:lnTo>
                  <a:lnTo>
                    <a:pt x="0" y="0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8392" y="1333178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935" y="1159671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593" y="1446418"/>
            <a:ext cx="1231900" cy="127635"/>
            <a:chOff x="121593" y="1446418"/>
            <a:chExt cx="1231900" cy="127635"/>
          </a:xfrm>
        </p:grpSpPr>
        <p:sp>
          <p:nvSpPr>
            <p:cNvPr id="28" name="object 28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7" y="0"/>
                  </a:moveTo>
                  <a:lnTo>
                    <a:pt x="3769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9" y="16824"/>
                  </a:lnTo>
                  <a:lnTo>
                    <a:pt x="13057" y="16824"/>
                  </a:lnTo>
                  <a:lnTo>
                    <a:pt x="16825" y="13056"/>
                  </a:lnTo>
                  <a:lnTo>
                    <a:pt x="16825" y="8412"/>
                  </a:lnTo>
                  <a:lnTo>
                    <a:pt x="16825" y="3768"/>
                  </a:lnTo>
                  <a:lnTo>
                    <a:pt x="1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5" y="8412"/>
                  </a:moveTo>
                  <a:lnTo>
                    <a:pt x="16825" y="13056"/>
                  </a:lnTo>
                  <a:lnTo>
                    <a:pt x="13057" y="16824"/>
                  </a:lnTo>
                  <a:lnTo>
                    <a:pt x="8413" y="16824"/>
                  </a:lnTo>
                  <a:lnTo>
                    <a:pt x="3769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9" y="0"/>
                  </a:lnTo>
                  <a:lnTo>
                    <a:pt x="8413" y="0"/>
                  </a:lnTo>
                  <a:lnTo>
                    <a:pt x="13057" y="0"/>
                  </a:lnTo>
                  <a:lnTo>
                    <a:pt x="16825" y="3768"/>
                  </a:lnTo>
                  <a:lnTo>
                    <a:pt x="16825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7963" y="1720765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299" y="151395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742" y="1340099"/>
            <a:ext cx="15049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D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4" y="1480307"/>
            <a:ext cx="36004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9395" algn="l"/>
              </a:tabLst>
            </a:pPr>
            <a:r>
              <a:rPr sz="825" spc="30" baseline="15151" dirty="0">
                <a:latin typeface="Tahoma"/>
                <a:cs typeface="Tahoma"/>
              </a:rPr>
              <a:t>V</a:t>
            </a:r>
            <a:r>
              <a:rPr sz="525" spc="30" baseline="7936" dirty="0">
                <a:latin typeface="Microsoft Sans Serif"/>
                <a:cs typeface="Microsoft Sans Serif"/>
              </a:rPr>
              <a:t>i	</a:t>
            </a: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569" y="1566536"/>
            <a:ext cx="3257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     </a:t>
            </a:r>
            <a:r>
              <a:rPr sz="350" spc="55" dirty="0">
                <a:latin typeface="Microsoft Sans Serif"/>
                <a:cs typeface="Microsoft Sans Serif"/>
              </a:rPr>
              <a:t> </a:t>
            </a:r>
            <a:r>
              <a:rPr sz="825" baseline="-20202" dirty="0">
                <a:latin typeface="Tahoma"/>
                <a:cs typeface="Tahoma"/>
              </a:rPr>
              <a:t>D</a:t>
            </a:r>
            <a:r>
              <a:rPr sz="525" baseline="-47619" dirty="0">
                <a:latin typeface="Microsoft Sans Serif"/>
                <a:cs typeface="Microsoft Sans Serif"/>
              </a:rPr>
              <a:t>2</a:t>
            </a:r>
            <a:endParaRPr sz="525" baseline="-47619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052" y="1005704"/>
            <a:ext cx="14478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430" y="1093334"/>
            <a:ext cx="1460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0414" y="1608600"/>
            <a:ext cx="2755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5" dirty="0">
                <a:latin typeface="Microsoft Sans Serif"/>
                <a:cs typeface="Microsoft Sans Serif"/>
              </a:rPr>
              <a:t> </a:t>
            </a:r>
            <a:r>
              <a:rPr sz="825" spc="-30" baseline="10101" dirty="0">
                <a:latin typeface="Lucida Sans Unicode"/>
                <a:cs typeface="Lucida Sans Unicode"/>
              </a:rPr>
              <a:t>= </a:t>
            </a:r>
            <a:r>
              <a:rPr sz="825" spc="-52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5418" y="1196387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5346" y="1230184"/>
            <a:ext cx="9461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3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0016" y="1302242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4428" y="1244059"/>
            <a:ext cx="2222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latin typeface="Arial"/>
                <a:cs typeface="Arial"/>
              </a:rPr>
              <a:t>—     </a:t>
            </a:r>
            <a:r>
              <a:rPr sz="550" spc="25" dirty="0">
                <a:latin typeface="Tahoma"/>
                <a:cs typeface="Tahoma"/>
              </a:rPr>
              <a:t>V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1418" y="1277854"/>
            <a:ext cx="3746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50" spc="1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9066" y="942195"/>
            <a:ext cx="1304290" cy="1041400"/>
          </a:xfrm>
          <a:custGeom>
            <a:avLst/>
            <a:gdLst/>
            <a:ahLst/>
            <a:cxnLst/>
            <a:rect l="l" t="t" r="r" b="b"/>
            <a:pathLst>
              <a:path w="1304289" h="1041400">
                <a:moveTo>
                  <a:pt x="325983" y="1041045"/>
                </a:moveTo>
                <a:lnTo>
                  <a:pt x="325983" y="0"/>
                </a:lnTo>
              </a:path>
              <a:path w="1304289" h="1041400">
                <a:moveTo>
                  <a:pt x="651967" y="1041045"/>
                </a:moveTo>
                <a:lnTo>
                  <a:pt x="651967" y="0"/>
                </a:lnTo>
              </a:path>
              <a:path w="1304289" h="1041400">
                <a:moveTo>
                  <a:pt x="977950" y="1041045"/>
                </a:moveTo>
                <a:lnTo>
                  <a:pt x="977950" y="0"/>
                </a:lnTo>
              </a:path>
              <a:path w="1304289" h="1041400">
                <a:moveTo>
                  <a:pt x="0" y="347014"/>
                </a:moveTo>
                <a:lnTo>
                  <a:pt x="1303934" y="347014"/>
                </a:lnTo>
              </a:path>
              <a:path w="1304289" h="1041400">
                <a:moveTo>
                  <a:pt x="0" y="694030"/>
                </a:moveTo>
                <a:lnTo>
                  <a:pt x="1303934" y="69403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64833" y="1778537"/>
            <a:ext cx="396240" cy="2495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  <a:p>
            <a:pPr marL="260985">
              <a:lnSpc>
                <a:spcPct val="100000"/>
              </a:lnSpc>
              <a:spcBef>
                <a:spcPts val="225"/>
              </a:spcBef>
            </a:pPr>
            <a:r>
              <a:rPr sz="550" spc="114" dirty="0">
                <a:latin typeface="Microsoft Sans Serif"/>
                <a:cs typeface="Microsoft Sans Serif"/>
              </a:rPr>
              <a:t>−1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45025" y="885680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5025" y="1232695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8530" y="1576204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17138" y="940880"/>
            <a:ext cx="1308735" cy="1045210"/>
            <a:chOff x="3117138" y="940880"/>
            <a:chExt cx="1308735" cy="1045210"/>
          </a:xfrm>
        </p:grpSpPr>
        <p:sp>
          <p:nvSpPr>
            <p:cNvPr id="53" name="object 53"/>
            <p:cNvSpPr/>
            <p:nvPr/>
          </p:nvSpPr>
          <p:spPr>
            <a:xfrm>
              <a:off x="3119066" y="1983240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066" y="1011598"/>
              <a:ext cx="1304290" cy="972185"/>
            </a:xfrm>
            <a:custGeom>
              <a:avLst/>
              <a:gdLst/>
              <a:ahLst/>
              <a:cxnLst/>
              <a:rect l="l" t="t" r="r" b="b"/>
              <a:pathLst>
                <a:path w="1304289" h="972185">
                  <a:moveTo>
                    <a:pt x="0" y="971642"/>
                  </a:moveTo>
                  <a:lnTo>
                    <a:pt x="26289" y="971642"/>
                  </a:lnTo>
                </a:path>
                <a:path w="1304289" h="972185">
                  <a:moveTo>
                    <a:pt x="1303934" y="971642"/>
                  </a:moveTo>
                  <a:lnTo>
                    <a:pt x="1277645" y="971642"/>
                  </a:lnTo>
                </a:path>
                <a:path w="1304289" h="972185">
                  <a:moveTo>
                    <a:pt x="0" y="902239"/>
                  </a:moveTo>
                  <a:lnTo>
                    <a:pt x="12969" y="902239"/>
                  </a:lnTo>
                </a:path>
                <a:path w="1304289" h="972185">
                  <a:moveTo>
                    <a:pt x="1303934" y="902239"/>
                  </a:moveTo>
                  <a:lnTo>
                    <a:pt x="1290965" y="902239"/>
                  </a:lnTo>
                </a:path>
                <a:path w="1304289" h="972185">
                  <a:moveTo>
                    <a:pt x="0" y="832835"/>
                  </a:moveTo>
                  <a:lnTo>
                    <a:pt x="12969" y="832835"/>
                  </a:lnTo>
                </a:path>
                <a:path w="1304289" h="972185">
                  <a:moveTo>
                    <a:pt x="1303934" y="832835"/>
                  </a:moveTo>
                  <a:lnTo>
                    <a:pt x="1290965" y="832835"/>
                  </a:lnTo>
                </a:path>
                <a:path w="1304289" h="972185">
                  <a:moveTo>
                    <a:pt x="0" y="763431"/>
                  </a:moveTo>
                  <a:lnTo>
                    <a:pt x="12969" y="763431"/>
                  </a:lnTo>
                </a:path>
                <a:path w="1304289" h="972185">
                  <a:moveTo>
                    <a:pt x="1303934" y="763431"/>
                  </a:moveTo>
                  <a:lnTo>
                    <a:pt x="1290965" y="763431"/>
                  </a:lnTo>
                </a:path>
                <a:path w="1304289" h="972185">
                  <a:moveTo>
                    <a:pt x="0" y="694028"/>
                  </a:moveTo>
                  <a:lnTo>
                    <a:pt x="12969" y="694028"/>
                  </a:lnTo>
                </a:path>
                <a:path w="1304289" h="972185">
                  <a:moveTo>
                    <a:pt x="1303934" y="694028"/>
                  </a:moveTo>
                  <a:lnTo>
                    <a:pt x="1290965" y="694028"/>
                  </a:lnTo>
                </a:path>
                <a:path w="1304289" h="972185">
                  <a:moveTo>
                    <a:pt x="0" y="624627"/>
                  </a:moveTo>
                  <a:lnTo>
                    <a:pt x="26289" y="624627"/>
                  </a:lnTo>
                </a:path>
                <a:path w="1304289" h="972185">
                  <a:moveTo>
                    <a:pt x="1303934" y="624627"/>
                  </a:moveTo>
                  <a:lnTo>
                    <a:pt x="1277645" y="624627"/>
                  </a:lnTo>
                </a:path>
                <a:path w="1304289" h="972185">
                  <a:moveTo>
                    <a:pt x="0" y="555223"/>
                  </a:moveTo>
                  <a:lnTo>
                    <a:pt x="12969" y="555223"/>
                  </a:lnTo>
                </a:path>
                <a:path w="1304289" h="972185">
                  <a:moveTo>
                    <a:pt x="1303934" y="555223"/>
                  </a:moveTo>
                  <a:lnTo>
                    <a:pt x="1290965" y="555223"/>
                  </a:lnTo>
                </a:path>
                <a:path w="1304289" h="972185">
                  <a:moveTo>
                    <a:pt x="0" y="485820"/>
                  </a:moveTo>
                  <a:lnTo>
                    <a:pt x="12969" y="485820"/>
                  </a:lnTo>
                </a:path>
                <a:path w="1304289" h="972185">
                  <a:moveTo>
                    <a:pt x="1303934" y="485820"/>
                  </a:moveTo>
                  <a:lnTo>
                    <a:pt x="1290965" y="485820"/>
                  </a:lnTo>
                </a:path>
                <a:path w="1304289" h="972185">
                  <a:moveTo>
                    <a:pt x="0" y="416417"/>
                  </a:moveTo>
                  <a:lnTo>
                    <a:pt x="12969" y="416417"/>
                  </a:lnTo>
                </a:path>
                <a:path w="1304289" h="972185">
                  <a:moveTo>
                    <a:pt x="1303934" y="416417"/>
                  </a:moveTo>
                  <a:lnTo>
                    <a:pt x="1290965" y="416417"/>
                  </a:lnTo>
                </a:path>
                <a:path w="1304289" h="972185">
                  <a:moveTo>
                    <a:pt x="0" y="347014"/>
                  </a:moveTo>
                  <a:lnTo>
                    <a:pt x="12969" y="347014"/>
                  </a:lnTo>
                </a:path>
                <a:path w="1304289" h="972185">
                  <a:moveTo>
                    <a:pt x="1303934" y="347014"/>
                  </a:moveTo>
                  <a:lnTo>
                    <a:pt x="1290965" y="347014"/>
                  </a:lnTo>
                </a:path>
                <a:path w="1304289" h="972185">
                  <a:moveTo>
                    <a:pt x="0" y="277611"/>
                  </a:moveTo>
                  <a:lnTo>
                    <a:pt x="26289" y="277611"/>
                  </a:lnTo>
                </a:path>
                <a:path w="1304289" h="972185">
                  <a:moveTo>
                    <a:pt x="1303934" y="277611"/>
                  </a:moveTo>
                  <a:lnTo>
                    <a:pt x="1277645" y="277611"/>
                  </a:lnTo>
                </a:path>
                <a:path w="1304289" h="972185">
                  <a:moveTo>
                    <a:pt x="0" y="208208"/>
                  </a:moveTo>
                  <a:lnTo>
                    <a:pt x="12969" y="208208"/>
                  </a:lnTo>
                </a:path>
                <a:path w="1304289" h="972185">
                  <a:moveTo>
                    <a:pt x="1303934" y="208208"/>
                  </a:moveTo>
                  <a:lnTo>
                    <a:pt x="1290965" y="208208"/>
                  </a:lnTo>
                </a:path>
                <a:path w="1304289" h="972185">
                  <a:moveTo>
                    <a:pt x="0" y="138805"/>
                  </a:moveTo>
                  <a:lnTo>
                    <a:pt x="12969" y="138805"/>
                  </a:lnTo>
                </a:path>
                <a:path w="1304289" h="972185">
                  <a:moveTo>
                    <a:pt x="1303934" y="138805"/>
                  </a:moveTo>
                  <a:lnTo>
                    <a:pt x="1290965" y="138805"/>
                  </a:lnTo>
                </a:path>
                <a:path w="1304289" h="972185">
                  <a:moveTo>
                    <a:pt x="0" y="69402"/>
                  </a:moveTo>
                  <a:lnTo>
                    <a:pt x="12969" y="69402"/>
                  </a:lnTo>
                </a:path>
                <a:path w="1304289" h="972185">
                  <a:moveTo>
                    <a:pt x="1303934" y="69402"/>
                  </a:moveTo>
                  <a:lnTo>
                    <a:pt x="1290965" y="69402"/>
                  </a:lnTo>
                </a:path>
                <a:path w="1304289" h="972185">
                  <a:moveTo>
                    <a:pt x="0" y="0"/>
                  </a:moveTo>
                  <a:lnTo>
                    <a:pt x="12969" y="0"/>
                  </a:lnTo>
                </a:path>
                <a:path w="1304289" h="972185">
                  <a:moveTo>
                    <a:pt x="1303934" y="0"/>
                  </a:moveTo>
                  <a:lnTo>
                    <a:pt x="12909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26289" y="0"/>
                  </a:lnTo>
                </a:path>
                <a:path w="1304289">
                  <a:moveTo>
                    <a:pt x="1303934" y="0"/>
                  </a:moveTo>
                  <a:lnTo>
                    <a:pt x="12776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9066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066" y="942195"/>
              <a:ext cx="1238885" cy="1041400"/>
            </a:xfrm>
            <a:custGeom>
              <a:avLst/>
              <a:gdLst/>
              <a:ahLst/>
              <a:cxnLst/>
              <a:rect l="l" t="t" r="r" b="b"/>
              <a:pathLst>
                <a:path w="1238885" h="1041400">
                  <a:moveTo>
                    <a:pt x="0" y="1041045"/>
                  </a:moveTo>
                  <a:lnTo>
                    <a:pt x="0" y="1014756"/>
                  </a:lnTo>
                </a:path>
                <a:path w="1238885" h="1041400">
                  <a:moveTo>
                    <a:pt x="0" y="0"/>
                  </a:moveTo>
                  <a:lnTo>
                    <a:pt x="0" y="26289"/>
                  </a:lnTo>
                </a:path>
                <a:path w="1238885" h="1041400">
                  <a:moveTo>
                    <a:pt x="65196" y="1041045"/>
                  </a:moveTo>
                  <a:lnTo>
                    <a:pt x="65196" y="1028073"/>
                  </a:lnTo>
                </a:path>
                <a:path w="1238885" h="1041400">
                  <a:moveTo>
                    <a:pt x="65196" y="0"/>
                  </a:moveTo>
                  <a:lnTo>
                    <a:pt x="65196" y="12969"/>
                  </a:lnTo>
                </a:path>
                <a:path w="1238885" h="1041400">
                  <a:moveTo>
                    <a:pt x="130393" y="1041045"/>
                  </a:moveTo>
                  <a:lnTo>
                    <a:pt x="130393" y="1028073"/>
                  </a:lnTo>
                </a:path>
                <a:path w="1238885" h="1041400">
                  <a:moveTo>
                    <a:pt x="130393" y="0"/>
                  </a:moveTo>
                  <a:lnTo>
                    <a:pt x="130393" y="12969"/>
                  </a:lnTo>
                </a:path>
                <a:path w="1238885" h="1041400">
                  <a:moveTo>
                    <a:pt x="195590" y="1041045"/>
                  </a:moveTo>
                  <a:lnTo>
                    <a:pt x="195590" y="1028073"/>
                  </a:lnTo>
                </a:path>
                <a:path w="1238885" h="1041400">
                  <a:moveTo>
                    <a:pt x="195590" y="0"/>
                  </a:moveTo>
                  <a:lnTo>
                    <a:pt x="195590" y="12969"/>
                  </a:lnTo>
                </a:path>
                <a:path w="1238885" h="1041400">
                  <a:moveTo>
                    <a:pt x="260786" y="1041045"/>
                  </a:moveTo>
                  <a:lnTo>
                    <a:pt x="260786" y="1028073"/>
                  </a:lnTo>
                </a:path>
                <a:path w="1238885" h="1041400">
                  <a:moveTo>
                    <a:pt x="260786" y="0"/>
                  </a:moveTo>
                  <a:lnTo>
                    <a:pt x="260786" y="12969"/>
                  </a:lnTo>
                </a:path>
                <a:path w="1238885" h="1041400">
                  <a:moveTo>
                    <a:pt x="325983" y="1041045"/>
                  </a:moveTo>
                  <a:lnTo>
                    <a:pt x="325983" y="1014756"/>
                  </a:lnTo>
                </a:path>
                <a:path w="1238885" h="1041400">
                  <a:moveTo>
                    <a:pt x="325983" y="0"/>
                  </a:moveTo>
                  <a:lnTo>
                    <a:pt x="325983" y="26289"/>
                  </a:lnTo>
                </a:path>
                <a:path w="1238885" h="1041400">
                  <a:moveTo>
                    <a:pt x="391180" y="1041045"/>
                  </a:moveTo>
                  <a:lnTo>
                    <a:pt x="391180" y="1028073"/>
                  </a:lnTo>
                </a:path>
                <a:path w="1238885" h="1041400">
                  <a:moveTo>
                    <a:pt x="391180" y="0"/>
                  </a:moveTo>
                  <a:lnTo>
                    <a:pt x="391180" y="12969"/>
                  </a:lnTo>
                </a:path>
                <a:path w="1238885" h="1041400">
                  <a:moveTo>
                    <a:pt x="456377" y="1041045"/>
                  </a:moveTo>
                  <a:lnTo>
                    <a:pt x="456377" y="1028073"/>
                  </a:lnTo>
                </a:path>
                <a:path w="1238885" h="1041400">
                  <a:moveTo>
                    <a:pt x="456377" y="0"/>
                  </a:moveTo>
                  <a:lnTo>
                    <a:pt x="456377" y="12969"/>
                  </a:lnTo>
                </a:path>
                <a:path w="1238885" h="1041400">
                  <a:moveTo>
                    <a:pt x="521573" y="1041045"/>
                  </a:moveTo>
                  <a:lnTo>
                    <a:pt x="521573" y="1028073"/>
                  </a:lnTo>
                </a:path>
                <a:path w="1238885" h="1041400">
                  <a:moveTo>
                    <a:pt x="521573" y="0"/>
                  </a:moveTo>
                  <a:lnTo>
                    <a:pt x="521573" y="12969"/>
                  </a:lnTo>
                </a:path>
                <a:path w="1238885" h="1041400">
                  <a:moveTo>
                    <a:pt x="586770" y="1041045"/>
                  </a:moveTo>
                  <a:lnTo>
                    <a:pt x="586770" y="1028073"/>
                  </a:lnTo>
                </a:path>
                <a:path w="1238885" h="1041400">
                  <a:moveTo>
                    <a:pt x="586770" y="0"/>
                  </a:moveTo>
                  <a:lnTo>
                    <a:pt x="586770" y="12969"/>
                  </a:lnTo>
                </a:path>
                <a:path w="1238885" h="1041400">
                  <a:moveTo>
                    <a:pt x="651967" y="1041045"/>
                  </a:moveTo>
                  <a:lnTo>
                    <a:pt x="651967" y="1014756"/>
                  </a:lnTo>
                </a:path>
                <a:path w="1238885" h="1041400">
                  <a:moveTo>
                    <a:pt x="651967" y="0"/>
                  </a:moveTo>
                  <a:lnTo>
                    <a:pt x="651967" y="26289"/>
                  </a:lnTo>
                </a:path>
                <a:path w="1238885" h="1041400">
                  <a:moveTo>
                    <a:pt x="717163" y="1041045"/>
                  </a:moveTo>
                  <a:lnTo>
                    <a:pt x="717163" y="1028073"/>
                  </a:lnTo>
                </a:path>
                <a:path w="1238885" h="1041400">
                  <a:moveTo>
                    <a:pt x="717163" y="0"/>
                  </a:moveTo>
                  <a:lnTo>
                    <a:pt x="717163" y="12969"/>
                  </a:lnTo>
                </a:path>
                <a:path w="1238885" h="1041400">
                  <a:moveTo>
                    <a:pt x="782360" y="1041045"/>
                  </a:moveTo>
                  <a:lnTo>
                    <a:pt x="782360" y="1028073"/>
                  </a:lnTo>
                </a:path>
                <a:path w="1238885" h="1041400">
                  <a:moveTo>
                    <a:pt x="782360" y="0"/>
                  </a:moveTo>
                  <a:lnTo>
                    <a:pt x="782360" y="12969"/>
                  </a:lnTo>
                </a:path>
                <a:path w="1238885" h="1041400">
                  <a:moveTo>
                    <a:pt x="847557" y="1041045"/>
                  </a:moveTo>
                  <a:lnTo>
                    <a:pt x="847557" y="1028073"/>
                  </a:lnTo>
                </a:path>
                <a:path w="1238885" h="1041400">
                  <a:moveTo>
                    <a:pt x="847557" y="0"/>
                  </a:moveTo>
                  <a:lnTo>
                    <a:pt x="847557" y="12969"/>
                  </a:lnTo>
                </a:path>
                <a:path w="1238885" h="1041400">
                  <a:moveTo>
                    <a:pt x="912754" y="1041045"/>
                  </a:moveTo>
                  <a:lnTo>
                    <a:pt x="912754" y="1028073"/>
                  </a:lnTo>
                </a:path>
                <a:path w="1238885" h="1041400">
                  <a:moveTo>
                    <a:pt x="912754" y="0"/>
                  </a:moveTo>
                  <a:lnTo>
                    <a:pt x="912754" y="12969"/>
                  </a:lnTo>
                </a:path>
                <a:path w="1238885" h="1041400">
                  <a:moveTo>
                    <a:pt x="977950" y="1041045"/>
                  </a:moveTo>
                  <a:lnTo>
                    <a:pt x="977950" y="1014756"/>
                  </a:lnTo>
                </a:path>
                <a:path w="1238885" h="1041400">
                  <a:moveTo>
                    <a:pt x="977950" y="0"/>
                  </a:moveTo>
                  <a:lnTo>
                    <a:pt x="977950" y="26289"/>
                  </a:lnTo>
                </a:path>
                <a:path w="1238885" h="1041400">
                  <a:moveTo>
                    <a:pt x="1043147" y="1041045"/>
                  </a:moveTo>
                  <a:lnTo>
                    <a:pt x="1043147" y="1028073"/>
                  </a:lnTo>
                </a:path>
                <a:path w="1238885" h="1041400">
                  <a:moveTo>
                    <a:pt x="1043147" y="0"/>
                  </a:moveTo>
                  <a:lnTo>
                    <a:pt x="1043147" y="12969"/>
                  </a:lnTo>
                </a:path>
                <a:path w="1238885" h="1041400">
                  <a:moveTo>
                    <a:pt x="1108344" y="1041045"/>
                  </a:moveTo>
                  <a:lnTo>
                    <a:pt x="1108344" y="1028073"/>
                  </a:lnTo>
                </a:path>
                <a:path w="1238885" h="1041400">
                  <a:moveTo>
                    <a:pt x="1108344" y="0"/>
                  </a:moveTo>
                  <a:lnTo>
                    <a:pt x="1108344" y="12969"/>
                  </a:lnTo>
                </a:path>
                <a:path w="1238885" h="1041400">
                  <a:moveTo>
                    <a:pt x="1173540" y="1041045"/>
                  </a:moveTo>
                  <a:lnTo>
                    <a:pt x="1173540" y="1028073"/>
                  </a:lnTo>
                </a:path>
                <a:path w="1238885" h="1041400">
                  <a:moveTo>
                    <a:pt x="1173540" y="0"/>
                  </a:moveTo>
                  <a:lnTo>
                    <a:pt x="1173540" y="12969"/>
                  </a:lnTo>
                </a:path>
                <a:path w="1238885" h="1041400">
                  <a:moveTo>
                    <a:pt x="1238737" y="1041045"/>
                  </a:moveTo>
                  <a:lnTo>
                    <a:pt x="1238737" y="1028073"/>
                  </a:lnTo>
                </a:path>
                <a:path w="1238885" h="1041400">
                  <a:moveTo>
                    <a:pt x="1238737" y="0"/>
                  </a:moveTo>
                  <a:lnTo>
                    <a:pt x="1238737" y="12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3001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066" y="942195"/>
              <a:ext cx="1304290" cy="1041400"/>
            </a:xfrm>
            <a:custGeom>
              <a:avLst/>
              <a:gdLst/>
              <a:ahLst/>
              <a:cxnLst/>
              <a:rect l="l" t="t" r="r" b="b"/>
              <a:pathLst>
                <a:path w="1304289" h="1041400">
                  <a:moveTo>
                    <a:pt x="1303934" y="1041045"/>
                  </a:moveTo>
                  <a:lnTo>
                    <a:pt x="1303934" y="1014756"/>
                  </a:lnTo>
                </a:path>
                <a:path w="1304289" h="1041400">
                  <a:moveTo>
                    <a:pt x="1303934" y="0"/>
                  </a:moveTo>
                  <a:lnTo>
                    <a:pt x="1303934" y="26289"/>
                  </a:lnTo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9767" y="1289210"/>
              <a:ext cx="1303655" cy="694055"/>
            </a:xfrm>
            <a:custGeom>
              <a:avLst/>
              <a:gdLst/>
              <a:ahLst/>
              <a:cxnLst/>
              <a:rect l="l" t="t" r="r" b="b"/>
              <a:pathLst>
                <a:path w="1303654" h="694055">
                  <a:moveTo>
                    <a:pt x="0" y="344911"/>
                  </a:moveTo>
                  <a:lnTo>
                    <a:pt x="701" y="342807"/>
                  </a:lnTo>
                  <a:lnTo>
                    <a:pt x="1051" y="340706"/>
                  </a:lnTo>
                  <a:lnTo>
                    <a:pt x="1752" y="338601"/>
                  </a:lnTo>
                  <a:lnTo>
                    <a:pt x="2453" y="336148"/>
                  </a:lnTo>
                  <a:lnTo>
                    <a:pt x="3154" y="334044"/>
                  </a:lnTo>
                  <a:lnTo>
                    <a:pt x="3855" y="331943"/>
                  </a:lnTo>
                  <a:lnTo>
                    <a:pt x="4556" y="329838"/>
                  </a:lnTo>
                  <a:lnTo>
                    <a:pt x="5257" y="327737"/>
                  </a:lnTo>
                  <a:lnTo>
                    <a:pt x="5608" y="325281"/>
                  </a:lnTo>
                  <a:lnTo>
                    <a:pt x="6309" y="323180"/>
                  </a:lnTo>
                  <a:lnTo>
                    <a:pt x="7010" y="321075"/>
                  </a:lnTo>
                  <a:lnTo>
                    <a:pt x="7711" y="318974"/>
                  </a:lnTo>
                  <a:lnTo>
                    <a:pt x="8412" y="316870"/>
                  </a:lnTo>
                  <a:lnTo>
                    <a:pt x="9113" y="314417"/>
                  </a:lnTo>
                  <a:lnTo>
                    <a:pt x="9814" y="312312"/>
                  </a:lnTo>
                  <a:lnTo>
                    <a:pt x="10165" y="310211"/>
                  </a:lnTo>
                  <a:lnTo>
                    <a:pt x="10866" y="308107"/>
                  </a:lnTo>
                  <a:lnTo>
                    <a:pt x="11567" y="306002"/>
                  </a:lnTo>
                  <a:lnTo>
                    <a:pt x="12268" y="303549"/>
                  </a:lnTo>
                  <a:lnTo>
                    <a:pt x="12969" y="301448"/>
                  </a:lnTo>
                  <a:lnTo>
                    <a:pt x="13670" y="299344"/>
                  </a:lnTo>
                  <a:lnTo>
                    <a:pt x="14371" y="297240"/>
                  </a:lnTo>
                  <a:lnTo>
                    <a:pt x="14721" y="295137"/>
                  </a:lnTo>
                  <a:lnTo>
                    <a:pt x="15422" y="293034"/>
                  </a:lnTo>
                  <a:lnTo>
                    <a:pt x="16123" y="290931"/>
                  </a:lnTo>
                  <a:lnTo>
                    <a:pt x="16824" y="288477"/>
                  </a:lnTo>
                  <a:lnTo>
                    <a:pt x="17526" y="286374"/>
                  </a:lnTo>
                  <a:lnTo>
                    <a:pt x="18227" y="284271"/>
                  </a:lnTo>
                  <a:lnTo>
                    <a:pt x="18928" y="282168"/>
                  </a:lnTo>
                  <a:lnTo>
                    <a:pt x="19278" y="280065"/>
                  </a:lnTo>
                  <a:lnTo>
                    <a:pt x="19979" y="277962"/>
                  </a:lnTo>
                  <a:lnTo>
                    <a:pt x="20680" y="275859"/>
                  </a:lnTo>
                  <a:lnTo>
                    <a:pt x="21381" y="273756"/>
                  </a:lnTo>
                  <a:lnTo>
                    <a:pt x="22082" y="271653"/>
                  </a:lnTo>
                  <a:lnTo>
                    <a:pt x="22783" y="269549"/>
                  </a:lnTo>
                  <a:lnTo>
                    <a:pt x="23484" y="267096"/>
                  </a:lnTo>
                  <a:lnTo>
                    <a:pt x="24185" y="264993"/>
                  </a:lnTo>
                  <a:lnTo>
                    <a:pt x="24536" y="262890"/>
                  </a:lnTo>
                  <a:lnTo>
                    <a:pt x="25237" y="260786"/>
                  </a:lnTo>
                  <a:lnTo>
                    <a:pt x="25938" y="258683"/>
                  </a:lnTo>
                  <a:lnTo>
                    <a:pt x="26639" y="256580"/>
                  </a:lnTo>
                  <a:lnTo>
                    <a:pt x="27340" y="254477"/>
                  </a:lnTo>
                  <a:lnTo>
                    <a:pt x="28041" y="252374"/>
                  </a:lnTo>
                  <a:lnTo>
                    <a:pt x="28742" y="250271"/>
                  </a:lnTo>
                  <a:lnTo>
                    <a:pt x="29093" y="248168"/>
                  </a:lnTo>
                  <a:lnTo>
                    <a:pt x="29794" y="246065"/>
                  </a:lnTo>
                  <a:lnTo>
                    <a:pt x="30495" y="243961"/>
                  </a:lnTo>
                  <a:lnTo>
                    <a:pt x="31196" y="242209"/>
                  </a:lnTo>
                  <a:lnTo>
                    <a:pt x="31897" y="240106"/>
                  </a:lnTo>
                  <a:lnTo>
                    <a:pt x="32598" y="238003"/>
                  </a:lnTo>
                  <a:lnTo>
                    <a:pt x="33299" y="235899"/>
                  </a:lnTo>
                  <a:lnTo>
                    <a:pt x="33649" y="233796"/>
                  </a:lnTo>
                  <a:lnTo>
                    <a:pt x="34350" y="231693"/>
                  </a:lnTo>
                  <a:lnTo>
                    <a:pt x="35052" y="229590"/>
                  </a:lnTo>
                  <a:lnTo>
                    <a:pt x="35753" y="227487"/>
                  </a:lnTo>
                  <a:lnTo>
                    <a:pt x="36454" y="225734"/>
                  </a:lnTo>
                  <a:lnTo>
                    <a:pt x="37155" y="223631"/>
                  </a:lnTo>
                  <a:lnTo>
                    <a:pt x="37856" y="221528"/>
                  </a:lnTo>
                  <a:lnTo>
                    <a:pt x="38206" y="219425"/>
                  </a:lnTo>
                  <a:lnTo>
                    <a:pt x="38907" y="217322"/>
                  </a:lnTo>
                  <a:lnTo>
                    <a:pt x="39608" y="215569"/>
                  </a:lnTo>
                  <a:lnTo>
                    <a:pt x="40309" y="213466"/>
                  </a:lnTo>
                  <a:lnTo>
                    <a:pt x="41010" y="211363"/>
                  </a:lnTo>
                  <a:lnTo>
                    <a:pt x="41711" y="209260"/>
                  </a:lnTo>
                  <a:lnTo>
                    <a:pt x="42412" y="207507"/>
                  </a:lnTo>
                  <a:lnTo>
                    <a:pt x="42763" y="205404"/>
                  </a:lnTo>
                  <a:lnTo>
                    <a:pt x="43464" y="203301"/>
                  </a:lnTo>
                  <a:lnTo>
                    <a:pt x="44165" y="201549"/>
                  </a:lnTo>
                  <a:lnTo>
                    <a:pt x="44866" y="199445"/>
                  </a:lnTo>
                  <a:lnTo>
                    <a:pt x="45567" y="197342"/>
                  </a:lnTo>
                  <a:lnTo>
                    <a:pt x="46268" y="195590"/>
                  </a:lnTo>
                  <a:lnTo>
                    <a:pt x="46969" y="193487"/>
                  </a:lnTo>
                  <a:lnTo>
                    <a:pt x="47320" y="191734"/>
                  </a:lnTo>
                  <a:lnTo>
                    <a:pt x="48021" y="189631"/>
                  </a:lnTo>
                  <a:lnTo>
                    <a:pt x="48722" y="187878"/>
                  </a:lnTo>
                  <a:lnTo>
                    <a:pt x="49423" y="185775"/>
                  </a:lnTo>
                  <a:lnTo>
                    <a:pt x="50124" y="184023"/>
                  </a:lnTo>
                  <a:lnTo>
                    <a:pt x="50825" y="181919"/>
                  </a:lnTo>
                  <a:lnTo>
                    <a:pt x="51526" y="180167"/>
                  </a:lnTo>
                  <a:lnTo>
                    <a:pt x="51876" y="178064"/>
                  </a:lnTo>
                  <a:lnTo>
                    <a:pt x="52578" y="176311"/>
                  </a:lnTo>
                  <a:lnTo>
                    <a:pt x="53279" y="174208"/>
                  </a:lnTo>
                  <a:lnTo>
                    <a:pt x="53980" y="172455"/>
                  </a:lnTo>
                  <a:lnTo>
                    <a:pt x="54681" y="170703"/>
                  </a:lnTo>
                  <a:lnTo>
                    <a:pt x="55382" y="168600"/>
                  </a:lnTo>
                  <a:lnTo>
                    <a:pt x="56083" y="166847"/>
                  </a:lnTo>
                  <a:lnTo>
                    <a:pt x="56784" y="165094"/>
                  </a:lnTo>
                  <a:lnTo>
                    <a:pt x="57134" y="162991"/>
                  </a:lnTo>
                  <a:lnTo>
                    <a:pt x="57835" y="161239"/>
                  </a:lnTo>
                  <a:lnTo>
                    <a:pt x="58536" y="159486"/>
                  </a:lnTo>
                  <a:lnTo>
                    <a:pt x="59237" y="157734"/>
                  </a:lnTo>
                  <a:lnTo>
                    <a:pt x="59938" y="155630"/>
                  </a:lnTo>
                  <a:lnTo>
                    <a:pt x="60639" y="153878"/>
                  </a:lnTo>
                  <a:lnTo>
                    <a:pt x="61341" y="152125"/>
                  </a:lnTo>
                  <a:lnTo>
                    <a:pt x="61691" y="150373"/>
                  </a:lnTo>
                  <a:lnTo>
                    <a:pt x="62392" y="148620"/>
                  </a:lnTo>
                  <a:lnTo>
                    <a:pt x="63093" y="146867"/>
                  </a:lnTo>
                  <a:lnTo>
                    <a:pt x="63794" y="145115"/>
                  </a:lnTo>
                  <a:lnTo>
                    <a:pt x="64495" y="143362"/>
                  </a:lnTo>
                  <a:lnTo>
                    <a:pt x="65196" y="141610"/>
                  </a:lnTo>
                  <a:lnTo>
                    <a:pt x="65897" y="139857"/>
                  </a:lnTo>
                  <a:lnTo>
                    <a:pt x="66248" y="138104"/>
                  </a:lnTo>
                  <a:lnTo>
                    <a:pt x="66949" y="136352"/>
                  </a:lnTo>
                  <a:lnTo>
                    <a:pt x="67650" y="134599"/>
                  </a:lnTo>
                  <a:lnTo>
                    <a:pt x="68351" y="132847"/>
                  </a:lnTo>
                  <a:lnTo>
                    <a:pt x="69052" y="131094"/>
                  </a:lnTo>
                  <a:lnTo>
                    <a:pt x="69753" y="129341"/>
                  </a:lnTo>
                  <a:lnTo>
                    <a:pt x="70454" y="127589"/>
                  </a:lnTo>
                  <a:lnTo>
                    <a:pt x="70805" y="125836"/>
                  </a:lnTo>
                  <a:lnTo>
                    <a:pt x="71506" y="124434"/>
                  </a:lnTo>
                  <a:lnTo>
                    <a:pt x="72207" y="122682"/>
                  </a:lnTo>
                  <a:lnTo>
                    <a:pt x="72908" y="120929"/>
                  </a:lnTo>
                  <a:lnTo>
                    <a:pt x="73609" y="119176"/>
                  </a:lnTo>
                  <a:lnTo>
                    <a:pt x="74310" y="117774"/>
                  </a:lnTo>
                  <a:lnTo>
                    <a:pt x="75011" y="116022"/>
                  </a:lnTo>
                  <a:lnTo>
                    <a:pt x="75361" y="114269"/>
                  </a:lnTo>
                  <a:lnTo>
                    <a:pt x="76062" y="112867"/>
                  </a:lnTo>
                  <a:lnTo>
                    <a:pt x="76763" y="111114"/>
                  </a:lnTo>
                  <a:lnTo>
                    <a:pt x="77464" y="109712"/>
                  </a:lnTo>
                  <a:lnTo>
                    <a:pt x="78165" y="107960"/>
                  </a:lnTo>
                  <a:lnTo>
                    <a:pt x="78867" y="106558"/>
                  </a:lnTo>
                  <a:lnTo>
                    <a:pt x="79568" y="104805"/>
                  </a:lnTo>
                  <a:lnTo>
                    <a:pt x="79918" y="103403"/>
                  </a:lnTo>
                  <a:lnTo>
                    <a:pt x="80619" y="101650"/>
                  </a:lnTo>
                  <a:lnTo>
                    <a:pt x="81320" y="100248"/>
                  </a:lnTo>
                  <a:lnTo>
                    <a:pt x="82021" y="98846"/>
                  </a:lnTo>
                  <a:lnTo>
                    <a:pt x="82722" y="97094"/>
                  </a:lnTo>
                  <a:lnTo>
                    <a:pt x="83423" y="95691"/>
                  </a:lnTo>
                  <a:lnTo>
                    <a:pt x="84124" y="94289"/>
                  </a:lnTo>
                  <a:lnTo>
                    <a:pt x="84475" y="92537"/>
                  </a:lnTo>
                  <a:lnTo>
                    <a:pt x="85176" y="91135"/>
                  </a:lnTo>
                  <a:lnTo>
                    <a:pt x="85877" y="89733"/>
                  </a:lnTo>
                  <a:lnTo>
                    <a:pt x="86578" y="88331"/>
                  </a:lnTo>
                  <a:lnTo>
                    <a:pt x="87279" y="86928"/>
                  </a:lnTo>
                  <a:lnTo>
                    <a:pt x="87980" y="85526"/>
                  </a:lnTo>
                  <a:lnTo>
                    <a:pt x="88681" y="84124"/>
                  </a:lnTo>
                  <a:lnTo>
                    <a:pt x="89382" y="82722"/>
                  </a:lnTo>
                  <a:lnTo>
                    <a:pt x="89733" y="81320"/>
                  </a:lnTo>
                  <a:lnTo>
                    <a:pt x="90434" y="79918"/>
                  </a:lnTo>
                  <a:lnTo>
                    <a:pt x="91135" y="78516"/>
                  </a:lnTo>
                  <a:lnTo>
                    <a:pt x="91836" y="77114"/>
                  </a:lnTo>
                  <a:lnTo>
                    <a:pt x="92537" y="75712"/>
                  </a:lnTo>
                  <a:lnTo>
                    <a:pt x="93238" y="74310"/>
                  </a:lnTo>
                  <a:lnTo>
                    <a:pt x="93939" y="72908"/>
                  </a:lnTo>
                  <a:lnTo>
                    <a:pt x="94289" y="71506"/>
                  </a:lnTo>
                  <a:lnTo>
                    <a:pt x="94990" y="70454"/>
                  </a:lnTo>
                  <a:lnTo>
                    <a:pt x="95691" y="69052"/>
                  </a:lnTo>
                  <a:lnTo>
                    <a:pt x="96393" y="67650"/>
                  </a:lnTo>
                  <a:lnTo>
                    <a:pt x="97094" y="66248"/>
                  </a:lnTo>
                  <a:lnTo>
                    <a:pt x="97795" y="65196"/>
                  </a:lnTo>
                  <a:lnTo>
                    <a:pt x="98496" y="63794"/>
                  </a:lnTo>
                  <a:lnTo>
                    <a:pt x="98846" y="62743"/>
                  </a:lnTo>
                  <a:lnTo>
                    <a:pt x="99547" y="61341"/>
                  </a:lnTo>
                  <a:lnTo>
                    <a:pt x="100248" y="60289"/>
                  </a:lnTo>
                  <a:lnTo>
                    <a:pt x="100949" y="58887"/>
                  </a:lnTo>
                  <a:lnTo>
                    <a:pt x="101650" y="57835"/>
                  </a:lnTo>
                  <a:lnTo>
                    <a:pt x="102351" y="56433"/>
                  </a:lnTo>
                  <a:lnTo>
                    <a:pt x="103052" y="55382"/>
                  </a:lnTo>
                  <a:lnTo>
                    <a:pt x="103403" y="53980"/>
                  </a:lnTo>
                  <a:lnTo>
                    <a:pt x="104104" y="52928"/>
                  </a:lnTo>
                  <a:lnTo>
                    <a:pt x="104805" y="51876"/>
                  </a:lnTo>
                  <a:lnTo>
                    <a:pt x="105506" y="50825"/>
                  </a:lnTo>
                  <a:lnTo>
                    <a:pt x="106207" y="49423"/>
                  </a:lnTo>
                  <a:lnTo>
                    <a:pt x="106908" y="48371"/>
                  </a:lnTo>
                  <a:lnTo>
                    <a:pt x="107609" y="47320"/>
                  </a:lnTo>
                  <a:lnTo>
                    <a:pt x="107960" y="46268"/>
                  </a:lnTo>
                  <a:lnTo>
                    <a:pt x="108661" y="45217"/>
                  </a:lnTo>
                  <a:lnTo>
                    <a:pt x="109362" y="44165"/>
                  </a:lnTo>
                  <a:lnTo>
                    <a:pt x="110063" y="43113"/>
                  </a:lnTo>
                  <a:lnTo>
                    <a:pt x="110764" y="42062"/>
                  </a:lnTo>
                  <a:lnTo>
                    <a:pt x="111465" y="41010"/>
                  </a:lnTo>
                  <a:lnTo>
                    <a:pt x="112166" y="39959"/>
                  </a:lnTo>
                  <a:lnTo>
                    <a:pt x="112516" y="38907"/>
                  </a:lnTo>
                  <a:lnTo>
                    <a:pt x="113217" y="37856"/>
                  </a:lnTo>
                  <a:lnTo>
                    <a:pt x="113919" y="36804"/>
                  </a:lnTo>
                  <a:lnTo>
                    <a:pt x="114620" y="36103"/>
                  </a:lnTo>
                  <a:lnTo>
                    <a:pt x="115321" y="35052"/>
                  </a:lnTo>
                  <a:lnTo>
                    <a:pt x="116022" y="34000"/>
                  </a:lnTo>
                  <a:lnTo>
                    <a:pt x="116723" y="32948"/>
                  </a:lnTo>
                  <a:lnTo>
                    <a:pt x="117073" y="32247"/>
                  </a:lnTo>
                  <a:lnTo>
                    <a:pt x="117774" y="31196"/>
                  </a:lnTo>
                  <a:lnTo>
                    <a:pt x="118475" y="30495"/>
                  </a:lnTo>
                  <a:lnTo>
                    <a:pt x="119176" y="29443"/>
                  </a:lnTo>
                  <a:lnTo>
                    <a:pt x="119877" y="28742"/>
                  </a:lnTo>
                  <a:lnTo>
                    <a:pt x="120578" y="27691"/>
                  </a:lnTo>
                  <a:lnTo>
                    <a:pt x="121279" y="26990"/>
                  </a:lnTo>
                  <a:lnTo>
                    <a:pt x="121980" y="25938"/>
                  </a:lnTo>
                  <a:lnTo>
                    <a:pt x="122331" y="25237"/>
                  </a:lnTo>
                  <a:lnTo>
                    <a:pt x="123032" y="24536"/>
                  </a:lnTo>
                  <a:lnTo>
                    <a:pt x="123733" y="23484"/>
                  </a:lnTo>
                  <a:lnTo>
                    <a:pt x="124434" y="22783"/>
                  </a:lnTo>
                  <a:lnTo>
                    <a:pt x="125135" y="22082"/>
                  </a:lnTo>
                  <a:lnTo>
                    <a:pt x="125836" y="21381"/>
                  </a:lnTo>
                  <a:lnTo>
                    <a:pt x="126537" y="20680"/>
                  </a:lnTo>
                  <a:lnTo>
                    <a:pt x="126888" y="19979"/>
                  </a:lnTo>
                  <a:lnTo>
                    <a:pt x="127589" y="19278"/>
                  </a:lnTo>
                  <a:lnTo>
                    <a:pt x="128290" y="18577"/>
                  </a:lnTo>
                  <a:lnTo>
                    <a:pt x="128991" y="17876"/>
                  </a:lnTo>
                  <a:lnTo>
                    <a:pt x="129692" y="17175"/>
                  </a:lnTo>
                  <a:lnTo>
                    <a:pt x="130393" y="16474"/>
                  </a:lnTo>
                  <a:lnTo>
                    <a:pt x="131094" y="15773"/>
                  </a:lnTo>
                  <a:lnTo>
                    <a:pt x="131445" y="15072"/>
                  </a:lnTo>
                  <a:lnTo>
                    <a:pt x="132146" y="14371"/>
                  </a:lnTo>
                  <a:lnTo>
                    <a:pt x="132847" y="13670"/>
                  </a:lnTo>
                  <a:lnTo>
                    <a:pt x="133548" y="13319"/>
                  </a:lnTo>
                  <a:lnTo>
                    <a:pt x="134249" y="12618"/>
                  </a:lnTo>
                  <a:lnTo>
                    <a:pt x="134950" y="11917"/>
                  </a:lnTo>
                  <a:lnTo>
                    <a:pt x="135651" y="11567"/>
                  </a:lnTo>
                  <a:lnTo>
                    <a:pt x="136001" y="10866"/>
                  </a:lnTo>
                  <a:lnTo>
                    <a:pt x="136702" y="10515"/>
                  </a:lnTo>
                  <a:lnTo>
                    <a:pt x="137403" y="9814"/>
                  </a:lnTo>
                  <a:lnTo>
                    <a:pt x="138104" y="9464"/>
                  </a:lnTo>
                  <a:lnTo>
                    <a:pt x="138805" y="8763"/>
                  </a:lnTo>
                  <a:lnTo>
                    <a:pt x="139506" y="8412"/>
                  </a:lnTo>
                  <a:lnTo>
                    <a:pt x="140208" y="8061"/>
                  </a:lnTo>
                  <a:lnTo>
                    <a:pt x="140558" y="7360"/>
                  </a:lnTo>
                  <a:lnTo>
                    <a:pt x="141259" y="7010"/>
                  </a:lnTo>
                  <a:lnTo>
                    <a:pt x="141960" y="6659"/>
                  </a:lnTo>
                  <a:lnTo>
                    <a:pt x="142661" y="6309"/>
                  </a:lnTo>
                  <a:lnTo>
                    <a:pt x="143362" y="5958"/>
                  </a:lnTo>
                  <a:lnTo>
                    <a:pt x="144063" y="5257"/>
                  </a:lnTo>
                  <a:lnTo>
                    <a:pt x="144764" y="4907"/>
                  </a:lnTo>
                  <a:lnTo>
                    <a:pt x="145115" y="4556"/>
                  </a:lnTo>
                  <a:lnTo>
                    <a:pt x="145816" y="4206"/>
                  </a:lnTo>
                  <a:lnTo>
                    <a:pt x="146517" y="3855"/>
                  </a:lnTo>
                  <a:lnTo>
                    <a:pt x="147218" y="3505"/>
                  </a:lnTo>
                  <a:lnTo>
                    <a:pt x="147919" y="3505"/>
                  </a:lnTo>
                  <a:lnTo>
                    <a:pt x="148620" y="3154"/>
                  </a:lnTo>
                  <a:lnTo>
                    <a:pt x="149321" y="2804"/>
                  </a:lnTo>
                  <a:lnTo>
                    <a:pt x="149672" y="2453"/>
                  </a:lnTo>
                  <a:lnTo>
                    <a:pt x="150373" y="2103"/>
                  </a:lnTo>
                  <a:lnTo>
                    <a:pt x="151074" y="2103"/>
                  </a:lnTo>
                  <a:lnTo>
                    <a:pt x="151775" y="1752"/>
                  </a:lnTo>
                  <a:lnTo>
                    <a:pt x="152476" y="1402"/>
                  </a:lnTo>
                  <a:lnTo>
                    <a:pt x="153177" y="1402"/>
                  </a:lnTo>
                  <a:lnTo>
                    <a:pt x="153878" y="1051"/>
                  </a:lnTo>
                  <a:lnTo>
                    <a:pt x="154579" y="1051"/>
                  </a:lnTo>
                  <a:lnTo>
                    <a:pt x="154929" y="701"/>
                  </a:lnTo>
                  <a:lnTo>
                    <a:pt x="156331" y="701"/>
                  </a:lnTo>
                  <a:lnTo>
                    <a:pt x="157032" y="350"/>
                  </a:lnTo>
                  <a:lnTo>
                    <a:pt x="159136" y="350"/>
                  </a:lnTo>
                  <a:lnTo>
                    <a:pt x="159486" y="0"/>
                  </a:lnTo>
                  <a:lnTo>
                    <a:pt x="165445" y="0"/>
                  </a:lnTo>
                  <a:lnTo>
                    <a:pt x="166146" y="350"/>
                  </a:lnTo>
                  <a:lnTo>
                    <a:pt x="167548" y="350"/>
                  </a:lnTo>
                  <a:lnTo>
                    <a:pt x="168249" y="701"/>
                  </a:lnTo>
                  <a:lnTo>
                    <a:pt x="169301" y="701"/>
                  </a:lnTo>
                  <a:lnTo>
                    <a:pt x="170002" y="1051"/>
                  </a:lnTo>
                  <a:lnTo>
                    <a:pt x="170703" y="1051"/>
                  </a:lnTo>
                  <a:lnTo>
                    <a:pt x="171404" y="1402"/>
                  </a:lnTo>
                  <a:lnTo>
                    <a:pt x="172105" y="1402"/>
                  </a:lnTo>
                  <a:lnTo>
                    <a:pt x="172806" y="1752"/>
                  </a:lnTo>
                  <a:lnTo>
                    <a:pt x="173156" y="2103"/>
                  </a:lnTo>
                  <a:lnTo>
                    <a:pt x="173857" y="2103"/>
                  </a:lnTo>
                  <a:lnTo>
                    <a:pt x="174558" y="2453"/>
                  </a:lnTo>
                  <a:lnTo>
                    <a:pt x="175260" y="2804"/>
                  </a:lnTo>
                  <a:lnTo>
                    <a:pt x="175961" y="3154"/>
                  </a:lnTo>
                  <a:lnTo>
                    <a:pt x="176662" y="3154"/>
                  </a:lnTo>
                  <a:lnTo>
                    <a:pt x="177363" y="3505"/>
                  </a:lnTo>
                  <a:lnTo>
                    <a:pt x="177713" y="3855"/>
                  </a:lnTo>
                  <a:lnTo>
                    <a:pt x="178414" y="4206"/>
                  </a:lnTo>
                  <a:lnTo>
                    <a:pt x="179115" y="4556"/>
                  </a:lnTo>
                  <a:lnTo>
                    <a:pt x="179816" y="4907"/>
                  </a:lnTo>
                  <a:lnTo>
                    <a:pt x="180517" y="5257"/>
                  </a:lnTo>
                  <a:lnTo>
                    <a:pt x="181218" y="5608"/>
                  </a:lnTo>
                  <a:lnTo>
                    <a:pt x="181919" y="5958"/>
                  </a:lnTo>
                  <a:lnTo>
                    <a:pt x="182270" y="6659"/>
                  </a:lnTo>
                  <a:lnTo>
                    <a:pt x="182971" y="7010"/>
                  </a:lnTo>
                  <a:lnTo>
                    <a:pt x="183672" y="7360"/>
                  </a:lnTo>
                  <a:lnTo>
                    <a:pt x="184373" y="7711"/>
                  </a:lnTo>
                  <a:lnTo>
                    <a:pt x="185074" y="8412"/>
                  </a:lnTo>
                  <a:lnTo>
                    <a:pt x="185775" y="8763"/>
                  </a:lnTo>
                  <a:lnTo>
                    <a:pt x="186476" y="9113"/>
                  </a:lnTo>
                  <a:lnTo>
                    <a:pt x="187177" y="9814"/>
                  </a:lnTo>
                  <a:lnTo>
                    <a:pt x="187528" y="10165"/>
                  </a:lnTo>
                  <a:lnTo>
                    <a:pt x="188229" y="10866"/>
                  </a:lnTo>
                  <a:lnTo>
                    <a:pt x="188930" y="11567"/>
                  </a:lnTo>
                  <a:lnTo>
                    <a:pt x="189631" y="11917"/>
                  </a:lnTo>
                  <a:lnTo>
                    <a:pt x="190332" y="12618"/>
                  </a:lnTo>
                  <a:lnTo>
                    <a:pt x="191033" y="12969"/>
                  </a:lnTo>
                  <a:lnTo>
                    <a:pt x="191734" y="13670"/>
                  </a:lnTo>
                  <a:lnTo>
                    <a:pt x="192084" y="14371"/>
                  </a:lnTo>
                  <a:lnTo>
                    <a:pt x="192786" y="15072"/>
                  </a:lnTo>
                  <a:lnTo>
                    <a:pt x="193487" y="15773"/>
                  </a:lnTo>
                  <a:lnTo>
                    <a:pt x="194188" y="16123"/>
                  </a:lnTo>
                  <a:lnTo>
                    <a:pt x="194889" y="16824"/>
                  </a:lnTo>
                  <a:lnTo>
                    <a:pt x="195590" y="17526"/>
                  </a:lnTo>
                  <a:lnTo>
                    <a:pt x="196291" y="18227"/>
                  </a:lnTo>
                  <a:lnTo>
                    <a:pt x="196641" y="18928"/>
                  </a:lnTo>
                  <a:lnTo>
                    <a:pt x="197342" y="19629"/>
                  </a:lnTo>
                  <a:lnTo>
                    <a:pt x="198043" y="20330"/>
                  </a:lnTo>
                  <a:lnTo>
                    <a:pt x="198744" y="21031"/>
                  </a:lnTo>
                  <a:lnTo>
                    <a:pt x="199445" y="22082"/>
                  </a:lnTo>
                  <a:lnTo>
                    <a:pt x="200146" y="22783"/>
                  </a:lnTo>
                  <a:lnTo>
                    <a:pt x="200847" y="23484"/>
                  </a:lnTo>
                  <a:lnTo>
                    <a:pt x="201198" y="24185"/>
                  </a:lnTo>
                  <a:lnTo>
                    <a:pt x="201899" y="25237"/>
                  </a:lnTo>
                  <a:lnTo>
                    <a:pt x="202600" y="25938"/>
                  </a:lnTo>
                  <a:lnTo>
                    <a:pt x="203301" y="26639"/>
                  </a:lnTo>
                  <a:lnTo>
                    <a:pt x="204002" y="27691"/>
                  </a:lnTo>
                  <a:lnTo>
                    <a:pt x="204703" y="28392"/>
                  </a:lnTo>
                  <a:lnTo>
                    <a:pt x="205404" y="29443"/>
                  </a:lnTo>
                  <a:lnTo>
                    <a:pt x="205755" y="30144"/>
                  </a:lnTo>
                  <a:lnTo>
                    <a:pt x="206456" y="31196"/>
                  </a:lnTo>
                  <a:lnTo>
                    <a:pt x="207157" y="31897"/>
                  </a:lnTo>
                  <a:lnTo>
                    <a:pt x="207858" y="32948"/>
                  </a:lnTo>
                  <a:lnTo>
                    <a:pt x="208559" y="34000"/>
                  </a:lnTo>
                  <a:lnTo>
                    <a:pt x="209260" y="34701"/>
                  </a:lnTo>
                  <a:lnTo>
                    <a:pt x="209961" y="35753"/>
                  </a:lnTo>
                  <a:lnTo>
                    <a:pt x="210312" y="36804"/>
                  </a:lnTo>
                  <a:lnTo>
                    <a:pt x="211013" y="37856"/>
                  </a:lnTo>
                  <a:lnTo>
                    <a:pt x="211714" y="38557"/>
                  </a:lnTo>
                  <a:lnTo>
                    <a:pt x="212415" y="39608"/>
                  </a:lnTo>
                  <a:lnTo>
                    <a:pt x="213116" y="40660"/>
                  </a:lnTo>
                  <a:lnTo>
                    <a:pt x="213817" y="41711"/>
                  </a:lnTo>
                  <a:lnTo>
                    <a:pt x="214518" y="42763"/>
                  </a:lnTo>
                  <a:lnTo>
                    <a:pt x="214868" y="43815"/>
                  </a:lnTo>
                  <a:lnTo>
                    <a:pt x="215569" y="44866"/>
                  </a:lnTo>
                  <a:lnTo>
                    <a:pt x="216270" y="45918"/>
                  </a:lnTo>
                  <a:lnTo>
                    <a:pt x="216971" y="46969"/>
                  </a:lnTo>
                  <a:lnTo>
                    <a:pt x="217672" y="48371"/>
                  </a:lnTo>
                  <a:lnTo>
                    <a:pt x="218373" y="49423"/>
                  </a:lnTo>
                  <a:lnTo>
                    <a:pt x="219075" y="50474"/>
                  </a:lnTo>
                  <a:lnTo>
                    <a:pt x="219776" y="51526"/>
                  </a:lnTo>
                  <a:lnTo>
                    <a:pt x="220126" y="52578"/>
                  </a:lnTo>
                  <a:lnTo>
                    <a:pt x="220827" y="53980"/>
                  </a:lnTo>
                  <a:lnTo>
                    <a:pt x="221528" y="55031"/>
                  </a:lnTo>
                  <a:lnTo>
                    <a:pt x="222229" y="56433"/>
                  </a:lnTo>
                  <a:lnTo>
                    <a:pt x="222930" y="57485"/>
                  </a:lnTo>
                  <a:lnTo>
                    <a:pt x="223631" y="58536"/>
                  </a:lnTo>
                  <a:lnTo>
                    <a:pt x="224332" y="59938"/>
                  </a:lnTo>
                  <a:lnTo>
                    <a:pt x="224683" y="60990"/>
                  </a:lnTo>
                  <a:lnTo>
                    <a:pt x="225384" y="62392"/>
                  </a:lnTo>
                  <a:lnTo>
                    <a:pt x="226085" y="63444"/>
                  </a:lnTo>
                  <a:lnTo>
                    <a:pt x="226786" y="64846"/>
                  </a:lnTo>
                  <a:lnTo>
                    <a:pt x="227487" y="66248"/>
                  </a:lnTo>
                  <a:lnTo>
                    <a:pt x="228188" y="67299"/>
                  </a:lnTo>
                  <a:lnTo>
                    <a:pt x="228889" y="68701"/>
                  </a:lnTo>
                  <a:lnTo>
                    <a:pt x="229240" y="70104"/>
                  </a:lnTo>
                  <a:lnTo>
                    <a:pt x="229941" y="71506"/>
                  </a:lnTo>
                  <a:lnTo>
                    <a:pt x="230642" y="72557"/>
                  </a:lnTo>
                  <a:lnTo>
                    <a:pt x="231343" y="73959"/>
                  </a:lnTo>
                  <a:lnTo>
                    <a:pt x="232044" y="75361"/>
                  </a:lnTo>
                  <a:lnTo>
                    <a:pt x="232745" y="76763"/>
                  </a:lnTo>
                  <a:lnTo>
                    <a:pt x="233446" y="78165"/>
                  </a:lnTo>
                  <a:lnTo>
                    <a:pt x="233796" y="79568"/>
                  </a:lnTo>
                  <a:lnTo>
                    <a:pt x="234497" y="80970"/>
                  </a:lnTo>
                  <a:lnTo>
                    <a:pt x="235198" y="82372"/>
                  </a:lnTo>
                  <a:lnTo>
                    <a:pt x="235899" y="83774"/>
                  </a:lnTo>
                  <a:lnTo>
                    <a:pt x="236601" y="85176"/>
                  </a:lnTo>
                  <a:lnTo>
                    <a:pt x="237302" y="86578"/>
                  </a:lnTo>
                  <a:lnTo>
                    <a:pt x="238003" y="87980"/>
                  </a:lnTo>
                  <a:lnTo>
                    <a:pt x="238353" y="89382"/>
                  </a:lnTo>
                  <a:lnTo>
                    <a:pt x="239054" y="90784"/>
                  </a:lnTo>
                  <a:lnTo>
                    <a:pt x="239755" y="92537"/>
                  </a:lnTo>
                  <a:lnTo>
                    <a:pt x="242910" y="99898"/>
                  </a:lnTo>
                  <a:lnTo>
                    <a:pt x="243611" y="101650"/>
                  </a:lnTo>
                  <a:lnTo>
                    <a:pt x="244312" y="103052"/>
                  </a:lnTo>
                  <a:lnTo>
                    <a:pt x="245013" y="104454"/>
                  </a:lnTo>
                  <a:lnTo>
                    <a:pt x="245714" y="106207"/>
                  </a:lnTo>
                  <a:lnTo>
                    <a:pt x="246415" y="107609"/>
                  </a:lnTo>
                  <a:lnTo>
                    <a:pt x="247116" y="109362"/>
                  </a:lnTo>
                  <a:lnTo>
                    <a:pt x="247467" y="110764"/>
                  </a:lnTo>
                  <a:lnTo>
                    <a:pt x="248168" y="112516"/>
                  </a:lnTo>
                  <a:lnTo>
                    <a:pt x="248869" y="114269"/>
                  </a:lnTo>
                  <a:lnTo>
                    <a:pt x="249570" y="115671"/>
                  </a:lnTo>
                  <a:lnTo>
                    <a:pt x="250271" y="117424"/>
                  </a:lnTo>
                  <a:lnTo>
                    <a:pt x="250972" y="119176"/>
                  </a:lnTo>
                  <a:lnTo>
                    <a:pt x="251673" y="120578"/>
                  </a:lnTo>
                  <a:lnTo>
                    <a:pt x="252374" y="122331"/>
                  </a:lnTo>
                  <a:lnTo>
                    <a:pt x="252724" y="124084"/>
                  </a:lnTo>
                  <a:lnTo>
                    <a:pt x="253425" y="125836"/>
                  </a:lnTo>
                  <a:lnTo>
                    <a:pt x="254127" y="127238"/>
                  </a:lnTo>
                  <a:lnTo>
                    <a:pt x="254828" y="128991"/>
                  </a:lnTo>
                  <a:lnTo>
                    <a:pt x="255529" y="130743"/>
                  </a:lnTo>
                  <a:lnTo>
                    <a:pt x="256230" y="132496"/>
                  </a:lnTo>
                  <a:lnTo>
                    <a:pt x="256931" y="134249"/>
                  </a:lnTo>
                  <a:lnTo>
                    <a:pt x="257281" y="136001"/>
                  </a:lnTo>
                  <a:lnTo>
                    <a:pt x="257982" y="137754"/>
                  </a:lnTo>
                  <a:lnTo>
                    <a:pt x="258683" y="139506"/>
                  </a:lnTo>
                  <a:lnTo>
                    <a:pt x="259384" y="141259"/>
                  </a:lnTo>
                  <a:lnTo>
                    <a:pt x="260085" y="143012"/>
                  </a:lnTo>
                  <a:lnTo>
                    <a:pt x="260786" y="144764"/>
                  </a:lnTo>
                  <a:lnTo>
                    <a:pt x="261487" y="146517"/>
                  </a:lnTo>
                  <a:lnTo>
                    <a:pt x="261838" y="148269"/>
                  </a:lnTo>
                  <a:lnTo>
                    <a:pt x="262539" y="150022"/>
                  </a:lnTo>
                  <a:lnTo>
                    <a:pt x="263240" y="151775"/>
                  </a:lnTo>
                  <a:lnTo>
                    <a:pt x="263941" y="153527"/>
                  </a:lnTo>
                  <a:lnTo>
                    <a:pt x="264642" y="155280"/>
                  </a:lnTo>
                  <a:lnTo>
                    <a:pt x="265343" y="157383"/>
                  </a:lnTo>
                  <a:lnTo>
                    <a:pt x="266044" y="159136"/>
                  </a:lnTo>
                  <a:lnTo>
                    <a:pt x="266395" y="160888"/>
                  </a:lnTo>
                  <a:lnTo>
                    <a:pt x="267096" y="162641"/>
                  </a:lnTo>
                  <a:lnTo>
                    <a:pt x="267797" y="164744"/>
                  </a:lnTo>
                  <a:lnTo>
                    <a:pt x="268498" y="166497"/>
                  </a:lnTo>
                  <a:lnTo>
                    <a:pt x="269199" y="168249"/>
                  </a:lnTo>
                  <a:lnTo>
                    <a:pt x="269900" y="170352"/>
                  </a:lnTo>
                  <a:lnTo>
                    <a:pt x="270601" y="172105"/>
                  </a:lnTo>
                  <a:lnTo>
                    <a:pt x="270951" y="173857"/>
                  </a:lnTo>
                  <a:lnTo>
                    <a:pt x="271653" y="175961"/>
                  </a:lnTo>
                  <a:lnTo>
                    <a:pt x="272354" y="177713"/>
                  </a:lnTo>
                  <a:lnTo>
                    <a:pt x="273055" y="179816"/>
                  </a:lnTo>
                  <a:lnTo>
                    <a:pt x="273756" y="181569"/>
                  </a:lnTo>
                  <a:lnTo>
                    <a:pt x="274457" y="183321"/>
                  </a:lnTo>
                  <a:lnTo>
                    <a:pt x="275158" y="185425"/>
                  </a:lnTo>
                  <a:lnTo>
                    <a:pt x="275508" y="187528"/>
                  </a:lnTo>
                  <a:lnTo>
                    <a:pt x="276209" y="189280"/>
                  </a:lnTo>
                  <a:lnTo>
                    <a:pt x="276910" y="191383"/>
                  </a:lnTo>
                  <a:lnTo>
                    <a:pt x="277611" y="193136"/>
                  </a:lnTo>
                  <a:lnTo>
                    <a:pt x="278312" y="195239"/>
                  </a:lnTo>
                  <a:lnTo>
                    <a:pt x="279013" y="196992"/>
                  </a:lnTo>
                  <a:lnTo>
                    <a:pt x="279714" y="199095"/>
                  </a:lnTo>
                  <a:lnTo>
                    <a:pt x="280065" y="201198"/>
                  </a:lnTo>
                  <a:lnTo>
                    <a:pt x="280766" y="202951"/>
                  </a:lnTo>
                  <a:lnTo>
                    <a:pt x="281467" y="205054"/>
                  </a:lnTo>
                  <a:lnTo>
                    <a:pt x="282168" y="207157"/>
                  </a:lnTo>
                  <a:lnTo>
                    <a:pt x="282869" y="208909"/>
                  </a:lnTo>
                  <a:lnTo>
                    <a:pt x="283570" y="211013"/>
                  </a:lnTo>
                  <a:lnTo>
                    <a:pt x="284271" y="213116"/>
                  </a:lnTo>
                  <a:lnTo>
                    <a:pt x="284972" y="214868"/>
                  </a:lnTo>
                  <a:lnTo>
                    <a:pt x="285323" y="216971"/>
                  </a:lnTo>
                  <a:lnTo>
                    <a:pt x="286024" y="219075"/>
                  </a:lnTo>
                  <a:lnTo>
                    <a:pt x="286725" y="221178"/>
                  </a:lnTo>
                  <a:lnTo>
                    <a:pt x="287426" y="223281"/>
                  </a:lnTo>
                  <a:lnTo>
                    <a:pt x="288127" y="225033"/>
                  </a:lnTo>
                  <a:lnTo>
                    <a:pt x="288828" y="227136"/>
                  </a:lnTo>
                  <a:lnTo>
                    <a:pt x="289529" y="229240"/>
                  </a:lnTo>
                  <a:lnTo>
                    <a:pt x="289880" y="231343"/>
                  </a:lnTo>
                  <a:lnTo>
                    <a:pt x="290581" y="233446"/>
                  </a:lnTo>
                  <a:lnTo>
                    <a:pt x="291282" y="235549"/>
                  </a:lnTo>
                  <a:lnTo>
                    <a:pt x="291983" y="237652"/>
                  </a:lnTo>
                  <a:lnTo>
                    <a:pt x="292684" y="239755"/>
                  </a:lnTo>
                  <a:lnTo>
                    <a:pt x="293385" y="241508"/>
                  </a:lnTo>
                  <a:lnTo>
                    <a:pt x="294086" y="243611"/>
                  </a:lnTo>
                  <a:lnTo>
                    <a:pt x="294436" y="245714"/>
                  </a:lnTo>
                  <a:lnTo>
                    <a:pt x="295137" y="247817"/>
                  </a:lnTo>
                  <a:lnTo>
                    <a:pt x="295838" y="249920"/>
                  </a:lnTo>
                  <a:lnTo>
                    <a:pt x="296539" y="252023"/>
                  </a:lnTo>
                  <a:lnTo>
                    <a:pt x="297240" y="254127"/>
                  </a:lnTo>
                  <a:lnTo>
                    <a:pt x="297942" y="256230"/>
                  </a:lnTo>
                  <a:lnTo>
                    <a:pt x="298643" y="258333"/>
                  </a:lnTo>
                  <a:lnTo>
                    <a:pt x="298993" y="260436"/>
                  </a:lnTo>
                  <a:lnTo>
                    <a:pt x="299694" y="262539"/>
                  </a:lnTo>
                  <a:lnTo>
                    <a:pt x="300395" y="264642"/>
                  </a:lnTo>
                  <a:lnTo>
                    <a:pt x="301096" y="266745"/>
                  </a:lnTo>
                  <a:lnTo>
                    <a:pt x="301797" y="268848"/>
                  </a:lnTo>
                  <a:lnTo>
                    <a:pt x="302498" y="270951"/>
                  </a:lnTo>
                  <a:lnTo>
                    <a:pt x="303199" y="273405"/>
                  </a:lnTo>
                  <a:lnTo>
                    <a:pt x="303550" y="275508"/>
                  </a:lnTo>
                  <a:lnTo>
                    <a:pt x="304251" y="277611"/>
                  </a:lnTo>
                  <a:lnTo>
                    <a:pt x="304952" y="279714"/>
                  </a:lnTo>
                  <a:lnTo>
                    <a:pt x="305653" y="281818"/>
                  </a:lnTo>
                  <a:lnTo>
                    <a:pt x="306354" y="283921"/>
                  </a:lnTo>
                  <a:lnTo>
                    <a:pt x="307055" y="286024"/>
                  </a:lnTo>
                  <a:lnTo>
                    <a:pt x="307756" y="288127"/>
                  </a:lnTo>
                  <a:lnTo>
                    <a:pt x="308107" y="290230"/>
                  </a:lnTo>
                  <a:lnTo>
                    <a:pt x="308808" y="292684"/>
                  </a:lnTo>
                  <a:lnTo>
                    <a:pt x="309509" y="294787"/>
                  </a:lnTo>
                  <a:lnTo>
                    <a:pt x="310210" y="296890"/>
                  </a:lnTo>
                  <a:lnTo>
                    <a:pt x="310911" y="298992"/>
                  </a:lnTo>
                  <a:lnTo>
                    <a:pt x="311612" y="301096"/>
                  </a:lnTo>
                  <a:lnTo>
                    <a:pt x="312313" y="303200"/>
                  </a:lnTo>
                  <a:lnTo>
                    <a:pt x="312663" y="305654"/>
                  </a:lnTo>
                  <a:lnTo>
                    <a:pt x="313364" y="307755"/>
                  </a:lnTo>
                  <a:lnTo>
                    <a:pt x="314065" y="309859"/>
                  </a:lnTo>
                  <a:lnTo>
                    <a:pt x="314766" y="311963"/>
                  </a:lnTo>
                  <a:lnTo>
                    <a:pt x="315468" y="314065"/>
                  </a:lnTo>
                  <a:lnTo>
                    <a:pt x="316169" y="316169"/>
                  </a:lnTo>
                  <a:lnTo>
                    <a:pt x="316870" y="318622"/>
                  </a:lnTo>
                  <a:lnTo>
                    <a:pt x="317571" y="320726"/>
                  </a:lnTo>
                  <a:lnTo>
                    <a:pt x="317921" y="322828"/>
                  </a:lnTo>
                  <a:lnTo>
                    <a:pt x="318622" y="324932"/>
                  </a:lnTo>
                  <a:lnTo>
                    <a:pt x="319323" y="327033"/>
                  </a:lnTo>
                  <a:lnTo>
                    <a:pt x="320024" y="329489"/>
                  </a:lnTo>
                  <a:lnTo>
                    <a:pt x="320725" y="331591"/>
                  </a:lnTo>
                  <a:lnTo>
                    <a:pt x="321426" y="333695"/>
                  </a:lnTo>
                  <a:lnTo>
                    <a:pt x="322127" y="335796"/>
                  </a:lnTo>
                  <a:lnTo>
                    <a:pt x="322478" y="338252"/>
                  </a:lnTo>
                  <a:lnTo>
                    <a:pt x="323179" y="340354"/>
                  </a:lnTo>
                  <a:lnTo>
                    <a:pt x="323880" y="342458"/>
                  </a:lnTo>
                  <a:lnTo>
                    <a:pt x="324581" y="344559"/>
                  </a:lnTo>
                  <a:lnTo>
                    <a:pt x="325282" y="346664"/>
                  </a:lnTo>
                  <a:lnTo>
                    <a:pt x="325983" y="349117"/>
                  </a:lnTo>
                  <a:lnTo>
                    <a:pt x="326684" y="351221"/>
                  </a:lnTo>
                  <a:lnTo>
                    <a:pt x="327035" y="353322"/>
                  </a:lnTo>
                  <a:lnTo>
                    <a:pt x="327736" y="355427"/>
                  </a:lnTo>
                  <a:lnTo>
                    <a:pt x="328437" y="357880"/>
                  </a:lnTo>
                  <a:lnTo>
                    <a:pt x="329138" y="359984"/>
                  </a:lnTo>
                  <a:lnTo>
                    <a:pt x="329839" y="362085"/>
                  </a:lnTo>
                  <a:lnTo>
                    <a:pt x="330540" y="364190"/>
                  </a:lnTo>
                  <a:lnTo>
                    <a:pt x="331241" y="366294"/>
                  </a:lnTo>
                  <a:lnTo>
                    <a:pt x="331591" y="368747"/>
                  </a:lnTo>
                  <a:lnTo>
                    <a:pt x="332292" y="370848"/>
                  </a:lnTo>
                  <a:lnTo>
                    <a:pt x="332994" y="372953"/>
                  </a:lnTo>
                  <a:lnTo>
                    <a:pt x="333695" y="375057"/>
                  </a:lnTo>
                  <a:lnTo>
                    <a:pt x="334396" y="377158"/>
                  </a:lnTo>
                  <a:lnTo>
                    <a:pt x="335097" y="379611"/>
                  </a:lnTo>
                  <a:lnTo>
                    <a:pt x="335798" y="381716"/>
                  </a:lnTo>
                  <a:lnTo>
                    <a:pt x="336148" y="383820"/>
                  </a:lnTo>
                  <a:lnTo>
                    <a:pt x="336849" y="385921"/>
                  </a:lnTo>
                  <a:lnTo>
                    <a:pt x="337550" y="388026"/>
                  </a:lnTo>
                  <a:lnTo>
                    <a:pt x="338251" y="390479"/>
                  </a:lnTo>
                  <a:lnTo>
                    <a:pt x="338952" y="392583"/>
                  </a:lnTo>
                  <a:lnTo>
                    <a:pt x="339653" y="394684"/>
                  </a:lnTo>
                  <a:lnTo>
                    <a:pt x="340354" y="396789"/>
                  </a:lnTo>
                  <a:lnTo>
                    <a:pt x="340705" y="398890"/>
                  </a:lnTo>
                  <a:lnTo>
                    <a:pt x="341406" y="400994"/>
                  </a:lnTo>
                  <a:lnTo>
                    <a:pt x="342107" y="403099"/>
                  </a:lnTo>
                  <a:lnTo>
                    <a:pt x="342808" y="405552"/>
                  </a:lnTo>
                  <a:lnTo>
                    <a:pt x="343509" y="407653"/>
                  </a:lnTo>
                  <a:lnTo>
                    <a:pt x="344210" y="409757"/>
                  </a:lnTo>
                  <a:lnTo>
                    <a:pt x="344911" y="411862"/>
                  </a:lnTo>
                  <a:lnTo>
                    <a:pt x="345262" y="413963"/>
                  </a:lnTo>
                  <a:lnTo>
                    <a:pt x="345963" y="416067"/>
                  </a:lnTo>
                  <a:lnTo>
                    <a:pt x="346664" y="418169"/>
                  </a:lnTo>
                  <a:lnTo>
                    <a:pt x="347365" y="420273"/>
                  </a:lnTo>
                  <a:lnTo>
                    <a:pt x="348066" y="422377"/>
                  </a:lnTo>
                  <a:lnTo>
                    <a:pt x="348767" y="424479"/>
                  </a:lnTo>
                  <a:lnTo>
                    <a:pt x="349468" y="426932"/>
                  </a:lnTo>
                  <a:lnTo>
                    <a:pt x="350169" y="429036"/>
                  </a:lnTo>
                  <a:lnTo>
                    <a:pt x="350520" y="431140"/>
                  </a:lnTo>
                  <a:lnTo>
                    <a:pt x="351221" y="433242"/>
                  </a:lnTo>
                  <a:lnTo>
                    <a:pt x="351922" y="435346"/>
                  </a:lnTo>
                  <a:lnTo>
                    <a:pt x="352623" y="437447"/>
                  </a:lnTo>
                  <a:lnTo>
                    <a:pt x="353324" y="439552"/>
                  </a:lnTo>
                  <a:lnTo>
                    <a:pt x="354025" y="441656"/>
                  </a:lnTo>
                  <a:lnTo>
                    <a:pt x="354726" y="443757"/>
                  </a:lnTo>
                  <a:lnTo>
                    <a:pt x="355076" y="445862"/>
                  </a:lnTo>
                  <a:lnTo>
                    <a:pt x="355777" y="447963"/>
                  </a:lnTo>
                  <a:lnTo>
                    <a:pt x="356478" y="450067"/>
                  </a:lnTo>
                  <a:lnTo>
                    <a:pt x="357179" y="451820"/>
                  </a:lnTo>
                  <a:lnTo>
                    <a:pt x="357880" y="453924"/>
                  </a:lnTo>
                  <a:lnTo>
                    <a:pt x="358581" y="456025"/>
                  </a:lnTo>
                  <a:lnTo>
                    <a:pt x="359283" y="458130"/>
                  </a:lnTo>
                  <a:lnTo>
                    <a:pt x="359633" y="460231"/>
                  </a:lnTo>
                  <a:lnTo>
                    <a:pt x="360334" y="462335"/>
                  </a:lnTo>
                  <a:lnTo>
                    <a:pt x="361035" y="464440"/>
                  </a:lnTo>
                  <a:lnTo>
                    <a:pt x="361736" y="466541"/>
                  </a:lnTo>
                  <a:lnTo>
                    <a:pt x="362437" y="468294"/>
                  </a:lnTo>
                  <a:lnTo>
                    <a:pt x="363138" y="470398"/>
                  </a:lnTo>
                  <a:lnTo>
                    <a:pt x="363839" y="472499"/>
                  </a:lnTo>
                  <a:lnTo>
                    <a:pt x="364190" y="474604"/>
                  </a:lnTo>
                  <a:lnTo>
                    <a:pt x="364891" y="476708"/>
                  </a:lnTo>
                  <a:lnTo>
                    <a:pt x="365592" y="478460"/>
                  </a:lnTo>
                  <a:lnTo>
                    <a:pt x="366293" y="480562"/>
                  </a:lnTo>
                  <a:lnTo>
                    <a:pt x="366994" y="482666"/>
                  </a:lnTo>
                  <a:lnTo>
                    <a:pt x="367695" y="484767"/>
                  </a:lnTo>
                  <a:lnTo>
                    <a:pt x="368396" y="486520"/>
                  </a:lnTo>
                  <a:lnTo>
                    <a:pt x="368747" y="488624"/>
                  </a:lnTo>
                  <a:lnTo>
                    <a:pt x="369448" y="490729"/>
                  </a:lnTo>
                  <a:lnTo>
                    <a:pt x="370149" y="492481"/>
                  </a:lnTo>
                  <a:lnTo>
                    <a:pt x="370850" y="494583"/>
                  </a:lnTo>
                  <a:lnTo>
                    <a:pt x="371551" y="496687"/>
                  </a:lnTo>
                  <a:lnTo>
                    <a:pt x="372252" y="498440"/>
                  </a:lnTo>
                  <a:lnTo>
                    <a:pt x="372953" y="500541"/>
                  </a:lnTo>
                  <a:lnTo>
                    <a:pt x="373303" y="502293"/>
                  </a:lnTo>
                  <a:lnTo>
                    <a:pt x="374004" y="504398"/>
                  </a:lnTo>
                  <a:lnTo>
                    <a:pt x="374705" y="506150"/>
                  </a:lnTo>
                  <a:lnTo>
                    <a:pt x="375406" y="508255"/>
                  </a:lnTo>
                  <a:lnTo>
                    <a:pt x="376107" y="510007"/>
                  </a:lnTo>
                  <a:lnTo>
                    <a:pt x="376809" y="512109"/>
                  </a:lnTo>
                  <a:lnTo>
                    <a:pt x="377510" y="513861"/>
                  </a:lnTo>
                  <a:lnTo>
                    <a:pt x="377860" y="515966"/>
                  </a:lnTo>
                  <a:lnTo>
                    <a:pt x="378561" y="517718"/>
                  </a:lnTo>
                  <a:lnTo>
                    <a:pt x="379262" y="519819"/>
                  </a:lnTo>
                  <a:lnTo>
                    <a:pt x="379963" y="521572"/>
                  </a:lnTo>
                  <a:lnTo>
                    <a:pt x="380664" y="523325"/>
                  </a:lnTo>
                  <a:lnTo>
                    <a:pt x="381365" y="525429"/>
                  </a:lnTo>
                  <a:lnTo>
                    <a:pt x="382066" y="527182"/>
                  </a:lnTo>
                  <a:lnTo>
                    <a:pt x="382767" y="528934"/>
                  </a:lnTo>
                  <a:lnTo>
                    <a:pt x="383118" y="531038"/>
                  </a:lnTo>
                  <a:lnTo>
                    <a:pt x="383819" y="532791"/>
                  </a:lnTo>
                  <a:lnTo>
                    <a:pt x="384520" y="534544"/>
                  </a:lnTo>
                  <a:lnTo>
                    <a:pt x="385221" y="536296"/>
                  </a:lnTo>
                  <a:lnTo>
                    <a:pt x="385922" y="538398"/>
                  </a:lnTo>
                  <a:lnTo>
                    <a:pt x="386623" y="540150"/>
                  </a:lnTo>
                  <a:lnTo>
                    <a:pt x="387324" y="541903"/>
                  </a:lnTo>
                  <a:lnTo>
                    <a:pt x="387675" y="543655"/>
                  </a:lnTo>
                  <a:lnTo>
                    <a:pt x="388376" y="545408"/>
                  </a:lnTo>
                  <a:lnTo>
                    <a:pt x="389077" y="547161"/>
                  </a:lnTo>
                  <a:lnTo>
                    <a:pt x="389778" y="548913"/>
                  </a:lnTo>
                  <a:lnTo>
                    <a:pt x="390479" y="550666"/>
                  </a:lnTo>
                  <a:lnTo>
                    <a:pt x="391180" y="552418"/>
                  </a:lnTo>
                  <a:lnTo>
                    <a:pt x="391881" y="554171"/>
                  </a:lnTo>
                  <a:lnTo>
                    <a:pt x="392231" y="555924"/>
                  </a:lnTo>
                  <a:lnTo>
                    <a:pt x="392932" y="557676"/>
                  </a:lnTo>
                  <a:lnTo>
                    <a:pt x="393633" y="559429"/>
                  </a:lnTo>
                  <a:lnTo>
                    <a:pt x="394335" y="561181"/>
                  </a:lnTo>
                  <a:lnTo>
                    <a:pt x="395036" y="562934"/>
                  </a:lnTo>
                  <a:lnTo>
                    <a:pt x="395737" y="564687"/>
                  </a:lnTo>
                  <a:lnTo>
                    <a:pt x="396438" y="566439"/>
                  </a:lnTo>
                  <a:lnTo>
                    <a:pt x="396788" y="568192"/>
                  </a:lnTo>
                  <a:lnTo>
                    <a:pt x="397489" y="569596"/>
                  </a:lnTo>
                  <a:lnTo>
                    <a:pt x="398190" y="571348"/>
                  </a:lnTo>
                  <a:lnTo>
                    <a:pt x="398891" y="573101"/>
                  </a:lnTo>
                  <a:lnTo>
                    <a:pt x="399592" y="574853"/>
                  </a:lnTo>
                  <a:lnTo>
                    <a:pt x="400293" y="576254"/>
                  </a:lnTo>
                  <a:lnTo>
                    <a:pt x="400994" y="578007"/>
                  </a:lnTo>
                  <a:lnTo>
                    <a:pt x="401345" y="579760"/>
                  </a:lnTo>
                  <a:lnTo>
                    <a:pt x="402046" y="581160"/>
                  </a:lnTo>
                  <a:lnTo>
                    <a:pt x="402747" y="582913"/>
                  </a:lnTo>
                  <a:lnTo>
                    <a:pt x="403448" y="584317"/>
                  </a:lnTo>
                  <a:lnTo>
                    <a:pt x="404149" y="586070"/>
                  </a:lnTo>
                  <a:lnTo>
                    <a:pt x="404850" y="587470"/>
                  </a:lnTo>
                  <a:lnTo>
                    <a:pt x="405551" y="589223"/>
                  </a:lnTo>
                  <a:lnTo>
                    <a:pt x="405902" y="590627"/>
                  </a:lnTo>
                  <a:lnTo>
                    <a:pt x="406603" y="592379"/>
                  </a:lnTo>
                  <a:lnTo>
                    <a:pt x="407304" y="593780"/>
                  </a:lnTo>
                  <a:lnTo>
                    <a:pt x="408005" y="595181"/>
                  </a:lnTo>
                  <a:lnTo>
                    <a:pt x="408706" y="596934"/>
                  </a:lnTo>
                  <a:lnTo>
                    <a:pt x="409407" y="598338"/>
                  </a:lnTo>
                  <a:lnTo>
                    <a:pt x="410108" y="599739"/>
                  </a:lnTo>
                  <a:lnTo>
                    <a:pt x="410458" y="601491"/>
                  </a:lnTo>
                  <a:lnTo>
                    <a:pt x="411159" y="602895"/>
                  </a:lnTo>
                  <a:lnTo>
                    <a:pt x="411861" y="604296"/>
                  </a:lnTo>
                  <a:lnTo>
                    <a:pt x="412562" y="605697"/>
                  </a:lnTo>
                  <a:lnTo>
                    <a:pt x="413263" y="607101"/>
                  </a:lnTo>
                  <a:lnTo>
                    <a:pt x="413964" y="608502"/>
                  </a:lnTo>
                  <a:lnTo>
                    <a:pt x="414665" y="609905"/>
                  </a:lnTo>
                  <a:lnTo>
                    <a:pt x="415366" y="611306"/>
                  </a:lnTo>
                  <a:lnTo>
                    <a:pt x="415716" y="612707"/>
                  </a:lnTo>
                  <a:lnTo>
                    <a:pt x="416417" y="614111"/>
                  </a:lnTo>
                  <a:lnTo>
                    <a:pt x="417118" y="615512"/>
                  </a:lnTo>
                  <a:lnTo>
                    <a:pt x="417819" y="616916"/>
                  </a:lnTo>
                  <a:lnTo>
                    <a:pt x="418520" y="618317"/>
                  </a:lnTo>
                  <a:lnTo>
                    <a:pt x="419221" y="619718"/>
                  </a:lnTo>
                  <a:lnTo>
                    <a:pt x="419922" y="621122"/>
                  </a:lnTo>
                  <a:lnTo>
                    <a:pt x="420273" y="622522"/>
                  </a:lnTo>
                  <a:lnTo>
                    <a:pt x="420974" y="623575"/>
                  </a:lnTo>
                  <a:lnTo>
                    <a:pt x="421675" y="624975"/>
                  </a:lnTo>
                  <a:lnTo>
                    <a:pt x="422376" y="626379"/>
                  </a:lnTo>
                  <a:lnTo>
                    <a:pt x="423077" y="627780"/>
                  </a:lnTo>
                  <a:lnTo>
                    <a:pt x="423778" y="628832"/>
                  </a:lnTo>
                  <a:lnTo>
                    <a:pt x="424479" y="630233"/>
                  </a:lnTo>
                  <a:lnTo>
                    <a:pt x="424830" y="631285"/>
                  </a:lnTo>
                  <a:lnTo>
                    <a:pt x="425531" y="632689"/>
                  </a:lnTo>
                  <a:lnTo>
                    <a:pt x="426232" y="633738"/>
                  </a:lnTo>
                  <a:lnTo>
                    <a:pt x="426933" y="635142"/>
                  </a:lnTo>
                  <a:lnTo>
                    <a:pt x="427634" y="636194"/>
                  </a:lnTo>
                  <a:lnTo>
                    <a:pt x="428335" y="637595"/>
                  </a:lnTo>
                  <a:lnTo>
                    <a:pt x="429036" y="638648"/>
                  </a:lnTo>
                  <a:lnTo>
                    <a:pt x="429387" y="640048"/>
                  </a:lnTo>
                  <a:lnTo>
                    <a:pt x="430088" y="641101"/>
                  </a:lnTo>
                  <a:lnTo>
                    <a:pt x="430789" y="642153"/>
                  </a:lnTo>
                  <a:lnTo>
                    <a:pt x="431490" y="643205"/>
                  </a:lnTo>
                  <a:lnTo>
                    <a:pt x="432191" y="644606"/>
                  </a:lnTo>
                  <a:lnTo>
                    <a:pt x="432892" y="645658"/>
                  </a:lnTo>
                  <a:lnTo>
                    <a:pt x="433593" y="646710"/>
                  </a:lnTo>
                  <a:lnTo>
                    <a:pt x="433943" y="647759"/>
                  </a:lnTo>
                  <a:lnTo>
                    <a:pt x="434644" y="648811"/>
                  </a:lnTo>
                  <a:lnTo>
                    <a:pt x="435345" y="649864"/>
                  </a:lnTo>
                  <a:lnTo>
                    <a:pt x="436046" y="650916"/>
                  </a:lnTo>
                  <a:lnTo>
                    <a:pt x="436747" y="651968"/>
                  </a:lnTo>
                  <a:lnTo>
                    <a:pt x="437448" y="653017"/>
                  </a:lnTo>
                  <a:lnTo>
                    <a:pt x="438150" y="654069"/>
                  </a:lnTo>
                  <a:lnTo>
                    <a:pt x="438500" y="655121"/>
                  </a:lnTo>
                  <a:lnTo>
                    <a:pt x="439201" y="656174"/>
                  </a:lnTo>
                  <a:lnTo>
                    <a:pt x="439902" y="657226"/>
                  </a:lnTo>
                  <a:lnTo>
                    <a:pt x="440603" y="657926"/>
                  </a:lnTo>
                  <a:lnTo>
                    <a:pt x="441304" y="658978"/>
                  </a:lnTo>
                  <a:lnTo>
                    <a:pt x="442005" y="660027"/>
                  </a:lnTo>
                  <a:lnTo>
                    <a:pt x="442706" y="661080"/>
                  </a:lnTo>
                  <a:lnTo>
                    <a:pt x="443057" y="661780"/>
                  </a:lnTo>
                  <a:lnTo>
                    <a:pt x="443758" y="662832"/>
                  </a:lnTo>
                  <a:lnTo>
                    <a:pt x="444459" y="663533"/>
                  </a:lnTo>
                  <a:lnTo>
                    <a:pt x="445160" y="664585"/>
                  </a:lnTo>
                  <a:lnTo>
                    <a:pt x="445861" y="665285"/>
                  </a:lnTo>
                  <a:lnTo>
                    <a:pt x="446562" y="666337"/>
                  </a:lnTo>
                  <a:lnTo>
                    <a:pt x="447263" y="667038"/>
                  </a:lnTo>
                  <a:lnTo>
                    <a:pt x="447964" y="668090"/>
                  </a:lnTo>
                  <a:lnTo>
                    <a:pt x="448315" y="668790"/>
                  </a:lnTo>
                  <a:lnTo>
                    <a:pt x="449016" y="669494"/>
                  </a:lnTo>
                  <a:lnTo>
                    <a:pt x="449717" y="670543"/>
                  </a:lnTo>
                  <a:lnTo>
                    <a:pt x="450418" y="671246"/>
                  </a:lnTo>
                  <a:lnTo>
                    <a:pt x="451119" y="671947"/>
                  </a:lnTo>
                  <a:lnTo>
                    <a:pt x="451820" y="672647"/>
                  </a:lnTo>
                  <a:lnTo>
                    <a:pt x="452521" y="673348"/>
                  </a:lnTo>
                  <a:lnTo>
                    <a:pt x="452871" y="674048"/>
                  </a:lnTo>
                  <a:lnTo>
                    <a:pt x="453572" y="674752"/>
                  </a:lnTo>
                  <a:lnTo>
                    <a:pt x="454273" y="675452"/>
                  </a:lnTo>
                  <a:lnTo>
                    <a:pt x="454974" y="676153"/>
                  </a:lnTo>
                  <a:lnTo>
                    <a:pt x="455676" y="676853"/>
                  </a:lnTo>
                  <a:lnTo>
                    <a:pt x="456377" y="677553"/>
                  </a:lnTo>
                  <a:lnTo>
                    <a:pt x="457078" y="678257"/>
                  </a:lnTo>
                  <a:lnTo>
                    <a:pt x="457428" y="678957"/>
                  </a:lnTo>
                  <a:lnTo>
                    <a:pt x="458129" y="679658"/>
                  </a:lnTo>
                  <a:lnTo>
                    <a:pt x="458830" y="680358"/>
                  </a:lnTo>
                  <a:lnTo>
                    <a:pt x="459531" y="680710"/>
                  </a:lnTo>
                  <a:lnTo>
                    <a:pt x="460232" y="681410"/>
                  </a:lnTo>
                  <a:lnTo>
                    <a:pt x="460933" y="682111"/>
                  </a:lnTo>
                  <a:lnTo>
                    <a:pt x="461634" y="682463"/>
                  </a:lnTo>
                  <a:lnTo>
                    <a:pt x="461985" y="683163"/>
                  </a:lnTo>
                  <a:lnTo>
                    <a:pt x="462686" y="683515"/>
                  </a:lnTo>
                  <a:lnTo>
                    <a:pt x="463387" y="684215"/>
                  </a:lnTo>
                  <a:lnTo>
                    <a:pt x="464088" y="684564"/>
                  </a:lnTo>
                  <a:lnTo>
                    <a:pt x="464789" y="685267"/>
                  </a:lnTo>
                  <a:lnTo>
                    <a:pt x="465490" y="685616"/>
                  </a:lnTo>
                  <a:lnTo>
                    <a:pt x="466191" y="685968"/>
                  </a:lnTo>
                  <a:lnTo>
                    <a:pt x="466542" y="686668"/>
                  </a:lnTo>
                  <a:lnTo>
                    <a:pt x="467243" y="687020"/>
                  </a:lnTo>
                  <a:lnTo>
                    <a:pt x="467944" y="687369"/>
                  </a:lnTo>
                  <a:lnTo>
                    <a:pt x="468645" y="687720"/>
                  </a:lnTo>
                  <a:lnTo>
                    <a:pt x="469346" y="688069"/>
                  </a:lnTo>
                  <a:lnTo>
                    <a:pt x="470047" y="688772"/>
                  </a:lnTo>
                  <a:lnTo>
                    <a:pt x="470748" y="689121"/>
                  </a:lnTo>
                  <a:lnTo>
                    <a:pt x="471098" y="689473"/>
                  </a:lnTo>
                  <a:lnTo>
                    <a:pt x="471799" y="689822"/>
                  </a:lnTo>
                  <a:lnTo>
                    <a:pt x="472500" y="690173"/>
                  </a:lnTo>
                  <a:lnTo>
                    <a:pt x="473202" y="690525"/>
                  </a:lnTo>
                  <a:lnTo>
                    <a:pt x="473903" y="690525"/>
                  </a:lnTo>
                  <a:lnTo>
                    <a:pt x="474604" y="690874"/>
                  </a:lnTo>
                  <a:lnTo>
                    <a:pt x="475305" y="691226"/>
                  </a:lnTo>
                  <a:lnTo>
                    <a:pt x="475655" y="691574"/>
                  </a:lnTo>
                  <a:lnTo>
                    <a:pt x="476356" y="691926"/>
                  </a:lnTo>
                  <a:lnTo>
                    <a:pt x="477057" y="691926"/>
                  </a:lnTo>
                  <a:lnTo>
                    <a:pt x="477758" y="692278"/>
                  </a:lnTo>
                  <a:lnTo>
                    <a:pt x="478459" y="692626"/>
                  </a:lnTo>
                  <a:lnTo>
                    <a:pt x="479160" y="692626"/>
                  </a:lnTo>
                  <a:lnTo>
                    <a:pt x="479861" y="692978"/>
                  </a:lnTo>
                  <a:lnTo>
                    <a:pt x="480562" y="692978"/>
                  </a:lnTo>
                  <a:lnTo>
                    <a:pt x="480913" y="693327"/>
                  </a:lnTo>
                  <a:lnTo>
                    <a:pt x="482315" y="693327"/>
                  </a:lnTo>
                  <a:lnTo>
                    <a:pt x="483016" y="693679"/>
                  </a:lnTo>
                  <a:lnTo>
                    <a:pt x="485119" y="693679"/>
                  </a:lnTo>
                  <a:lnTo>
                    <a:pt x="485470" y="694030"/>
                  </a:lnTo>
                  <a:lnTo>
                    <a:pt x="491429" y="694030"/>
                  </a:lnTo>
                  <a:lnTo>
                    <a:pt x="492130" y="693679"/>
                  </a:lnTo>
                  <a:lnTo>
                    <a:pt x="493532" y="693679"/>
                  </a:lnTo>
                  <a:lnTo>
                    <a:pt x="494233" y="693327"/>
                  </a:lnTo>
                  <a:lnTo>
                    <a:pt x="495284" y="693327"/>
                  </a:lnTo>
                  <a:lnTo>
                    <a:pt x="495985" y="692978"/>
                  </a:lnTo>
                  <a:lnTo>
                    <a:pt x="496686" y="692978"/>
                  </a:lnTo>
                  <a:lnTo>
                    <a:pt x="497387" y="692626"/>
                  </a:lnTo>
                  <a:lnTo>
                    <a:pt x="498088" y="692626"/>
                  </a:lnTo>
                  <a:lnTo>
                    <a:pt x="498789" y="692278"/>
                  </a:lnTo>
                  <a:lnTo>
                    <a:pt x="499140" y="691926"/>
                  </a:lnTo>
                  <a:lnTo>
                    <a:pt x="499841" y="691926"/>
                  </a:lnTo>
                  <a:lnTo>
                    <a:pt x="500542" y="691574"/>
                  </a:lnTo>
                  <a:lnTo>
                    <a:pt x="501243" y="691226"/>
                  </a:lnTo>
                  <a:lnTo>
                    <a:pt x="501944" y="690874"/>
                  </a:lnTo>
                  <a:lnTo>
                    <a:pt x="502645" y="690874"/>
                  </a:lnTo>
                  <a:lnTo>
                    <a:pt x="503346" y="690525"/>
                  </a:lnTo>
                  <a:lnTo>
                    <a:pt x="503697" y="690173"/>
                  </a:lnTo>
                  <a:lnTo>
                    <a:pt x="504398" y="689822"/>
                  </a:lnTo>
                  <a:lnTo>
                    <a:pt x="505099" y="689473"/>
                  </a:lnTo>
                  <a:lnTo>
                    <a:pt x="505800" y="689121"/>
                  </a:lnTo>
                  <a:lnTo>
                    <a:pt x="506501" y="688772"/>
                  </a:lnTo>
                  <a:lnTo>
                    <a:pt x="507202" y="688421"/>
                  </a:lnTo>
                  <a:lnTo>
                    <a:pt x="507903" y="688069"/>
                  </a:lnTo>
                  <a:lnTo>
                    <a:pt x="508254" y="687369"/>
                  </a:lnTo>
                  <a:lnTo>
                    <a:pt x="508955" y="687020"/>
                  </a:lnTo>
                  <a:lnTo>
                    <a:pt x="509656" y="686668"/>
                  </a:lnTo>
                  <a:lnTo>
                    <a:pt x="510357" y="686316"/>
                  </a:lnTo>
                  <a:lnTo>
                    <a:pt x="511058" y="685616"/>
                  </a:lnTo>
                  <a:lnTo>
                    <a:pt x="511759" y="685267"/>
                  </a:lnTo>
                  <a:lnTo>
                    <a:pt x="512460" y="684916"/>
                  </a:lnTo>
                  <a:lnTo>
                    <a:pt x="513161" y="684215"/>
                  </a:lnTo>
                  <a:lnTo>
                    <a:pt x="513511" y="683863"/>
                  </a:lnTo>
                  <a:lnTo>
                    <a:pt x="514212" y="683163"/>
                  </a:lnTo>
                  <a:lnTo>
                    <a:pt x="514913" y="682463"/>
                  </a:lnTo>
                  <a:lnTo>
                    <a:pt x="515614" y="682111"/>
                  </a:lnTo>
                  <a:lnTo>
                    <a:pt x="516315" y="681410"/>
                  </a:lnTo>
                  <a:lnTo>
                    <a:pt x="517017" y="681059"/>
                  </a:lnTo>
                  <a:lnTo>
                    <a:pt x="517718" y="680358"/>
                  </a:lnTo>
                  <a:lnTo>
                    <a:pt x="518068" y="679658"/>
                  </a:lnTo>
                  <a:lnTo>
                    <a:pt x="518769" y="678957"/>
                  </a:lnTo>
                  <a:lnTo>
                    <a:pt x="519470" y="678257"/>
                  </a:lnTo>
                  <a:lnTo>
                    <a:pt x="520171" y="677905"/>
                  </a:lnTo>
                  <a:lnTo>
                    <a:pt x="520872" y="677205"/>
                  </a:lnTo>
                  <a:lnTo>
                    <a:pt x="521573" y="676504"/>
                  </a:lnTo>
                  <a:lnTo>
                    <a:pt x="522274" y="675801"/>
                  </a:lnTo>
                  <a:lnTo>
                    <a:pt x="522625" y="675100"/>
                  </a:lnTo>
                  <a:lnTo>
                    <a:pt x="523326" y="674400"/>
                  </a:lnTo>
                  <a:lnTo>
                    <a:pt x="524027" y="673700"/>
                  </a:lnTo>
                  <a:lnTo>
                    <a:pt x="524728" y="672999"/>
                  </a:lnTo>
                  <a:lnTo>
                    <a:pt x="525429" y="671947"/>
                  </a:lnTo>
                  <a:lnTo>
                    <a:pt x="526130" y="671246"/>
                  </a:lnTo>
                  <a:lnTo>
                    <a:pt x="526831" y="670543"/>
                  </a:lnTo>
                  <a:lnTo>
                    <a:pt x="527182" y="669843"/>
                  </a:lnTo>
                  <a:lnTo>
                    <a:pt x="527883" y="668790"/>
                  </a:lnTo>
                  <a:lnTo>
                    <a:pt x="528584" y="668090"/>
                  </a:lnTo>
                  <a:lnTo>
                    <a:pt x="529285" y="667390"/>
                  </a:lnTo>
                  <a:lnTo>
                    <a:pt x="529986" y="666337"/>
                  </a:lnTo>
                  <a:lnTo>
                    <a:pt x="530687" y="665637"/>
                  </a:lnTo>
                  <a:lnTo>
                    <a:pt x="531388" y="664585"/>
                  </a:lnTo>
                  <a:lnTo>
                    <a:pt x="531738" y="663884"/>
                  </a:lnTo>
                  <a:lnTo>
                    <a:pt x="532439" y="662832"/>
                  </a:lnTo>
                  <a:lnTo>
                    <a:pt x="533140" y="662132"/>
                  </a:lnTo>
                  <a:lnTo>
                    <a:pt x="533841" y="661080"/>
                  </a:lnTo>
                  <a:lnTo>
                    <a:pt x="534543" y="660027"/>
                  </a:lnTo>
                  <a:lnTo>
                    <a:pt x="535244" y="659327"/>
                  </a:lnTo>
                  <a:lnTo>
                    <a:pt x="535945" y="658275"/>
                  </a:lnTo>
                  <a:lnTo>
                    <a:pt x="536295" y="657226"/>
                  </a:lnTo>
                  <a:lnTo>
                    <a:pt x="536996" y="656174"/>
                  </a:lnTo>
                  <a:lnTo>
                    <a:pt x="537697" y="655473"/>
                  </a:lnTo>
                  <a:lnTo>
                    <a:pt x="538398" y="654421"/>
                  </a:lnTo>
                  <a:lnTo>
                    <a:pt x="539099" y="653369"/>
                  </a:lnTo>
                  <a:lnTo>
                    <a:pt x="539800" y="652317"/>
                  </a:lnTo>
                  <a:lnTo>
                    <a:pt x="540501" y="651264"/>
                  </a:lnTo>
                  <a:lnTo>
                    <a:pt x="540852" y="650215"/>
                  </a:lnTo>
                  <a:lnTo>
                    <a:pt x="541553" y="649163"/>
                  </a:lnTo>
                  <a:lnTo>
                    <a:pt x="542254" y="648111"/>
                  </a:lnTo>
                  <a:lnTo>
                    <a:pt x="542955" y="647059"/>
                  </a:lnTo>
                  <a:lnTo>
                    <a:pt x="543656" y="645658"/>
                  </a:lnTo>
                  <a:lnTo>
                    <a:pt x="544357" y="644606"/>
                  </a:lnTo>
                  <a:lnTo>
                    <a:pt x="545058" y="643554"/>
                  </a:lnTo>
                  <a:lnTo>
                    <a:pt x="545759" y="642501"/>
                  </a:lnTo>
                  <a:lnTo>
                    <a:pt x="546110" y="641452"/>
                  </a:lnTo>
                  <a:lnTo>
                    <a:pt x="546811" y="640048"/>
                  </a:lnTo>
                  <a:lnTo>
                    <a:pt x="547512" y="638996"/>
                  </a:lnTo>
                  <a:lnTo>
                    <a:pt x="548213" y="637595"/>
                  </a:lnTo>
                  <a:lnTo>
                    <a:pt x="548914" y="636543"/>
                  </a:lnTo>
                  <a:lnTo>
                    <a:pt x="549615" y="635491"/>
                  </a:lnTo>
                  <a:lnTo>
                    <a:pt x="550316" y="634090"/>
                  </a:lnTo>
                  <a:lnTo>
                    <a:pt x="550666" y="633038"/>
                  </a:lnTo>
                  <a:lnTo>
                    <a:pt x="551367" y="631637"/>
                  </a:lnTo>
                  <a:lnTo>
                    <a:pt x="552069" y="630585"/>
                  </a:lnTo>
                  <a:lnTo>
                    <a:pt x="552770" y="629184"/>
                  </a:lnTo>
                  <a:lnTo>
                    <a:pt x="553471" y="627780"/>
                  </a:lnTo>
                  <a:lnTo>
                    <a:pt x="554172" y="626728"/>
                  </a:lnTo>
                  <a:lnTo>
                    <a:pt x="554873" y="625327"/>
                  </a:lnTo>
                  <a:lnTo>
                    <a:pt x="555223" y="623926"/>
                  </a:lnTo>
                  <a:lnTo>
                    <a:pt x="555924" y="622522"/>
                  </a:lnTo>
                  <a:lnTo>
                    <a:pt x="556625" y="621470"/>
                  </a:lnTo>
                  <a:lnTo>
                    <a:pt x="557326" y="620069"/>
                  </a:lnTo>
                  <a:lnTo>
                    <a:pt x="558027" y="618668"/>
                  </a:lnTo>
                  <a:lnTo>
                    <a:pt x="558728" y="617265"/>
                  </a:lnTo>
                  <a:lnTo>
                    <a:pt x="559429" y="615864"/>
                  </a:lnTo>
                  <a:lnTo>
                    <a:pt x="559780" y="614460"/>
                  </a:lnTo>
                  <a:lnTo>
                    <a:pt x="560481" y="613059"/>
                  </a:lnTo>
                  <a:lnTo>
                    <a:pt x="561182" y="611658"/>
                  </a:lnTo>
                  <a:lnTo>
                    <a:pt x="561883" y="610254"/>
                  </a:lnTo>
                  <a:lnTo>
                    <a:pt x="562584" y="608853"/>
                  </a:lnTo>
                  <a:lnTo>
                    <a:pt x="563285" y="607449"/>
                  </a:lnTo>
                  <a:lnTo>
                    <a:pt x="563986" y="606049"/>
                  </a:lnTo>
                  <a:lnTo>
                    <a:pt x="564337" y="604648"/>
                  </a:lnTo>
                  <a:lnTo>
                    <a:pt x="565038" y="603244"/>
                  </a:lnTo>
                  <a:lnTo>
                    <a:pt x="565739" y="601491"/>
                  </a:lnTo>
                  <a:lnTo>
                    <a:pt x="566440" y="600090"/>
                  </a:lnTo>
                  <a:lnTo>
                    <a:pt x="567141" y="598686"/>
                  </a:lnTo>
                  <a:lnTo>
                    <a:pt x="567842" y="597286"/>
                  </a:lnTo>
                  <a:lnTo>
                    <a:pt x="568543" y="595533"/>
                  </a:lnTo>
                  <a:lnTo>
                    <a:pt x="568893" y="594132"/>
                  </a:lnTo>
                  <a:lnTo>
                    <a:pt x="569595" y="592379"/>
                  </a:lnTo>
                  <a:lnTo>
                    <a:pt x="570296" y="590976"/>
                  </a:lnTo>
                  <a:lnTo>
                    <a:pt x="570997" y="589575"/>
                  </a:lnTo>
                  <a:lnTo>
                    <a:pt x="571698" y="587822"/>
                  </a:lnTo>
                  <a:lnTo>
                    <a:pt x="572399" y="586418"/>
                  </a:lnTo>
                  <a:lnTo>
                    <a:pt x="573100" y="584666"/>
                  </a:lnTo>
                  <a:lnTo>
                    <a:pt x="573450" y="583265"/>
                  </a:lnTo>
                  <a:lnTo>
                    <a:pt x="574151" y="581512"/>
                  </a:lnTo>
                  <a:lnTo>
                    <a:pt x="574852" y="579760"/>
                  </a:lnTo>
                  <a:lnTo>
                    <a:pt x="575553" y="578359"/>
                  </a:lnTo>
                  <a:lnTo>
                    <a:pt x="576254" y="576606"/>
                  </a:lnTo>
                  <a:lnTo>
                    <a:pt x="576955" y="574853"/>
                  </a:lnTo>
                  <a:lnTo>
                    <a:pt x="577656" y="573450"/>
                  </a:lnTo>
                  <a:lnTo>
                    <a:pt x="578358" y="571697"/>
                  </a:lnTo>
                  <a:lnTo>
                    <a:pt x="578708" y="569944"/>
                  </a:lnTo>
                  <a:lnTo>
                    <a:pt x="579409" y="568192"/>
                  </a:lnTo>
                  <a:lnTo>
                    <a:pt x="580110" y="566791"/>
                  </a:lnTo>
                  <a:lnTo>
                    <a:pt x="580811" y="565038"/>
                  </a:lnTo>
                  <a:lnTo>
                    <a:pt x="581512" y="563286"/>
                  </a:lnTo>
                  <a:lnTo>
                    <a:pt x="582213" y="561533"/>
                  </a:lnTo>
                  <a:lnTo>
                    <a:pt x="582914" y="559781"/>
                  </a:lnTo>
                  <a:lnTo>
                    <a:pt x="583265" y="558028"/>
                  </a:lnTo>
                  <a:lnTo>
                    <a:pt x="583966" y="556275"/>
                  </a:lnTo>
                  <a:lnTo>
                    <a:pt x="584667" y="554523"/>
                  </a:lnTo>
                  <a:lnTo>
                    <a:pt x="585368" y="552770"/>
                  </a:lnTo>
                  <a:lnTo>
                    <a:pt x="586069" y="551018"/>
                  </a:lnTo>
                  <a:lnTo>
                    <a:pt x="586770" y="549265"/>
                  </a:lnTo>
                  <a:lnTo>
                    <a:pt x="587471" y="547512"/>
                  </a:lnTo>
                  <a:lnTo>
                    <a:pt x="587822" y="545760"/>
                  </a:lnTo>
                  <a:lnTo>
                    <a:pt x="588523" y="544007"/>
                  </a:lnTo>
                  <a:lnTo>
                    <a:pt x="589224" y="542255"/>
                  </a:lnTo>
                  <a:lnTo>
                    <a:pt x="589925" y="540502"/>
                  </a:lnTo>
                  <a:lnTo>
                    <a:pt x="590626" y="538749"/>
                  </a:lnTo>
                  <a:lnTo>
                    <a:pt x="591327" y="536645"/>
                  </a:lnTo>
                  <a:lnTo>
                    <a:pt x="592028" y="534892"/>
                  </a:lnTo>
                  <a:lnTo>
                    <a:pt x="592378" y="533140"/>
                  </a:lnTo>
                  <a:lnTo>
                    <a:pt x="593079" y="531387"/>
                  </a:lnTo>
                  <a:lnTo>
                    <a:pt x="593780" y="529286"/>
                  </a:lnTo>
                  <a:lnTo>
                    <a:pt x="594481" y="527533"/>
                  </a:lnTo>
                  <a:lnTo>
                    <a:pt x="595182" y="525781"/>
                  </a:lnTo>
                  <a:lnTo>
                    <a:pt x="595884" y="523676"/>
                  </a:lnTo>
                  <a:lnTo>
                    <a:pt x="596585" y="521924"/>
                  </a:lnTo>
                  <a:lnTo>
                    <a:pt x="596935" y="520171"/>
                  </a:lnTo>
                  <a:lnTo>
                    <a:pt x="597636" y="518067"/>
                  </a:lnTo>
                  <a:lnTo>
                    <a:pt x="598337" y="516314"/>
                  </a:lnTo>
                  <a:lnTo>
                    <a:pt x="599038" y="514213"/>
                  </a:lnTo>
                  <a:lnTo>
                    <a:pt x="599739" y="512460"/>
                  </a:lnTo>
                  <a:lnTo>
                    <a:pt x="600440" y="510708"/>
                  </a:lnTo>
                  <a:lnTo>
                    <a:pt x="601141" y="508603"/>
                  </a:lnTo>
                  <a:lnTo>
                    <a:pt x="601492" y="506502"/>
                  </a:lnTo>
                  <a:lnTo>
                    <a:pt x="602193" y="504749"/>
                  </a:lnTo>
                  <a:lnTo>
                    <a:pt x="602894" y="502645"/>
                  </a:lnTo>
                  <a:lnTo>
                    <a:pt x="603595" y="500893"/>
                  </a:lnTo>
                  <a:lnTo>
                    <a:pt x="604296" y="498788"/>
                  </a:lnTo>
                  <a:lnTo>
                    <a:pt x="604997" y="497036"/>
                  </a:lnTo>
                  <a:lnTo>
                    <a:pt x="605698" y="494934"/>
                  </a:lnTo>
                  <a:lnTo>
                    <a:pt x="606049" y="492830"/>
                  </a:lnTo>
                  <a:lnTo>
                    <a:pt x="606750" y="491077"/>
                  </a:lnTo>
                  <a:lnTo>
                    <a:pt x="607451" y="488976"/>
                  </a:lnTo>
                  <a:lnTo>
                    <a:pt x="608152" y="486872"/>
                  </a:lnTo>
                  <a:lnTo>
                    <a:pt x="608853" y="485119"/>
                  </a:lnTo>
                  <a:lnTo>
                    <a:pt x="609554" y="483015"/>
                  </a:lnTo>
                  <a:lnTo>
                    <a:pt x="610255" y="480914"/>
                  </a:lnTo>
                  <a:lnTo>
                    <a:pt x="610956" y="479161"/>
                  </a:lnTo>
                  <a:lnTo>
                    <a:pt x="611306" y="477057"/>
                  </a:lnTo>
                  <a:lnTo>
                    <a:pt x="612007" y="474955"/>
                  </a:lnTo>
                  <a:lnTo>
                    <a:pt x="612708" y="472851"/>
                  </a:lnTo>
                  <a:lnTo>
                    <a:pt x="613410" y="470747"/>
                  </a:lnTo>
                  <a:lnTo>
                    <a:pt x="614111" y="468994"/>
                  </a:lnTo>
                  <a:lnTo>
                    <a:pt x="614812" y="466893"/>
                  </a:lnTo>
                  <a:lnTo>
                    <a:pt x="615513" y="464788"/>
                  </a:lnTo>
                  <a:lnTo>
                    <a:pt x="615863" y="462687"/>
                  </a:lnTo>
                  <a:lnTo>
                    <a:pt x="616564" y="460583"/>
                  </a:lnTo>
                  <a:lnTo>
                    <a:pt x="617265" y="458478"/>
                  </a:lnTo>
                  <a:lnTo>
                    <a:pt x="617966" y="456377"/>
                  </a:lnTo>
                  <a:lnTo>
                    <a:pt x="618667" y="454273"/>
                  </a:lnTo>
                  <a:lnTo>
                    <a:pt x="619368" y="452520"/>
                  </a:lnTo>
                  <a:lnTo>
                    <a:pt x="620069" y="450419"/>
                  </a:lnTo>
                  <a:lnTo>
                    <a:pt x="620420" y="448315"/>
                  </a:lnTo>
                  <a:lnTo>
                    <a:pt x="621121" y="446210"/>
                  </a:lnTo>
                  <a:lnTo>
                    <a:pt x="621822" y="444109"/>
                  </a:lnTo>
                  <a:lnTo>
                    <a:pt x="622523" y="442005"/>
                  </a:lnTo>
                  <a:lnTo>
                    <a:pt x="623224" y="439903"/>
                  </a:lnTo>
                  <a:lnTo>
                    <a:pt x="623925" y="437799"/>
                  </a:lnTo>
                  <a:lnTo>
                    <a:pt x="624626" y="435695"/>
                  </a:lnTo>
                  <a:lnTo>
                    <a:pt x="624977" y="433593"/>
                  </a:lnTo>
                  <a:lnTo>
                    <a:pt x="625678" y="431489"/>
                  </a:lnTo>
                  <a:lnTo>
                    <a:pt x="626379" y="429388"/>
                  </a:lnTo>
                  <a:lnTo>
                    <a:pt x="627080" y="427283"/>
                  </a:lnTo>
                  <a:lnTo>
                    <a:pt x="627781" y="425179"/>
                  </a:lnTo>
                  <a:lnTo>
                    <a:pt x="628482" y="423078"/>
                  </a:lnTo>
                  <a:lnTo>
                    <a:pt x="629183" y="420625"/>
                  </a:lnTo>
                  <a:lnTo>
                    <a:pt x="629533" y="418520"/>
                  </a:lnTo>
                  <a:lnTo>
                    <a:pt x="630234" y="416416"/>
                  </a:lnTo>
                  <a:lnTo>
                    <a:pt x="630936" y="414315"/>
                  </a:lnTo>
                  <a:lnTo>
                    <a:pt x="631637" y="412210"/>
                  </a:lnTo>
                  <a:lnTo>
                    <a:pt x="632338" y="410109"/>
                  </a:lnTo>
                  <a:lnTo>
                    <a:pt x="633039" y="408005"/>
                  </a:lnTo>
                  <a:lnTo>
                    <a:pt x="633740" y="405900"/>
                  </a:lnTo>
                  <a:lnTo>
                    <a:pt x="634090" y="403799"/>
                  </a:lnTo>
                  <a:lnTo>
                    <a:pt x="634791" y="401346"/>
                  </a:lnTo>
                  <a:lnTo>
                    <a:pt x="635492" y="399242"/>
                  </a:lnTo>
                  <a:lnTo>
                    <a:pt x="636193" y="397137"/>
                  </a:lnTo>
                  <a:lnTo>
                    <a:pt x="636894" y="395036"/>
                  </a:lnTo>
                  <a:lnTo>
                    <a:pt x="637595" y="392932"/>
                  </a:lnTo>
                  <a:lnTo>
                    <a:pt x="638296" y="390830"/>
                  </a:lnTo>
                  <a:lnTo>
                    <a:pt x="638647" y="388374"/>
                  </a:lnTo>
                  <a:lnTo>
                    <a:pt x="639348" y="386273"/>
                  </a:lnTo>
                  <a:lnTo>
                    <a:pt x="640049" y="384169"/>
                  </a:lnTo>
                  <a:lnTo>
                    <a:pt x="640750" y="382067"/>
                  </a:lnTo>
                  <a:lnTo>
                    <a:pt x="641451" y="379963"/>
                  </a:lnTo>
                  <a:lnTo>
                    <a:pt x="642152" y="377859"/>
                  </a:lnTo>
                  <a:lnTo>
                    <a:pt x="642853" y="375406"/>
                  </a:lnTo>
                  <a:lnTo>
                    <a:pt x="643554" y="373304"/>
                  </a:lnTo>
                  <a:lnTo>
                    <a:pt x="643905" y="371200"/>
                  </a:lnTo>
                  <a:lnTo>
                    <a:pt x="644606" y="369096"/>
                  </a:lnTo>
                  <a:lnTo>
                    <a:pt x="645307" y="366995"/>
                  </a:lnTo>
                  <a:lnTo>
                    <a:pt x="646008" y="364541"/>
                  </a:lnTo>
                  <a:lnTo>
                    <a:pt x="646709" y="362437"/>
                  </a:lnTo>
                  <a:lnTo>
                    <a:pt x="647410" y="360333"/>
                  </a:lnTo>
                  <a:lnTo>
                    <a:pt x="648111" y="358232"/>
                  </a:lnTo>
                  <a:lnTo>
                    <a:pt x="648462" y="355778"/>
                  </a:lnTo>
                  <a:lnTo>
                    <a:pt x="649163" y="353674"/>
                  </a:lnTo>
                  <a:lnTo>
                    <a:pt x="649864" y="351570"/>
                  </a:lnTo>
                  <a:lnTo>
                    <a:pt x="650565" y="349469"/>
                  </a:lnTo>
                  <a:lnTo>
                    <a:pt x="651266" y="347364"/>
                  </a:lnTo>
                  <a:lnTo>
                    <a:pt x="651967" y="344911"/>
                  </a:lnTo>
                  <a:lnTo>
                    <a:pt x="652668" y="342807"/>
                  </a:lnTo>
                  <a:lnTo>
                    <a:pt x="653018" y="340706"/>
                  </a:lnTo>
                  <a:lnTo>
                    <a:pt x="653719" y="338601"/>
                  </a:lnTo>
                  <a:lnTo>
                    <a:pt x="654420" y="336148"/>
                  </a:lnTo>
                  <a:lnTo>
                    <a:pt x="655121" y="334044"/>
                  </a:lnTo>
                  <a:lnTo>
                    <a:pt x="655822" y="331943"/>
                  </a:lnTo>
                  <a:lnTo>
                    <a:pt x="656523" y="329838"/>
                  </a:lnTo>
                  <a:lnTo>
                    <a:pt x="657225" y="327737"/>
                  </a:lnTo>
                  <a:lnTo>
                    <a:pt x="657575" y="325281"/>
                  </a:lnTo>
                  <a:lnTo>
                    <a:pt x="658276" y="323180"/>
                  </a:lnTo>
                  <a:lnTo>
                    <a:pt x="658977" y="321075"/>
                  </a:lnTo>
                  <a:lnTo>
                    <a:pt x="659678" y="318974"/>
                  </a:lnTo>
                  <a:lnTo>
                    <a:pt x="660379" y="316870"/>
                  </a:lnTo>
                  <a:lnTo>
                    <a:pt x="661080" y="314417"/>
                  </a:lnTo>
                  <a:lnTo>
                    <a:pt x="661781" y="312312"/>
                  </a:lnTo>
                  <a:lnTo>
                    <a:pt x="662132" y="310211"/>
                  </a:lnTo>
                  <a:lnTo>
                    <a:pt x="662833" y="308107"/>
                  </a:lnTo>
                  <a:lnTo>
                    <a:pt x="663534" y="306002"/>
                  </a:lnTo>
                  <a:lnTo>
                    <a:pt x="664235" y="303549"/>
                  </a:lnTo>
                  <a:lnTo>
                    <a:pt x="664936" y="301448"/>
                  </a:lnTo>
                  <a:lnTo>
                    <a:pt x="665637" y="299344"/>
                  </a:lnTo>
                  <a:lnTo>
                    <a:pt x="666338" y="297240"/>
                  </a:lnTo>
                  <a:lnTo>
                    <a:pt x="666689" y="295137"/>
                  </a:lnTo>
                  <a:lnTo>
                    <a:pt x="667390" y="293034"/>
                  </a:lnTo>
                  <a:lnTo>
                    <a:pt x="668091" y="290931"/>
                  </a:lnTo>
                  <a:lnTo>
                    <a:pt x="668792" y="288477"/>
                  </a:lnTo>
                  <a:lnTo>
                    <a:pt x="669493" y="286374"/>
                  </a:lnTo>
                  <a:lnTo>
                    <a:pt x="670194" y="284271"/>
                  </a:lnTo>
                  <a:lnTo>
                    <a:pt x="670895" y="282168"/>
                  </a:lnTo>
                  <a:lnTo>
                    <a:pt x="671245" y="280065"/>
                  </a:lnTo>
                  <a:lnTo>
                    <a:pt x="671946" y="277962"/>
                  </a:lnTo>
                  <a:lnTo>
                    <a:pt x="672647" y="275859"/>
                  </a:lnTo>
                  <a:lnTo>
                    <a:pt x="673348" y="273756"/>
                  </a:lnTo>
                  <a:lnTo>
                    <a:pt x="674049" y="271653"/>
                  </a:lnTo>
                  <a:lnTo>
                    <a:pt x="674751" y="269549"/>
                  </a:lnTo>
                  <a:lnTo>
                    <a:pt x="675452" y="267096"/>
                  </a:lnTo>
                  <a:lnTo>
                    <a:pt x="676153" y="264993"/>
                  </a:lnTo>
                  <a:lnTo>
                    <a:pt x="676503" y="262890"/>
                  </a:lnTo>
                  <a:lnTo>
                    <a:pt x="677204" y="260786"/>
                  </a:lnTo>
                  <a:lnTo>
                    <a:pt x="677905" y="258683"/>
                  </a:lnTo>
                  <a:lnTo>
                    <a:pt x="678606" y="256580"/>
                  </a:lnTo>
                  <a:lnTo>
                    <a:pt x="679307" y="254477"/>
                  </a:lnTo>
                  <a:lnTo>
                    <a:pt x="680008" y="252374"/>
                  </a:lnTo>
                  <a:lnTo>
                    <a:pt x="680709" y="250271"/>
                  </a:lnTo>
                  <a:lnTo>
                    <a:pt x="681060" y="248168"/>
                  </a:lnTo>
                  <a:lnTo>
                    <a:pt x="681761" y="246065"/>
                  </a:lnTo>
                  <a:lnTo>
                    <a:pt x="682462" y="243961"/>
                  </a:lnTo>
                  <a:lnTo>
                    <a:pt x="683163" y="242209"/>
                  </a:lnTo>
                  <a:lnTo>
                    <a:pt x="683864" y="240106"/>
                  </a:lnTo>
                  <a:lnTo>
                    <a:pt x="684565" y="238003"/>
                  </a:lnTo>
                  <a:lnTo>
                    <a:pt x="685266" y="235899"/>
                  </a:lnTo>
                  <a:lnTo>
                    <a:pt x="685617" y="233796"/>
                  </a:lnTo>
                  <a:lnTo>
                    <a:pt x="686318" y="231693"/>
                  </a:lnTo>
                  <a:lnTo>
                    <a:pt x="687019" y="229590"/>
                  </a:lnTo>
                  <a:lnTo>
                    <a:pt x="687720" y="227487"/>
                  </a:lnTo>
                  <a:lnTo>
                    <a:pt x="688421" y="225734"/>
                  </a:lnTo>
                  <a:lnTo>
                    <a:pt x="689122" y="223631"/>
                  </a:lnTo>
                  <a:lnTo>
                    <a:pt x="689823" y="221528"/>
                  </a:lnTo>
                  <a:lnTo>
                    <a:pt x="690173" y="219425"/>
                  </a:lnTo>
                  <a:lnTo>
                    <a:pt x="690874" y="217322"/>
                  </a:lnTo>
                  <a:lnTo>
                    <a:pt x="691575" y="215569"/>
                  </a:lnTo>
                  <a:lnTo>
                    <a:pt x="692277" y="213466"/>
                  </a:lnTo>
                  <a:lnTo>
                    <a:pt x="692978" y="211363"/>
                  </a:lnTo>
                  <a:lnTo>
                    <a:pt x="693679" y="209260"/>
                  </a:lnTo>
                  <a:lnTo>
                    <a:pt x="694380" y="207507"/>
                  </a:lnTo>
                  <a:lnTo>
                    <a:pt x="694730" y="205404"/>
                  </a:lnTo>
                  <a:lnTo>
                    <a:pt x="695431" y="203301"/>
                  </a:lnTo>
                  <a:lnTo>
                    <a:pt x="696132" y="201549"/>
                  </a:lnTo>
                  <a:lnTo>
                    <a:pt x="696833" y="199445"/>
                  </a:lnTo>
                  <a:lnTo>
                    <a:pt x="697534" y="197342"/>
                  </a:lnTo>
                  <a:lnTo>
                    <a:pt x="698235" y="195590"/>
                  </a:lnTo>
                  <a:lnTo>
                    <a:pt x="698936" y="193487"/>
                  </a:lnTo>
                  <a:lnTo>
                    <a:pt x="699287" y="191734"/>
                  </a:lnTo>
                  <a:lnTo>
                    <a:pt x="699988" y="189631"/>
                  </a:lnTo>
                  <a:lnTo>
                    <a:pt x="700689" y="187878"/>
                  </a:lnTo>
                  <a:lnTo>
                    <a:pt x="701390" y="185775"/>
                  </a:lnTo>
                  <a:lnTo>
                    <a:pt x="702091" y="184023"/>
                  </a:lnTo>
                  <a:lnTo>
                    <a:pt x="702792" y="181919"/>
                  </a:lnTo>
                  <a:lnTo>
                    <a:pt x="703493" y="180167"/>
                  </a:lnTo>
                  <a:lnTo>
                    <a:pt x="703844" y="178064"/>
                  </a:lnTo>
                  <a:lnTo>
                    <a:pt x="704545" y="176311"/>
                  </a:lnTo>
                  <a:lnTo>
                    <a:pt x="705246" y="174208"/>
                  </a:lnTo>
                  <a:lnTo>
                    <a:pt x="705947" y="172455"/>
                  </a:lnTo>
                  <a:lnTo>
                    <a:pt x="706648" y="170703"/>
                  </a:lnTo>
                  <a:lnTo>
                    <a:pt x="707349" y="168600"/>
                  </a:lnTo>
                  <a:lnTo>
                    <a:pt x="708050" y="166847"/>
                  </a:lnTo>
                  <a:lnTo>
                    <a:pt x="708751" y="165094"/>
                  </a:lnTo>
                  <a:lnTo>
                    <a:pt x="709101" y="162991"/>
                  </a:lnTo>
                  <a:lnTo>
                    <a:pt x="709803" y="161239"/>
                  </a:lnTo>
                  <a:lnTo>
                    <a:pt x="710504" y="159486"/>
                  </a:lnTo>
                  <a:lnTo>
                    <a:pt x="711205" y="157734"/>
                  </a:lnTo>
                  <a:lnTo>
                    <a:pt x="711906" y="155630"/>
                  </a:lnTo>
                  <a:lnTo>
                    <a:pt x="712607" y="153878"/>
                  </a:lnTo>
                  <a:lnTo>
                    <a:pt x="713308" y="152125"/>
                  </a:lnTo>
                  <a:lnTo>
                    <a:pt x="713658" y="150373"/>
                  </a:lnTo>
                  <a:lnTo>
                    <a:pt x="714359" y="148620"/>
                  </a:lnTo>
                  <a:lnTo>
                    <a:pt x="715060" y="146867"/>
                  </a:lnTo>
                  <a:lnTo>
                    <a:pt x="715761" y="145115"/>
                  </a:lnTo>
                  <a:lnTo>
                    <a:pt x="716462" y="143362"/>
                  </a:lnTo>
                  <a:lnTo>
                    <a:pt x="717163" y="141610"/>
                  </a:lnTo>
                  <a:lnTo>
                    <a:pt x="717864" y="139857"/>
                  </a:lnTo>
                  <a:lnTo>
                    <a:pt x="718215" y="138104"/>
                  </a:lnTo>
                  <a:lnTo>
                    <a:pt x="718916" y="136352"/>
                  </a:lnTo>
                  <a:lnTo>
                    <a:pt x="719617" y="134599"/>
                  </a:lnTo>
                  <a:lnTo>
                    <a:pt x="720318" y="132847"/>
                  </a:lnTo>
                  <a:lnTo>
                    <a:pt x="721019" y="131094"/>
                  </a:lnTo>
                  <a:lnTo>
                    <a:pt x="721720" y="129341"/>
                  </a:lnTo>
                  <a:lnTo>
                    <a:pt x="722421" y="127589"/>
                  </a:lnTo>
                  <a:lnTo>
                    <a:pt x="722772" y="125836"/>
                  </a:lnTo>
                  <a:lnTo>
                    <a:pt x="723473" y="124434"/>
                  </a:lnTo>
                  <a:lnTo>
                    <a:pt x="724174" y="122682"/>
                  </a:lnTo>
                  <a:lnTo>
                    <a:pt x="724875" y="120929"/>
                  </a:lnTo>
                  <a:lnTo>
                    <a:pt x="725576" y="119176"/>
                  </a:lnTo>
                  <a:lnTo>
                    <a:pt x="726277" y="117774"/>
                  </a:lnTo>
                  <a:lnTo>
                    <a:pt x="726978" y="116022"/>
                  </a:lnTo>
                  <a:lnTo>
                    <a:pt x="727329" y="114269"/>
                  </a:lnTo>
                  <a:lnTo>
                    <a:pt x="728030" y="112867"/>
                  </a:lnTo>
                  <a:lnTo>
                    <a:pt x="728731" y="111114"/>
                  </a:lnTo>
                  <a:lnTo>
                    <a:pt x="729432" y="109712"/>
                  </a:lnTo>
                  <a:lnTo>
                    <a:pt x="730133" y="107960"/>
                  </a:lnTo>
                  <a:lnTo>
                    <a:pt x="730834" y="106558"/>
                  </a:lnTo>
                  <a:lnTo>
                    <a:pt x="731535" y="104805"/>
                  </a:lnTo>
                  <a:lnTo>
                    <a:pt x="731885" y="103403"/>
                  </a:lnTo>
                  <a:lnTo>
                    <a:pt x="732586" y="101650"/>
                  </a:lnTo>
                  <a:lnTo>
                    <a:pt x="733287" y="100248"/>
                  </a:lnTo>
                  <a:lnTo>
                    <a:pt x="733988" y="98846"/>
                  </a:lnTo>
                  <a:lnTo>
                    <a:pt x="734689" y="97094"/>
                  </a:lnTo>
                  <a:lnTo>
                    <a:pt x="735390" y="95691"/>
                  </a:lnTo>
                  <a:lnTo>
                    <a:pt x="736092" y="94289"/>
                  </a:lnTo>
                  <a:lnTo>
                    <a:pt x="736442" y="92537"/>
                  </a:lnTo>
                  <a:lnTo>
                    <a:pt x="737143" y="91135"/>
                  </a:lnTo>
                  <a:lnTo>
                    <a:pt x="737844" y="89733"/>
                  </a:lnTo>
                  <a:lnTo>
                    <a:pt x="738545" y="88331"/>
                  </a:lnTo>
                  <a:lnTo>
                    <a:pt x="739246" y="86928"/>
                  </a:lnTo>
                  <a:lnTo>
                    <a:pt x="739947" y="85526"/>
                  </a:lnTo>
                  <a:lnTo>
                    <a:pt x="740648" y="84124"/>
                  </a:lnTo>
                  <a:lnTo>
                    <a:pt x="741349" y="82722"/>
                  </a:lnTo>
                  <a:lnTo>
                    <a:pt x="741700" y="81320"/>
                  </a:lnTo>
                  <a:lnTo>
                    <a:pt x="742401" y="79918"/>
                  </a:lnTo>
                  <a:lnTo>
                    <a:pt x="743102" y="78516"/>
                  </a:lnTo>
                  <a:lnTo>
                    <a:pt x="743803" y="77114"/>
                  </a:lnTo>
                  <a:lnTo>
                    <a:pt x="744504" y="75712"/>
                  </a:lnTo>
                  <a:lnTo>
                    <a:pt x="745205" y="74310"/>
                  </a:lnTo>
                  <a:lnTo>
                    <a:pt x="745906" y="72908"/>
                  </a:lnTo>
                  <a:lnTo>
                    <a:pt x="746257" y="71506"/>
                  </a:lnTo>
                  <a:lnTo>
                    <a:pt x="746958" y="70454"/>
                  </a:lnTo>
                  <a:lnTo>
                    <a:pt x="747659" y="69052"/>
                  </a:lnTo>
                  <a:lnTo>
                    <a:pt x="748360" y="67650"/>
                  </a:lnTo>
                  <a:lnTo>
                    <a:pt x="749061" y="66248"/>
                  </a:lnTo>
                  <a:lnTo>
                    <a:pt x="749762" y="65196"/>
                  </a:lnTo>
                  <a:lnTo>
                    <a:pt x="750463" y="63794"/>
                  </a:lnTo>
                  <a:lnTo>
                    <a:pt x="750813" y="62743"/>
                  </a:lnTo>
                  <a:lnTo>
                    <a:pt x="751514" y="61341"/>
                  </a:lnTo>
                  <a:lnTo>
                    <a:pt x="752215" y="60289"/>
                  </a:lnTo>
                  <a:lnTo>
                    <a:pt x="752916" y="58887"/>
                  </a:lnTo>
                  <a:lnTo>
                    <a:pt x="753618" y="57835"/>
                  </a:lnTo>
                  <a:lnTo>
                    <a:pt x="754319" y="56433"/>
                  </a:lnTo>
                  <a:lnTo>
                    <a:pt x="755020" y="55382"/>
                  </a:lnTo>
                  <a:lnTo>
                    <a:pt x="755370" y="53980"/>
                  </a:lnTo>
                  <a:lnTo>
                    <a:pt x="756071" y="52928"/>
                  </a:lnTo>
                  <a:lnTo>
                    <a:pt x="756772" y="51876"/>
                  </a:lnTo>
                  <a:lnTo>
                    <a:pt x="757473" y="50825"/>
                  </a:lnTo>
                  <a:lnTo>
                    <a:pt x="758174" y="49423"/>
                  </a:lnTo>
                  <a:lnTo>
                    <a:pt x="758875" y="48371"/>
                  </a:lnTo>
                  <a:lnTo>
                    <a:pt x="759576" y="47320"/>
                  </a:lnTo>
                  <a:lnTo>
                    <a:pt x="759927" y="46268"/>
                  </a:lnTo>
                  <a:lnTo>
                    <a:pt x="760628" y="45217"/>
                  </a:lnTo>
                  <a:lnTo>
                    <a:pt x="761329" y="44165"/>
                  </a:lnTo>
                  <a:lnTo>
                    <a:pt x="762030" y="43113"/>
                  </a:lnTo>
                  <a:lnTo>
                    <a:pt x="762731" y="42062"/>
                  </a:lnTo>
                  <a:lnTo>
                    <a:pt x="763432" y="41010"/>
                  </a:lnTo>
                  <a:lnTo>
                    <a:pt x="764133" y="39959"/>
                  </a:lnTo>
                  <a:lnTo>
                    <a:pt x="764484" y="38907"/>
                  </a:lnTo>
                  <a:lnTo>
                    <a:pt x="765185" y="37856"/>
                  </a:lnTo>
                  <a:lnTo>
                    <a:pt x="765886" y="36804"/>
                  </a:lnTo>
                  <a:lnTo>
                    <a:pt x="766587" y="36103"/>
                  </a:lnTo>
                  <a:lnTo>
                    <a:pt x="767288" y="35052"/>
                  </a:lnTo>
                  <a:lnTo>
                    <a:pt x="767989" y="34000"/>
                  </a:lnTo>
                  <a:lnTo>
                    <a:pt x="768690" y="32948"/>
                  </a:lnTo>
                  <a:lnTo>
                    <a:pt x="769040" y="32247"/>
                  </a:lnTo>
                  <a:lnTo>
                    <a:pt x="769741" y="31196"/>
                  </a:lnTo>
                  <a:lnTo>
                    <a:pt x="770442" y="30495"/>
                  </a:lnTo>
                  <a:lnTo>
                    <a:pt x="771144" y="29443"/>
                  </a:lnTo>
                  <a:lnTo>
                    <a:pt x="771845" y="28742"/>
                  </a:lnTo>
                  <a:lnTo>
                    <a:pt x="772546" y="27691"/>
                  </a:lnTo>
                  <a:lnTo>
                    <a:pt x="773247" y="26990"/>
                  </a:lnTo>
                  <a:lnTo>
                    <a:pt x="773948" y="25938"/>
                  </a:lnTo>
                  <a:lnTo>
                    <a:pt x="774298" y="25237"/>
                  </a:lnTo>
                  <a:lnTo>
                    <a:pt x="774999" y="24536"/>
                  </a:lnTo>
                  <a:lnTo>
                    <a:pt x="775700" y="23484"/>
                  </a:lnTo>
                  <a:lnTo>
                    <a:pt x="776401" y="22783"/>
                  </a:lnTo>
                  <a:lnTo>
                    <a:pt x="777102" y="22082"/>
                  </a:lnTo>
                  <a:lnTo>
                    <a:pt x="777803" y="21381"/>
                  </a:lnTo>
                  <a:lnTo>
                    <a:pt x="778504" y="20680"/>
                  </a:lnTo>
                  <a:lnTo>
                    <a:pt x="778855" y="19979"/>
                  </a:lnTo>
                  <a:lnTo>
                    <a:pt x="779556" y="19278"/>
                  </a:lnTo>
                  <a:lnTo>
                    <a:pt x="780257" y="18577"/>
                  </a:lnTo>
                  <a:lnTo>
                    <a:pt x="780958" y="17876"/>
                  </a:lnTo>
                  <a:lnTo>
                    <a:pt x="781659" y="17175"/>
                  </a:lnTo>
                  <a:lnTo>
                    <a:pt x="782360" y="16474"/>
                  </a:lnTo>
                  <a:lnTo>
                    <a:pt x="783061" y="15773"/>
                  </a:lnTo>
                  <a:lnTo>
                    <a:pt x="783412" y="15072"/>
                  </a:lnTo>
                  <a:lnTo>
                    <a:pt x="784113" y="14371"/>
                  </a:lnTo>
                  <a:lnTo>
                    <a:pt x="784814" y="13670"/>
                  </a:lnTo>
                  <a:lnTo>
                    <a:pt x="785515" y="13319"/>
                  </a:lnTo>
                  <a:lnTo>
                    <a:pt x="786216" y="12618"/>
                  </a:lnTo>
                  <a:lnTo>
                    <a:pt x="786917" y="11917"/>
                  </a:lnTo>
                  <a:lnTo>
                    <a:pt x="787618" y="11567"/>
                  </a:lnTo>
                  <a:lnTo>
                    <a:pt x="787968" y="10866"/>
                  </a:lnTo>
                  <a:lnTo>
                    <a:pt x="788670" y="10515"/>
                  </a:lnTo>
                  <a:lnTo>
                    <a:pt x="789371" y="9814"/>
                  </a:lnTo>
                  <a:lnTo>
                    <a:pt x="790072" y="9464"/>
                  </a:lnTo>
                  <a:lnTo>
                    <a:pt x="790773" y="8763"/>
                  </a:lnTo>
                  <a:lnTo>
                    <a:pt x="791474" y="8412"/>
                  </a:lnTo>
                  <a:lnTo>
                    <a:pt x="792175" y="8061"/>
                  </a:lnTo>
                  <a:lnTo>
                    <a:pt x="792525" y="7360"/>
                  </a:lnTo>
                  <a:lnTo>
                    <a:pt x="793226" y="7010"/>
                  </a:lnTo>
                  <a:lnTo>
                    <a:pt x="793927" y="6659"/>
                  </a:lnTo>
                  <a:lnTo>
                    <a:pt x="794628" y="6309"/>
                  </a:lnTo>
                  <a:lnTo>
                    <a:pt x="795329" y="5958"/>
                  </a:lnTo>
                  <a:lnTo>
                    <a:pt x="796030" y="5257"/>
                  </a:lnTo>
                  <a:lnTo>
                    <a:pt x="796731" y="4907"/>
                  </a:lnTo>
                  <a:lnTo>
                    <a:pt x="797082" y="4556"/>
                  </a:lnTo>
                  <a:lnTo>
                    <a:pt x="797783" y="4206"/>
                  </a:lnTo>
                  <a:lnTo>
                    <a:pt x="798484" y="3855"/>
                  </a:lnTo>
                  <a:lnTo>
                    <a:pt x="799185" y="3505"/>
                  </a:lnTo>
                  <a:lnTo>
                    <a:pt x="799886" y="3505"/>
                  </a:lnTo>
                  <a:lnTo>
                    <a:pt x="800587" y="3154"/>
                  </a:lnTo>
                  <a:lnTo>
                    <a:pt x="801288" y="2804"/>
                  </a:lnTo>
                  <a:lnTo>
                    <a:pt x="801639" y="2453"/>
                  </a:lnTo>
                  <a:lnTo>
                    <a:pt x="802340" y="2103"/>
                  </a:lnTo>
                  <a:lnTo>
                    <a:pt x="803041" y="2103"/>
                  </a:lnTo>
                  <a:lnTo>
                    <a:pt x="803742" y="1752"/>
                  </a:lnTo>
                  <a:lnTo>
                    <a:pt x="804443" y="1402"/>
                  </a:lnTo>
                  <a:lnTo>
                    <a:pt x="805144" y="1402"/>
                  </a:lnTo>
                  <a:lnTo>
                    <a:pt x="805845" y="1051"/>
                  </a:lnTo>
                  <a:lnTo>
                    <a:pt x="806546" y="1051"/>
                  </a:lnTo>
                  <a:lnTo>
                    <a:pt x="806897" y="701"/>
                  </a:lnTo>
                  <a:lnTo>
                    <a:pt x="808299" y="701"/>
                  </a:lnTo>
                  <a:lnTo>
                    <a:pt x="809000" y="350"/>
                  </a:lnTo>
                  <a:lnTo>
                    <a:pt x="811103" y="350"/>
                  </a:lnTo>
                  <a:lnTo>
                    <a:pt x="811453" y="0"/>
                  </a:lnTo>
                  <a:lnTo>
                    <a:pt x="817412" y="0"/>
                  </a:lnTo>
                  <a:lnTo>
                    <a:pt x="818113" y="350"/>
                  </a:lnTo>
                  <a:lnTo>
                    <a:pt x="819515" y="350"/>
                  </a:lnTo>
                  <a:lnTo>
                    <a:pt x="820216" y="701"/>
                  </a:lnTo>
                  <a:lnTo>
                    <a:pt x="821268" y="701"/>
                  </a:lnTo>
                  <a:lnTo>
                    <a:pt x="821969" y="1051"/>
                  </a:lnTo>
                  <a:lnTo>
                    <a:pt x="822670" y="1051"/>
                  </a:lnTo>
                  <a:lnTo>
                    <a:pt x="823371" y="1402"/>
                  </a:lnTo>
                  <a:lnTo>
                    <a:pt x="824072" y="1402"/>
                  </a:lnTo>
                  <a:lnTo>
                    <a:pt x="824773" y="1752"/>
                  </a:lnTo>
                  <a:lnTo>
                    <a:pt x="825124" y="2103"/>
                  </a:lnTo>
                  <a:lnTo>
                    <a:pt x="825825" y="2103"/>
                  </a:lnTo>
                  <a:lnTo>
                    <a:pt x="826526" y="2453"/>
                  </a:lnTo>
                  <a:lnTo>
                    <a:pt x="827227" y="2804"/>
                  </a:lnTo>
                  <a:lnTo>
                    <a:pt x="827928" y="3154"/>
                  </a:lnTo>
                  <a:lnTo>
                    <a:pt x="828629" y="3154"/>
                  </a:lnTo>
                  <a:lnTo>
                    <a:pt x="829330" y="3505"/>
                  </a:lnTo>
                  <a:lnTo>
                    <a:pt x="829680" y="3855"/>
                  </a:lnTo>
                  <a:lnTo>
                    <a:pt x="830381" y="4206"/>
                  </a:lnTo>
                  <a:lnTo>
                    <a:pt x="831082" y="4556"/>
                  </a:lnTo>
                  <a:lnTo>
                    <a:pt x="831783" y="4907"/>
                  </a:lnTo>
                  <a:lnTo>
                    <a:pt x="832485" y="5257"/>
                  </a:lnTo>
                  <a:lnTo>
                    <a:pt x="833186" y="5608"/>
                  </a:lnTo>
                  <a:lnTo>
                    <a:pt x="833887" y="5958"/>
                  </a:lnTo>
                  <a:lnTo>
                    <a:pt x="834237" y="6659"/>
                  </a:lnTo>
                  <a:lnTo>
                    <a:pt x="834938" y="7010"/>
                  </a:lnTo>
                  <a:lnTo>
                    <a:pt x="835639" y="7360"/>
                  </a:lnTo>
                  <a:lnTo>
                    <a:pt x="836340" y="7711"/>
                  </a:lnTo>
                  <a:lnTo>
                    <a:pt x="837041" y="8412"/>
                  </a:lnTo>
                  <a:lnTo>
                    <a:pt x="837742" y="8763"/>
                  </a:lnTo>
                  <a:lnTo>
                    <a:pt x="838443" y="9113"/>
                  </a:lnTo>
                  <a:lnTo>
                    <a:pt x="839144" y="9814"/>
                  </a:lnTo>
                  <a:lnTo>
                    <a:pt x="839495" y="10165"/>
                  </a:lnTo>
                  <a:lnTo>
                    <a:pt x="840196" y="10866"/>
                  </a:lnTo>
                  <a:lnTo>
                    <a:pt x="840897" y="11567"/>
                  </a:lnTo>
                  <a:lnTo>
                    <a:pt x="841598" y="11917"/>
                  </a:lnTo>
                  <a:lnTo>
                    <a:pt x="842299" y="12618"/>
                  </a:lnTo>
                  <a:lnTo>
                    <a:pt x="843000" y="12969"/>
                  </a:lnTo>
                  <a:lnTo>
                    <a:pt x="843701" y="13670"/>
                  </a:lnTo>
                  <a:lnTo>
                    <a:pt x="844052" y="14371"/>
                  </a:lnTo>
                  <a:lnTo>
                    <a:pt x="844753" y="15072"/>
                  </a:lnTo>
                  <a:lnTo>
                    <a:pt x="845454" y="15773"/>
                  </a:lnTo>
                  <a:lnTo>
                    <a:pt x="846155" y="16123"/>
                  </a:lnTo>
                  <a:lnTo>
                    <a:pt x="846856" y="16824"/>
                  </a:lnTo>
                  <a:lnTo>
                    <a:pt x="847557" y="17526"/>
                  </a:lnTo>
                  <a:lnTo>
                    <a:pt x="848258" y="18227"/>
                  </a:lnTo>
                  <a:lnTo>
                    <a:pt x="848608" y="18928"/>
                  </a:lnTo>
                  <a:lnTo>
                    <a:pt x="849309" y="19629"/>
                  </a:lnTo>
                  <a:lnTo>
                    <a:pt x="850011" y="20330"/>
                  </a:lnTo>
                  <a:lnTo>
                    <a:pt x="850712" y="21031"/>
                  </a:lnTo>
                  <a:lnTo>
                    <a:pt x="851413" y="22082"/>
                  </a:lnTo>
                  <a:lnTo>
                    <a:pt x="852114" y="22783"/>
                  </a:lnTo>
                  <a:lnTo>
                    <a:pt x="852815" y="23484"/>
                  </a:lnTo>
                  <a:lnTo>
                    <a:pt x="853165" y="24185"/>
                  </a:lnTo>
                  <a:lnTo>
                    <a:pt x="853866" y="25237"/>
                  </a:lnTo>
                  <a:lnTo>
                    <a:pt x="854567" y="25938"/>
                  </a:lnTo>
                  <a:lnTo>
                    <a:pt x="855268" y="26639"/>
                  </a:lnTo>
                  <a:lnTo>
                    <a:pt x="855969" y="27691"/>
                  </a:lnTo>
                  <a:lnTo>
                    <a:pt x="856670" y="28392"/>
                  </a:lnTo>
                  <a:lnTo>
                    <a:pt x="857371" y="29443"/>
                  </a:lnTo>
                  <a:lnTo>
                    <a:pt x="857722" y="30144"/>
                  </a:lnTo>
                  <a:lnTo>
                    <a:pt x="858423" y="31196"/>
                  </a:lnTo>
                  <a:lnTo>
                    <a:pt x="859124" y="31897"/>
                  </a:lnTo>
                  <a:lnTo>
                    <a:pt x="859825" y="32948"/>
                  </a:lnTo>
                  <a:lnTo>
                    <a:pt x="860526" y="34000"/>
                  </a:lnTo>
                  <a:lnTo>
                    <a:pt x="861227" y="34701"/>
                  </a:lnTo>
                  <a:lnTo>
                    <a:pt x="861928" y="35753"/>
                  </a:lnTo>
                  <a:lnTo>
                    <a:pt x="862279" y="36804"/>
                  </a:lnTo>
                  <a:lnTo>
                    <a:pt x="862980" y="37856"/>
                  </a:lnTo>
                  <a:lnTo>
                    <a:pt x="863681" y="38557"/>
                  </a:lnTo>
                  <a:lnTo>
                    <a:pt x="864382" y="39608"/>
                  </a:lnTo>
                  <a:lnTo>
                    <a:pt x="865083" y="40660"/>
                  </a:lnTo>
                  <a:lnTo>
                    <a:pt x="865784" y="41711"/>
                  </a:lnTo>
                  <a:lnTo>
                    <a:pt x="866485" y="42763"/>
                  </a:lnTo>
                  <a:lnTo>
                    <a:pt x="866835" y="43815"/>
                  </a:lnTo>
                  <a:lnTo>
                    <a:pt x="867537" y="44866"/>
                  </a:lnTo>
                  <a:lnTo>
                    <a:pt x="868238" y="45918"/>
                  </a:lnTo>
                  <a:lnTo>
                    <a:pt x="868939" y="46969"/>
                  </a:lnTo>
                  <a:lnTo>
                    <a:pt x="869640" y="48371"/>
                  </a:lnTo>
                  <a:lnTo>
                    <a:pt x="870341" y="49423"/>
                  </a:lnTo>
                  <a:lnTo>
                    <a:pt x="871042" y="50474"/>
                  </a:lnTo>
                  <a:lnTo>
                    <a:pt x="871743" y="51526"/>
                  </a:lnTo>
                  <a:lnTo>
                    <a:pt x="872093" y="52578"/>
                  </a:lnTo>
                  <a:lnTo>
                    <a:pt x="872794" y="53980"/>
                  </a:lnTo>
                  <a:lnTo>
                    <a:pt x="873495" y="55031"/>
                  </a:lnTo>
                  <a:lnTo>
                    <a:pt x="874196" y="56433"/>
                  </a:lnTo>
                  <a:lnTo>
                    <a:pt x="874897" y="57485"/>
                  </a:lnTo>
                  <a:lnTo>
                    <a:pt x="875598" y="58536"/>
                  </a:lnTo>
                  <a:lnTo>
                    <a:pt x="876300" y="59938"/>
                  </a:lnTo>
                  <a:lnTo>
                    <a:pt x="876650" y="60990"/>
                  </a:lnTo>
                  <a:lnTo>
                    <a:pt x="877351" y="62392"/>
                  </a:lnTo>
                  <a:lnTo>
                    <a:pt x="878052" y="63444"/>
                  </a:lnTo>
                  <a:lnTo>
                    <a:pt x="878753" y="64846"/>
                  </a:lnTo>
                  <a:lnTo>
                    <a:pt x="879454" y="66248"/>
                  </a:lnTo>
                  <a:lnTo>
                    <a:pt x="880155" y="67299"/>
                  </a:lnTo>
                  <a:lnTo>
                    <a:pt x="880856" y="68701"/>
                  </a:lnTo>
                  <a:lnTo>
                    <a:pt x="881207" y="70104"/>
                  </a:lnTo>
                  <a:lnTo>
                    <a:pt x="881908" y="71506"/>
                  </a:lnTo>
                  <a:lnTo>
                    <a:pt x="882609" y="72557"/>
                  </a:lnTo>
                  <a:lnTo>
                    <a:pt x="883310" y="73959"/>
                  </a:lnTo>
                  <a:lnTo>
                    <a:pt x="884011" y="75361"/>
                  </a:lnTo>
                  <a:lnTo>
                    <a:pt x="884712" y="76763"/>
                  </a:lnTo>
                  <a:lnTo>
                    <a:pt x="885413" y="78165"/>
                  </a:lnTo>
                  <a:lnTo>
                    <a:pt x="885764" y="79568"/>
                  </a:lnTo>
                  <a:lnTo>
                    <a:pt x="886465" y="80970"/>
                  </a:lnTo>
                  <a:lnTo>
                    <a:pt x="887166" y="82372"/>
                  </a:lnTo>
                  <a:lnTo>
                    <a:pt x="887867" y="83774"/>
                  </a:lnTo>
                  <a:lnTo>
                    <a:pt x="888568" y="85176"/>
                  </a:lnTo>
                  <a:lnTo>
                    <a:pt x="889269" y="86578"/>
                  </a:lnTo>
                  <a:lnTo>
                    <a:pt x="889970" y="87980"/>
                  </a:lnTo>
                  <a:lnTo>
                    <a:pt x="890320" y="89382"/>
                  </a:lnTo>
                  <a:lnTo>
                    <a:pt x="891021" y="90784"/>
                  </a:lnTo>
                  <a:lnTo>
                    <a:pt x="891722" y="92537"/>
                  </a:lnTo>
                  <a:lnTo>
                    <a:pt x="894877" y="99898"/>
                  </a:lnTo>
                  <a:lnTo>
                    <a:pt x="895578" y="101650"/>
                  </a:lnTo>
                  <a:lnTo>
                    <a:pt x="896279" y="103052"/>
                  </a:lnTo>
                  <a:lnTo>
                    <a:pt x="896980" y="104454"/>
                  </a:lnTo>
                  <a:lnTo>
                    <a:pt x="897681" y="106207"/>
                  </a:lnTo>
                  <a:lnTo>
                    <a:pt x="898382" y="107609"/>
                  </a:lnTo>
                  <a:lnTo>
                    <a:pt x="899083" y="109362"/>
                  </a:lnTo>
                  <a:lnTo>
                    <a:pt x="899434" y="110764"/>
                  </a:lnTo>
                  <a:lnTo>
                    <a:pt x="900135" y="112516"/>
                  </a:lnTo>
                  <a:lnTo>
                    <a:pt x="900836" y="114269"/>
                  </a:lnTo>
                  <a:lnTo>
                    <a:pt x="901537" y="115671"/>
                  </a:lnTo>
                  <a:lnTo>
                    <a:pt x="902238" y="117424"/>
                  </a:lnTo>
                  <a:lnTo>
                    <a:pt x="902939" y="119176"/>
                  </a:lnTo>
                  <a:lnTo>
                    <a:pt x="903640" y="120578"/>
                  </a:lnTo>
                  <a:lnTo>
                    <a:pt x="904341" y="122331"/>
                  </a:lnTo>
                  <a:lnTo>
                    <a:pt x="904692" y="124084"/>
                  </a:lnTo>
                  <a:lnTo>
                    <a:pt x="905393" y="125836"/>
                  </a:lnTo>
                  <a:lnTo>
                    <a:pt x="906094" y="127238"/>
                  </a:lnTo>
                  <a:lnTo>
                    <a:pt x="906795" y="128991"/>
                  </a:lnTo>
                  <a:lnTo>
                    <a:pt x="907496" y="130743"/>
                  </a:lnTo>
                  <a:lnTo>
                    <a:pt x="908197" y="132496"/>
                  </a:lnTo>
                  <a:lnTo>
                    <a:pt x="908898" y="134249"/>
                  </a:lnTo>
                  <a:lnTo>
                    <a:pt x="909248" y="136001"/>
                  </a:lnTo>
                  <a:lnTo>
                    <a:pt x="909949" y="137754"/>
                  </a:lnTo>
                  <a:lnTo>
                    <a:pt x="910650" y="139506"/>
                  </a:lnTo>
                  <a:lnTo>
                    <a:pt x="911352" y="141259"/>
                  </a:lnTo>
                  <a:lnTo>
                    <a:pt x="912053" y="143012"/>
                  </a:lnTo>
                  <a:lnTo>
                    <a:pt x="912754" y="144764"/>
                  </a:lnTo>
                  <a:lnTo>
                    <a:pt x="913455" y="146517"/>
                  </a:lnTo>
                  <a:lnTo>
                    <a:pt x="913805" y="148269"/>
                  </a:lnTo>
                  <a:lnTo>
                    <a:pt x="914506" y="150022"/>
                  </a:lnTo>
                  <a:lnTo>
                    <a:pt x="915207" y="151775"/>
                  </a:lnTo>
                  <a:lnTo>
                    <a:pt x="915908" y="153527"/>
                  </a:lnTo>
                  <a:lnTo>
                    <a:pt x="916609" y="155280"/>
                  </a:lnTo>
                  <a:lnTo>
                    <a:pt x="917310" y="157383"/>
                  </a:lnTo>
                  <a:lnTo>
                    <a:pt x="918011" y="159136"/>
                  </a:lnTo>
                  <a:lnTo>
                    <a:pt x="918362" y="160888"/>
                  </a:lnTo>
                  <a:lnTo>
                    <a:pt x="919063" y="162641"/>
                  </a:lnTo>
                  <a:lnTo>
                    <a:pt x="919764" y="164744"/>
                  </a:lnTo>
                  <a:lnTo>
                    <a:pt x="920465" y="166497"/>
                  </a:lnTo>
                  <a:lnTo>
                    <a:pt x="921166" y="168249"/>
                  </a:lnTo>
                  <a:lnTo>
                    <a:pt x="921867" y="170352"/>
                  </a:lnTo>
                  <a:lnTo>
                    <a:pt x="922568" y="172105"/>
                  </a:lnTo>
                  <a:lnTo>
                    <a:pt x="922919" y="173857"/>
                  </a:lnTo>
                  <a:lnTo>
                    <a:pt x="923620" y="175961"/>
                  </a:lnTo>
                  <a:lnTo>
                    <a:pt x="924321" y="177713"/>
                  </a:lnTo>
                  <a:lnTo>
                    <a:pt x="925022" y="179816"/>
                  </a:lnTo>
                  <a:lnTo>
                    <a:pt x="925723" y="181569"/>
                  </a:lnTo>
                  <a:lnTo>
                    <a:pt x="926424" y="183321"/>
                  </a:lnTo>
                  <a:lnTo>
                    <a:pt x="927125" y="185425"/>
                  </a:lnTo>
                  <a:lnTo>
                    <a:pt x="927475" y="187528"/>
                  </a:lnTo>
                  <a:lnTo>
                    <a:pt x="928176" y="189280"/>
                  </a:lnTo>
                  <a:lnTo>
                    <a:pt x="928878" y="191383"/>
                  </a:lnTo>
                  <a:lnTo>
                    <a:pt x="929579" y="193136"/>
                  </a:lnTo>
                  <a:lnTo>
                    <a:pt x="930280" y="195239"/>
                  </a:lnTo>
                  <a:lnTo>
                    <a:pt x="930981" y="196992"/>
                  </a:lnTo>
                  <a:lnTo>
                    <a:pt x="931682" y="199095"/>
                  </a:lnTo>
                  <a:lnTo>
                    <a:pt x="932032" y="201198"/>
                  </a:lnTo>
                  <a:lnTo>
                    <a:pt x="932733" y="202951"/>
                  </a:lnTo>
                  <a:lnTo>
                    <a:pt x="933434" y="205054"/>
                  </a:lnTo>
                  <a:lnTo>
                    <a:pt x="934135" y="207157"/>
                  </a:lnTo>
                  <a:lnTo>
                    <a:pt x="934836" y="208909"/>
                  </a:lnTo>
                  <a:lnTo>
                    <a:pt x="935537" y="211013"/>
                  </a:lnTo>
                  <a:lnTo>
                    <a:pt x="936238" y="213116"/>
                  </a:lnTo>
                  <a:lnTo>
                    <a:pt x="936939" y="214868"/>
                  </a:lnTo>
                  <a:lnTo>
                    <a:pt x="937290" y="216971"/>
                  </a:lnTo>
                  <a:lnTo>
                    <a:pt x="937991" y="219075"/>
                  </a:lnTo>
                  <a:lnTo>
                    <a:pt x="938692" y="221178"/>
                  </a:lnTo>
                  <a:lnTo>
                    <a:pt x="939393" y="223281"/>
                  </a:lnTo>
                  <a:lnTo>
                    <a:pt x="940094" y="225033"/>
                  </a:lnTo>
                  <a:lnTo>
                    <a:pt x="940795" y="227136"/>
                  </a:lnTo>
                  <a:lnTo>
                    <a:pt x="941496" y="229240"/>
                  </a:lnTo>
                  <a:lnTo>
                    <a:pt x="941847" y="231343"/>
                  </a:lnTo>
                  <a:lnTo>
                    <a:pt x="942548" y="233446"/>
                  </a:lnTo>
                  <a:lnTo>
                    <a:pt x="943249" y="235549"/>
                  </a:lnTo>
                  <a:lnTo>
                    <a:pt x="943950" y="237652"/>
                  </a:lnTo>
                  <a:lnTo>
                    <a:pt x="944651" y="239755"/>
                  </a:lnTo>
                  <a:lnTo>
                    <a:pt x="945352" y="241508"/>
                  </a:lnTo>
                  <a:lnTo>
                    <a:pt x="946053" y="243611"/>
                  </a:lnTo>
                  <a:lnTo>
                    <a:pt x="946404" y="245714"/>
                  </a:lnTo>
                  <a:lnTo>
                    <a:pt x="947105" y="247817"/>
                  </a:lnTo>
                  <a:lnTo>
                    <a:pt x="947806" y="249920"/>
                  </a:lnTo>
                  <a:lnTo>
                    <a:pt x="948507" y="252023"/>
                  </a:lnTo>
                  <a:lnTo>
                    <a:pt x="949208" y="254127"/>
                  </a:lnTo>
                  <a:lnTo>
                    <a:pt x="949909" y="256230"/>
                  </a:lnTo>
                  <a:lnTo>
                    <a:pt x="950610" y="258333"/>
                  </a:lnTo>
                  <a:lnTo>
                    <a:pt x="950960" y="260436"/>
                  </a:lnTo>
                  <a:lnTo>
                    <a:pt x="951661" y="262539"/>
                  </a:lnTo>
                  <a:lnTo>
                    <a:pt x="952362" y="264642"/>
                  </a:lnTo>
                  <a:lnTo>
                    <a:pt x="953063" y="266745"/>
                  </a:lnTo>
                  <a:lnTo>
                    <a:pt x="953764" y="268848"/>
                  </a:lnTo>
                  <a:lnTo>
                    <a:pt x="954465" y="270951"/>
                  </a:lnTo>
                  <a:lnTo>
                    <a:pt x="955167" y="273405"/>
                  </a:lnTo>
                  <a:lnTo>
                    <a:pt x="955517" y="275508"/>
                  </a:lnTo>
                  <a:lnTo>
                    <a:pt x="956218" y="277611"/>
                  </a:lnTo>
                  <a:lnTo>
                    <a:pt x="956919" y="279714"/>
                  </a:lnTo>
                  <a:lnTo>
                    <a:pt x="957620" y="281818"/>
                  </a:lnTo>
                  <a:lnTo>
                    <a:pt x="958321" y="283921"/>
                  </a:lnTo>
                  <a:lnTo>
                    <a:pt x="959022" y="286024"/>
                  </a:lnTo>
                  <a:lnTo>
                    <a:pt x="959723" y="288127"/>
                  </a:lnTo>
                  <a:lnTo>
                    <a:pt x="960074" y="290230"/>
                  </a:lnTo>
                  <a:lnTo>
                    <a:pt x="960775" y="292684"/>
                  </a:lnTo>
                  <a:lnTo>
                    <a:pt x="961476" y="294787"/>
                  </a:lnTo>
                  <a:lnTo>
                    <a:pt x="962177" y="296890"/>
                  </a:lnTo>
                  <a:lnTo>
                    <a:pt x="962878" y="298992"/>
                  </a:lnTo>
                  <a:lnTo>
                    <a:pt x="963579" y="301096"/>
                  </a:lnTo>
                  <a:lnTo>
                    <a:pt x="964280" y="303200"/>
                  </a:lnTo>
                  <a:lnTo>
                    <a:pt x="964631" y="305654"/>
                  </a:lnTo>
                  <a:lnTo>
                    <a:pt x="965332" y="307755"/>
                  </a:lnTo>
                  <a:lnTo>
                    <a:pt x="966033" y="309859"/>
                  </a:lnTo>
                  <a:lnTo>
                    <a:pt x="966734" y="311963"/>
                  </a:lnTo>
                  <a:lnTo>
                    <a:pt x="967435" y="314065"/>
                  </a:lnTo>
                  <a:lnTo>
                    <a:pt x="968136" y="316169"/>
                  </a:lnTo>
                  <a:lnTo>
                    <a:pt x="968837" y="318622"/>
                  </a:lnTo>
                  <a:lnTo>
                    <a:pt x="969538" y="320726"/>
                  </a:lnTo>
                  <a:lnTo>
                    <a:pt x="969888" y="322828"/>
                  </a:lnTo>
                  <a:lnTo>
                    <a:pt x="970589" y="324932"/>
                  </a:lnTo>
                  <a:lnTo>
                    <a:pt x="971290" y="327033"/>
                  </a:lnTo>
                  <a:lnTo>
                    <a:pt x="971991" y="329489"/>
                  </a:lnTo>
                  <a:lnTo>
                    <a:pt x="972693" y="331591"/>
                  </a:lnTo>
                  <a:lnTo>
                    <a:pt x="973394" y="333695"/>
                  </a:lnTo>
                  <a:lnTo>
                    <a:pt x="974095" y="335796"/>
                  </a:lnTo>
                  <a:lnTo>
                    <a:pt x="974445" y="338252"/>
                  </a:lnTo>
                  <a:lnTo>
                    <a:pt x="975146" y="340354"/>
                  </a:lnTo>
                  <a:lnTo>
                    <a:pt x="975847" y="342458"/>
                  </a:lnTo>
                  <a:lnTo>
                    <a:pt x="976548" y="344559"/>
                  </a:lnTo>
                  <a:lnTo>
                    <a:pt x="977249" y="346664"/>
                  </a:lnTo>
                  <a:lnTo>
                    <a:pt x="977950" y="349117"/>
                  </a:lnTo>
                  <a:lnTo>
                    <a:pt x="978651" y="351221"/>
                  </a:lnTo>
                  <a:lnTo>
                    <a:pt x="979002" y="353322"/>
                  </a:lnTo>
                  <a:lnTo>
                    <a:pt x="979703" y="355427"/>
                  </a:lnTo>
                  <a:lnTo>
                    <a:pt x="980404" y="357880"/>
                  </a:lnTo>
                  <a:lnTo>
                    <a:pt x="981105" y="359984"/>
                  </a:lnTo>
                  <a:lnTo>
                    <a:pt x="981806" y="362085"/>
                  </a:lnTo>
                  <a:lnTo>
                    <a:pt x="982507" y="364190"/>
                  </a:lnTo>
                  <a:lnTo>
                    <a:pt x="983208" y="366294"/>
                  </a:lnTo>
                  <a:lnTo>
                    <a:pt x="983559" y="368747"/>
                  </a:lnTo>
                  <a:lnTo>
                    <a:pt x="984260" y="370848"/>
                  </a:lnTo>
                  <a:lnTo>
                    <a:pt x="984961" y="372953"/>
                  </a:lnTo>
                  <a:lnTo>
                    <a:pt x="985662" y="375057"/>
                  </a:lnTo>
                  <a:lnTo>
                    <a:pt x="986363" y="377158"/>
                  </a:lnTo>
                  <a:lnTo>
                    <a:pt x="987064" y="379611"/>
                  </a:lnTo>
                  <a:lnTo>
                    <a:pt x="987765" y="381716"/>
                  </a:lnTo>
                  <a:lnTo>
                    <a:pt x="988115" y="383820"/>
                  </a:lnTo>
                  <a:lnTo>
                    <a:pt x="988816" y="385921"/>
                  </a:lnTo>
                  <a:lnTo>
                    <a:pt x="989517" y="388026"/>
                  </a:lnTo>
                  <a:lnTo>
                    <a:pt x="990219" y="390479"/>
                  </a:lnTo>
                  <a:lnTo>
                    <a:pt x="990920" y="392583"/>
                  </a:lnTo>
                  <a:lnTo>
                    <a:pt x="991621" y="394684"/>
                  </a:lnTo>
                  <a:lnTo>
                    <a:pt x="992322" y="396789"/>
                  </a:lnTo>
                  <a:lnTo>
                    <a:pt x="992672" y="398890"/>
                  </a:lnTo>
                  <a:lnTo>
                    <a:pt x="993373" y="400994"/>
                  </a:lnTo>
                  <a:lnTo>
                    <a:pt x="994074" y="403099"/>
                  </a:lnTo>
                  <a:lnTo>
                    <a:pt x="994775" y="405552"/>
                  </a:lnTo>
                  <a:lnTo>
                    <a:pt x="995476" y="407653"/>
                  </a:lnTo>
                  <a:lnTo>
                    <a:pt x="996177" y="409757"/>
                  </a:lnTo>
                  <a:lnTo>
                    <a:pt x="996878" y="411862"/>
                  </a:lnTo>
                  <a:lnTo>
                    <a:pt x="997229" y="413963"/>
                  </a:lnTo>
                  <a:lnTo>
                    <a:pt x="997930" y="416067"/>
                  </a:lnTo>
                  <a:lnTo>
                    <a:pt x="998631" y="418169"/>
                  </a:lnTo>
                  <a:lnTo>
                    <a:pt x="999332" y="420273"/>
                  </a:lnTo>
                  <a:lnTo>
                    <a:pt x="1000033" y="422377"/>
                  </a:lnTo>
                  <a:lnTo>
                    <a:pt x="1000734" y="424479"/>
                  </a:lnTo>
                  <a:lnTo>
                    <a:pt x="1001435" y="426932"/>
                  </a:lnTo>
                  <a:lnTo>
                    <a:pt x="1002136" y="429036"/>
                  </a:lnTo>
                  <a:lnTo>
                    <a:pt x="1002487" y="431140"/>
                  </a:lnTo>
                  <a:lnTo>
                    <a:pt x="1003188" y="433242"/>
                  </a:lnTo>
                  <a:lnTo>
                    <a:pt x="1003889" y="435346"/>
                  </a:lnTo>
                  <a:lnTo>
                    <a:pt x="1004590" y="437447"/>
                  </a:lnTo>
                  <a:lnTo>
                    <a:pt x="1005291" y="439552"/>
                  </a:lnTo>
                  <a:lnTo>
                    <a:pt x="1005992" y="441656"/>
                  </a:lnTo>
                  <a:lnTo>
                    <a:pt x="1006693" y="443757"/>
                  </a:lnTo>
                  <a:lnTo>
                    <a:pt x="1007043" y="445862"/>
                  </a:lnTo>
                  <a:lnTo>
                    <a:pt x="1007745" y="447963"/>
                  </a:lnTo>
                  <a:lnTo>
                    <a:pt x="1008446" y="450067"/>
                  </a:lnTo>
                  <a:lnTo>
                    <a:pt x="1009147" y="451820"/>
                  </a:lnTo>
                  <a:lnTo>
                    <a:pt x="1009848" y="453924"/>
                  </a:lnTo>
                  <a:lnTo>
                    <a:pt x="1010549" y="456025"/>
                  </a:lnTo>
                  <a:lnTo>
                    <a:pt x="1011250" y="458130"/>
                  </a:lnTo>
                  <a:lnTo>
                    <a:pt x="1011600" y="460231"/>
                  </a:lnTo>
                  <a:lnTo>
                    <a:pt x="1012301" y="462335"/>
                  </a:lnTo>
                  <a:lnTo>
                    <a:pt x="1013002" y="464440"/>
                  </a:lnTo>
                  <a:lnTo>
                    <a:pt x="1013703" y="466541"/>
                  </a:lnTo>
                  <a:lnTo>
                    <a:pt x="1014404" y="468294"/>
                  </a:lnTo>
                  <a:lnTo>
                    <a:pt x="1015105" y="470398"/>
                  </a:lnTo>
                  <a:lnTo>
                    <a:pt x="1015806" y="472499"/>
                  </a:lnTo>
                  <a:lnTo>
                    <a:pt x="1016157" y="474604"/>
                  </a:lnTo>
                  <a:lnTo>
                    <a:pt x="1016858" y="476708"/>
                  </a:lnTo>
                  <a:lnTo>
                    <a:pt x="1017559" y="478460"/>
                  </a:lnTo>
                  <a:lnTo>
                    <a:pt x="1018260" y="480562"/>
                  </a:lnTo>
                  <a:lnTo>
                    <a:pt x="1018961" y="482666"/>
                  </a:lnTo>
                  <a:lnTo>
                    <a:pt x="1019662" y="484767"/>
                  </a:lnTo>
                  <a:lnTo>
                    <a:pt x="1020363" y="486520"/>
                  </a:lnTo>
                  <a:lnTo>
                    <a:pt x="1020714" y="488624"/>
                  </a:lnTo>
                  <a:lnTo>
                    <a:pt x="1021415" y="490729"/>
                  </a:lnTo>
                  <a:lnTo>
                    <a:pt x="1022116" y="492481"/>
                  </a:lnTo>
                  <a:lnTo>
                    <a:pt x="1022817" y="494583"/>
                  </a:lnTo>
                  <a:lnTo>
                    <a:pt x="1023518" y="496687"/>
                  </a:lnTo>
                  <a:lnTo>
                    <a:pt x="1024219" y="498440"/>
                  </a:lnTo>
                  <a:lnTo>
                    <a:pt x="1024920" y="500541"/>
                  </a:lnTo>
                  <a:lnTo>
                    <a:pt x="1025271" y="502293"/>
                  </a:lnTo>
                  <a:lnTo>
                    <a:pt x="1025972" y="504398"/>
                  </a:lnTo>
                  <a:lnTo>
                    <a:pt x="1026673" y="506150"/>
                  </a:lnTo>
                  <a:lnTo>
                    <a:pt x="1027374" y="508255"/>
                  </a:lnTo>
                  <a:lnTo>
                    <a:pt x="1028075" y="510007"/>
                  </a:lnTo>
                  <a:lnTo>
                    <a:pt x="1028776" y="512109"/>
                  </a:lnTo>
                  <a:lnTo>
                    <a:pt x="1029477" y="513861"/>
                  </a:lnTo>
                  <a:lnTo>
                    <a:pt x="1029827" y="515966"/>
                  </a:lnTo>
                  <a:lnTo>
                    <a:pt x="1030528" y="517718"/>
                  </a:lnTo>
                  <a:lnTo>
                    <a:pt x="1031229" y="519819"/>
                  </a:lnTo>
                  <a:lnTo>
                    <a:pt x="1031930" y="521572"/>
                  </a:lnTo>
                  <a:lnTo>
                    <a:pt x="1032631" y="523325"/>
                  </a:lnTo>
                  <a:lnTo>
                    <a:pt x="1033332" y="525429"/>
                  </a:lnTo>
                  <a:lnTo>
                    <a:pt x="1034034" y="527182"/>
                  </a:lnTo>
                  <a:lnTo>
                    <a:pt x="1034735" y="528934"/>
                  </a:lnTo>
                  <a:lnTo>
                    <a:pt x="1035085" y="531038"/>
                  </a:lnTo>
                  <a:lnTo>
                    <a:pt x="1035786" y="532791"/>
                  </a:lnTo>
                  <a:lnTo>
                    <a:pt x="1036487" y="534544"/>
                  </a:lnTo>
                  <a:lnTo>
                    <a:pt x="1037188" y="536296"/>
                  </a:lnTo>
                  <a:lnTo>
                    <a:pt x="1037889" y="538398"/>
                  </a:lnTo>
                  <a:lnTo>
                    <a:pt x="1038590" y="540150"/>
                  </a:lnTo>
                  <a:lnTo>
                    <a:pt x="1039291" y="541903"/>
                  </a:lnTo>
                  <a:lnTo>
                    <a:pt x="1039642" y="543655"/>
                  </a:lnTo>
                  <a:lnTo>
                    <a:pt x="1040343" y="545408"/>
                  </a:lnTo>
                  <a:lnTo>
                    <a:pt x="1041044" y="547161"/>
                  </a:lnTo>
                  <a:lnTo>
                    <a:pt x="1041745" y="548913"/>
                  </a:lnTo>
                  <a:lnTo>
                    <a:pt x="1042446" y="550666"/>
                  </a:lnTo>
                  <a:lnTo>
                    <a:pt x="1043147" y="552418"/>
                  </a:lnTo>
                  <a:lnTo>
                    <a:pt x="1043848" y="554171"/>
                  </a:lnTo>
                  <a:lnTo>
                    <a:pt x="1044199" y="555924"/>
                  </a:lnTo>
                  <a:lnTo>
                    <a:pt x="1044900" y="557676"/>
                  </a:lnTo>
                  <a:lnTo>
                    <a:pt x="1045601" y="559429"/>
                  </a:lnTo>
                  <a:lnTo>
                    <a:pt x="1046302" y="561181"/>
                  </a:lnTo>
                  <a:lnTo>
                    <a:pt x="1047003" y="562934"/>
                  </a:lnTo>
                  <a:lnTo>
                    <a:pt x="1047704" y="564687"/>
                  </a:lnTo>
                  <a:lnTo>
                    <a:pt x="1048405" y="566439"/>
                  </a:lnTo>
                  <a:lnTo>
                    <a:pt x="1048755" y="568192"/>
                  </a:lnTo>
                  <a:lnTo>
                    <a:pt x="1049456" y="569596"/>
                  </a:lnTo>
                  <a:lnTo>
                    <a:pt x="1050157" y="571348"/>
                  </a:lnTo>
                  <a:lnTo>
                    <a:pt x="1050858" y="573101"/>
                  </a:lnTo>
                  <a:lnTo>
                    <a:pt x="1051560" y="574853"/>
                  </a:lnTo>
                  <a:lnTo>
                    <a:pt x="1052261" y="576254"/>
                  </a:lnTo>
                  <a:lnTo>
                    <a:pt x="1052962" y="578007"/>
                  </a:lnTo>
                  <a:lnTo>
                    <a:pt x="1053312" y="579760"/>
                  </a:lnTo>
                  <a:lnTo>
                    <a:pt x="1054013" y="581160"/>
                  </a:lnTo>
                  <a:lnTo>
                    <a:pt x="1054714" y="582913"/>
                  </a:lnTo>
                  <a:lnTo>
                    <a:pt x="1055415" y="584317"/>
                  </a:lnTo>
                  <a:lnTo>
                    <a:pt x="1056116" y="586070"/>
                  </a:lnTo>
                  <a:lnTo>
                    <a:pt x="1056817" y="587470"/>
                  </a:lnTo>
                  <a:lnTo>
                    <a:pt x="1057518" y="589223"/>
                  </a:lnTo>
                  <a:lnTo>
                    <a:pt x="1057869" y="590627"/>
                  </a:lnTo>
                  <a:lnTo>
                    <a:pt x="1058570" y="592379"/>
                  </a:lnTo>
                  <a:lnTo>
                    <a:pt x="1059271" y="593780"/>
                  </a:lnTo>
                  <a:lnTo>
                    <a:pt x="1059972" y="595181"/>
                  </a:lnTo>
                  <a:lnTo>
                    <a:pt x="1060673" y="596934"/>
                  </a:lnTo>
                  <a:lnTo>
                    <a:pt x="1061374" y="598338"/>
                  </a:lnTo>
                  <a:lnTo>
                    <a:pt x="1062075" y="599739"/>
                  </a:lnTo>
                  <a:lnTo>
                    <a:pt x="1062426" y="601491"/>
                  </a:lnTo>
                  <a:lnTo>
                    <a:pt x="1063127" y="602895"/>
                  </a:lnTo>
                  <a:lnTo>
                    <a:pt x="1063828" y="604296"/>
                  </a:lnTo>
                  <a:lnTo>
                    <a:pt x="1064529" y="605697"/>
                  </a:lnTo>
                  <a:lnTo>
                    <a:pt x="1065230" y="607101"/>
                  </a:lnTo>
                  <a:lnTo>
                    <a:pt x="1065931" y="608502"/>
                  </a:lnTo>
                  <a:lnTo>
                    <a:pt x="1066632" y="609905"/>
                  </a:lnTo>
                  <a:lnTo>
                    <a:pt x="1067333" y="611306"/>
                  </a:lnTo>
                  <a:lnTo>
                    <a:pt x="1067683" y="612707"/>
                  </a:lnTo>
                  <a:lnTo>
                    <a:pt x="1068384" y="614111"/>
                  </a:lnTo>
                  <a:lnTo>
                    <a:pt x="1069086" y="615512"/>
                  </a:lnTo>
                  <a:lnTo>
                    <a:pt x="1069787" y="616916"/>
                  </a:lnTo>
                  <a:lnTo>
                    <a:pt x="1070488" y="618317"/>
                  </a:lnTo>
                  <a:lnTo>
                    <a:pt x="1071189" y="619718"/>
                  </a:lnTo>
                  <a:lnTo>
                    <a:pt x="1071890" y="621122"/>
                  </a:lnTo>
                  <a:lnTo>
                    <a:pt x="1072240" y="622522"/>
                  </a:lnTo>
                  <a:lnTo>
                    <a:pt x="1072941" y="623575"/>
                  </a:lnTo>
                  <a:lnTo>
                    <a:pt x="1073642" y="624975"/>
                  </a:lnTo>
                  <a:lnTo>
                    <a:pt x="1074343" y="626379"/>
                  </a:lnTo>
                  <a:lnTo>
                    <a:pt x="1075044" y="627780"/>
                  </a:lnTo>
                  <a:lnTo>
                    <a:pt x="1075745" y="628832"/>
                  </a:lnTo>
                  <a:lnTo>
                    <a:pt x="1076446" y="630233"/>
                  </a:lnTo>
                  <a:lnTo>
                    <a:pt x="1076797" y="631285"/>
                  </a:lnTo>
                  <a:lnTo>
                    <a:pt x="1077498" y="632689"/>
                  </a:lnTo>
                  <a:lnTo>
                    <a:pt x="1078199" y="633738"/>
                  </a:lnTo>
                  <a:lnTo>
                    <a:pt x="1078900" y="635142"/>
                  </a:lnTo>
                  <a:lnTo>
                    <a:pt x="1079601" y="636194"/>
                  </a:lnTo>
                  <a:lnTo>
                    <a:pt x="1080302" y="637595"/>
                  </a:lnTo>
                  <a:lnTo>
                    <a:pt x="1081003" y="638648"/>
                  </a:lnTo>
                  <a:lnTo>
                    <a:pt x="1081354" y="640048"/>
                  </a:lnTo>
                  <a:lnTo>
                    <a:pt x="1082055" y="641101"/>
                  </a:lnTo>
                  <a:lnTo>
                    <a:pt x="1082756" y="642153"/>
                  </a:lnTo>
                  <a:lnTo>
                    <a:pt x="1083457" y="643205"/>
                  </a:lnTo>
                  <a:lnTo>
                    <a:pt x="1084158" y="644606"/>
                  </a:lnTo>
                  <a:lnTo>
                    <a:pt x="1084859" y="645658"/>
                  </a:lnTo>
                  <a:lnTo>
                    <a:pt x="1085560" y="646710"/>
                  </a:lnTo>
                  <a:lnTo>
                    <a:pt x="1085910" y="647759"/>
                  </a:lnTo>
                  <a:lnTo>
                    <a:pt x="1086612" y="648811"/>
                  </a:lnTo>
                  <a:lnTo>
                    <a:pt x="1087313" y="649864"/>
                  </a:lnTo>
                  <a:lnTo>
                    <a:pt x="1088014" y="650916"/>
                  </a:lnTo>
                  <a:lnTo>
                    <a:pt x="1088715" y="651968"/>
                  </a:lnTo>
                  <a:lnTo>
                    <a:pt x="1089416" y="653017"/>
                  </a:lnTo>
                  <a:lnTo>
                    <a:pt x="1090117" y="654069"/>
                  </a:lnTo>
                  <a:lnTo>
                    <a:pt x="1090467" y="655121"/>
                  </a:lnTo>
                  <a:lnTo>
                    <a:pt x="1091168" y="656174"/>
                  </a:lnTo>
                  <a:lnTo>
                    <a:pt x="1091869" y="657226"/>
                  </a:lnTo>
                  <a:lnTo>
                    <a:pt x="1092570" y="657926"/>
                  </a:lnTo>
                  <a:lnTo>
                    <a:pt x="1093271" y="658978"/>
                  </a:lnTo>
                  <a:lnTo>
                    <a:pt x="1093972" y="660027"/>
                  </a:lnTo>
                  <a:lnTo>
                    <a:pt x="1094673" y="661080"/>
                  </a:lnTo>
                  <a:lnTo>
                    <a:pt x="1095024" y="661780"/>
                  </a:lnTo>
                  <a:lnTo>
                    <a:pt x="1095725" y="662832"/>
                  </a:lnTo>
                  <a:lnTo>
                    <a:pt x="1096426" y="663533"/>
                  </a:lnTo>
                  <a:lnTo>
                    <a:pt x="1097127" y="664585"/>
                  </a:lnTo>
                  <a:lnTo>
                    <a:pt x="1097828" y="665285"/>
                  </a:lnTo>
                  <a:lnTo>
                    <a:pt x="1098529" y="666337"/>
                  </a:lnTo>
                  <a:lnTo>
                    <a:pt x="1099230" y="667038"/>
                  </a:lnTo>
                  <a:lnTo>
                    <a:pt x="1099931" y="668090"/>
                  </a:lnTo>
                  <a:lnTo>
                    <a:pt x="1100282" y="668790"/>
                  </a:lnTo>
                  <a:lnTo>
                    <a:pt x="1100983" y="669494"/>
                  </a:lnTo>
                  <a:lnTo>
                    <a:pt x="1101684" y="670543"/>
                  </a:lnTo>
                  <a:lnTo>
                    <a:pt x="1102385" y="671246"/>
                  </a:lnTo>
                  <a:lnTo>
                    <a:pt x="1103086" y="671947"/>
                  </a:lnTo>
                  <a:lnTo>
                    <a:pt x="1103787" y="672647"/>
                  </a:lnTo>
                  <a:lnTo>
                    <a:pt x="1104488" y="673348"/>
                  </a:lnTo>
                  <a:lnTo>
                    <a:pt x="1104839" y="674048"/>
                  </a:lnTo>
                  <a:lnTo>
                    <a:pt x="1105540" y="674752"/>
                  </a:lnTo>
                  <a:lnTo>
                    <a:pt x="1106241" y="675452"/>
                  </a:lnTo>
                  <a:lnTo>
                    <a:pt x="1106942" y="676153"/>
                  </a:lnTo>
                  <a:lnTo>
                    <a:pt x="1107643" y="676853"/>
                  </a:lnTo>
                  <a:lnTo>
                    <a:pt x="1108344" y="677553"/>
                  </a:lnTo>
                  <a:lnTo>
                    <a:pt x="1109045" y="678257"/>
                  </a:lnTo>
                  <a:lnTo>
                    <a:pt x="1109395" y="678957"/>
                  </a:lnTo>
                  <a:lnTo>
                    <a:pt x="1110096" y="679658"/>
                  </a:lnTo>
                  <a:lnTo>
                    <a:pt x="1110797" y="680358"/>
                  </a:lnTo>
                  <a:lnTo>
                    <a:pt x="1111498" y="680710"/>
                  </a:lnTo>
                  <a:lnTo>
                    <a:pt x="1112199" y="681410"/>
                  </a:lnTo>
                  <a:lnTo>
                    <a:pt x="1112901" y="682111"/>
                  </a:lnTo>
                  <a:lnTo>
                    <a:pt x="1113602" y="682463"/>
                  </a:lnTo>
                  <a:lnTo>
                    <a:pt x="1113952" y="683163"/>
                  </a:lnTo>
                  <a:lnTo>
                    <a:pt x="1114653" y="683515"/>
                  </a:lnTo>
                  <a:lnTo>
                    <a:pt x="1115354" y="684215"/>
                  </a:lnTo>
                  <a:lnTo>
                    <a:pt x="1116055" y="684564"/>
                  </a:lnTo>
                  <a:lnTo>
                    <a:pt x="1116756" y="685267"/>
                  </a:lnTo>
                  <a:lnTo>
                    <a:pt x="1117457" y="685616"/>
                  </a:lnTo>
                  <a:lnTo>
                    <a:pt x="1118158" y="685968"/>
                  </a:lnTo>
                  <a:lnTo>
                    <a:pt x="1118509" y="686668"/>
                  </a:lnTo>
                  <a:lnTo>
                    <a:pt x="1119210" y="687020"/>
                  </a:lnTo>
                  <a:lnTo>
                    <a:pt x="1119911" y="687369"/>
                  </a:lnTo>
                  <a:lnTo>
                    <a:pt x="1120612" y="687720"/>
                  </a:lnTo>
                  <a:lnTo>
                    <a:pt x="1121313" y="688069"/>
                  </a:lnTo>
                  <a:lnTo>
                    <a:pt x="1122014" y="688772"/>
                  </a:lnTo>
                  <a:lnTo>
                    <a:pt x="1122715" y="689121"/>
                  </a:lnTo>
                  <a:lnTo>
                    <a:pt x="1123066" y="689473"/>
                  </a:lnTo>
                  <a:lnTo>
                    <a:pt x="1123767" y="689822"/>
                  </a:lnTo>
                  <a:lnTo>
                    <a:pt x="1124468" y="690173"/>
                  </a:lnTo>
                  <a:lnTo>
                    <a:pt x="1125169" y="690525"/>
                  </a:lnTo>
                  <a:lnTo>
                    <a:pt x="1125870" y="690525"/>
                  </a:lnTo>
                  <a:lnTo>
                    <a:pt x="1126571" y="690874"/>
                  </a:lnTo>
                  <a:lnTo>
                    <a:pt x="1127272" y="691226"/>
                  </a:lnTo>
                  <a:lnTo>
                    <a:pt x="1127622" y="691574"/>
                  </a:lnTo>
                  <a:lnTo>
                    <a:pt x="1128323" y="691926"/>
                  </a:lnTo>
                  <a:lnTo>
                    <a:pt x="1129024" y="691926"/>
                  </a:lnTo>
                  <a:lnTo>
                    <a:pt x="1129725" y="692278"/>
                  </a:lnTo>
                  <a:lnTo>
                    <a:pt x="1130427" y="692626"/>
                  </a:lnTo>
                  <a:lnTo>
                    <a:pt x="1131128" y="692626"/>
                  </a:lnTo>
                  <a:lnTo>
                    <a:pt x="1131829" y="692978"/>
                  </a:lnTo>
                  <a:lnTo>
                    <a:pt x="1132530" y="692978"/>
                  </a:lnTo>
                  <a:lnTo>
                    <a:pt x="1132880" y="693327"/>
                  </a:lnTo>
                  <a:lnTo>
                    <a:pt x="1134282" y="693327"/>
                  </a:lnTo>
                  <a:lnTo>
                    <a:pt x="1134983" y="693679"/>
                  </a:lnTo>
                  <a:lnTo>
                    <a:pt x="1137086" y="693679"/>
                  </a:lnTo>
                  <a:lnTo>
                    <a:pt x="1137437" y="694030"/>
                  </a:lnTo>
                  <a:lnTo>
                    <a:pt x="1143396" y="694030"/>
                  </a:lnTo>
                  <a:lnTo>
                    <a:pt x="1144097" y="693679"/>
                  </a:lnTo>
                  <a:lnTo>
                    <a:pt x="1145499" y="693679"/>
                  </a:lnTo>
                  <a:lnTo>
                    <a:pt x="1146200" y="693327"/>
                  </a:lnTo>
                  <a:lnTo>
                    <a:pt x="1147251" y="693327"/>
                  </a:lnTo>
                  <a:lnTo>
                    <a:pt x="1147953" y="692978"/>
                  </a:lnTo>
                  <a:lnTo>
                    <a:pt x="1148654" y="692978"/>
                  </a:lnTo>
                  <a:lnTo>
                    <a:pt x="1149355" y="692626"/>
                  </a:lnTo>
                  <a:lnTo>
                    <a:pt x="1150056" y="692626"/>
                  </a:lnTo>
                  <a:lnTo>
                    <a:pt x="1150757" y="692278"/>
                  </a:lnTo>
                  <a:lnTo>
                    <a:pt x="1151107" y="691926"/>
                  </a:lnTo>
                  <a:lnTo>
                    <a:pt x="1151808" y="691926"/>
                  </a:lnTo>
                  <a:lnTo>
                    <a:pt x="1152509" y="691574"/>
                  </a:lnTo>
                  <a:lnTo>
                    <a:pt x="1153210" y="691226"/>
                  </a:lnTo>
                  <a:lnTo>
                    <a:pt x="1153911" y="690874"/>
                  </a:lnTo>
                  <a:lnTo>
                    <a:pt x="1154612" y="690874"/>
                  </a:lnTo>
                  <a:lnTo>
                    <a:pt x="1155313" y="690525"/>
                  </a:lnTo>
                  <a:lnTo>
                    <a:pt x="1155664" y="690173"/>
                  </a:lnTo>
                  <a:lnTo>
                    <a:pt x="1156365" y="689822"/>
                  </a:lnTo>
                  <a:lnTo>
                    <a:pt x="1157066" y="689473"/>
                  </a:lnTo>
                  <a:lnTo>
                    <a:pt x="1157767" y="689121"/>
                  </a:lnTo>
                  <a:lnTo>
                    <a:pt x="1158468" y="688772"/>
                  </a:lnTo>
                  <a:lnTo>
                    <a:pt x="1159169" y="688421"/>
                  </a:lnTo>
                  <a:lnTo>
                    <a:pt x="1159870" y="688069"/>
                  </a:lnTo>
                  <a:lnTo>
                    <a:pt x="1160221" y="687369"/>
                  </a:lnTo>
                  <a:lnTo>
                    <a:pt x="1160922" y="687020"/>
                  </a:lnTo>
                  <a:lnTo>
                    <a:pt x="1161623" y="686668"/>
                  </a:lnTo>
                  <a:lnTo>
                    <a:pt x="1162324" y="686316"/>
                  </a:lnTo>
                  <a:lnTo>
                    <a:pt x="1163025" y="685616"/>
                  </a:lnTo>
                  <a:lnTo>
                    <a:pt x="1163726" y="685267"/>
                  </a:lnTo>
                  <a:lnTo>
                    <a:pt x="1164427" y="684916"/>
                  </a:lnTo>
                  <a:lnTo>
                    <a:pt x="1165128" y="684215"/>
                  </a:lnTo>
                  <a:lnTo>
                    <a:pt x="1165479" y="683863"/>
                  </a:lnTo>
                  <a:lnTo>
                    <a:pt x="1166180" y="683163"/>
                  </a:lnTo>
                  <a:lnTo>
                    <a:pt x="1166881" y="682463"/>
                  </a:lnTo>
                  <a:lnTo>
                    <a:pt x="1167582" y="682111"/>
                  </a:lnTo>
                  <a:lnTo>
                    <a:pt x="1168283" y="681410"/>
                  </a:lnTo>
                  <a:lnTo>
                    <a:pt x="1168984" y="681059"/>
                  </a:lnTo>
                  <a:lnTo>
                    <a:pt x="1169685" y="680358"/>
                  </a:lnTo>
                  <a:lnTo>
                    <a:pt x="1170035" y="679658"/>
                  </a:lnTo>
                  <a:lnTo>
                    <a:pt x="1170736" y="678957"/>
                  </a:lnTo>
                  <a:lnTo>
                    <a:pt x="1171437" y="678257"/>
                  </a:lnTo>
                  <a:lnTo>
                    <a:pt x="1172138" y="677905"/>
                  </a:lnTo>
                  <a:lnTo>
                    <a:pt x="1172839" y="677205"/>
                  </a:lnTo>
                  <a:lnTo>
                    <a:pt x="1173540" y="676504"/>
                  </a:lnTo>
                  <a:lnTo>
                    <a:pt x="1174242" y="675801"/>
                  </a:lnTo>
                  <a:lnTo>
                    <a:pt x="1174592" y="675100"/>
                  </a:lnTo>
                  <a:lnTo>
                    <a:pt x="1175293" y="674400"/>
                  </a:lnTo>
                  <a:lnTo>
                    <a:pt x="1175994" y="673700"/>
                  </a:lnTo>
                  <a:lnTo>
                    <a:pt x="1176695" y="672999"/>
                  </a:lnTo>
                  <a:lnTo>
                    <a:pt x="1177396" y="671947"/>
                  </a:lnTo>
                  <a:lnTo>
                    <a:pt x="1178097" y="671246"/>
                  </a:lnTo>
                  <a:lnTo>
                    <a:pt x="1178798" y="670543"/>
                  </a:lnTo>
                  <a:lnTo>
                    <a:pt x="1179149" y="669843"/>
                  </a:lnTo>
                  <a:lnTo>
                    <a:pt x="1179850" y="668790"/>
                  </a:lnTo>
                  <a:lnTo>
                    <a:pt x="1180551" y="668090"/>
                  </a:lnTo>
                  <a:lnTo>
                    <a:pt x="1181252" y="667390"/>
                  </a:lnTo>
                  <a:lnTo>
                    <a:pt x="1181953" y="666337"/>
                  </a:lnTo>
                  <a:lnTo>
                    <a:pt x="1182654" y="665637"/>
                  </a:lnTo>
                  <a:lnTo>
                    <a:pt x="1183355" y="664585"/>
                  </a:lnTo>
                  <a:lnTo>
                    <a:pt x="1183706" y="663884"/>
                  </a:lnTo>
                  <a:lnTo>
                    <a:pt x="1184407" y="662832"/>
                  </a:lnTo>
                  <a:lnTo>
                    <a:pt x="1185108" y="662132"/>
                  </a:lnTo>
                  <a:lnTo>
                    <a:pt x="1185809" y="661080"/>
                  </a:lnTo>
                  <a:lnTo>
                    <a:pt x="1186510" y="660027"/>
                  </a:lnTo>
                  <a:lnTo>
                    <a:pt x="1187211" y="659327"/>
                  </a:lnTo>
                  <a:lnTo>
                    <a:pt x="1187912" y="658275"/>
                  </a:lnTo>
                  <a:lnTo>
                    <a:pt x="1188262" y="657226"/>
                  </a:lnTo>
                  <a:lnTo>
                    <a:pt x="1188963" y="656174"/>
                  </a:lnTo>
                  <a:lnTo>
                    <a:pt x="1189664" y="655473"/>
                  </a:lnTo>
                  <a:lnTo>
                    <a:pt x="1190365" y="654421"/>
                  </a:lnTo>
                  <a:lnTo>
                    <a:pt x="1191066" y="653369"/>
                  </a:lnTo>
                  <a:lnTo>
                    <a:pt x="1191768" y="652317"/>
                  </a:lnTo>
                  <a:lnTo>
                    <a:pt x="1192469" y="651264"/>
                  </a:lnTo>
                  <a:lnTo>
                    <a:pt x="1192819" y="650215"/>
                  </a:lnTo>
                  <a:lnTo>
                    <a:pt x="1193520" y="649163"/>
                  </a:lnTo>
                  <a:lnTo>
                    <a:pt x="1194221" y="648111"/>
                  </a:lnTo>
                  <a:lnTo>
                    <a:pt x="1194922" y="647059"/>
                  </a:lnTo>
                  <a:lnTo>
                    <a:pt x="1195623" y="645658"/>
                  </a:lnTo>
                  <a:lnTo>
                    <a:pt x="1196324" y="644606"/>
                  </a:lnTo>
                  <a:lnTo>
                    <a:pt x="1197025" y="643554"/>
                  </a:lnTo>
                  <a:lnTo>
                    <a:pt x="1197726" y="642501"/>
                  </a:lnTo>
                  <a:lnTo>
                    <a:pt x="1198077" y="641452"/>
                  </a:lnTo>
                  <a:lnTo>
                    <a:pt x="1198778" y="640048"/>
                  </a:lnTo>
                  <a:lnTo>
                    <a:pt x="1199479" y="638996"/>
                  </a:lnTo>
                  <a:lnTo>
                    <a:pt x="1200180" y="637595"/>
                  </a:lnTo>
                  <a:lnTo>
                    <a:pt x="1200881" y="636543"/>
                  </a:lnTo>
                  <a:lnTo>
                    <a:pt x="1201582" y="635491"/>
                  </a:lnTo>
                  <a:lnTo>
                    <a:pt x="1202283" y="634090"/>
                  </a:lnTo>
                  <a:lnTo>
                    <a:pt x="1202634" y="633038"/>
                  </a:lnTo>
                  <a:lnTo>
                    <a:pt x="1203335" y="631637"/>
                  </a:lnTo>
                  <a:lnTo>
                    <a:pt x="1204036" y="630585"/>
                  </a:lnTo>
                  <a:lnTo>
                    <a:pt x="1204737" y="629184"/>
                  </a:lnTo>
                  <a:lnTo>
                    <a:pt x="1205438" y="627780"/>
                  </a:lnTo>
                  <a:lnTo>
                    <a:pt x="1206139" y="626728"/>
                  </a:lnTo>
                  <a:lnTo>
                    <a:pt x="1206840" y="625327"/>
                  </a:lnTo>
                  <a:lnTo>
                    <a:pt x="1207190" y="623926"/>
                  </a:lnTo>
                  <a:lnTo>
                    <a:pt x="1207891" y="622522"/>
                  </a:lnTo>
                  <a:lnTo>
                    <a:pt x="1208592" y="621470"/>
                  </a:lnTo>
                  <a:lnTo>
                    <a:pt x="1209294" y="620069"/>
                  </a:lnTo>
                  <a:lnTo>
                    <a:pt x="1209995" y="618668"/>
                  </a:lnTo>
                  <a:lnTo>
                    <a:pt x="1210696" y="617265"/>
                  </a:lnTo>
                  <a:lnTo>
                    <a:pt x="1211397" y="615864"/>
                  </a:lnTo>
                  <a:lnTo>
                    <a:pt x="1211747" y="614460"/>
                  </a:lnTo>
                  <a:lnTo>
                    <a:pt x="1212448" y="613059"/>
                  </a:lnTo>
                  <a:lnTo>
                    <a:pt x="1213149" y="611658"/>
                  </a:lnTo>
                  <a:lnTo>
                    <a:pt x="1213850" y="610254"/>
                  </a:lnTo>
                  <a:lnTo>
                    <a:pt x="1214551" y="608853"/>
                  </a:lnTo>
                  <a:lnTo>
                    <a:pt x="1215252" y="607449"/>
                  </a:lnTo>
                  <a:lnTo>
                    <a:pt x="1215953" y="606049"/>
                  </a:lnTo>
                  <a:lnTo>
                    <a:pt x="1216304" y="604648"/>
                  </a:lnTo>
                  <a:lnTo>
                    <a:pt x="1217005" y="603244"/>
                  </a:lnTo>
                  <a:lnTo>
                    <a:pt x="1217706" y="601491"/>
                  </a:lnTo>
                  <a:lnTo>
                    <a:pt x="1218407" y="600090"/>
                  </a:lnTo>
                  <a:lnTo>
                    <a:pt x="1219108" y="598686"/>
                  </a:lnTo>
                  <a:lnTo>
                    <a:pt x="1219809" y="597286"/>
                  </a:lnTo>
                  <a:lnTo>
                    <a:pt x="1220510" y="595533"/>
                  </a:lnTo>
                  <a:lnTo>
                    <a:pt x="1220861" y="594132"/>
                  </a:lnTo>
                  <a:lnTo>
                    <a:pt x="1221562" y="592379"/>
                  </a:lnTo>
                  <a:lnTo>
                    <a:pt x="1222263" y="590976"/>
                  </a:lnTo>
                  <a:lnTo>
                    <a:pt x="1222964" y="589575"/>
                  </a:lnTo>
                  <a:lnTo>
                    <a:pt x="1223665" y="587822"/>
                  </a:lnTo>
                  <a:lnTo>
                    <a:pt x="1224366" y="586418"/>
                  </a:lnTo>
                  <a:lnTo>
                    <a:pt x="1225067" y="584666"/>
                  </a:lnTo>
                  <a:lnTo>
                    <a:pt x="1225417" y="583265"/>
                  </a:lnTo>
                  <a:lnTo>
                    <a:pt x="1226118" y="581512"/>
                  </a:lnTo>
                  <a:lnTo>
                    <a:pt x="1226820" y="579760"/>
                  </a:lnTo>
                  <a:lnTo>
                    <a:pt x="1227521" y="578359"/>
                  </a:lnTo>
                  <a:lnTo>
                    <a:pt x="1228222" y="576606"/>
                  </a:lnTo>
                  <a:lnTo>
                    <a:pt x="1228923" y="574853"/>
                  </a:lnTo>
                  <a:lnTo>
                    <a:pt x="1229624" y="573450"/>
                  </a:lnTo>
                  <a:lnTo>
                    <a:pt x="1230325" y="571697"/>
                  </a:lnTo>
                  <a:lnTo>
                    <a:pt x="1230675" y="569944"/>
                  </a:lnTo>
                  <a:lnTo>
                    <a:pt x="1231376" y="568192"/>
                  </a:lnTo>
                  <a:lnTo>
                    <a:pt x="1232077" y="566791"/>
                  </a:lnTo>
                  <a:lnTo>
                    <a:pt x="1232778" y="565038"/>
                  </a:lnTo>
                  <a:lnTo>
                    <a:pt x="1233479" y="563286"/>
                  </a:lnTo>
                  <a:lnTo>
                    <a:pt x="1234180" y="561533"/>
                  </a:lnTo>
                  <a:lnTo>
                    <a:pt x="1234881" y="559781"/>
                  </a:lnTo>
                  <a:lnTo>
                    <a:pt x="1235232" y="558028"/>
                  </a:lnTo>
                  <a:lnTo>
                    <a:pt x="1235933" y="556275"/>
                  </a:lnTo>
                  <a:lnTo>
                    <a:pt x="1236634" y="554523"/>
                  </a:lnTo>
                  <a:lnTo>
                    <a:pt x="1237335" y="552770"/>
                  </a:lnTo>
                  <a:lnTo>
                    <a:pt x="1238036" y="551018"/>
                  </a:lnTo>
                  <a:lnTo>
                    <a:pt x="1238737" y="549265"/>
                  </a:lnTo>
                  <a:lnTo>
                    <a:pt x="1239438" y="547512"/>
                  </a:lnTo>
                  <a:lnTo>
                    <a:pt x="1239789" y="545760"/>
                  </a:lnTo>
                  <a:lnTo>
                    <a:pt x="1240490" y="544007"/>
                  </a:lnTo>
                  <a:lnTo>
                    <a:pt x="1241191" y="542255"/>
                  </a:lnTo>
                  <a:lnTo>
                    <a:pt x="1241892" y="540502"/>
                  </a:lnTo>
                  <a:lnTo>
                    <a:pt x="1242593" y="538749"/>
                  </a:lnTo>
                  <a:lnTo>
                    <a:pt x="1243294" y="536645"/>
                  </a:lnTo>
                  <a:lnTo>
                    <a:pt x="1243995" y="534892"/>
                  </a:lnTo>
                  <a:lnTo>
                    <a:pt x="1244346" y="533140"/>
                  </a:lnTo>
                  <a:lnTo>
                    <a:pt x="1245047" y="531387"/>
                  </a:lnTo>
                  <a:lnTo>
                    <a:pt x="1245748" y="529286"/>
                  </a:lnTo>
                  <a:lnTo>
                    <a:pt x="1246449" y="527533"/>
                  </a:lnTo>
                  <a:lnTo>
                    <a:pt x="1247150" y="525781"/>
                  </a:lnTo>
                  <a:lnTo>
                    <a:pt x="1247851" y="523676"/>
                  </a:lnTo>
                  <a:lnTo>
                    <a:pt x="1248552" y="521924"/>
                  </a:lnTo>
                  <a:lnTo>
                    <a:pt x="1248902" y="520171"/>
                  </a:lnTo>
                  <a:lnTo>
                    <a:pt x="1249603" y="518067"/>
                  </a:lnTo>
                  <a:lnTo>
                    <a:pt x="1250304" y="516314"/>
                  </a:lnTo>
                  <a:lnTo>
                    <a:pt x="1251005" y="514213"/>
                  </a:lnTo>
                  <a:lnTo>
                    <a:pt x="1251706" y="512460"/>
                  </a:lnTo>
                  <a:lnTo>
                    <a:pt x="1252407" y="510708"/>
                  </a:lnTo>
                  <a:lnTo>
                    <a:pt x="1253109" y="508603"/>
                  </a:lnTo>
                  <a:lnTo>
                    <a:pt x="1253459" y="506502"/>
                  </a:lnTo>
                  <a:lnTo>
                    <a:pt x="1254160" y="504749"/>
                  </a:lnTo>
                  <a:lnTo>
                    <a:pt x="1254861" y="502645"/>
                  </a:lnTo>
                  <a:lnTo>
                    <a:pt x="1255562" y="500893"/>
                  </a:lnTo>
                  <a:lnTo>
                    <a:pt x="1256263" y="498788"/>
                  </a:lnTo>
                  <a:lnTo>
                    <a:pt x="1256964" y="497036"/>
                  </a:lnTo>
                  <a:lnTo>
                    <a:pt x="1257665" y="494934"/>
                  </a:lnTo>
                  <a:lnTo>
                    <a:pt x="1258016" y="492830"/>
                  </a:lnTo>
                  <a:lnTo>
                    <a:pt x="1258717" y="491077"/>
                  </a:lnTo>
                  <a:lnTo>
                    <a:pt x="1259418" y="488976"/>
                  </a:lnTo>
                  <a:lnTo>
                    <a:pt x="1260119" y="486872"/>
                  </a:lnTo>
                  <a:lnTo>
                    <a:pt x="1260820" y="485119"/>
                  </a:lnTo>
                  <a:lnTo>
                    <a:pt x="1261521" y="483015"/>
                  </a:lnTo>
                  <a:lnTo>
                    <a:pt x="1262222" y="480914"/>
                  </a:lnTo>
                  <a:lnTo>
                    <a:pt x="1262923" y="479161"/>
                  </a:lnTo>
                  <a:lnTo>
                    <a:pt x="1263274" y="477057"/>
                  </a:lnTo>
                  <a:lnTo>
                    <a:pt x="1263975" y="474955"/>
                  </a:lnTo>
                  <a:lnTo>
                    <a:pt x="1264676" y="472851"/>
                  </a:lnTo>
                  <a:lnTo>
                    <a:pt x="1265377" y="470747"/>
                  </a:lnTo>
                  <a:lnTo>
                    <a:pt x="1266078" y="468994"/>
                  </a:lnTo>
                  <a:lnTo>
                    <a:pt x="1266779" y="466893"/>
                  </a:lnTo>
                  <a:lnTo>
                    <a:pt x="1267480" y="464788"/>
                  </a:lnTo>
                  <a:lnTo>
                    <a:pt x="1267830" y="462687"/>
                  </a:lnTo>
                  <a:lnTo>
                    <a:pt x="1268531" y="460583"/>
                  </a:lnTo>
                  <a:lnTo>
                    <a:pt x="1269232" y="458478"/>
                  </a:lnTo>
                  <a:lnTo>
                    <a:pt x="1269933" y="456377"/>
                  </a:lnTo>
                  <a:lnTo>
                    <a:pt x="1270635" y="454273"/>
                  </a:lnTo>
                  <a:lnTo>
                    <a:pt x="1271336" y="452520"/>
                  </a:lnTo>
                  <a:lnTo>
                    <a:pt x="1272037" y="450419"/>
                  </a:lnTo>
                  <a:lnTo>
                    <a:pt x="1272387" y="448315"/>
                  </a:lnTo>
                  <a:lnTo>
                    <a:pt x="1273088" y="446210"/>
                  </a:lnTo>
                  <a:lnTo>
                    <a:pt x="1273789" y="444109"/>
                  </a:lnTo>
                  <a:lnTo>
                    <a:pt x="1274490" y="442005"/>
                  </a:lnTo>
                  <a:lnTo>
                    <a:pt x="1275191" y="439903"/>
                  </a:lnTo>
                  <a:lnTo>
                    <a:pt x="1275892" y="437799"/>
                  </a:lnTo>
                  <a:lnTo>
                    <a:pt x="1276593" y="435695"/>
                  </a:lnTo>
                  <a:lnTo>
                    <a:pt x="1276944" y="433593"/>
                  </a:lnTo>
                  <a:lnTo>
                    <a:pt x="1277645" y="431489"/>
                  </a:lnTo>
                  <a:lnTo>
                    <a:pt x="1278346" y="429388"/>
                  </a:lnTo>
                  <a:lnTo>
                    <a:pt x="1279047" y="427283"/>
                  </a:lnTo>
                  <a:lnTo>
                    <a:pt x="1279748" y="425179"/>
                  </a:lnTo>
                  <a:lnTo>
                    <a:pt x="1280449" y="423078"/>
                  </a:lnTo>
                  <a:lnTo>
                    <a:pt x="1281150" y="420625"/>
                  </a:lnTo>
                  <a:lnTo>
                    <a:pt x="1281501" y="418520"/>
                  </a:lnTo>
                  <a:lnTo>
                    <a:pt x="1282202" y="416416"/>
                  </a:lnTo>
                  <a:lnTo>
                    <a:pt x="1282903" y="414315"/>
                  </a:lnTo>
                  <a:lnTo>
                    <a:pt x="1283604" y="412210"/>
                  </a:lnTo>
                  <a:lnTo>
                    <a:pt x="1284305" y="410109"/>
                  </a:lnTo>
                  <a:lnTo>
                    <a:pt x="1285006" y="408005"/>
                  </a:lnTo>
                  <a:lnTo>
                    <a:pt x="1285707" y="405900"/>
                  </a:lnTo>
                  <a:lnTo>
                    <a:pt x="1286057" y="403799"/>
                  </a:lnTo>
                  <a:lnTo>
                    <a:pt x="1286758" y="401346"/>
                  </a:lnTo>
                  <a:lnTo>
                    <a:pt x="1287459" y="399242"/>
                  </a:lnTo>
                  <a:lnTo>
                    <a:pt x="1288161" y="397137"/>
                  </a:lnTo>
                  <a:lnTo>
                    <a:pt x="1288862" y="395036"/>
                  </a:lnTo>
                  <a:lnTo>
                    <a:pt x="1289563" y="392932"/>
                  </a:lnTo>
                  <a:lnTo>
                    <a:pt x="1290264" y="390830"/>
                  </a:lnTo>
                  <a:lnTo>
                    <a:pt x="1290614" y="388374"/>
                  </a:lnTo>
                  <a:lnTo>
                    <a:pt x="1291315" y="386273"/>
                  </a:lnTo>
                  <a:lnTo>
                    <a:pt x="1292016" y="384169"/>
                  </a:lnTo>
                  <a:lnTo>
                    <a:pt x="1292717" y="382067"/>
                  </a:lnTo>
                  <a:lnTo>
                    <a:pt x="1293418" y="379963"/>
                  </a:lnTo>
                  <a:lnTo>
                    <a:pt x="1294119" y="377859"/>
                  </a:lnTo>
                  <a:lnTo>
                    <a:pt x="1294820" y="375406"/>
                  </a:lnTo>
                  <a:lnTo>
                    <a:pt x="1295521" y="373304"/>
                  </a:lnTo>
                  <a:lnTo>
                    <a:pt x="1295872" y="371200"/>
                  </a:lnTo>
                  <a:lnTo>
                    <a:pt x="1296573" y="369096"/>
                  </a:lnTo>
                  <a:lnTo>
                    <a:pt x="1297274" y="366995"/>
                  </a:lnTo>
                  <a:lnTo>
                    <a:pt x="1297975" y="364541"/>
                  </a:lnTo>
                  <a:lnTo>
                    <a:pt x="1298676" y="362437"/>
                  </a:lnTo>
                  <a:lnTo>
                    <a:pt x="1299377" y="360333"/>
                  </a:lnTo>
                  <a:lnTo>
                    <a:pt x="1300078" y="358232"/>
                  </a:lnTo>
                  <a:lnTo>
                    <a:pt x="1300429" y="355778"/>
                  </a:lnTo>
                  <a:lnTo>
                    <a:pt x="1301130" y="353674"/>
                  </a:lnTo>
                  <a:lnTo>
                    <a:pt x="1301831" y="351570"/>
                  </a:lnTo>
                  <a:lnTo>
                    <a:pt x="1302532" y="349469"/>
                  </a:lnTo>
                  <a:lnTo>
                    <a:pt x="1303233" y="347364"/>
                  </a:lnTo>
                  <a:lnTo>
                    <a:pt x="1303233" y="347015"/>
                  </a:lnTo>
                </a:path>
              </a:pathLst>
            </a:custGeom>
            <a:ln w="525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767" y="1289210"/>
              <a:ext cx="1303655" cy="347980"/>
            </a:xfrm>
            <a:custGeom>
              <a:avLst/>
              <a:gdLst/>
              <a:ahLst/>
              <a:cxnLst/>
              <a:rect l="l" t="t" r="r" b="b"/>
              <a:pathLst>
                <a:path w="1303654" h="347980">
                  <a:moveTo>
                    <a:pt x="0" y="345963"/>
                  </a:moveTo>
                  <a:lnTo>
                    <a:pt x="701" y="346664"/>
                  </a:lnTo>
                  <a:lnTo>
                    <a:pt x="2453" y="346664"/>
                  </a:lnTo>
                  <a:lnTo>
                    <a:pt x="3154" y="346312"/>
                  </a:lnTo>
                  <a:lnTo>
                    <a:pt x="5257" y="346312"/>
                  </a:lnTo>
                  <a:lnTo>
                    <a:pt x="5608" y="346664"/>
                  </a:lnTo>
                  <a:lnTo>
                    <a:pt x="6309" y="347015"/>
                  </a:lnTo>
                  <a:lnTo>
                    <a:pt x="325983" y="347015"/>
                  </a:lnTo>
                  <a:lnTo>
                    <a:pt x="326684" y="347364"/>
                  </a:lnTo>
                  <a:lnTo>
                    <a:pt x="328437" y="347364"/>
                  </a:lnTo>
                  <a:lnTo>
                    <a:pt x="329138" y="347716"/>
                  </a:lnTo>
                  <a:lnTo>
                    <a:pt x="330540" y="347716"/>
                  </a:lnTo>
                  <a:lnTo>
                    <a:pt x="331241" y="344911"/>
                  </a:lnTo>
                  <a:lnTo>
                    <a:pt x="331591" y="333695"/>
                  </a:lnTo>
                  <a:lnTo>
                    <a:pt x="332292" y="326685"/>
                  </a:lnTo>
                  <a:lnTo>
                    <a:pt x="332994" y="322828"/>
                  </a:lnTo>
                  <a:lnTo>
                    <a:pt x="333695" y="320023"/>
                  </a:lnTo>
                  <a:lnTo>
                    <a:pt x="334396" y="317922"/>
                  </a:lnTo>
                  <a:lnTo>
                    <a:pt x="335097" y="315469"/>
                  </a:lnTo>
                  <a:lnTo>
                    <a:pt x="335798" y="313364"/>
                  </a:lnTo>
                  <a:lnTo>
                    <a:pt x="336148" y="311260"/>
                  </a:lnTo>
                  <a:lnTo>
                    <a:pt x="336849" y="308807"/>
                  </a:lnTo>
                  <a:lnTo>
                    <a:pt x="337550" y="306706"/>
                  </a:lnTo>
                  <a:lnTo>
                    <a:pt x="338251" y="304601"/>
                  </a:lnTo>
                  <a:lnTo>
                    <a:pt x="338952" y="302497"/>
                  </a:lnTo>
                  <a:lnTo>
                    <a:pt x="339653" y="300396"/>
                  </a:lnTo>
                  <a:lnTo>
                    <a:pt x="340354" y="298291"/>
                  </a:lnTo>
                  <a:lnTo>
                    <a:pt x="340705" y="295838"/>
                  </a:lnTo>
                  <a:lnTo>
                    <a:pt x="341406" y="293735"/>
                  </a:lnTo>
                  <a:lnTo>
                    <a:pt x="342107" y="291632"/>
                  </a:lnTo>
                  <a:lnTo>
                    <a:pt x="342808" y="289529"/>
                  </a:lnTo>
                  <a:lnTo>
                    <a:pt x="343509" y="287426"/>
                  </a:lnTo>
                  <a:lnTo>
                    <a:pt x="344210" y="285323"/>
                  </a:lnTo>
                  <a:lnTo>
                    <a:pt x="344911" y="282869"/>
                  </a:lnTo>
                  <a:lnTo>
                    <a:pt x="345262" y="280766"/>
                  </a:lnTo>
                  <a:lnTo>
                    <a:pt x="345963" y="278663"/>
                  </a:lnTo>
                  <a:lnTo>
                    <a:pt x="346664" y="276560"/>
                  </a:lnTo>
                  <a:lnTo>
                    <a:pt x="347365" y="274457"/>
                  </a:lnTo>
                  <a:lnTo>
                    <a:pt x="348066" y="272354"/>
                  </a:lnTo>
                  <a:lnTo>
                    <a:pt x="348767" y="270250"/>
                  </a:lnTo>
                  <a:lnTo>
                    <a:pt x="349468" y="268147"/>
                  </a:lnTo>
                  <a:lnTo>
                    <a:pt x="350169" y="266044"/>
                  </a:lnTo>
                  <a:lnTo>
                    <a:pt x="350520" y="263941"/>
                  </a:lnTo>
                  <a:lnTo>
                    <a:pt x="351221" y="261838"/>
                  </a:lnTo>
                  <a:lnTo>
                    <a:pt x="351922" y="259735"/>
                  </a:lnTo>
                  <a:lnTo>
                    <a:pt x="352623" y="257632"/>
                  </a:lnTo>
                  <a:lnTo>
                    <a:pt x="353324" y="255529"/>
                  </a:lnTo>
                  <a:lnTo>
                    <a:pt x="354025" y="253425"/>
                  </a:lnTo>
                  <a:lnTo>
                    <a:pt x="354726" y="251322"/>
                  </a:lnTo>
                  <a:lnTo>
                    <a:pt x="355076" y="249219"/>
                  </a:lnTo>
                  <a:lnTo>
                    <a:pt x="355777" y="247116"/>
                  </a:lnTo>
                  <a:lnTo>
                    <a:pt x="356478" y="245013"/>
                  </a:lnTo>
                  <a:lnTo>
                    <a:pt x="357179" y="242910"/>
                  </a:lnTo>
                  <a:lnTo>
                    <a:pt x="357880" y="240807"/>
                  </a:lnTo>
                  <a:lnTo>
                    <a:pt x="358581" y="238704"/>
                  </a:lnTo>
                  <a:lnTo>
                    <a:pt x="359283" y="236601"/>
                  </a:lnTo>
                  <a:lnTo>
                    <a:pt x="359633" y="234497"/>
                  </a:lnTo>
                  <a:lnTo>
                    <a:pt x="360334" y="232394"/>
                  </a:lnTo>
                  <a:lnTo>
                    <a:pt x="361035" y="230291"/>
                  </a:lnTo>
                  <a:lnTo>
                    <a:pt x="361736" y="228539"/>
                  </a:lnTo>
                  <a:lnTo>
                    <a:pt x="362437" y="226435"/>
                  </a:lnTo>
                  <a:lnTo>
                    <a:pt x="363138" y="224332"/>
                  </a:lnTo>
                  <a:lnTo>
                    <a:pt x="363839" y="222229"/>
                  </a:lnTo>
                  <a:lnTo>
                    <a:pt x="364190" y="220126"/>
                  </a:lnTo>
                  <a:lnTo>
                    <a:pt x="364891" y="218023"/>
                  </a:lnTo>
                  <a:lnTo>
                    <a:pt x="365592" y="216270"/>
                  </a:lnTo>
                  <a:lnTo>
                    <a:pt x="366293" y="214167"/>
                  </a:lnTo>
                  <a:lnTo>
                    <a:pt x="366994" y="212064"/>
                  </a:lnTo>
                  <a:lnTo>
                    <a:pt x="367695" y="209961"/>
                  </a:lnTo>
                  <a:lnTo>
                    <a:pt x="368396" y="208208"/>
                  </a:lnTo>
                  <a:lnTo>
                    <a:pt x="368747" y="206105"/>
                  </a:lnTo>
                  <a:lnTo>
                    <a:pt x="369448" y="204002"/>
                  </a:lnTo>
                  <a:lnTo>
                    <a:pt x="370149" y="202250"/>
                  </a:lnTo>
                  <a:lnTo>
                    <a:pt x="370850" y="200146"/>
                  </a:lnTo>
                  <a:lnTo>
                    <a:pt x="371551" y="198043"/>
                  </a:lnTo>
                  <a:lnTo>
                    <a:pt x="372252" y="196291"/>
                  </a:lnTo>
                  <a:lnTo>
                    <a:pt x="372953" y="194188"/>
                  </a:lnTo>
                  <a:lnTo>
                    <a:pt x="373303" y="192435"/>
                  </a:lnTo>
                  <a:lnTo>
                    <a:pt x="374004" y="190332"/>
                  </a:lnTo>
                  <a:lnTo>
                    <a:pt x="374705" y="188579"/>
                  </a:lnTo>
                  <a:lnTo>
                    <a:pt x="375406" y="186476"/>
                  </a:lnTo>
                  <a:lnTo>
                    <a:pt x="376107" y="184724"/>
                  </a:lnTo>
                  <a:lnTo>
                    <a:pt x="376809" y="182620"/>
                  </a:lnTo>
                  <a:lnTo>
                    <a:pt x="377510" y="180868"/>
                  </a:lnTo>
                  <a:lnTo>
                    <a:pt x="377860" y="178765"/>
                  </a:lnTo>
                  <a:lnTo>
                    <a:pt x="378561" y="177012"/>
                  </a:lnTo>
                  <a:lnTo>
                    <a:pt x="379262" y="174909"/>
                  </a:lnTo>
                  <a:lnTo>
                    <a:pt x="379963" y="173156"/>
                  </a:lnTo>
                  <a:lnTo>
                    <a:pt x="380664" y="171053"/>
                  </a:lnTo>
                  <a:lnTo>
                    <a:pt x="381365" y="169301"/>
                  </a:lnTo>
                  <a:lnTo>
                    <a:pt x="382066" y="167548"/>
                  </a:lnTo>
                  <a:lnTo>
                    <a:pt x="382767" y="165445"/>
                  </a:lnTo>
                  <a:lnTo>
                    <a:pt x="383118" y="163692"/>
                  </a:lnTo>
                  <a:lnTo>
                    <a:pt x="383819" y="161940"/>
                  </a:lnTo>
                  <a:lnTo>
                    <a:pt x="384520" y="160187"/>
                  </a:lnTo>
                  <a:lnTo>
                    <a:pt x="385221" y="158084"/>
                  </a:lnTo>
                  <a:lnTo>
                    <a:pt x="385922" y="156331"/>
                  </a:lnTo>
                  <a:lnTo>
                    <a:pt x="386623" y="154579"/>
                  </a:lnTo>
                  <a:lnTo>
                    <a:pt x="387324" y="152826"/>
                  </a:lnTo>
                  <a:lnTo>
                    <a:pt x="387675" y="151074"/>
                  </a:lnTo>
                  <a:lnTo>
                    <a:pt x="388376" y="149321"/>
                  </a:lnTo>
                  <a:lnTo>
                    <a:pt x="389077" y="147568"/>
                  </a:lnTo>
                  <a:lnTo>
                    <a:pt x="389778" y="145465"/>
                  </a:lnTo>
                  <a:lnTo>
                    <a:pt x="390479" y="143713"/>
                  </a:lnTo>
                  <a:lnTo>
                    <a:pt x="391180" y="141960"/>
                  </a:lnTo>
                  <a:lnTo>
                    <a:pt x="391881" y="140208"/>
                  </a:lnTo>
                  <a:lnTo>
                    <a:pt x="392231" y="138455"/>
                  </a:lnTo>
                  <a:lnTo>
                    <a:pt x="392932" y="136702"/>
                  </a:lnTo>
                  <a:lnTo>
                    <a:pt x="393633" y="134950"/>
                  </a:lnTo>
                  <a:lnTo>
                    <a:pt x="394335" y="133548"/>
                  </a:lnTo>
                  <a:lnTo>
                    <a:pt x="395036" y="131795"/>
                  </a:lnTo>
                  <a:lnTo>
                    <a:pt x="395737" y="130042"/>
                  </a:lnTo>
                  <a:lnTo>
                    <a:pt x="396438" y="128290"/>
                  </a:lnTo>
                  <a:lnTo>
                    <a:pt x="396788" y="126537"/>
                  </a:lnTo>
                  <a:lnTo>
                    <a:pt x="397489" y="124785"/>
                  </a:lnTo>
                  <a:lnTo>
                    <a:pt x="398190" y="123383"/>
                  </a:lnTo>
                  <a:lnTo>
                    <a:pt x="398891" y="121630"/>
                  </a:lnTo>
                  <a:lnTo>
                    <a:pt x="399592" y="119877"/>
                  </a:lnTo>
                  <a:lnTo>
                    <a:pt x="400293" y="118125"/>
                  </a:lnTo>
                  <a:lnTo>
                    <a:pt x="400994" y="116723"/>
                  </a:lnTo>
                  <a:lnTo>
                    <a:pt x="401345" y="114970"/>
                  </a:lnTo>
                  <a:lnTo>
                    <a:pt x="402046" y="113217"/>
                  </a:lnTo>
                  <a:lnTo>
                    <a:pt x="402747" y="111815"/>
                  </a:lnTo>
                  <a:lnTo>
                    <a:pt x="403448" y="110063"/>
                  </a:lnTo>
                  <a:lnTo>
                    <a:pt x="404149" y="108661"/>
                  </a:lnTo>
                  <a:lnTo>
                    <a:pt x="404850" y="106908"/>
                  </a:lnTo>
                  <a:lnTo>
                    <a:pt x="405551" y="105506"/>
                  </a:lnTo>
                  <a:lnTo>
                    <a:pt x="405902" y="103753"/>
                  </a:lnTo>
                  <a:lnTo>
                    <a:pt x="406603" y="102351"/>
                  </a:lnTo>
                  <a:lnTo>
                    <a:pt x="407304" y="100949"/>
                  </a:lnTo>
                  <a:lnTo>
                    <a:pt x="408005" y="99197"/>
                  </a:lnTo>
                  <a:lnTo>
                    <a:pt x="408706" y="97795"/>
                  </a:lnTo>
                  <a:lnTo>
                    <a:pt x="409407" y="96393"/>
                  </a:lnTo>
                  <a:lnTo>
                    <a:pt x="410108" y="94640"/>
                  </a:lnTo>
                  <a:lnTo>
                    <a:pt x="410458" y="93238"/>
                  </a:lnTo>
                  <a:lnTo>
                    <a:pt x="411159" y="91836"/>
                  </a:lnTo>
                  <a:lnTo>
                    <a:pt x="411861" y="90434"/>
                  </a:lnTo>
                  <a:lnTo>
                    <a:pt x="412562" y="88681"/>
                  </a:lnTo>
                  <a:lnTo>
                    <a:pt x="413263" y="87279"/>
                  </a:lnTo>
                  <a:lnTo>
                    <a:pt x="413964" y="85877"/>
                  </a:lnTo>
                  <a:lnTo>
                    <a:pt x="414665" y="84475"/>
                  </a:lnTo>
                  <a:lnTo>
                    <a:pt x="415366" y="83073"/>
                  </a:lnTo>
                  <a:lnTo>
                    <a:pt x="415716" y="81671"/>
                  </a:lnTo>
                  <a:lnTo>
                    <a:pt x="416417" y="80269"/>
                  </a:lnTo>
                  <a:lnTo>
                    <a:pt x="417118" y="78867"/>
                  </a:lnTo>
                  <a:lnTo>
                    <a:pt x="417819" y="77464"/>
                  </a:lnTo>
                  <a:lnTo>
                    <a:pt x="418520" y="76062"/>
                  </a:lnTo>
                  <a:lnTo>
                    <a:pt x="419221" y="74660"/>
                  </a:lnTo>
                  <a:lnTo>
                    <a:pt x="419922" y="73258"/>
                  </a:lnTo>
                  <a:lnTo>
                    <a:pt x="420273" y="72207"/>
                  </a:lnTo>
                  <a:lnTo>
                    <a:pt x="420974" y="70805"/>
                  </a:lnTo>
                  <a:lnTo>
                    <a:pt x="421675" y="69402"/>
                  </a:lnTo>
                  <a:lnTo>
                    <a:pt x="422376" y="68000"/>
                  </a:lnTo>
                  <a:lnTo>
                    <a:pt x="423077" y="66949"/>
                  </a:lnTo>
                  <a:lnTo>
                    <a:pt x="423778" y="65547"/>
                  </a:lnTo>
                  <a:lnTo>
                    <a:pt x="424479" y="64145"/>
                  </a:lnTo>
                  <a:lnTo>
                    <a:pt x="424830" y="63093"/>
                  </a:lnTo>
                  <a:lnTo>
                    <a:pt x="425531" y="61691"/>
                  </a:lnTo>
                  <a:lnTo>
                    <a:pt x="426232" y="60639"/>
                  </a:lnTo>
                  <a:lnTo>
                    <a:pt x="426933" y="59237"/>
                  </a:lnTo>
                  <a:lnTo>
                    <a:pt x="427634" y="58186"/>
                  </a:lnTo>
                  <a:lnTo>
                    <a:pt x="428335" y="56784"/>
                  </a:lnTo>
                  <a:lnTo>
                    <a:pt x="429036" y="55732"/>
                  </a:lnTo>
                  <a:lnTo>
                    <a:pt x="429387" y="54681"/>
                  </a:lnTo>
                  <a:lnTo>
                    <a:pt x="430088" y="53279"/>
                  </a:lnTo>
                  <a:lnTo>
                    <a:pt x="430789" y="52227"/>
                  </a:lnTo>
                  <a:lnTo>
                    <a:pt x="431490" y="51175"/>
                  </a:lnTo>
                  <a:lnTo>
                    <a:pt x="432191" y="49773"/>
                  </a:lnTo>
                  <a:lnTo>
                    <a:pt x="432892" y="48722"/>
                  </a:lnTo>
                  <a:lnTo>
                    <a:pt x="433593" y="47670"/>
                  </a:lnTo>
                  <a:lnTo>
                    <a:pt x="433943" y="46619"/>
                  </a:lnTo>
                  <a:lnTo>
                    <a:pt x="434644" y="45567"/>
                  </a:lnTo>
                  <a:lnTo>
                    <a:pt x="435345" y="44516"/>
                  </a:lnTo>
                  <a:lnTo>
                    <a:pt x="436046" y="43464"/>
                  </a:lnTo>
                  <a:lnTo>
                    <a:pt x="436747" y="42412"/>
                  </a:lnTo>
                  <a:lnTo>
                    <a:pt x="437448" y="41361"/>
                  </a:lnTo>
                  <a:lnTo>
                    <a:pt x="438150" y="40309"/>
                  </a:lnTo>
                  <a:lnTo>
                    <a:pt x="438500" y="39258"/>
                  </a:lnTo>
                  <a:lnTo>
                    <a:pt x="439201" y="38206"/>
                  </a:lnTo>
                  <a:lnTo>
                    <a:pt x="439902" y="37155"/>
                  </a:lnTo>
                  <a:lnTo>
                    <a:pt x="440603" y="36454"/>
                  </a:lnTo>
                  <a:lnTo>
                    <a:pt x="441304" y="35402"/>
                  </a:lnTo>
                  <a:lnTo>
                    <a:pt x="442005" y="34350"/>
                  </a:lnTo>
                  <a:lnTo>
                    <a:pt x="442706" y="33299"/>
                  </a:lnTo>
                  <a:lnTo>
                    <a:pt x="443057" y="32598"/>
                  </a:lnTo>
                  <a:lnTo>
                    <a:pt x="443758" y="31546"/>
                  </a:lnTo>
                  <a:lnTo>
                    <a:pt x="444459" y="30845"/>
                  </a:lnTo>
                  <a:lnTo>
                    <a:pt x="445160" y="29794"/>
                  </a:lnTo>
                  <a:lnTo>
                    <a:pt x="445861" y="29093"/>
                  </a:lnTo>
                  <a:lnTo>
                    <a:pt x="446562" y="28041"/>
                  </a:lnTo>
                  <a:lnTo>
                    <a:pt x="447263" y="27340"/>
                  </a:lnTo>
                  <a:lnTo>
                    <a:pt x="447964" y="26289"/>
                  </a:lnTo>
                  <a:lnTo>
                    <a:pt x="448315" y="25587"/>
                  </a:lnTo>
                  <a:lnTo>
                    <a:pt x="449016" y="24886"/>
                  </a:lnTo>
                  <a:lnTo>
                    <a:pt x="449717" y="23835"/>
                  </a:lnTo>
                  <a:lnTo>
                    <a:pt x="450418" y="23134"/>
                  </a:lnTo>
                  <a:lnTo>
                    <a:pt x="451119" y="22433"/>
                  </a:lnTo>
                  <a:lnTo>
                    <a:pt x="451820" y="21732"/>
                  </a:lnTo>
                  <a:lnTo>
                    <a:pt x="452521" y="20680"/>
                  </a:lnTo>
                  <a:lnTo>
                    <a:pt x="452871" y="19979"/>
                  </a:lnTo>
                  <a:lnTo>
                    <a:pt x="453572" y="19278"/>
                  </a:lnTo>
                  <a:lnTo>
                    <a:pt x="454273" y="18577"/>
                  </a:lnTo>
                  <a:lnTo>
                    <a:pt x="454974" y="17876"/>
                  </a:lnTo>
                  <a:lnTo>
                    <a:pt x="455676" y="17175"/>
                  </a:lnTo>
                  <a:lnTo>
                    <a:pt x="456377" y="16474"/>
                  </a:lnTo>
                  <a:lnTo>
                    <a:pt x="457078" y="16123"/>
                  </a:lnTo>
                  <a:lnTo>
                    <a:pt x="457428" y="15422"/>
                  </a:lnTo>
                  <a:lnTo>
                    <a:pt x="458129" y="14721"/>
                  </a:lnTo>
                  <a:lnTo>
                    <a:pt x="458830" y="14020"/>
                  </a:lnTo>
                  <a:lnTo>
                    <a:pt x="459531" y="13319"/>
                  </a:lnTo>
                  <a:lnTo>
                    <a:pt x="460232" y="12969"/>
                  </a:lnTo>
                  <a:lnTo>
                    <a:pt x="460933" y="12268"/>
                  </a:lnTo>
                  <a:lnTo>
                    <a:pt x="461634" y="11567"/>
                  </a:lnTo>
                  <a:lnTo>
                    <a:pt x="461985" y="11216"/>
                  </a:lnTo>
                  <a:lnTo>
                    <a:pt x="462686" y="10515"/>
                  </a:lnTo>
                  <a:lnTo>
                    <a:pt x="463387" y="10165"/>
                  </a:lnTo>
                  <a:lnTo>
                    <a:pt x="464088" y="9464"/>
                  </a:lnTo>
                  <a:lnTo>
                    <a:pt x="464789" y="9113"/>
                  </a:lnTo>
                  <a:lnTo>
                    <a:pt x="465490" y="8412"/>
                  </a:lnTo>
                  <a:lnTo>
                    <a:pt x="466191" y="8061"/>
                  </a:lnTo>
                  <a:lnTo>
                    <a:pt x="466542" y="7711"/>
                  </a:lnTo>
                  <a:lnTo>
                    <a:pt x="467243" y="7010"/>
                  </a:lnTo>
                  <a:lnTo>
                    <a:pt x="467944" y="6659"/>
                  </a:lnTo>
                  <a:lnTo>
                    <a:pt x="468645" y="6309"/>
                  </a:lnTo>
                  <a:lnTo>
                    <a:pt x="469346" y="5958"/>
                  </a:lnTo>
                  <a:lnTo>
                    <a:pt x="470047" y="5608"/>
                  </a:lnTo>
                  <a:lnTo>
                    <a:pt x="470748" y="5257"/>
                  </a:lnTo>
                  <a:lnTo>
                    <a:pt x="471098" y="4907"/>
                  </a:lnTo>
                  <a:lnTo>
                    <a:pt x="471799" y="4556"/>
                  </a:lnTo>
                  <a:lnTo>
                    <a:pt x="472500" y="4206"/>
                  </a:lnTo>
                  <a:lnTo>
                    <a:pt x="473202" y="3855"/>
                  </a:lnTo>
                  <a:lnTo>
                    <a:pt x="473903" y="3505"/>
                  </a:lnTo>
                  <a:lnTo>
                    <a:pt x="474604" y="3154"/>
                  </a:lnTo>
                  <a:lnTo>
                    <a:pt x="475305" y="2804"/>
                  </a:lnTo>
                  <a:lnTo>
                    <a:pt x="475655" y="2453"/>
                  </a:lnTo>
                  <a:lnTo>
                    <a:pt x="476356" y="2453"/>
                  </a:lnTo>
                  <a:lnTo>
                    <a:pt x="477057" y="2103"/>
                  </a:lnTo>
                  <a:lnTo>
                    <a:pt x="477758" y="1752"/>
                  </a:lnTo>
                  <a:lnTo>
                    <a:pt x="478459" y="1752"/>
                  </a:lnTo>
                  <a:lnTo>
                    <a:pt x="479160" y="1402"/>
                  </a:lnTo>
                  <a:lnTo>
                    <a:pt x="479861" y="1051"/>
                  </a:lnTo>
                  <a:lnTo>
                    <a:pt x="480913" y="1051"/>
                  </a:lnTo>
                  <a:lnTo>
                    <a:pt x="481614" y="701"/>
                  </a:lnTo>
                  <a:lnTo>
                    <a:pt x="482315" y="701"/>
                  </a:lnTo>
                  <a:lnTo>
                    <a:pt x="483016" y="350"/>
                  </a:lnTo>
                  <a:lnTo>
                    <a:pt x="485119" y="350"/>
                  </a:lnTo>
                  <a:lnTo>
                    <a:pt x="485470" y="0"/>
                  </a:lnTo>
                  <a:lnTo>
                    <a:pt x="491429" y="0"/>
                  </a:lnTo>
                  <a:lnTo>
                    <a:pt x="492130" y="350"/>
                  </a:lnTo>
                  <a:lnTo>
                    <a:pt x="494233" y="350"/>
                  </a:lnTo>
                  <a:lnTo>
                    <a:pt x="494583" y="701"/>
                  </a:lnTo>
                  <a:lnTo>
                    <a:pt x="495284" y="701"/>
                  </a:lnTo>
                  <a:lnTo>
                    <a:pt x="495985" y="1051"/>
                  </a:lnTo>
                  <a:lnTo>
                    <a:pt x="496686" y="1051"/>
                  </a:lnTo>
                  <a:lnTo>
                    <a:pt x="497387" y="1402"/>
                  </a:lnTo>
                  <a:lnTo>
                    <a:pt x="498088" y="1402"/>
                  </a:lnTo>
                  <a:lnTo>
                    <a:pt x="498789" y="1752"/>
                  </a:lnTo>
                  <a:lnTo>
                    <a:pt x="499140" y="1752"/>
                  </a:lnTo>
                  <a:lnTo>
                    <a:pt x="499841" y="2103"/>
                  </a:lnTo>
                  <a:lnTo>
                    <a:pt x="500542" y="2453"/>
                  </a:lnTo>
                  <a:lnTo>
                    <a:pt x="501243" y="2453"/>
                  </a:lnTo>
                  <a:lnTo>
                    <a:pt x="501944" y="2804"/>
                  </a:lnTo>
                  <a:lnTo>
                    <a:pt x="502645" y="3154"/>
                  </a:lnTo>
                  <a:lnTo>
                    <a:pt x="503346" y="3505"/>
                  </a:lnTo>
                  <a:lnTo>
                    <a:pt x="503697" y="3855"/>
                  </a:lnTo>
                  <a:lnTo>
                    <a:pt x="504398" y="4206"/>
                  </a:lnTo>
                  <a:lnTo>
                    <a:pt x="505099" y="4556"/>
                  </a:lnTo>
                  <a:lnTo>
                    <a:pt x="505800" y="4907"/>
                  </a:lnTo>
                  <a:lnTo>
                    <a:pt x="506501" y="5257"/>
                  </a:lnTo>
                  <a:lnTo>
                    <a:pt x="507202" y="5608"/>
                  </a:lnTo>
                  <a:lnTo>
                    <a:pt x="507903" y="5958"/>
                  </a:lnTo>
                  <a:lnTo>
                    <a:pt x="508254" y="6309"/>
                  </a:lnTo>
                  <a:lnTo>
                    <a:pt x="508955" y="6659"/>
                  </a:lnTo>
                  <a:lnTo>
                    <a:pt x="509656" y="7360"/>
                  </a:lnTo>
                  <a:lnTo>
                    <a:pt x="510357" y="7711"/>
                  </a:lnTo>
                  <a:lnTo>
                    <a:pt x="511058" y="8061"/>
                  </a:lnTo>
                  <a:lnTo>
                    <a:pt x="511759" y="8763"/>
                  </a:lnTo>
                  <a:lnTo>
                    <a:pt x="512460" y="9113"/>
                  </a:lnTo>
                  <a:lnTo>
                    <a:pt x="513161" y="9464"/>
                  </a:lnTo>
                  <a:lnTo>
                    <a:pt x="513511" y="10165"/>
                  </a:lnTo>
                  <a:lnTo>
                    <a:pt x="514212" y="10515"/>
                  </a:lnTo>
                  <a:lnTo>
                    <a:pt x="514913" y="11216"/>
                  </a:lnTo>
                  <a:lnTo>
                    <a:pt x="515614" y="11567"/>
                  </a:lnTo>
                  <a:lnTo>
                    <a:pt x="516315" y="12268"/>
                  </a:lnTo>
                  <a:lnTo>
                    <a:pt x="517017" y="12969"/>
                  </a:lnTo>
                  <a:lnTo>
                    <a:pt x="517718" y="13319"/>
                  </a:lnTo>
                  <a:lnTo>
                    <a:pt x="518068" y="14020"/>
                  </a:lnTo>
                  <a:lnTo>
                    <a:pt x="518769" y="14721"/>
                  </a:lnTo>
                  <a:lnTo>
                    <a:pt x="519470" y="15422"/>
                  </a:lnTo>
                  <a:lnTo>
                    <a:pt x="520171" y="16123"/>
                  </a:lnTo>
                  <a:lnTo>
                    <a:pt x="520872" y="16824"/>
                  </a:lnTo>
                  <a:lnTo>
                    <a:pt x="521573" y="17175"/>
                  </a:lnTo>
                  <a:lnTo>
                    <a:pt x="522274" y="17876"/>
                  </a:lnTo>
                  <a:lnTo>
                    <a:pt x="522625" y="18577"/>
                  </a:lnTo>
                  <a:lnTo>
                    <a:pt x="523326" y="19278"/>
                  </a:lnTo>
                  <a:lnTo>
                    <a:pt x="524027" y="19979"/>
                  </a:lnTo>
                  <a:lnTo>
                    <a:pt x="524728" y="21031"/>
                  </a:lnTo>
                  <a:lnTo>
                    <a:pt x="525429" y="21732"/>
                  </a:lnTo>
                  <a:lnTo>
                    <a:pt x="526130" y="22433"/>
                  </a:lnTo>
                  <a:lnTo>
                    <a:pt x="526831" y="23134"/>
                  </a:lnTo>
                  <a:lnTo>
                    <a:pt x="527182" y="23835"/>
                  </a:lnTo>
                  <a:lnTo>
                    <a:pt x="527883" y="24886"/>
                  </a:lnTo>
                  <a:lnTo>
                    <a:pt x="528584" y="25587"/>
                  </a:lnTo>
                  <a:lnTo>
                    <a:pt x="529285" y="26289"/>
                  </a:lnTo>
                  <a:lnTo>
                    <a:pt x="529986" y="27340"/>
                  </a:lnTo>
                  <a:lnTo>
                    <a:pt x="530687" y="28041"/>
                  </a:lnTo>
                  <a:lnTo>
                    <a:pt x="531388" y="29093"/>
                  </a:lnTo>
                  <a:lnTo>
                    <a:pt x="531738" y="29794"/>
                  </a:lnTo>
                  <a:lnTo>
                    <a:pt x="532439" y="30845"/>
                  </a:lnTo>
                  <a:lnTo>
                    <a:pt x="533140" y="31546"/>
                  </a:lnTo>
                  <a:lnTo>
                    <a:pt x="533841" y="32598"/>
                  </a:lnTo>
                  <a:lnTo>
                    <a:pt x="534543" y="33649"/>
                  </a:lnTo>
                  <a:lnTo>
                    <a:pt x="535244" y="34350"/>
                  </a:lnTo>
                  <a:lnTo>
                    <a:pt x="535945" y="35402"/>
                  </a:lnTo>
                  <a:lnTo>
                    <a:pt x="536295" y="36454"/>
                  </a:lnTo>
                  <a:lnTo>
                    <a:pt x="536996" y="37505"/>
                  </a:lnTo>
                  <a:lnTo>
                    <a:pt x="537697" y="38206"/>
                  </a:lnTo>
                  <a:lnTo>
                    <a:pt x="538398" y="39258"/>
                  </a:lnTo>
                  <a:lnTo>
                    <a:pt x="539099" y="40309"/>
                  </a:lnTo>
                  <a:lnTo>
                    <a:pt x="539800" y="41361"/>
                  </a:lnTo>
                  <a:lnTo>
                    <a:pt x="540501" y="42412"/>
                  </a:lnTo>
                  <a:lnTo>
                    <a:pt x="540852" y="43464"/>
                  </a:lnTo>
                  <a:lnTo>
                    <a:pt x="541553" y="44516"/>
                  </a:lnTo>
                  <a:lnTo>
                    <a:pt x="542254" y="45567"/>
                  </a:lnTo>
                  <a:lnTo>
                    <a:pt x="542955" y="46619"/>
                  </a:lnTo>
                  <a:lnTo>
                    <a:pt x="543656" y="47670"/>
                  </a:lnTo>
                  <a:lnTo>
                    <a:pt x="544357" y="49072"/>
                  </a:lnTo>
                  <a:lnTo>
                    <a:pt x="545058" y="50124"/>
                  </a:lnTo>
                  <a:lnTo>
                    <a:pt x="545759" y="51175"/>
                  </a:lnTo>
                  <a:lnTo>
                    <a:pt x="546110" y="52227"/>
                  </a:lnTo>
                  <a:lnTo>
                    <a:pt x="546811" y="53629"/>
                  </a:lnTo>
                  <a:lnTo>
                    <a:pt x="547512" y="54681"/>
                  </a:lnTo>
                  <a:lnTo>
                    <a:pt x="548213" y="55732"/>
                  </a:lnTo>
                  <a:lnTo>
                    <a:pt x="548914" y="57134"/>
                  </a:lnTo>
                  <a:lnTo>
                    <a:pt x="549615" y="58186"/>
                  </a:lnTo>
                  <a:lnTo>
                    <a:pt x="550316" y="59588"/>
                  </a:lnTo>
                  <a:lnTo>
                    <a:pt x="550666" y="60639"/>
                  </a:lnTo>
                  <a:lnTo>
                    <a:pt x="551367" y="62042"/>
                  </a:lnTo>
                  <a:lnTo>
                    <a:pt x="552069" y="63093"/>
                  </a:lnTo>
                  <a:lnTo>
                    <a:pt x="552770" y="64495"/>
                  </a:lnTo>
                  <a:lnTo>
                    <a:pt x="553471" y="65547"/>
                  </a:lnTo>
                  <a:lnTo>
                    <a:pt x="554172" y="66949"/>
                  </a:lnTo>
                  <a:lnTo>
                    <a:pt x="554873" y="68351"/>
                  </a:lnTo>
                  <a:lnTo>
                    <a:pt x="555223" y="69402"/>
                  </a:lnTo>
                  <a:lnTo>
                    <a:pt x="555924" y="70805"/>
                  </a:lnTo>
                  <a:lnTo>
                    <a:pt x="556625" y="72207"/>
                  </a:lnTo>
                  <a:lnTo>
                    <a:pt x="557326" y="73609"/>
                  </a:lnTo>
                  <a:lnTo>
                    <a:pt x="558027" y="75011"/>
                  </a:lnTo>
                  <a:lnTo>
                    <a:pt x="558728" y="76062"/>
                  </a:lnTo>
                  <a:lnTo>
                    <a:pt x="559429" y="77464"/>
                  </a:lnTo>
                  <a:lnTo>
                    <a:pt x="559780" y="78867"/>
                  </a:lnTo>
                  <a:lnTo>
                    <a:pt x="560481" y="80269"/>
                  </a:lnTo>
                  <a:lnTo>
                    <a:pt x="561182" y="81671"/>
                  </a:lnTo>
                  <a:lnTo>
                    <a:pt x="561883" y="83073"/>
                  </a:lnTo>
                  <a:lnTo>
                    <a:pt x="562584" y="84475"/>
                  </a:lnTo>
                  <a:lnTo>
                    <a:pt x="563285" y="85877"/>
                  </a:lnTo>
                  <a:lnTo>
                    <a:pt x="563986" y="87630"/>
                  </a:lnTo>
                  <a:lnTo>
                    <a:pt x="564337" y="89032"/>
                  </a:lnTo>
                  <a:lnTo>
                    <a:pt x="565038" y="90434"/>
                  </a:lnTo>
                  <a:lnTo>
                    <a:pt x="565739" y="91836"/>
                  </a:lnTo>
                  <a:lnTo>
                    <a:pt x="566440" y="93238"/>
                  </a:lnTo>
                  <a:lnTo>
                    <a:pt x="567141" y="94990"/>
                  </a:lnTo>
                  <a:lnTo>
                    <a:pt x="567842" y="96393"/>
                  </a:lnTo>
                  <a:lnTo>
                    <a:pt x="568543" y="97795"/>
                  </a:lnTo>
                  <a:lnTo>
                    <a:pt x="568893" y="99197"/>
                  </a:lnTo>
                  <a:lnTo>
                    <a:pt x="569595" y="100949"/>
                  </a:lnTo>
                  <a:lnTo>
                    <a:pt x="570296" y="102351"/>
                  </a:lnTo>
                  <a:lnTo>
                    <a:pt x="570997" y="104104"/>
                  </a:lnTo>
                  <a:lnTo>
                    <a:pt x="571698" y="105506"/>
                  </a:lnTo>
                  <a:lnTo>
                    <a:pt x="572399" y="107259"/>
                  </a:lnTo>
                  <a:lnTo>
                    <a:pt x="573100" y="108661"/>
                  </a:lnTo>
                  <a:lnTo>
                    <a:pt x="573450" y="110413"/>
                  </a:lnTo>
                  <a:lnTo>
                    <a:pt x="574151" y="111815"/>
                  </a:lnTo>
                  <a:lnTo>
                    <a:pt x="574852" y="113568"/>
                  </a:lnTo>
                  <a:lnTo>
                    <a:pt x="575553" y="114970"/>
                  </a:lnTo>
                  <a:lnTo>
                    <a:pt x="576254" y="116723"/>
                  </a:lnTo>
                  <a:lnTo>
                    <a:pt x="576955" y="118475"/>
                  </a:lnTo>
                  <a:lnTo>
                    <a:pt x="577656" y="119877"/>
                  </a:lnTo>
                  <a:lnTo>
                    <a:pt x="578358" y="121630"/>
                  </a:lnTo>
                  <a:lnTo>
                    <a:pt x="578708" y="123383"/>
                  </a:lnTo>
                  <a:lnTo>
                    <a:pt x="579409" y="125135"/>
                  </a:lnTo>
                  <a:lnTo>
                    <a:pt x="580110" y="126537"/>
                  </a:lnTo>
                  <a:lnTo>
                    <a:pt x="580811" y="128290"/>
                  </a:lnTo>
                  <a:lnTo>
                    <a:pt x="581512" y="130042"/>
                  </a:lnTo>
                  <a:lnTo>
                    <a:pt x="582213" y="131795"/>
                  </a:lnTo>
                  <a:lnTo>
                    <a:pt x="582914" y="133548"/>
                  </a:lnTo>
                  <a:lnTo>
                    <a:pt x="583265" y="135300"/>
                  </a:lnTo>
                  <a:lnTo>
                    <a:pt x="583966" y="137053"/>
                  </a:lnTo>
                  <a:lnTo>
                    <a:pt x="584667" y="138805"/>
                  </a:lnTo>
                  <a:lnTo>
                    <a:pt x="585368" y="140558"/>
                  </a:lnTo>
                  <a:lnTo>
                    <a:pt x="586069" y="142311"/>
                  </a:lnTo>
                  <a:lnTo>
                    <a:pt x="586770" y="144063"/>
                  </a:lnTo>
                  <a:lnTo>
                    <a:pt x="587471" y="145816"/>
                  </a:lnTo>
                  <a:lnTo>
                    <a:pt x="587822" y="147568"/>
                  </a:lnTo>
                  <a:lnTo>
                    <a:pt x="588523" y="149321"/>
                  </a:lnTo>
                  <a:lnTo>
                    <a:pt x="589224" y="151074"/>
                  </a:lnTo>
                  <a:lnTo>
                    <a:pt x="589925" y="152826"/>
                  </a:lnTo>
                  <a:lnTo>
                    <a:pt x="590626" y="154579"/>
                  </a:lnTo>
                  <a:lnTo>
                    <a:pt x="591327" y="156682"/>
                  </a:lnTo>
                  <a:lnTo>
                    <a:pt x="592028" y="158435"/>
                  </a:lnTo>
                  <a:lnTo>
                    <a:pt x="592378" y="160187"/>
                  </a:lnTo>
                  <a:lnTo>
                    <a:pt x="593079" y="161940"/>
                  </a:lnTo>
                  <a:lnTo>
                    <a:pt x="593780" y="164043"/>
                  </a:lnTo>
                  <a:lnTo>
                    <a:pt x="594481" y="165795"/>
                  </a:lnTo>
                  <a:lnTo>
                    <a:pt x="595182" y="167548"/>
                  </a:lnTo>
                  <a:lnTo>
                    <a:pt x="595884" y="169301"/>
                  </a:lnTo>
                  <a:lnTo>
                    <a:pt x="596585" y="171404"/>
                  </a:lnTo>
                  <a:lnTo>
                    <a:pt x="596935" y="173156"/>
                  </a:lnTo>
                  <a:lnTo>
                    <a:pt x="597636" y="175260"/>
                  </a:lnTo>
                  <a:lnTo>
                    <a:pt x="598337" y="177012"/>
                  </a:lnTo>
                  <a:lnTo>
                    <a:pt x="599038" y="178765"/>
                  </a:lnTo>
                  <a:lnTo>
                    <a:pt x="599739" y="180868"/>
                  </a:lnTo>
                  <a:lnTo>
                    <a:pt x="600440" y="182620"/>
                  </a:lnTo>
                  <a:lnTo>
                    <a:pt x="601141" y="184724"/>
                  </a:lnTo>
                  <a:lnTo>
                    <a:pt x="601492" y="186476"/>
                  </a:lnTo>
                  <a:lnTo>
                    <a:pt x="602193" y="188579"/>
                  </a:lnTo>
                  <a:lnTo>
                    <a:pt x="602894" y="190332"/>
                  </a:lnTo>
                  <a:lnTo>
                    <a:pt x="603595" y="192435"/>
                  </a:lnTo>
                  <a:lnTo>
                    <a:pt x="604296" y="194538"/>
                  </a:lnTo>
                  <a:lnTo>
                    <a:pt x="604997" y="196291"/>
                  </a:lnTo>
                  <a:lnTo>
                    <a:pt x="605698" y="198394"/>
                  </a:lnTo>
                  <a:lnTo>
                    <a:pt x="606049" y="200146"/>
                  </a:lnTo>
                  <a:lnTo>
                    <a:pt x="606750" y="202250"/>
                  </a:lnTo>
                  <a:lnTo>
                    <a:pt x="607451" y="204353"/>
                  </a:lnTo>
                  <a:lnTo>
                    <a:pt x="608152" y="206105"/>
                  </a:lnTo>
                  <a:lnTo>
                    <a:pt x="608853" y="208208"/>
                  </a:lnTo>
                  <a:lnTo>
                    <a:pt x="609554" y="210312"/>
                  </a:lnTo>
                  <a:lnTo>
                    <a:pt x="610255" y="212064"/>
                  </a:lnTo>
                  <a:lnTo>
                    <a:pt x="610956" y="214167"/>
                  </a:lnTo>
                  <a:lnTo>
                    <a:pt x="611306" y="216270"/>
                  </a:lnTo>
                  <a:lnTo>
                    <a:pt x="612007" y="218373"/>
                  </a:lnTo>
                  <a:lnTo>
                    <a:pt x="612708" y="220477"/>
                  </a:lnTo>
                  <a:lnTo>
                    <a:pt x="613410" y="222229"/>
                  </a:lnTo>
                  <a:lnTo>
                    <a:pt x="614111" y="224332"/>
                  </a:lnTo>
                  <a:lnTo>
                    <a:pt x="614812" y="226435"/>
                  </a:lnTo>
                  <a:lnTo>
                    <a:pt x="615513" y="228539"/>
                  </a:lnTo>
                  <a:lnTo>
                    <a:pt x="615863" y="230642"/>
                  </a:lnTo>
                  <a:lnTo>
                    <a:pt x="616564" y="232745"/>
                  </a:lnTo>
                  <a:lnTo>
                    <a:pt x="617265" y="234497"/>
                  </a:lnTo>
                  <a:lnTo>
                    <a:pt x="617966" y="236601"/>
                  </a:lnTo>
                  <a:lnTo>
                    <a:pt x="618667" y="238704"/>
                  </a:lnTo>
                  <a:lnTo>
                    <a:pt x="619368" y="240807"/>
                  </a:lnTo>
                  <a:lnTo>
                    <a:pt x="620069" y="242910"/>
                  </a:lnTo>
                  <a:lnTo>
                    <a:pt x="620420" y="245013"/>
                  </a:lnTo>
                  <a:lnTo>
                    <a:pt x="621121" y="247116"/>
                  </a:lnTo>
                  <a:lnTo>
                    <a:pt x="621822" y="249219"/>
                  </a:lnTo>
                  <a:lnTo>
                    <a:pt x="622523" y="251322"/>
                  </a:lnTo>
                  <a:lnTo>
                    <a:pt x="623224" y="253425"/>
                  </a:lnTo>
                  <a:lnTo>
                    <a:pt x="623925" y="255529"/>
                  </a:lnTo>
                  <a:lnTo>
                    <a:pt x="624626" y="257632"/>
                  </a:lnTo>
                  <a:lnTo>
                    <a:pt x="624977" y="259735"/>
                  </a:lnTo>
                  <a:lnTo>
                    <a:pt x="625678" y="261838"/>
                  </a:lnTo>
                  <a:lnTo>
                    <a:pt x="626379" y="263941"/>
                  </a:lnTo>
                  <a:lnTo>
                    <a:pt x="627080" y="266044"/>
                  </a:lnTo>
                  <a:lnTo>
                    <a:pt x="627781" y="268147"/>
                  </a:lnTo>
                  <a:lnTo>
                    <a:pt x="628482" y="270250"/>
                  </a:lnTo>
                  <a:lnTo>
                    <a:pt x="629183" y="272354"/>
                  </a:lnTo>
                  <a:lnTo>
                    <a:pt x="629533" y="274457"/>
                  </a:lnTo>
                  <a:lnTo>
                    <a:pt x="630234" y="276560"/>
                  </a:lnTo>
                  <a:lnTo>
                    <a:pt x="630936" y="278663"/>
                  </a:lnTo>
                  <a:lnTo>
                    <a:pt x="631637" y="280766"/>
                  </a:lnTo>
                  <a:lnTo>
                    <a:pt x="632338" y="282869"/>
                  </a:lnTo>
                  <a:lnTo>
                    <a:pt x="633039" y="285323"/>
                  </a:lnTo>
                  <a:lnTo>
                    <a:pt x="633740" y="287426"/>
                  </a:lnTo>
                  <a:lnTo>
                    <a:pt x="634090" y="289529"/>
                  </a:lnTo>
                  <a:lnTo>
                    <a:pt x="634791" y="291632"/>
                  </a:lnTo>
                  <a:lnTo>
                    <a:pt x="635492" y="293735"/>
                  </a:lnTo>
                  <a:lnTo>
                    <a:pt x="636193" y="295838"/>
                  </a:lnTo>
                  <a:lnTo>
                    <a:pt x="636894" y="297942"/>
                  </a:lnTo>
                  <a:lnTo>
                    <a:pt x="637595" y="300396"/>
                  </a:lnTo>
                  <a:lnTo>
                    <a:pt x="638296" y="302497"/>
                  </a:lnTo>
                  <a:lnTo>
                    <a:pt x="638647" y="304601"/>
                  </a:lnTo>
                  <a:lnTo>
                    <a:pt x="639348" y="306706"/>
                  </a:lnTo>
                  <a:lnTo>
                    <a:pt x="640049" y="308807"/>
                  </a:lnTo>
                  <a:lnTo>
                    <a:pt x="640750" y="310911"/>
                  </a:lnTo>
                  <a:lnTo>
                    <a:pt x="641451" y="313013"/>
                  </a:lnTo>
                  <a:lnTo>
                    <a:pt x="642152" y="315469"/>
                  </a:lnTo>
                  <a:lnTo>
                    <a:pt x="642853" y="317570"/>
                  </a:lnTo>
                  <a:lnTo>
                    <a:pt x="643554" y="319674"/>
                  </a:lnTo>
                  <a:lnTo>
                    <a:pt x="643905" y="321776"/>
                  </a:lnTo>
                  <a:lnTo>
                    <a:pt x="644606" y="323880"/>
                  </a:lnTo>
                  <a:lnTo>
                    <a:pt x="645307" y="325984"/>
                  </a:lnTo>
                  <a:lnTo>
                    <a:pt x="646008" y="328437"/>
                  </a:lnTo>
                  <a:lnTo>
                    <a:pt x="646709" y="330539"/>
                  </a:lnTo>
                  <a:lnTo>
                    <a:pt x="647410" y="332643"/>
                  </a:lnTo>
                  <a:lnTo>
                    <a:pt x="648111" y="334747"/>
                  </a:lnTo>
                  <a:lnTo>
                    <a:pt x="648462" y="336849"/>
                  </a:lnTo>
                  <a:lnTo>
                    <a:pt x="649163" y="338953"/>
                  </a:lnTo>
                  <a:lnTo>
                    <a:pt x="649864" y="340706"/>
                  </a:lnTo>
                  <a:lnTo>
                    <a:pt x="650565" y="342807"/>
                  </a:lnTo>
                  <a:lnTo>
                    <a:pt x="651266" y="344559"/>
                  </a:lnTo>
                  <a:lnTo>
                    <a:pt x="651967" y="345963"/>
                  </a:lnTo>
                  <a:lnTo>
                    <a:pt x="652668" y="346664"/>
                  </a:lnTo>
                  <a:lnTo>
                    <a:pt x="654420" y="346664"/>
                  </a:lnTo>
                  <a:lnTo>
                    <a:pt x="655121" y="346312"/>
                  </a:lnTo>
                  <a:lnTo>
                    <a:pt x="657225" y="346312"/>
                  </a:lnTo>
                  <a:lnTo>
                    <a:pt x="657575" y="346664"/>
                  </a:lnTo>
                  <a:lnTo>
                    <a:pt x="658276" y="347015"/>
                  </a:lnTo>
                  <a:lnTo>
                    <a:pt x="977950" y="347015"/>
                  </a:lnTo>
                  <a:lnTo>
                    <a:pt x="978651" y="347364"/>
                  </a:lnTo>
                  <a:lnTo>
                    <a:pt x="980404" y="347364"/>
                  </a:lnTo>
                  <a:lnTo>
                    <a:pt x="981105" y="347716"/>
                  </a:lnTo>
                  <a:lnTo>
                    <a:pt x="982507" y="347716"/>
                  </a:lnTo>
                  <a:lnTo>
                    <a:pt x="983208" y="344911"/>
                  </a:lnTo>
                  <a:lnTo>
                    <a:pt x="983559" y="333695"/>
                  </a:lnTo>
                  <a:lnTo>
                    <a:pt x="984260" y="326685"/>
                  </a:lnTo>
                  <a:lnTo>
                    <a:pt x="984961" y="322828"/>
                  </a:lnTo>
                  <a:lnTo>
                    <a:pt x="985662" y="320023"/>
                  </a:lnTo>
                  <a:lnTo>
                    <a:pt x="986363" y="317922"/>
                  </a:lnTo>
                  <a:lnTo>
                    <a:pt x="987064" y="315469"/>
                  </a:lnTo>
                  <a:lnTo>
                    <a:pt x="987765" y="313364"/>
                  </a:lnTo>
                  <a:lnTo>
                    <a:pt x="988115" y="311260"/>
                  </a:lnTo>
                  <a:lnTo>
                    <a:pt x="988816" y="308807"/>
                  </a:lnTo>
                  <a:lnTo>
                    <a:pt x="989517" y="306706"/>
                  </a:lnTo>
                  <a:lnTo>
                    <a:pt x="990219" y="304601"/>
                  </a:lnTo>
                  <a:lnTo>
                    <a:pt x="990920" y="302497"/>
                  </a:lnTo>
                  <a:lnTo>
                    <a:pt x="991621" y="300396"/>
                  </a:lnTo>
                  <a:lnTo>
                    <a:pt x="992322" y="298291"/>
                  </a:lnTo>
                  <a:lnTo>
                    <a:pt x="992672" y="295838"/>
                  </a:lnTo>
                  <a:lnTo>
                    <a:pt x="993373" y="293735"/>
                  </a:lnTo>
                  <a:lnTo>
                    <a:pt x="994074" y="291632"/>
                  </a:lnTo>
                  <a:lnTo>
                    <a:pt x="994775" y="289529"/>
                  </a:lnTo>
                  <a:lnTo>
                    <a:pt x="995476" y="287426"/>
                  </a:lnTo>
                  <a:lnTo>
                    <a:pt x="996177" y="285323"/>
                  </a:lnTo>
                  <a:lnTo>
                    <a:pt x="996878" y="282869"/>
                  </a:lnTo>
                  <a:lnTo>
                    <a:pt x="997229" y="280766"/>
                  </a:lnTo>
                  <a:lnTo>
                    <a:pt x="997930" y="278663"/>
                  </a:lnTo>
                  <a:lnTo>
                    <a:pt x="998631" y="276560"/>
                  </a:lnTo>
                  <a:lnTo>
                    <a:pt x="999332" y="274457"/>
                  </a:lnTo>
                  <a:lnTo>
                    <a:pt x="1000033" y="272354"/>
                  </a:lnTo>
                  <a:lnTo>
                    <a:pt x="1000734" y="270250"/>
                  </a:lnTo>
                  <a:lnTo>
                    <a:pt x="1001435" y="268147"/>
                  </a:lnTo>
                  <a:lnTo>
                    <a:pt x="1002136" y="266044"/>
                  </a:lnTo>
                  <a:lnTo>
                    <a:pt x="1002487" y="263941"/>
                  </a:lnTo>
                  <a:lnTo>
                    <a:pt x="1003188" y="261838"/>
                  </a:lnTo>
                  <a:lnTo>
                    <a:pt x="1003889" y="259735"/>
                  </a:lnTo>
                  <a:lnTo>
                    <a:pt x="1004590" y="257632"/>
                  </a:lnTo>
                  <a:lnTo>
                    <a:pt x="1005291" y="255529"/>
                  </a:lnTo>
                  <a:lnTo>
                    <a:pt x="1005992" y="253425"/>
                  </a:lnTo>
                  <a:lnTo>
                    <a:pt x="1006693" y="251322"/>
                  </a:lnTo>
                  <a:lnTo>
                    <a:pt x="1007043" y="249219"/>
                  </a:lnTo>
                  <a:lnTo>
                    <a:pt x="1007745" y="247116"/>
                  </a:lnTo>
                  <a:lnTo>
                    <a:pt x="1008446" y="245013"/>
                  </a:lnTo>
                  <a:lnTo>
                    <a:pt x="1009147" y="242910"/>
                  </a:lnTo>
                  <a:lnTo>
                    <a:pt x="1009848" y="240807"/>
                  </a:lnTo>
                  <a:lnTo>
                    <a:pt x="1010549" y="238704"/>
                  </a:lnTo>
                  <a:lnTo>
                    <a:pt x="1011250" y="236601"/>
                  </a:lnTo>
                  <a:lnTo>
                    <a:pt x="1011600" y="234497"/>
                  </a:lnTo>
                  <a:lnTo>
                    <a:pt x="1012301" y="232394"/>
                  </a:lnTo>
                  <a:lnTo>
                    <a:pt x="1013002" y="230291"/>
                  </a:lnTo>
                  <a:lnTo>
                    <a:pt x="1013703" y="228539"/>
                  </a:lnTo>
                  <a:lnTo>
                    <a:pt x="1014404" y="226435"/>
                  </a:lnTo>
                  <a:lnTo>
                    <a:pt x="1015105" y="224332"/>
                  </a:lnTo>
                  <a:lnTo>
                    <a:pt x="1015806" y="222229"/>
                  </a:lnTo>
                  <a:lnTo>
                    <a:pt x="1016157" y="220126"/>
                  </a:lnTo>
                  <a:lnTo>
                    <a:pt x="1016858" y="218023"/>
                  </a:lnTo>
                  <a:lnTo>
                    <a:pt x="1017559" y="216270"/>
                  </a:lnTo>
                  <a:lnTo>
                    <a:pt x="1018260" y="214167"/>
                  </a:lnTo>
                  <a:lnTo>
                    <a:pt x="1018961" y="212064"/>
                  </a:lnTo>
                  <a:lnTo>
                    <a:pt x="1019662" y="209961"/>
                  </a:lnTo>
                  <a:lnTo>
                    <a:pt x="1020363" y="208208"/>
                  </a:lnTo>
                  <a:lnTo>
                    <a:pt x="1020714" y="206105"/>
                  </a:lnTo>
                  <a:lnTo>
                    <a:pt x="1021415" y="204002"/>
                  </a:lnTo>
                  <a:lnTo>
                    <a:pt x="1022116" y="202250"/>
                  </a:lnTo>
                  <a:lnTo>
                    <a:pt x="1022817" y="200146"/>
                  </a:lnTo>
                  <a:lnTo>
                    <a:pt x="1023518" y="198043"/>
                  </a:lnTo>
                  <a:lnTo>
                    <a:pt x="1024219" y="196291"/>
                  </a:lnTo>
                  <a:lnTo>
                    <a:pt x="1024920" y="194188"/>
                  </a:lnTo>
                  <a:lnTo>
                    <a:pt x="1025271" y="192435"/>
                  </a:lnTo>
                  <a:lnTo>
                    <a:pt x="1025972" y="190332"/>
                  </a:lnTo>
                  <a:lnTo>
                    <a:pt x="1026673" y="188579"/>
                  </a:lnTo>
                  <a:lnTo>
                    <a:pt x="1027374" y="186476"/>
                  </a:lnTo>
                  <a:lnTo>
                    <a:pt x="1028075" y="184724"/>
                  </a:lnTo>
                  <a:lnTo>
                    <a:pt x="1028776" y="182620"/>
                  </a:lnTo>
                  <a:lnTo>
                    <a:pt x="1029477" y="180868"/>
                  </a:lnTo>
                  <a:lnTo>
                    <a:pt x="1029827" y="178765"/>
                  </a:lnTo>
                  <a:lnTo>
                    <a:pt x="1030528" y="177012"/>
                  </a:lnTo>
                  <a:lnTo>
                    <a:pt x="1031229" y="174909"/>
                  </a:lnTo>
                  <a:lnTo>
                    <a:pt x="1031930" y="173156"/>
                  </a:lnTo>
                  <a:lnTo>
                    <a:pt x="1032631" y="171053"/>
                  </a:lnTo>
                  <a:lnTo>
                    <a:pt x="1033332" y="169301"/>
                  </a:lnTo>
                  <a:lnTo>
                    <a:pt x="1034034" y="167548"/>
                  </a:lnTo>
                  <a:lnTo>
                    <a:pt x="1034735" y="165445"/>
                  </a:lnTo>
                  <a:lnTo>
                    <a:pt x="1035085" y="163692"/>
                  </a:lnTo>
                  <a:lnTo>
                    <a:pt x="1035786" y="161940"/>
                  </a:lnTo>
                  <a:lnTo>
                    <a:pt x="1036487" y="160187"/>
                  </a:lnTo>
                  <a:lnTo>
                    <a:pt x="1037188" y="158084"/>
                  </a:lnTo>
                  <a:lnTo>
                    <a:pt x="1037889" y="156331"/>
                  </a:lnTo>
                  <a:lnTo>
                    <a:pt x="1038590" y="154579"/>
                  </a:lnTo>
                  <a:lnTo>
                    <a:pt x="1039291" y="152826"/>
                  </a:lnTo>
                  <a:lnTo>
                    <a:pt x="1039642" y="151074"/>
                  </a:lnTo>
                  <a:lnTo>
                    <a:pt x="1040343" y="149321"/>
                  </a:lnTo>
                  <a:lnTo>
                    <a:pt x="1041044" y="147568"/>
                  </a:lnTo>
                  <a:lnTo>
                    <a:pt x="1041745" y="145465"/>
                  </a:lnTo>
                  <a:lnTo>
                    <a:pt x="1042446" y="143713"/>
                  </a:lnTo>
                  <a:lnTo>
                    <a:pt x="1043147" y="141960"/>
                  </a:lnTo>
                  <a:lnTo>
                    <a:pt x="1043848" y="140208"/>
                  </a:lnTo>
                  <a:lnTo>
                    <a:pt x="1044199" y="138455"/>
                  </a:lnTo>
                  <a:lnTo>
                    <a:pt x="1044900" y="136702"/>
                  </a:lnTo>
                  <a:lnTo>
                    <a:pt x="1045601" y="134950"/>
                  </a:lnTo>
                  <a:lnTo>
                    <a:pt x="1046302" y="133548"/>
                  </a:lnTo>
                  <a:lnTo>
                    <a:pt x="1047003" y="131795"/>
                  </a:lnTo>
                  <a:lnTo>
                    <a:pt x="1047704" y="130042"/>
                  </a:lnTo>
                  <a:lnTo>
                    <a:pt x="1048405" y="128290"/>
                  </a:lnTo>
                  <a:lnTo>
                    <a:pt x="1048755" y="126537"/>
                  </a:lnTo>
                  <a:lnTo>
                    <a:pt x="1049456" y="124785"/>
                  </a:lnTo>
                  <a:lnTo>
                    <a:pt x="1050157" y="123383"/>
                  </a:lnTo>
                  <a:lnTo>
                    <a:pt x="1050858" y="121630"/>
                  </a:lnTo>
                  <a:lnTo>
                    <a:pt x="1051560" y="119877"/>
                  </a:lnTo>
                  <a:lnTo>
                    <a:pt x="1052261" y="118125"/>
                  </a:lnTo>
                  <a:lnTo>
                    <a:pt x="1052962" y="116723"/>
                  </a:lnTo>
                  <a:lnTo>
                    <a:pt x="1053312" y="114970"/>
                  </a:lnTo>
                  <a:lnTo>
                    <a:pt x="1054013" y="113217"/>
                  </a:lnTo>
                  <a:lnTo>
                    <a:pt x="1054714" y="111815"/>
                  </a:lnTo>
                  <a:lnTo>
                    <a:pt x="1055415" y="110063"/>
                  </a:lnTo>
                  <a:lnTo>
                    <a:pt x="1056116" y="108661"/>
                  </a:lnTo>
                  <a:lnTo>
                    <a:pt x="1056817" y="106908"/>
                  </a:lnTo>
                  <a:lnTo>
                    <a:pt x="1057518" y="105506"/>
                  </a:lnTo>
                  <a:lnTo>
                    <a:pt x="1057869" y="103753"/>
                  </a:lnTo>
                  <a:lnTo>
                    <a:pt x="1058570" y="102351"/>
                  </a:lnTo>
                  <a:lnTo>
                    <a:pt x="1059271" y="100949"/>
                  </a:lnTo>
                  <a:lnTo>
                    <a:pt x="1059972" y="99197"/>
                  </a:lnTo>
                  <a:lnTo>
                    <a:pt x="1060673" y="97795"/>
                  </a:lnTo>
                  <a:lnTo>
                    <a:pt x="1061374" y="96393"/>
                  </a:lnTo>
                  <a:lnTo>
                    <a:pt x="1062075" y="94640"/>
                  </a:lnTo>
                  <a:lnTo>
                    <a:pt x="1062426" y="93238"/>
                  </a:lnTo>
                  <a:lnTo>
                    <a:pt x="1063127" y="91836"/>
                  </a:lnTo>
                  <a:lnTo>
                    <a:pt x="1063828" y="90434"/>
                  </a:lnTo>
                  <a:lnTo>
                    <a:pt x="1064529" y="88681"/>
                  </a:lnTo>
                  <a:lnTo>
                    <a:pt x="1065230" y="87279"/>
                  </a:lnTo>
                  <a:lnTo>
                    <a:pt x="1065931" y="85877"/>
                  </a:lnTo>
                  <a:lnTo>
                    <a:pt x="1066632" y="84475"/>
                  </a:lnTo>
                  <a:lnTo>
                    <a:pt x="1067333" y="83073"/>
                  </a:lnTo>
                  <a:lnTo>
                    <a:pt x="1067683" y="81671"/>
                  </a:lnTo>
                  <a:lnTo>
                    <a:pt x="1068384" y="80269"/>
                  </a:lnTo>
                  <a:lnTo>
                    <a:pt x="1069086" y="78867"/>
                  </a:lnTo>
                  <a:lnTo>
                    <a:pt x="1069787" y="77464"/>
                  </a:lnTo>
                  <a:lnTo>
                    <a:pt x="1070488" y="76062"/>
                  </a:lnTo>
                  <a:lnTo>
                    <a:pt x="1071189" y="74660"/>
                  </a:lnTo>
                  <a:lnTo>
                    <a:pt x="1071890" y="73258"/>
                  </a:lnTo>
                  <a:lnTo>
                    <a:pt x="1072240" y="72207"/>
                  </a:lnTo>
                  <a:lnTo>
                    <a:pt x="1072941" y="70805"/>
                  </a:lnTo>
                  <a:lnTo>
                    <a:pt x="1073642" y="69402"/>
                  </a:lnTo>
                  <a:lnTo>
                    <a:pt x="1074343" y="68000"/>
                  </a:lnTo>
                  <a:lnTo>
                    <a:pt x="1075044" y="66949"/>
                  </a:lnTo>
                  <a:lnTo>
                    <a:pt x="1075745" y="65547"/>
                  </a:lnTo>
                  <a:lnTo>
                    <a:pt x="1076446" y="64145"/>
                  </a:lnTo>
                  <a:lnTo>
                    <a:pt x="1076797" y="63093"/>
                  </a:lnTo>
                  <a:lnTo>
                    <a:pt x="1077498" y="61691"/>
                  </a:lnTo>
                  <a:lnTo>
                    <a:pt x="1078199" y="60639"/>
                  </a:lnTo>
                  <a:lnTo>
                    <a:pt x="1078900" y="59237"/>
                  </a:lnTo>
                  <a:lnTo>
                    <a:pt x="1079601" y="58186"/>
                  </a:lnTo>
                  <a:lnTo>
                    <a:pt x="1080302" y="56784"/>
                  </a:lnTo>
                  <a:lnTo>
                    <a:pt x="1081003" y="55732"/>
                  </a:lnTo>
                  <a:lnTo>
                    <a:pt x="1081354" y="54681"/>
                  </a:lnTo>
                  <a:lnTo>
                    <a:pt x="1082055" y="53279"/>
                  </a:lnTo>
                  <a:lnTo>
                    <a:pt x="1082756" y="52227"/>
                  </a:lnTo>
                  <a:lnTo>
                    <a:pt x="1083457" y="51175"/>
                  </a:lnTo>
                  <a:lnTo>
                    <a:pt x="1084158" y="49773"/>
                  </a:lnTo>
                  <a:lnTo>
                    <a:pt x="1084859" y="48722"/>
                  </a:lnTo>
                  <a:lnTo>
                    <a:pt x="1085560" y="47670"/>
                  </a:lnTo>
                  <a:lnTo>
                    <a:pt x="1085910" y="46619"/>
                  </a:lnTo>
                  <a:lnTo>
                    <a:pt x="1086612" y="45567"/>
                  </a:lnTo>
                  <a:lnTo>
                    <a:pt x="1087313" y="44516"/>
                  </a:lnTo>
                  <a:lnTo>
                    <a:pt x="1088014" y="43464"/>
                  </a:lnTo>
                  <a:lnTo>
                    <a:pt x="1088715" y="42412"/>
                  </a:lnTo>
                  <a:lnTo>
                    <a:pt x="1089416" y="41361"/>
                  </a:lnTo>
                  <a:lnTo>
                    <a:pt x="1090117" y="40309"/>
                  </a:lnTo>
                  <a:lnTo>
                    <a:pt x="1090467" y="39258"/>
                  </a:lnTo>
                  <a:lnTo>
                    <a:pt x="1091168" y="38206"/>
                  </a:lnTo>
                  <a:lnTo>
                    <a:pt x="1091869" y="37155"/>
                  </a:lnTo>
                  <a:lnTo>
                    <a:pt x="1092570" y="36454"/>
                  </a:lnTo>
                  <a:lnTo>
                    <a:pt x="1093271" y="35402"/>
                  </a:lnTo>
                  <a:lnTo>
                    <a:pt x="1093972" y="34350"/>
                  </a:lnTo>
                  <a:lnTo>
                    <a:pt x="1094673" y="33299"/>
                  </a:lnTo>
                  <a:lnTo>
                    <a:pt x="1095024" y="32598"/>
                  </a:lnTo>
                  <a:lnTo>
                    <a:pt x="1095725" y="31546"/>
                  </a:lnTo>
                  <a:lnTo>
                    <a:pt x="1096426" y="30845"/>
                  </a:lnTo>
                  <a:lnTo>
                    <a:pt x="1097127" y="29794"/>
                  </a:lnTo>
                  <a:lnTo>
                    <a:pt x="1097828" y="29093"/>
                  </a:lnTo>
                  <a:lnTo>
                    <a:pt x="1098529" y="28041"/>
                  </a:lnTo>
                  <a:lnTo>
                    <a:pt x="1099230" y="27340"/>
                  </a:lnTo>
                  <a:lnTo>
                    <a:pt x="1099931" y="26289"/>
                  </a:lnTo>
                  <a:lnTo>
                    <a:pt x="1100282" y="25587"/>
                  </a:lnTo>
                  <a:lnTo>
                    <a:pt x="1100983" y="24886"/>
                  </a:lnTo>
                  <a:lnTo>
                    <a:pt x="1101684" y="23835"/>
                  </a:lnTo>
                  <a:lnTo>
                    <a:pt x="1102385" y="23134"/>
                  </a:lnTo>
                  <a:lnTo>
                    <a:pt x="1103086" y="22433"/>
                  </a:lnTo>
                  <a:lnTo>
                    <a:pt x="1103787" y="21732"/>
                  </a:lnTo>
                  <a:lnTo>
                    <a:pt x="1104488" y="20680"/>
                  </a:lnTo>
                  <a:lnTo>
                    <a:pt x="1104839" y="19979"/>
                  </a:lnTo>
                  <a:lnTo>
                    <a:pt x="1105540" y="19278"/>
                  </a:lnTo>
                  <a:lnTo>
                    <a:pt x="1106241" y="18577"/>
                  </a:lnTo>
                  <a:lnTo>
                    <a:pt x="1106942" y="17876"/>
                  </a:lnTo>
                  <a:lnTo>
                    <a:pt x="1107643" y="17175"/>
                  </a:lnTo>
                  <a:lnTo>
                    <a:pt x="1108344" y="16474"/>
                  </a:lnTo>
                  <a:lnTo>
                    <a:pt x="1109045" y="16123"/>
                  </a:lnTo>
                  <a:lnTo>
                    <a:pt x="1109395" y="15422"/>
                  </a:lnTo>
                  <a:lnTo>
                    <a:pt x="1110096" y="14721"/>
                  </a:lnTo>
                  <a:lnTo>
                    <a:pt x="1110797" y="14020"/>
                  </a:lnTo>
                  <a:lnTo>
                    <a:pt x="1111498" y="13319"/>
                  </a:lnTo>
                  <a:lnTo>
                    <a:pt x="1112199" y="12969"/>
                  </a:lnTo>
                  <a:lnTo>
                    <a:pt x="1112901" y="12268"/>
                  </a:lnTo>
                  <a:lnTo>
                    <a:pt x="1113602" y="11567"/>
                  </a:lnTo>
                  <a:lnTo>
                    <a:pt x="1113952" y="11216"/>
                  </a:lnTo>
                  <a:lnTo>
                    <a:pt x="1114653" y="10515"/>
                  </a:lnTo>
                  <a:lnTo>
                    <a:pt x="1115354" y="10165"/>
                  </a:lnTo>
                  <a:lnTo>
                    <a:pt x="1116055" y="9464"/>
                  </a:lnTo>
                  <a:lnTo>
                    <a:pt x="1116756" y="9113"/>
                  </a:lnTo>
                  <a:lnTo>
                    <a:pt x="1117457" y="8412"/>
                  </a:lnTo>
                  <a:lnTo>
                    <a:pt x="1118158" y="8061"/>
                  </a:lnTo>
                  <a:lnTo>
                    <a:pt x="1118509" y="7711"/>
                  </a:lnTo>
                  <a:lnTo>
                    <a:pt x="1119210" y="7010"/>
                  </a:lnTo>
                  <a:lnTo>
                    <a:pt x="1119911" y="6659"/>
                  </a:lnTo>
                  <a:lnTo>
                    <a:pt x="1120612" y="6309"/>
                  </a:lnTo>
                  <a:lnTo>
                    <a:pt x="1121313" y="5958"/>
                  </a:lnTo>
                  <a:lnTo>
                    <a:pt x="1122014" y="5608"/>
                  </a:lnTo>
                  <a:lnTo>
                    <a:pt x="1122715" y="5257"/>
                  </a:lnTo>
                  <a:lnTo>
                    <a:pt x="1123066" y="4907"/>
                  </a:lnTo>
                  <a:lnTo>
                    <a:pt x="1123767" y="4556"/>
                  </a:lnTo>
                  <a:lnTo>
                    <a:pt x="1124468" y="4206"/>
                  </a:lnTo>
                  <a:lnTo>
                    <a:pt x="1125169" y="3855"/>
                  </a:lnTo>
                  <a:lnTo>
                    <a:pt x="1125870" y="3505"/>
                  </a:lnTo>
                  <a:lnTo>
                    <a:pt x="1126571" y="3154"/>
                  </a:lnTo>
                  <a:lnTo>
                    <a:pt x="1127272" y="2804"/>
                  </a:lnTo>
                  <a:lnTo>
                    <a:pt x="1127622" y="2453"/>
                  </a:lnTo>
                  <a:lnTo>
                    <a:pt x="1128323" y="2453"/>
                  </a:lnTo>
                  <a:lnTo>
                    <a:pt x="1129024" y="2103"/>
                  </a:lnTo>
                  <a:lnTo>
                    <a:pt x="1129725" y="1752"/>
                  </a:lnTo>
                  <a:lnTo>
                    <a:pt x="1130427" y="1752"/>
                  </a:lnTo>
                  <a:lnTo>
                    <a:pt x="1131128" y="1402"/>
                  </a:lnTo>
                  <a:lnTo>
                    <a:pt x="1131829" y="1051"/>
                  </a:lnTo>
                  <a:lnTo>
                    <a:pt x="1132880" y="1051"/>
                  </a:lnTo>
                  <a:lnTo>
                    <a:pt x="1133581" y="701"/>
                  </a:lnTo>
                  <a:lnTo>
                    <a:pt x="1134282" y="701"/>
                  </a:lnTo>
                  <a:lnTo>
                    <a:pt x="1134983" y="350"/>
                  </a:lnTo>
                  <a:lnTo>
                    <a:pt x="1137086" y="350"/>
                  </a:lnTo>
                  <a:lnTo>
                    <a:pt x="1137437" y="0"/>
                  </a:lnTo>
                  <a:lnTo>
                    <a:pt x="1143396" y="0"/>
                  </a:lnTo>
                  <a:lnTo>
                    <a:pt x="1144097" y="350"/>
                  </a:lnTo>
                  <a:lnTo>
                    <a:pt x="1146200" y="350"/>
                  </a:lnTo>
                  <a:lnTo>
                    <a:pt x="1146550" y="701"/>
                  </a:lnTo>
                  <a:lnTo>
                    <a:pt x="1147251" y="701"/>
                  </a:lnTo>
                  <a:lnTo>
                    <a:pt x="1147953" y="1051"/>
                  </a:lnTo>
                  <a:lnTo>
                    <a:pt x="1148654" y="1051"/>
                  </a:lnTo>
                  <a:lnTo>
                    <a:pt x="1149355" y="1402"/>
                  </a:lnTo>
                  <a:lnTo>
                    <a:pt x="1150056" y="1402"/>
                  </a:lnTo>
                  <a:lnTo>
                    <a:pt x="1150757" y="1752"/>
                  </a:lnTo>
                  <a:lnTo>
                    <a:pt x="1151107" y="1752"/>
                  </a:lnTo>
                  <a:lnTo>
                    <a:pt x="1151808" y="2103"/>
                  </a:lnTo>
                  <a:lnTo>
                    <a:pt x="1152509" y="2453"/>
                  </a:lnTo>
                  <a:lnTo>
                    <a:pt x="1153210" y="2453"/>
                  </a:lnTo>
                  <a:lnTo>
                    <a:pt x="1153911" y="2804"/>
                  </a:lnTo>
                  <a:lnTo>
                    <a:pt x="1154612" y="3154"/>
                  </a:lnTo>
                  <a:lnTo>
                    <a:pt x="1155313" y="3505"/>
                  </a:lnTo>
                  <a:lnTo>
                    <a:pt x="1155664" y="3855"/>
                  </a:lnTo>
                  <a:lnTo>
                    <a:pt x="1156365" y="4206"/>
                  </a:lnTo>
                  <a:lnTo>
                    <a:pt x="1157066" y="4556"/>
                  </a:lnTo>
                  <a:lnTo>
                    <a:pt x="1157767" y="4907"/>
                  </a:lnTo>
                  <a:lnTo>
                    <a:pt x="1158468" y="5257"/>
                  </a:lnTo>
                  <a:lnTo>
                    <a:pt x="1159169" y="5608"/>
                  </a:lnTo>
                  <a:lnTo>
                    <a:pt x="1159870" y="5958"/>
                  </a:lnTo>
                  <a:lnTo>
                    <a:pt x="1160221" y="6309"/>
                  </a:lnTo>
                  <a:lnTo>
                    <a:pt x="1160922" y="6659"/>
                  </a:lnTo>
                  <a:lnTo>
                    <a:pt x="1161623" y="7360"/>
                  </a:lnTo>
                  <a:lnTo>
                    <a:pt x="1162324" y="7711"/>
                  </a:lnTo>
                  <a:lnTo>
                    <a:pt x="1163025" y="8061"/>
                  </a:lnTo>
                  <a:lnTo>
                    <a:pt x="1163726" y="8763"/>
                  </a:lnTo>
                  <a:lnTo>
                    <a:pt x="1164427" y="9113"/>
                  </a:lnTo>
                  <a:lnTo>
                    <a:pt x="1165128" y="9464"/>
                  </a:lnTo>
                  <a:lnTo>
                    <a:pt x="1165479" y="10165"/>
                  </a:lnTo>
                  <a:lnTo>
                    <a:pt x="1166180" y="10515"/>
                  </a:lnTo>
                  <a:lnTo>
                    <a:pt x="1166881" y="11216"/>
                  </a:lnTo>
                  <a:lnTo>
                    <a:pt x="1167582" y="11567"/>
                  </a:lnTo>
                  <a:lnTo>
                    <a:pt x="1168283" y="12268"/>
                  </a:lnTo>
                  <a:lnTo>
                    <a:pt x="1168984" y="12969"/>
                  </a:lnTo>
                  <a:lnTo>
                    <a:pt x="1169685" y="13319"/>
                  </a:lnTo>
                  <a:lnTo>
                    <a:pt x="1170035" y="14020"/>
                  </a:lnTo>
                  <a:lnTo>
                    <a:pt x="1170736" y="14721"/>
                  </a:lnTo>
                  <a:lnTo>
                    <a:pt x="1171437" y="15422"/>
                  </a:lnTo>
                  <a:lnTo>
                    <a:pt x="1172138" y="16123"/>
                  </a:lnTo>
                  <a:lnTo>
                    <a:pt x="1172839" y="16824"/>
                  </a:lnTo>
                  <a:lnTo>
                    <a:pt x="1173540" y="17175"/>
                  </a:lnTo>
                  <a:lnTo>
                    <a:pt x="1174242" y="17876"/>
                  </a:lnTo>
                  <a:lnTo>
                    <a:pt x="1174592" y="18577"/>
                  </a:lnTo>
                  <a:lnTo>
                    <a:pt x="1175293" y="19278"/>
                  </a:lnTo>
                  <a:lnTo>
                    <a:pt x="1175994" y="19979"/>
                  </a:lnTo>
                  <a:lnTo>
                    <a:pt x="1176695" y="21031"/>
                  </a:lnTo>
                  <a:lnTo>
                    <a:pt x="1177396" y="21732"/>
                  </a:lnTo>
                  <a:lnTo>
                    <a:pt x="1178097" y="22433"/>
                  </a:lnTo>
                  <a:lnTo>
                    <a:pt x="1178798" y="23134"/>
                  </a:lnTo>
                  <a:lnTo>
                    <a:pt x="1179149" y="23835"/>
                  </a:lnTo>
                  <a:lnTo>
                    <a:pt x="1179850" y="24886"/>
                  </a:lnTo>
                  <a:lnTo>
                    <a:pt x="1180551" y="25587"/>
                  </a:lnTo>
                  <a:lnTo>
                    <a:pt x="1181252" y="26289"/>
                  </a:lnTo>
                  <a:lnTo>
                    <a:pt x="1181953" y="27340"/>
                  </a:lnTo>
                  <a:lnTo>
                    <a:pt x="1182654" y="28041"/>
                  </a:lnTo>
                  <a:lnTo>
                    <a:pt x="1183355" y="29093"/>
                  </a:lnTo>
                  <a:lnTo>
                    <a:pt x="1183706" y="29794"/>
                  </a:lnTo>
                  <a:lnTo>
                    <a:pt x="1184407" y="30845"/>
                  </a:lnTo>
                  <a:lnTo>
                    <a:pt x="1185108" y="31546"/>
                  </a:lnTo>
                  <a:lnTo>
                    <a:pt x="1185809" y="32598"/>
                  </a:lnTo>
                  <a:lnTo>
                    <a:pt x="1186510" y="33649"/>
                  </a:lnTo>
                  <a:lnTo>
                    <a:pt x="1187211" y="34350"/>
                  </a:lnTo>
                  <a:lnTo>
                    <a:pt x="1187912" y="35402"/>
                  </a:lnTo>
                  <a:lnTo>
                    <a:pt x="1188262" y="36454"/>
                  </a:lnTo>
                  <a:lnTo>
                    <a:pt x="1188963" y="37505"/>
                  </a:lnTo>
                  <a:lnTo>
                    <a:pt x="1189664" y="38206"/>
                  </a:lnTo>
                  <a:lnTo>
                    <a:pt x="1190365" y="39258"/>
                  </a:lnTo>
                  <a:lnTo>
                    <a:pt x="1191066" y="40309"/>
                  </a:lnTo>
                  <a:lnTo>
                    <a:pt x="1191768" y="41361"/>
                  </a:lnTo>
                  <a:lnTo>
                    <a:pt x="1192469" y="42412"/>
                  </a:lnTo>
                  <a:lnTo>
                    <a:pt x="1192819" y="43464"/>
                  </a:lnTo>
                  <a:lnTo>
                    <a:pt x="1193520" y="44516"/>
                  </a:lnTo>
                  <a:lnTo>
                    <a:pt x="1194221" y="45567"/>
                  </a:lnTo>
                  <a:lnTo>
                    <a:pt x="1194922" y="46619"/>
                  </a:lnTo>
                  <a:lnTo>
                    <a:pt x="1195623" y="47670"/>
                  </a:lnTo>
                  <a:lnTo>
                    <a:pt x="1196324" y="49072"/>
                  </a:lnTo>
                  <a:lnTo>
                    <a:pt x="1197025" y="50124"/>
                  </a:lnTo>
                  <a:lnTo>
                    <a:pt x="1197726" y="51175"/>
                  </a:lnTo>
                  <a:lnTo>
                    <a:pt x="1198077" y="52227"/>
                  </a:lnTo>
                  <a:lnTo>
                    <a:pt x="1198778" y="53629"/>
                  </a:lnTo>
                  <a:lnTo>
                    <a:pt x="1199479" y="54681"/>
                  </a:lnTo>
                  <a:lnTo>
                    <a:pt x="1200180" y="55732"/>
                  </a:lnTo>
                  <a:lnTo>
                    <a:pt x="1200881" y="57134"/>
                  </a:lnTo>
                  <a:lnTo>
                    <a:pt x="1201582" y="58186"/>
                  </a:lnTo>
                  <a:lnTo>
                    <a:pt x="1202283" y="59588"/>
                  </a:lnTo>
                  <a:lnTo>
                    <a:pt x="1202634" y="60639"/>
                  </a:lnTo>
                  <a:lnTo>
                    <a:pt x="1203335" y="62042"/>
                  </a:lnTo>
                  <a:lnTo>
                    <a:pt x="1204036" y="63093"/>
                  </a:lnTo>
                  <a:lnTo>
                    <a:pt x="1204737" y="64495"/>
                  </a:lnTo>
                  <a:lnTo>
                    <a:pt x="1205438" y="65547"/>
                  </a:lnTo>
                  <a:lnTo>
                    <a:pt x="1206139" y="66949"/>
                  </a:lnTo>
                  <a:lnTo>
                    <a:pt x="1206840" y="68351"/>
                  </a:lnTo>
                  <a:lnTo>
                    <a:pt x="1207190" y="69402"/>
                  </a:lnTo>
                  <a:lnTo>
                    <a:pt x="1207891" y="70805"/>
                  </a:lnTo>
                  <a:lnTo>
                    <a:pt x="1208592" y="72207"/>
                  </a:lnTo>
                  <a:lnTo>
                    <a:pt x="1209294" y="73609"/>
                  </a:lnTo>
                  <a:lnTo>
                    <a:pt x="1209995" y="75011"/>
                  </a:lnTo>
                  <a:lnTo>
                    <a:pt x="1210696" y="76062"/>
                  </a:lnTo>
                  <a:lnTo>
                    <a:pt x="1211397" y="77464"/>
                  </a:lnTo>
                  <a:lnTo>
                    <a:pt x="1211747" y="78867"/>
                  </a:lnTo>
                  <a:lnTo>
                    <a:pt x="1212448" y="80269"/>
                  </a:lnTo>
                  <a:lnTo>
                    <a:pt x="1213149" y="81671"/>
                  </a:lnTo>
                  <a:lnTo>
                    <a:pt x="1213850" y="83073"/>
                  </a:lnTo>
                  <a:lnTo>
                    <a:pt x="1214551" y="84475"/>
                  </a:lnTo>
                  <a:lnTo>
                    <a:pt x="1215252" y="85877"/>
                  </a:lnTo>
                  <a:lnTo>
                    <a:pt x="1215953" y="87630"/>
                  </a:lnTo>
                  <a:lnTo>
                    <a:pt x="1216304" y="89032"/>
                  </a:lnTo>
                  <a:lnTo>
                    <a:pt x="1217005" y="90434"/>
                  </a:lnTo>
                  <a:lnTo>
                    <a:pt x="1217706" y="91836"/>
                  </a:lnTo>
                  <a:lnTo>
                    <a:pt x="1218407" y="93238"/>
                  </a:lnTo>
                  <a:lnTo>
                    <a:pt x="1219108" y="94990"/>
                  </a:lnTo>
                  <a:lnTo>
                    <a:pt x="1219809" y="96393"/>
                  </a:lnTo>
                  <a:lnTo>
                    <a:pt x="1220510" y="97795"/>
                  </a:lnTo>
                  <a:lnTo>
                    <a:pt x="1220861" y="99197"/>
                  </a:lnTo>
                  <a:lnTo>
                    <a:pt x="1221562" y="100949"/>
                  </a:lnTo>
                  <a:lnTo>
                    <a:pt x="1222263" y="102351"/>
                  </a:lnTo>
                  <a:lnTo>
                    <a:pt x="1222964" y="104104"/>
                  </a:lnTo>
                  <a:lnTo>
                    <a:pt x="1223665" y="105506"/>
                  </a:lnTo>
                  <a:lnTo>
                    <a:pt x="1224366" y="107259"/>
                  </a:lnTo>
                  <a:lnTo>
                    <a:pt x="1225067" y="108661"/>
                  </a:lnTo>
                  <a:lnTo>
                    <a:pt x="1225417" y="110413"/>
                  </a:lnTo>
                  <a:lnTo>
                    <a:pt x="1226118" y="111815"/>
                  </a:lnTo>
                  <a:lnTo>
                    <a:pt x="1226820" y="113568"/>
                  </a:lnTo>
                  <a:lnTo>
                    <a:pt x="1227521" y="114970"/>
                  </a:lnTo>
                  <a:lnTo>
                    <a:pt x="1228222" y="116723"/>
                  </a:lnTo>
                  <a:lnTo>
                    <a:pt x="1228923" y="118475"/>
                  </a:lnTo>
                  <a:lnTo>
                    <a:pt x="1229624" y="119877"/>
                  </a:lnTo>
                  <a:lnTo>
                    <a:pt x="1230325" y="121630"/>
                  </a:lnTo>
                  <a:lnTo>
                    <a:pt x="1230675" y="123383"/>
                  </a:lnTo>
                  <a:lnTo>
                    <a:pt x="1231376" y="125135"/>
                  </a:lnTo>
                  <a:lnTo>
                    <a:pt x="1232077" y="126537"/>
                  </a:lnTo>
                  <a:lnTo>
                    <a:pt x="1232778" y="128290"/>
                  </a:lnTo>
                  <a:lnTo>
                    <a:pt x="1233479" y="130042"/>
                  </a:lnTo>
                  <a:lnTo>
                    <a:pt x="1234180" y="131795"/>
                  </a:lnTo>
                  <a:lnTo>
                    <a:pt x="1234881" y="133548"/>
                  </a:lnTo>
                  <a:lnTo>
                    <a:pt x="1235232" y="135300"/>
                  </a:lnTo>
                  <a:lnTo>
                    <a:pt x="1235933" y="137053"/>
                  </a:lnTo>
                  <a:lnTo>
                    <a:pt x="1236634" y="138805"/>
                  </a:lnTo>
                  <a:lnTo>
                    <a:pt x="1237335" y="140558"/>
                  </a:lnTo>
                  <a:lnTo>
                    <a:pt x="1238036" y="142311"/>
                  </a:lnTo>
                  <a:lnTo>
                    <a:pt x="1238737" y="144063"/>
                  </a:lnTo>
                  <a:lnTo>
                    <a:pt x="1239438" y="145816"/>
                  </a:lnTo>
                  <a:lnTo>
                    <a:pt x="1239789" y="147568"/>
                  </a:lnTo>
                  <a:lnTo>
                    <a:pt x="1240490" y="149321"/>
                  </a:lnTo>
                  <a:lnTo>
                    <a:pt x="1241191" y="151074"/>
                  </a:lnTo>
                  <a:lnTo>
                    <a:pt x="1241892" y="152826"/>
                  </a:lnTo>
                  <a:lnTo>
                    <a:pt x="1242593" y="154579"/>
                  </a:lnTo>
                  <a:lnTo>
                    <a:pt x="1243294" y="156682"/>
                  </a:lnTo>
                  <a:lnTo>
                    <a:pt x="1243995" y="158435"/>
                  </a:lnTo>
                  <a:lnTo>
                    <a:pt x="1244346" y="160187"/>
                  </a:lnTo>
                  <a:lnTo>
                    <a:pt x="1245047" y="161940"/>
                  </a:lnTo>
                  <a:lnTo>
                    <a:pt x="1245748" y="164043"/>
                  </a:lnTo>
                  <a:lnTo>
                    <a:pt x="1246449" y="165795"/>
                  </a:lnTo>
                  <a:lnTo>
                    <a:pt x="1247150" y="167548"/>
                  </a:lnTo>
                  <a:lnTo>
                    <a:pt x="1247851" y="169301"/>
                  </a:lnTo>
                  <a:lnTo>
                    <a:pt x="1248552" y="171404"/>
                  </a:lnTo>
                  <a:lnTo>
                    <a:pt x="1248902" y="173156"/>
                  </a:lnTo>
                  <a:lnTo>
                    <a:pt x="1249603" y="175260"/>
                  </a:lnTo>
                  <a:lnTo>
                    <a:pt x="1250304" y="177012"/>
                  </a:lnTo>
                  <a:lnTo>
                    <a:pt x="1251005" y="178765"/>
                  </a:lnTo>
                  <a:lnTo>
                    <a:pt x="1251706" y="180868"/>
                  </a:lnTo>
                  <a:lnTo>
                    <a:pt x="1252407" y="182620"/>
                  </a:lnTo>
                  <a:lnTo>
                    <a:pt x="1253109" y="184724"/>
                  </a:lnTo>
                  <a:lnTo>
                    <a:pt x="1253459" y="186476"/>
                  </a:lnTo>
                  <a:lnTo>
                    <a:pt x="1254160" y="188579"/>
                  </a:lnTo>
                  <a:lnTo>
                    <a:pt x="1254861" y="190332"/>
                  </a:lnTo>
                  <a:lnTo>
                    <a:pt x="1255562" y="192435"/>
                  </a:lnTo>
                  <a:lnTo>
                    <a:pt x="1256263" y="194538"/>
                  </a:lnTo>
                  <a:lnTo>
                    <a:pt x="1256964" y="196291"/>
                  </a:lnTo>
                  <a:lnTo>
                    <a:pt x="1257665" y="198394"/>
                  </a:lnTo>
                  <a:lnTo>
                    <a:pt x="1258016" y="200146"/>
                  </a:lnTo>
                  <a:lnTo>
                    <a:pt x="1258717" y="202250"/>
                  </a:lnTo>
                  <a:lnTo>
                    <a:pt x="1259418" y="204353"/>
                  </a:lnTo>
                  <a:lnTo>
                    <a:pt x="1260119" y="206105"/>
                  </a:lnTo>
                  <a:lnTo>
                    <a:pt x="1260820" y="208208"/>
                  </a:lnTo>
                  <a:lnTo>
                    <a:pt x="1261521" y="210312"/>
                  </a:lnTo>
                  <a:lnTo>
                    <a:pt x="1262222" y="212064"/>
                  </a:lnTo>
                  <a:lnTo>
                    <a:pt x="1262923" y="214167"/>
                  </a:lnTo>
                  <a:lnTo>
                    <a:pt x="1263274" y="216270"/>
                  </a:lnTo>
                  <a:lnTo>
                    <a:pt x="1263975" y="218373"/>
                  </a:lnTo>
                  <a:lnTo>
                    <a:pt x="1264676" y="220477"/>
                  </a:lnTo>
                  <a:lnTo>
                    <a:pt x="1265377" y="222229"/>
                  </a:lnTo>
                  <a:lnTo>
                    <a:pt x="1266078" y="224332"/>
                  </a:lnTo>
                  <a:lnTo>
                    <a:pt x="1266779" y="226435"/>
                  </a:lnTo>
                  <a:lnTo>
                    <a:pt x="1267480" y="228539"/>
                  </a:lnTo>
                  <a:lnTo>
                    <a:pt x="1267830" y="230642"/>
                  </a:lnTo>
                  <a:lnTo>
                    <a:pt x="1268531" y="232745"/>
                  </a:lnTo>
                  <a:lnTo>
                    <a:pt x="1269232" y="234497"/>
                  </a:lnTo>
                  <a:lnTo>
                    <a:pt x="1269933" y="236601"/>
                  </a:lnTo>
                  <a:lnTo>
                    <a:pt x="1270635" y="238704"/>
                  </a:lnTo>
                  <a:lnTo>
                    <a:pt x="1271336" y="240807"/>
                  </a:lnTo>
                  <a:lnTo>
                    <a:pt x="1272037" y="242910"/>
                  </a:lnTo>
                  <a:lnTo>
                    <a:pt x="1272387" y="245013"/>
                  </a:lnTo>
                  <a:lnTo>
                    <a:pt x="1273088" y="247116"/>
                  </a:lnTo>
                  <a:lnTo>
                    <a:pt x="1273789" y="249219"/>
                  </a:lnTo>
                  <a:lnTo>
                    <a:pt x="1274490" y="251322"/>
                  </a:lnTo>
                  <a:lnTo>
                    <a:pt x="1275191" y="253425"/>
                  </a:lnTo>
                  <a:lnTo>
                    <a:pt x="1275892" y="255529"/>
                  </a:lnTo>
                  <a:lnTo>
                    <a:pt x="1276593" y="257632"/>
                  </a:lnTo>
                  <a:lnTo>
                    <a:pt x="1276944" y="259735"/>
                  </a:lnTo>
                  <a:lnTo>
                    <a:pt x="1277645" y="261838"/>
                  </a:lnTo>
                  <a:lnTo>
                    <a:pt x="1278346" y="263941"/>
                  </a:lnTo>
                  <a:lnTo>
                    <a:pt x="1279047" y="266044"/>
                  </a:lnTo>
                  <a:lnTo>
                    <a:pt x="1279748" y="268147"/>
                  </a:lnTo>
                  <a:lnTo>
                    <a:pt x="1280449" y="270250"/>
                  </a:lnTo>
                  <a:lnTo>
                    <a:pt x="1281150" y="272354"/>
                  </a:lnTo>
                  <a:lnTo>
                    <a:pt x="1281501" y="274457"/>
                  </a:lnTo>
                  <a:lnTo>
                    <a:pt x="1282202" y="276560"/>
                  </a:lnTo>
                  <a:lnTo>
                    <a:pt x="1282903" y="278663"/>
                  </a:lnTo>
                  <a:lnTo>
                    <a:pt x="1283604" y="280766"/>
                  </a:lnTo>
                  <a:lnTo>
                    <a:pt x="1284305" y="282869"/>
                  </a:lnTo>
                  <a:lnTo>
                    <a:pt x="1285006" y="285323"/>
                  </a:lnTo>
                  <a:lnTo>
                    <a:pt x="1285707" y="287426"/>
                  </a:lnTo>
                  <a:lnTo>
                    <a:pt x="1286057" y="289529"/>
                  </a:lnTo>
                  <a:lnTo>
                    <a:pt x="1286758" y="291632"/>
                  </a:lnTo>
                  <a:lnTo>
                    <a:pt x="1287459" y="293735"/>
                  </a:lnTo>
                  <a:lnTo>
                    <a:pt x="1288161" y="295838"/>
                  </a:lnTo>
                  <a:lnTo>
                    <a:pt x="1288862" y="297942"/>
                  </a:lnTo>
                  <a:lnTo>
                    <a:pt x="1289563" y="300396"/>
                  </a:lnTo>
                  <a:lnTo>
                    <a:pt x="1290264" y="302497"/>
                  </a:lnTo>
                  <a:lnTo>
                    <a:pt x="1290614" y="304601"/>
                  </a:lnTo>
                  <a:lnTo>
                    <a:pt x="1291315" y="306706"/>
                  </a:lnTo>
                  <a:lnTo>
                    <a:pt x="1292016" y="308807"/>
                  </a:lnTo>
                  <a:lnTo>
                    <a:pt x="1292717" y="310911"/>
                  </a:lnTo>
                  <a:lnTo>
                    <a:pt x="1293418" y="313013"/>
                  </a:lnTo>
                  <a:lnTo>
                    <a:pt x="1294119" y="315469"/>
                  </a:lnTo>
                  <a:lnTo>
                    <a:pt x="1294820" y="317570"/>
                  </a:lnTo>
                  <a:lnTo>
                    <a:pt x="1295521" y="319674"/>
                  </a:lnTo>
                  <a:lnTo>
                    <a:pt x="1295872" y="321776"/>
                  </a:lnTo>
                  <a:lnTo>
                    <a:pt x="1296573" y="323880"/>
                  </a:lnTo>
                  <a:lnTo>
                    <a:pt x="1297274" y="325984"/>
                  </a:lnTo>
                  <a:lnTo>
                    <a:pt x="1297975" y="328437"/>
                  </a:lnTo>
                  <a:lnTo>
                    <a:pt x="1298676" y="330539"/>
                  </a:lnTo>
                  <a:lnTo>
                    <a:pt x="1299377" y="332643"/>
                  </a:lnTo>
                  <a:lnTo>
                    <a:pt x="1300078" y="334747"/>
                  </a:lnTo>
                  <a:lnTo>
                    <a:pt x="1300429" y="336849"/>
                  </a:lnTo>
                  <a:lnTo>
                    <a:pt x="1301130" y="338953"/>
                  </a:lnTo>
                  <a:lnTo>
                    <a:pt x="1301831" y="340706"/>
                  </a:lnTo>
                  <a:lnTo>
                    <a:pt x="1302532" y="342807"/>
                  </a:lnTo>
                  <a:lnTo>
                    <a:pt x="1303233" y="344559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68776" y="1979303"/>
            <a:ext cx="205104" cy="18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64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0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5" dirty="0">
                <a:latin typeface="Microsoft Sans Serif"/>
                <a:cs typeface="Microsoft Sans Serif"/>
              </a:rPr>
              <a:t> </a:t>
            </a:r>
            <a:r>
              <a:rPr sz="550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93529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89596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3480" y="141370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68012" y="1392677"/>
            <a:ext cx="1339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29779" y="1119505"/>
            <a:ext cx="1215390" cy="858519"/>
            <a:chOff x="129779" y="1119505"/>
            <a:chExt cx="1215390" cy="858519"/>
          </a:xfrm>
        </p:grpSpPr>
        <p:sp>
          <p:nvSpPr>
            <p:cNvPr id="4" name="object 4"/>
            <p:cNvSpPr/>
            <p:nvPr/>
          </p:nvSpPr>
          <p:spPr>
            <a:xfrm>
              <a:off x="237792" y="1437830"/>
              <a:ext cx="158115" cy="40005"/>
            </a:xfrm>
            <a:custGeom>
              <a:avLst/>
              <a:gdLst/>
              <a:ahLst/>
              <a:cxnLst/>
              <a:rect l="l" t="t" r="r" b="b"/>
              <a:pathLst>
                <a:path w="158115" h="40005">
                  <a:moveTo>
                    <a:pt x="135650" y="19629"/>
                  </a:moveTo>
                  <a:lnTo>
                    <a:pt x="125835" y="39608"/>
                  </a:lnTo>
                  <a:lnTo>
                    <a:pt x="106205" y="0"/>
                  </a:lnTo>
                  <a:lnTo>
                    <a:pt x="86577" y="39608"/>
                  </a:lnTo>
                  <a:lnTo>
                    <a:pt x="66598" y="0"/>
                  </a:lnTo>
                  <a:lnTo>
                    <a:pt x="46968" y="39608"/>
                  </a:lnTo>
                  <a:lnTo>
                    <a:pt x="27338" y="0"/>
                  </a:lnTo>
                  <a:lnTo>
                    <a:pt x="17526" y="19629"/>
                  </a:lnTo>
                </a:path>
                <a:path w="158115" h="40005">
                  <a:moveTo>
                    <a:pt x="157734" y="19629"/>
                  </a:moveTo>
                  <a:lnTo>
                    <a:pt x="136351" y="19629"/>
                  </a:lnTo>
                </a:path>
                <a:path w="158115" h="40005">
                  <a:moveTo>
                    <a:pt x="0" y="19629"/>
                  </a:moveTo>
                  <a:lnTo>
                    <a:pt x="17174" y="19629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549" y="1483748"/>
              <a:ext cx="52705" cy="184150"/>
            </a:xfrm>
            <a:custGeom>
              <a:avLst/>
              <a:gdLst/>
              <a:ahLst/>
              <a:cxnLst/>
              <a:rect l="l" t="t" r="r" b="b"/>
              <a:pathLst>
                <a:path w="52704" h="184150">
                  <a:moveTo>
                    <a:pt x="0" y="0"/>
                  </a:moveTo>
                  <a:lnTo>
                    <a:pt x="52578" y="0"/>
                  </a:lnTo>
                </a:path>
                <a:path w="52704" h="184150">
                  <a:moveTo>
                    <a:pt x="26289" y="184024"/>
                  </a:moveTo>
                  <a:lnTo>
                    <a:pt x="26289" y="131446"/>
                  </a:lnTo>
                </a:path>
                <a:path w="52704" h="184150">
                  <a:moveTo>
                    <a:pt x="0" y="157735"/>
                  </a:moveTo>
                  <a:lnTo>
                    <a:pt x="52578" y="15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26" y="1404881"/>
              <a:ext cx="473709" cy="412750"/>
            </a:xfrm>
            <a:custGeom>
              <a:avLst/>
              <a:gdLst/>
              <a:ahLst/>
              <a:cxnLst/>
              <a:rect l="l" t="t" r="r" b="b"/>
              <a:pathLst>
                <a:path w="473709" h="412750">
                  <a:moveTo>
                    <a:pt x="157734" y="157734"/>
                  </a:moveTo>
                  <a:lnTo>
                    <a:pt x="157734" y="315469"/>
                  </a:lnTo>
                  <a:lnTo>
                    <a:pt x="420623" y="157734"/>
                  </a:lnTo>
                </a:path>
                <a:path w="473709" h="412750">
                  <a:moveTo>
                    <a:pt x="157734" y="157734"/>
                  </a:moveTo>
                  <a:lnTo>
                    <a:pt x="157734" y="0"/>
                  </a:lnTo>
                  <a:lnTo>
                    <a:pt x="420623" y="157734"/>
                  </a:lnTo>
                </a:path>
                <a:path w="473709" h="412750">
                  <a:moveTo>
                    <a:pt x="78867" y="262891"/>
                  </a:moveTo>
                  <a:lnTo>
                    <a:pt x="105156" y="262891"/>
                  </a:lnTo>
                </a:path>
                <a:path w="473709" h="412750">
                  <a:moveTo>
                    <a:pt x="105156" y="262891"/>
                  </a:moveTo>
                  <a:lnTo>
                    <a:pt x="157734" y="262891"/>
                  </a:lnTo>
                </a:path>
                <a:path w="473709" h="412750">
                  <a:moveTo>
                    <a:pt x="105156" y="52578"/>
                  </a:moveTo>
                  <a:lnTo>
                    <a:pt x="157734" y="52578"/>
                  </a:lnTo>
                </a:path>
                <a:path w="473709" h="412750">
                  <a:moveTo>
                    <a:pt x="420623" y="157734"/>
                  </a:moveTo>
                  <a:lnTo>
                    <a:pt x="473201" y="157734"/>
                  </a:lnTo>
                </a:path>
                <a:path w="473709" h="412750">
                  <a:moveTo>
                    <a:pt x="0" y="52578"/>
                  </a:moveTo>
                  <a:lnTo>
                    <a:pt x="105156" y="52578"/>
                  </a:lnTo>
                </a:path>
                <a:path w="473709" h="412750">
                  <a:moveTo>
                    <a:pt x="26289" y="368047"/>
                  </a:moveTo>
                  <a:lnTo>
                    <a:pt x="131445" y="368047"/>
                  </a:lnTo>
                </a:path>
                <a:path w="473709" h="412750">
                  <a:moveTo>
                    <a:pt x="52578" y="390127"/>
                  </a:moveTo>
                  <a:lnTo>
                    <a:pt x="105156" y="390127"/>
                  </a:lnTo>
                </a:path>
                <a:path w="473709" h="412750">
                  <a:moveTo>
                    <a:pt x="65896" y="412210"/>
                  </a:moveTo>
                  <a:lnTo>
                    <a:pt x="92185" y="412210"/>
                  </a:lnTo>
                </a:path>
                <a:path w="473709" h="412750">
                  <a:moveTo>
                    <a:pt x="78867" y="262891"/>
                  </a:moveTo>
                  <a:lnTo>
                    <a:pt x="78867" y="36804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27" y="1257488"/>
              <a:ext cx="157733" cy="84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393" y="1299725"/>
              <a:ext cx="782320" cy="525780"/>
            </a:xfrm>
            <a:custGeom>
              <a:avLst/>
              <a:gdLst/>
              <a:ahLst/>
              <a:cxnLst/>
              <a:rect l="l" t="t" r="r" b="b"/>
              <a:pathLst>
                <a:path w="782319" h="525780">
                  <a:moveTo>
                    <a:pt x="0" y="157734"/>
                  </a:moveTo>
                  <a:lnTo>
                    <a:pt x="0" y="0"/>
                  </a:lnTo>
                  <a:lnTo>
                    <a:pt x="157734" y="0"/>
                  </a:lnTo>
                </a:path>
                <a:path w="782319" h="525780">
                  <a:moveTo>
                    <a:pt x="315467" y="0"/>
                  </a:moveTo>
                  <a:lnTo>
                    <a:pt x="446912" y="0"/>
                  </a:lnTo>
                  <a:lnTo>
                    <a:pt x="446912" y="262890"/>
                  </a:lnTo>
                </a:path>
                <a:path w="782319" h="525780">
                  <a:moveTo>
                    <a:pt x="762380" y="503697"/>
                  </a:moveTo>
                  <a:lnTo>
                    <a:pt x="742400" y="493882"/>
                  </a:lnTo>
                  <a:lnTo>
                    <a:pt x="782009" y="474252"/>
                  </a:lnTo>
                  <a:lnTo>
                    <a:pt x="742400" y="454625"/>
                  </a:lnTo>
                  <a:lnTo>
                    <a:pt x="782009" y="434645"/>
                  </a:lnTo>
                  <a:lnTo>
                    <a:pt x="742400" y="415015"/>
                  </a:lnTo>
                  <a:lnTo>
                    <a:pt x="782009" y="395385"/>
                  </a:lnTo>
                  <a:lnTo>
                    <a:pt x="762380" y="385573"/>
                  </a:lnTo>
                </a:path>
                <a:path w="782319" h="525780">
                  <a:moveTo>
                    <a:pt x="762380" y="525781"/>
                  </a:moveTo>
                  <a:lnTo>
                    <a:pt x="762380" y="504398"/>
                  </a:lnTo>
                </a:path>
                <a:path w="782319" h="525780">
                  <a:moveTo>
                    <a:pt x="762380" y="368047"/>
                  </a:moveTo>
                  <a:lnTo>
                    <a:pt x="762380" y="385221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62" y="1520378"/>
              <a:ext cx="157734" cy="841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636" y="1122362"/>
              <a:ext cx="1209675" cy="852805"/>
            </a:xfrm>
            <a:custGeom>
              <a:avLst/>
              <a:gdLst/>
              <a:ahLst/>
              <a:cxnLst/>
              <a:rect l="l" t="t" r="r" b="b"/>
              <a:pathLst>
                <a:path w="1209675" h="852805">
                  <a:moveTo>
                    <a:pt x="1025270" y="440253"/>
                  </a:moveTo>
                  <a:lnTo>
                    <a:pt x="1051559" y="440253"/>
                  </a:lnTo>
                </a:path>
                <a:path w="1209675" h="852805">
                  <a:moveTo>
                    <a:pt x="1051559" y="440253"/>
                  </a:moveTo>
                  <a:lnTo>
                    <a:pt x="1077848" y="440253"/>
                  </a:lnTo>
                </a:path>
                <a:path w="1209675" h="852805">
                  <a:moveTo>
                    <a:pt x="1077848" y="440253"/>
                  </a:moveTo>
                  <a:lnTo>
                    <a:pt x="1104137" y="440253"/>
                  </a:lnTo>
                </a:path>
                <a:path w="1209675" h="852805">
                  <a:moveTo>
                    <a:pt x="1104137" y="440253"/>
                  </a:moveTo>
                  <a:lnTo>
                    <a:pt x="1209293" y="440253"/>
                  </a:lnTo>
                </a:path>
                <a:path w="1209675" h="852805">
                  <a:moveTo>
                    <a:pt x="1104137" y="545410"/>
                  </a:moveTo>
                  <a:lnTo>
                    <a:pt x="1104137" y="440253"/>
                  </a:lnTo>
                </a:path>
                <a:path w="1209675" h="852805">
                  <a:moveTo>
                    <a:pt x="1051559" y="808300"/>
                  </a:moveTo>
                  <a:lnTo>
                    <a:pt x="1156715" y="808300"/>
                  </a:lnTo>
                </a:path>
                <a:path w="1209675" h="852805">
                  <a:moveTo>
                    <a:pt x="1077848" y="830380"/>
                  </a:moveTo>
                  <a:lnTo>
                    <a:pt x="1130426" y="830380"/>
                  </a:lnTo>
                </a:path>
                <a:path w="1209675" h="852805">
                  <a:moveTo>
                    <a:pt x="1091168" y="852464"/>
                  </a:moveTo>
                  <a:lnTo>
                    <a:pt x="1117457" y="852464"/>
                  </a:lnTo>
                </a:path>
                <a:path w="1209675" h="852805">
                  <a:moveTo>
                    <a:pt x="1104137" y="703144"/>
                  </a:moveTo>
                  <a:lnTo>
                    <a:pt x="1104137" y="808300"/>
                  </a:lnTo>
                </a:path>
                <a:path w="1209675" h="852805">
                  <a:moveTo>
                    <a:pt x="736091" y="440253"/>
                  </a:moveTo>
                  <a:lnTo>
                    <a:pt x="893825" y="440253"/>
                  </a:lnTo>
                </a:path>
                <a:path w="1209675" h="852805">
                  <a:moveTo>
                    <a:pt x="766586" y="19629"/>
                  </a:moveTo>
                  <a:lnTo>
                    <a:pt x="756772" y="39608"/>
                  </a:lnTo>
                  <a:lnTo>
                    <a:pt x="737142" y="0"/>
                  </a:lnTo>
                  <a:lnTo>
                    <a:pt x="717513" y="39608"/>
                  </a:lnTo>
                  <a:lnTo>
                    <a:pt x="697534" y="0"/>
                  </a:lnTo>
                  <a:lnTo>
                    <a:pt x="677905" y="39608"/>
                  </a:lnTo>
                  <a:lnTo>
                    <a:pt x="658275" y="0"/>
                  </a:lnTo>
                  <a:lnTo>
                    <a:pt x="648461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767287" y="19629"/>
                  </a:lnTo>
                </a:path>
                <a:path w="1209675" h="852805">
                  <a:moveTo>
                    <a:pt x="630935" y="19629"/>
                  </a:moveTo>
                  <a:lnTo>
                    <a:pt x="648110" y="19629"/>
                  </a:lnTo>
                </a:path>
                <a:path w="1209675" h="852805">
                  <a:moveTo>
                    <a:pt x="341757" y="177363"/>
                  </a:moveTo>
                  <a:lnTo>
                    <a:pt x="341757" y="19629"/>
                  </a:lnTo>
                  <a:lnTo>
                    <a:pt x="630935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1104137" y="19629"/>
                  </a:lnTo>
                  <a:lnTo>
                    <a:pt x="1104137" y="440253"/>
                  </a:lnTo>
                </a:path>
                <a:path w="1209675" h="852805">
                  <a:moveTo>
                    <a:pt x="105156" y="335097"/>
                  </a:moveTo>
                  <a:lnTo>
                    <a:pt x="0" y="33509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5953" y="1119996"/>
            <a:ext cx="1336675" cy="810895"/>
            <a:chOff x="1525953" y="1119996"/>
            <a:chExt cx="1336675" cy="810895"/>
          </a:xfrm>
        </p:grpSpPr>
        <p:sp>
          <p:nvSpPr>
            <p:cNvPr id="12" name="object 12"/>
            <p:cNvSpPr/>
            <p:nvPr/>
          </p:nvSpPr>
          <p:spPr>
            <a:xfrm>
              <a:off x="2181863" y="1121311"/>
              <a:ext cx="3175" cy="809625"/>
            </a:xfrm>
            <a:custGeom>
              <a:avLst/>
              <a:gdLst/>
              <a:ahLst/>
              <a:cxnLst/>
              <a:rect l="l" t="t" r="r" b="b"/>
              <a:pathLst>
                <a:path w="3175" h="809625">
                  <a:moveTo>
                    <a:pt x="1314" y="0"/>
                  </a:moveTo>
                  <a:lnTo>
                    <a:pt x="0" y="5257"/>
                  </a:lnTo>
                  <a:lnTo>
                    <a:pt x="0" y="809351"/>
                  </a:lnTo>
                  <a:lnTo>
                    <a:pt x="2628" y="809351"/>
                  </a:lnTo>
                  <a:lnTo>
                    <a:pt x="2628" y="525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10515" y="0"/>
                  </a:moveTo>
                  <a:lnTo>
                    <a:pt x="0" y="42062"/>
                  </a:lnTo>
                  <a:lnTo>
                    <a:pt x="21031" y="42062"/>
                  </a:lnTo>
                  <a:lnTo>
                    <a:pt x="1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21031" y="42062"/>
                  </a:moveTo>
                  <a:lnTo>
                    <a:pt x="10515" y="0"/>
                  </a:lnTo>
                  <a:lnTo>
                    <a:pt x="0" y="42062"/>
                  </a:lnTo>
                  <a:lnTo>
                    <a:pt x="21031" y="420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943" y="1798218"/>
              <a:ext cx="1334135" cy="2540"/>
            </a:xfrm>
            <a:custGeom>
              <a:avLst/>
              <a:gdLst/>
              <a:ahLst/>
              <a:cxnLst/>
              <a:rect l="l" t="t" r="r" b="b"/>
              <a:pathLst>
                <a:path w="1334135" h="2539">
                  <a:moveTo>
                    <a:pt x="13336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31556" y="2540"/>
                  </a:lnTo>
                  <a:lnTo>
                    <a:pt x="1331556" y="1270"/>
                  </a:lnTo>
                  <a:lnTo>
                    <a:pt x="1333627" y="1270"/>
                  </a:lnTo>
                  <a:lnTo>
                    <a:pt x="13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0"/>
                  </a:moveTo>
                  <a:lnTo>
                    <a:pt x="0" y="21031"/>
                  </a:lnTo>
                  <a:lnTo>
                    <a:pt x="42062" y="1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21031"/>
                  </a:moveTo>
                  <a:lnTo>
                    <a:pt x="42062" y="10515"/>
                  </a:lnTo>
                  <a:lnTo>
                    <a:pt x="0" y="0"/>
                  </a:lnTo>
                  <a:lnTo>
                    <a:pt x="0" y="2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063" y="1326365"/>
              <a:ext cx="64135" cy="57150"/>
            </a:xfrm>
            <a:custGeom>
              <a:avLst/>
              <a:gdLst/>
              <a:ahLst/>
              <a:cxnLst/>
              <a:rect l="l" t="t" r="r" b="b"/>
              <a:pathLst>
                <a:path w="64135" h="57150">
                  <a:moveTo>
                    <a:pt x="63564" y="0"/>
                  </a:moveTo>
                  <a:lnTo>
                    <a:pt x="29954" y="30144"/>
                  </a:lnTo>
                </a:path>
                <a:path w="64135" h="57150">
                  <a:moveTo>
                    <a:pt x="29954" y="30144"/>
                  </a:moveTo>
                  <a:lnTo>
                    <a:pt x="0" y="570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884" y="1702473"/>
              <a:ext cx="635" cy="86360"/>
            </a:xfrm>
            <a:custGeom>
              <a:avLst/>
              <a:gdLst/>
              <a:ahLst/>
              <a:cxnLst/>
              <a:rect l="l" t="t" r="r" b="b"/>
              <a:pathLst>
                <a:path w="635" h="86360">
                  <a:moveTo>
                    <a:pt x="328" y="0"/>
                  </a:moveTo>
                  <a:lnTo>
                    <a:pt x="121" y="53978"/>
                  </a:lnTo>
                </a:path>
                <a:path w="635" h="86360">
                  <a:moveTo>
                    <a:pt x="121" y="53978"/>
                  </a:moveTo>
                  <a:lnTo>
                    <a:pt x="0" y="85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3687" y="1299725"/>
              <a:ext cx="1078230" cy="499745"/>
            </a:xfrm>
            <a:custGeom>
              <a:avLst/>
              <a:gdLst/>
              <a:ahLst/>
              <a:cxnLst/>
              <a:rect l="l" t="t" r="r" b="b"/>
              <a:pathLst>
                <a:path w="1078230" h="499744">
                  <a:moveTo>
                    <a:pt x="1077849" y="499492"/>
                  </a:moveTo>
                  <a:lnTo>
                    <a:pt x="499491" y="499492"/>
                  </a:lnTo>
                  <a:lnTo>
                    <a:pt x="0" y="0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8392" y="1333178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935" y="1159671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593" y="1446418"/>
            <a:ext cx="1231900" cy="127635"/>
            <a:chOff x="121593" y="1446418"/>
            <a:chExt cx="1231900" cy="127635"/>
          </a:xfrm>
        </p:grpSpPr>
        <p:sp>
          <p:nvSpPr>
            <p:cNvPr id="28" name="object 28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7" y="0"/>
                  </a:moveTo>
                  <a:lnTo>
                    <a:pt x="3769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9" y="16824"/>
                  </a:lnTo>
                  <a:lnTo>
                    <a:pt x="13057" y="16824"/>
                  </a:lnTo>
                  <a:lnTo>
                    <a:pt x="16825" y="13056"/>
                  </a:lnTo>
                  <a:lnTo>
                    <a:pt x="16825" y="8412"/>
                  </a:lnTo>
                  <a:lnTo>
                    <a:pt x="16825" y="3768"/>
                  </a:lnTo>
                  <a:lnTo>
                    <a:pt x="1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5" y="8412"/>
                  </a:moveTo>
                  <a:lnTo>
                    <a:pt x="16825" y="13056"/>
                  </a:lnTo>
                  <a:lnTo>
                    <a:pt x="13057" y="16824"/>
                  </a:lnTo>
                  <a:lnTo>
                    <a:pt x="8413" y="16824"/>
                  </a:lnTo>
                  <a:lnTo>
                    <a:pt x="3769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9" y="0"/>
                  </a:lnTo>
                  <a:lnTo>
                    <a:pt x="8413" y="0"/>
                  </a:lnTo>
                  <a:lnTo>
                    <a:pt x="13057" y="0"/>
                  </a:lnTo>
                  <a:lnTo>
                    <a:pt x="16825" y="3768"/>
                  </a:lnTo>
                  <a:lnTo>
                    <a:pt x="16825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7963" y="1720765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299" y="151395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742" y="1340099"/>
            <a:ext cx="15049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D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4" y="1480307"/>
            <a:ext cx="36004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9395" algn="l"/>
              </a:tabLst>
            </a:pPr>
            <a:r>
              <a:rPr sz="825" spc="30" baseline="15151" dirty="0">
                <a:latin typeface="Tahoma"/>
                <a:cs typeface="Tahoma"/>
              </a:rPr>
              <a:t>V</a:t>
            </a:r>
            <a:r>
              <a:rPr sz="525" spc="30" baseline="7936" dirty="0">
                <a:latin typeface="Microsoft Sans Serif"/>
                <a:cs typeface="Microsoft Sans Serif"/>
              </a:rPr>
              <a:t>i	</a:t>
            </a: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569" y="1566536"/>
            <a:ext cx="3257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     </a:t>
            </a:r>
            <a:r>
              <a:rPr sz="350" spc="55" dirty="0">
                <a:latin typeface="Microsoft Sans Serif"/>
                <a:cs typeface="Microsoft Sans Serif"/>
              </a:rPr>
              <a:t> </a:t>
            </a:r>
            <a:r>
              <a:rPr sz="825" baseline="-20202" dirty="0">
                <a:latin typeface="Tahoma"/>
                <a:cs typeface="Tahoma"/>
              </a:rPr>
              <a:t>D</a:t>
            </a:r>
            <a:r>
              <a:rPr sz="525" baseline="-47619" dirty="0">
                <a:latin typeface="Microsoft Sans Serif"/>
                <a:cs typeface="Microsoft Sans Serif"/>
              </a:rPr>
              <a:t>2</a:t>
            </a:r>
            <a:endParaRPr sz="525" baseline="-47619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052" y="1005704"/>
            <a:ext cx="14478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430" y="1093334"/>
            <a:ext cx="1460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0414" y="1608600"/>
            <a:ext cx="2755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5" dirty="0">
                <a:latin typeface="Microsoft Sans Serif"/>
                <a:cs typeface="Microsoft Sans Serif"/>
              </a:rPr>
              <a:t> </a:t>
            </a:r>
            <a:r>
              <a:rPr sz="825" spc="-30" baseline="10101" dirty="0">
                <a:latin typeface="Lucida Sans Unicode"/>
                <a:cs typeface="Lucida Sans Unicode"/>
              </a:rPr>
              <a:t>= </a:t>
            </a:r>
            <a:r>
              <a:rPr sz="825" spc="-52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5418" y="1196387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15346" y="1230184"/>
            <a:ext cx="9461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3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" u="sng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90016" y="1302242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4428" y="1244059"/>
            <a:ext cx="2222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latin typeface="Arial"/>
                <a:cs typeface="Arial"/>
              </a:rPr>
              <a:t>—     </a:t>
            </a:r>
            <a:r>
              <a:rPr sz="550" spc="25" dirty="0">
                <a:latin typeface="Tahoma"/>
                <a:cs typeface="Tahoma"/>
              </a:rPr>
              <a:t>V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1418" y="1277854"/>
            <a:ext cx="3746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50" spc="1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9066" y="942195"/>
            <a:ext cx="1304290" cy="1041400"/>
          </a:xfrm>
          <a:custGeom>
            <a:avLst/>
            <a:gdLst/>
            <a:ahLst/>
            <a:cxnLst/>
            <a:rect l="l" t="t" r="r" b="b"/>
            <a:pathLst>
              <a:path w="1304289" h="1041400">
                <a:moveTo>
                  <a:pt x="325983" y="1041045"/>
                </a:moveTo>
                <a:lnTo>
                  <a:pt x="325983" y="0"/>
                </a:lnTo>
              </a:path>
              <a:path w="1304289" h="1041400">
                <a:moveTo>
                  <a:pt x="651967" y="1041045"/>
                </a:moveTo>
                <a:lnTo>
                  <a:pt x="651967" y="0"/>
                </a:lnTo>
              </a:path>
              <a:path w="1304289" h="1041400">
                <a:moveTo>
                  <a:pt x="977950" y="1041045"/>
                </a:moveTo>
                <a:lnTo>
                  <a:pt x="977950" y="0"/>
                </a:lnTo>
              </a:path>
              <a:path w="1304289" h="1041400">
                <a:moveTo>
                  <a:pt x="0" y="347014"/>
                </a:moveTo>
                <a:lnTo>
                  <a:pt x="1303934" y="347014"/>
                </a:lnTo>
              </a:path>
              <a:path w="1304289" h="1041400">
                <a:moveTo>
                  <a:pt x="0" y="694030"/>
                </a:moveTo>
                <a:lnTo>
                  <a:pt x="1303934" y="69403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64833" y="1778537"/>
            <a:ext cx="396240" cy="2495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  <a:p>
            <a:pPr marL="260985">
              <a:lnSpc>
                <a:spcPct val="100000"/>
              </a:lnSpc>
              <a:spcBef>
                <a:spcPts val="225"/>
              </a:spcBef>
            </a:pPr>
            <a:r>
              <a:rPr sz="550" spc="114" dirty="0">
                <a:latin typeface="Microsoft Sans Serif"/>
                <a:cs typeface="Microsoft Sans Serif"/>
              </a:rPr>
              <a:t>−1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45025" y="885680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5025" y="1232695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8530" y="1576204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16910" y="940607"/>
            <a:ext cx="1309370" cy="1045844"/>
            <a:chOff x="3116910" y="940607"/>
            <a:chExt cx="1309370" cy="1045844"/>
          </a:xfrm>
        </p:grpSpPr>
        <p:sp>
          <p:nvSpPr>
            <p:cNvPr id="53" name="object 53"/>
            <p:cNvSpPr/>
            <p:nvPr/>
          </p:nvSpPr>
          <p:spPr>
            <a:xfrm>
              <a:off x="3119066" y="1983240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066" y="1011598"/>
              <a:ext cx="1304290" cy="972185"/>
            </a:xfrm>
            <a:custGeom>
              <a:avLst/>
              <a:gdLst/>
              <a:ahLst/>
              <a:cxnLst/>
              <a:rect l="l" t="t" r="r" b="b"/>
              <a:pathLst>
                <a:path w="1304289" h="972185">
                  <a:moveTo>
                    <a:pt x="0" y="971642"/>
                  </a:moveTo>
                  <a:lnTo>
                    <a:pt x="26289" y="971642"/>
                  </a:lnTo>
                </a:path>
                <a:path w="1304289" h="972185">
                  <a:moveTo>
                    <a:pt x="1303934" y="971642"/>
                  </a:moveTo>
                  <a:lnTo>
                    <a:pt x="1277645" y="971642"/>
                  </a:lnTo>
                </a:path>
                <a:path w="1304289" h="972185">
                  <a:moveTo>
                    <a:pt x="0" y="902239"/>
                  </a:moveTo>
                  <a:lnTo>
                    <a:pt x="12969" y="902239"/>
                  </a:lnTo>
                </a:path>
                <a:path w="1304289" h="972185">
                  <a:moveTo>
                    <a:pt x="1303934" y="902239"/>
                  </a:moveTo>
                  <a:lnTo>
                    <a:pt x="1290965" y="902239"/>
                  </a:lnTo>
                </a:path>
                <a:path w="1304289" h="972185">
                  <a:moveTo>
                    <a:pt x="0" y="832835"/>
                  </a:moveTo>
                  <a:lnTo>
                    <a:pt x="12969" y="832835"/>
                  </a:lnTo>
                </a:path>
                <a:path w="1304289" h="972185">
                  <a:moveTo>
                    <a:pt x="1303934" y="832835"/>
                  </a:moveTo>
                  <a:lnTo>
                    <a:pt x="1290965" y="832835"/>
                  </a:lnTo>
                </a:path>
                <a:path w="1304289" h="972185">
                  <a:moveTo>
                    <a:pt x="0" y="763431"/>
                  </a:moveTo>
                  <a:lnTo>
                    <a:pt x="12969" y="763431"/>
                  </a:lnTo>
                </a:path>
                <a:path w="1304289" h="972185">
                  <a:moveTo>
                    <a:pt x="1303934" y="763431"/>
                  </a:moveTo>
                  <a:lnTo>
                    <a:pt x="1290965" y="763431"/>
                  </a:lnTo>
                </a:path>
                <a:path w="1304289" h="972185">
                  <a:moveTo>
                    <a:pt x="0" y="694028"/>
                  </a:moveTo>
                  <a:lnTo>
                    <a:pt x="12969" y="694028"/>
                  </a:lnTo>
                </a:path>
                <a:path w="1304289" h="972185">
                  <a:moveTo>
                    <a:pt x="1303934" y="694028"/>
                  </a:moveTo>
                  <a:lnTo>
                    <a:pt x="1290965" y="694028"/>
                  </a:lnTo>
                </a:path>
                <a:path w="1304289" h="972185">
                  <a:moveTo>
                    <a:pt x="0" y="624627"/>
                  </a:moveTo>
                  <a:lnTo>
                    <a:pt x="26289" y="624627"/>
                  </a:lnTo>
                </a:path>
                <a:path w="1304289" h="972185">
                  <a:moveTo>
                    <a:pt x="1303934" y="624627"/>
                  </a:moveTo>
                  <a:lnTo>
                    <a:pt x="1277645" y="624627"/>
                  </a:lnTo>
                </a:path>
                <a:path w="1304289" h="972185">
                  <a:moveTo>
                    <a:pt x="0" y="555223"/>
                  </a:moveTo>
                  <a:lnTo>
                    <a:pt x="12969" y="555223"/>
                  </a:lnTo>
                </a:path>
                <a:path w="1304289" h="972185">
                  <a:moveTo>
                    <a:pt x="1303934" y="555223"/>
                  </a:moveTo>
                  <a:lnTo>
                    <a:pt x="1290965" y="555223"/>
                  </a:lnTo>
                </a:path>
                <a:path w="1304289" h="972185">
                  <a:moveTo>
                    <a:pt x="0" y="485820"/>
                  </a:moveTo>
                  <a:lnTo>
                    <a:pt x="12969" y="485820"/>
                  </a:lnTo>
                </a:path>
                <a:path w="1304289" h="972185">
                  <a:moveTo>
                    <a:pt x="1303934" y="485820"/>
                  </a:moveTo>
                  <a:lnTo>
                    <a:pt x="1290965" y="485820"/>
                  </a:lnTo>
                </a:path>
                <a:path w="1304289" h="972185">
                  <a:moveTo>
                    <a:pt x="0" y="416417"/>
                  </a:moveTo>
                  <a:lnTo>
                    <a:pt x="12969" y="416417"/>
                  </a:lnTo>
                </a:path>
                <a:path w="1304289" h="972185">
                  <a:moveTo>
                    <a:pt x="1303934" y="416417"/>
                  </a:moveTo>
                  <a:lnTo>
                    <a:pt x="1290965" y="416417"/>
                  </a:lnTo>
                </a:path>
                <a:path w="1304289" h="972185">
                  <a:moveTo>
                    <a:pt x="0" y="347014"/>
                  </a:moveTo>
                  <a:lnTo>
                    <a:pt x="12969" y="347014"/>
                  </a:lnTo>
                </a:path>
                <a:path w="1304289" h="972185">
                  <a:moveTo>
                    <a:pt x="1303934" y="347014"/>
                  </a:moveTo>
                  <a:lnTo>
                    <a:pt x="1290965" y="347014"/>
                  </a:lnTo>
                </a:path>
                <a:path w="1304289" h="972185">
                  <a:moveTo>
                    <a:pt x="0" y="277611"/>
                  </a:moveTo>
                  <a:lnTo>
                    <a:pt x="26289" y="277611"/>
                  </a:lnTo>
                </a:path>
                <a:path w="1304289" h="972185">
                  <a:moveTo>
                    <a:pt x="1303934" y="277611"/>
                  </a:moveTo>
                  <a:lnTo>
                    <a:pt x="1277645" y="277611"/>
                  </a:lnTo>
                </a:path>
                <a:path w="1304289" h="972185">
                  <a:moveTo>
                    <a:pt x="0" y="208208"/>
                  </a:moveTo>
                  <a:lnTo>
                    <a:pt x="12969" y="208208"/>
                  </a:lnTo>
                </a:path>
                <a:path w="1304289" h="972185">
                  <a:moveTo>
                    <a:pt x="1303934" y="208208"/>
                  </a:moveTo>
                  <a:lnTo>
                    <a:pt x="1290965" y="208208"/>
                  </a:lnTo>
                </a:path>
                <a:path w="1304289" h="972185">
                  <a:moveTo>
                    <a:pt x="0" y="138805"/>
                  </a:moveTo>
                  <a:lnTo>
                    <a:pt x="12969" y="138805"/>
                  </a:lnTo>
                </a:path>
                <a:path w="1304289" h="972185">
                  <a:moveTo>
                    <a:pt x="1303934" y="138805"/>
                  </a:moveTo>
                  <a:lnTo>
                    <a:pt x="1290965" y="138805"/>
                  </a:lnTo>
                </a:path>
                <a:path w="1304289" h="972185">
                  <a:moveTo>
                    <a:pt x="0" y="69402"/>
                  </a:moveTo>
                  <a:lnTo>
                    <a:pt x="12969" y="69402"/>
                  </a:lnTo>
                </a:path>
                <a:path w="1304289" h="972185">
                  <a:moveTo>
                    <a:pt x="1303934" y="69402"/>
                  </a:moveTo>
                  <a:lnTo>
                    <a:pt x="1290965" y="69402"/>
                  </a:lnTo>
                </a:path>
                <a:path w="1304289" h="972185">
                  <a:moveTo>
                    <a:pt x="0" y="0"/>
                  </a:moveTo>
                  <a:lnTo>
                    <a:pt x="12969" y="0"/>
                  </a:lnTo>
                </a:path>
                <a:path w="1304289" h="972185">
                  <a:moveTo>
                    <a:pt x="1303934" y="0"/>
                  </a:moveTo>
                  <a:lnTo>
                    <a:pt x="12909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26289" y="0"/>
                  </a:lnTo>
                </a:path>
                <a:path w="1304289">
                  <a:moveTo>
                    <a:pt x="1303934" y="0"/>
                  </a:moveTo>
                  <a:lnTo>
                    <a:pt x="12776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9066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066" y="942195"/>
              <a:ext cx="1238885" cy="1041400"/>
            </a:xfrm>
            <a:custGeom>
              <a:avLst/>
              <a:gdLst/>
              <a:ahLst/>
              <a:cxnLst/>
              <a:rect l="l" t="t" r="r" b="b"/>
              <a:pathLst>
                <a:path w="1238885" h="1041400">
                  <a:moveTo>
                    <a:pt x="0" y="1041045"/>
                  </a:moveTo>
                  <a:lnTo>
                    <a:pt x="0" y="1014756"/>
                  </a:lnTo>
                </a:path>
                <a:path w="1238885" h="1041400">
                  <a:moveTo>
                    <a:pt x="0" y="0"/>
                  </a:moveTo>
                  <a:lnTo>
                    <a:pt x="0" y="26289"/>
                  </a:lnTo>
                </a:path>
                <a:path w="1238885" h="1041400">
                  <a:moveTo>
                    <a:pt x="65196" y="1041045"/>
                  </a:moveTo>
                  <a:lnTo>
                    <a:pt x="65196" y="1028073"/>
                  </a:lnTo>
                </a:path>
                <a:path w="1238885" h="1041400">
                  <a:moveTo>
                    <a:pt x="65196" y="0"/>
                  </a:moveTo>
                  <a:lnTo>
                    <a:pt x="65196" y="12969"/>
                  </a:lnTo>
                </a:path>
                <a:path w="1238885" h="1041400">
                  <a:moveTo>
                    <a:pt x="130393" y="1041045"/>
                  </a:moveTo>
                  <a:lnTo>
                    <a:pt x="130393" y="1028073"/>
                  </a:lnTo>
                </a:path>
                <a:path w="1238885" h="1041400">
                  <a:moveTo>
                    <a:pt x="130393" y="0"/>
                  </a:moveTo>
                  <a:lnTo>
                    <a:pt x="130393" y="12969"/>
                  </a:lnTo>
                </a:path>
                <a:path w="1238885" h="1041400">
                  <a:moveTo>
                    <a:pt x="195590" y="1041045"/>
                  </a:moveTo>
                  <a:lnTo>
                    <a:pt x="195590" y="1028073"/>
                  </a:lnTo>
                </a:path>
                <a:path w="1238885" h="1041400">
                  <a:moveTo>
                    <a:pt x="195590" y="0"/>
                  </a:moveTo>
                  <a:lnTo>
                    <a:pt x="195590" y="12969"/>
                  </a:lnTo>
                </a:path>
                <a:path w="1238885" h="1041400">
                  <a:moveTo>
                    <a:pt x="260786" y="1041045"/>
                  </a:moveTo>
                  <a:lnTo>
                    <a:pt x="260786" y="1028073"/>
                  </a:lnTo>
                </a:path>
                <a:path w="1238885" h="1041400">
                  <a:moveTo>
                    <a:pt x="260786" y="0"/>
                  </a:moveTo>
                  <a:lnTo>
                    <a:pt x="260786" y="12969"/>
                  </a:lnTo>
                </a:path>
                <a:path w="1238885" h="1041400">
                  <a:moveTo>
                    <a:pt x="325983" y="1041045"/>
                  </a:moveTo>
                  <a:lnTo>
                    <a:pt x="325983" y="1014756"/>
                  </a:lnTo>
                </a:path>
                <a:path w="1238885" h="1041400">
                  <a:moveTo>
                    <a:pt x="325983" y="0"/>
                  </a:moveTo>
                  <a:lnTo>
                    <a:pt x="325983" y="26289"/>
                  </a:lnTo>
                </a:path>
                <a:path w="1238885" h="1041400">
                  <a:moveTo>
                    <a:pt x="391180" y="1041045"/>
                  </a:moveTo>
                  <a:lnTo>
                    <a:pt x="391180" y="1028073"/>
                  </a:lnTo>
                </a:path>
                <a:path w="1238885" h="1041400">
                  <a:moveTo>
                    <a:pt x="391180" y="0"/>
                  </a:moveTo>
                  <a:lnTo>
                    <a:pt x="391180" y="12969"/>
                  </a:lnTo>
                </a:path>
                <a:path w="1238885" h="1041400">
                  <a:moveTo>
                    <a:pt x="456377" y="1041045"/>
                  </a:moveTo>
                  <a:lnTo>
                    <a:pt x="456377" y="1028073"/>
                  </a:lnTo>
                </a:path>
                <a:path w="1238885" h="1041400">
                  <a:moveTo>
                    <a:pt x="456377" y="0"/>
                  </a:moveTo>
                  <a:lnTo>
                    <a:pt x="456377" y="12969"/>
                  </a:lnTo>
                </a:path>
                <a:path w="1238885" h="1041400">
                  <a:moveTo>
                    <a:pt x="521573" y="1041045"/>
                  </a:moveTo>
                  <a:lnTo>
                    <a:pt x="521573" y="1028073"/>
                  </a:lnTo>
                </a:path>
                <a:path w="1238885" h="1041400">
                  <a:moveTo>
                    <a:pt x="521573" y="0"/>
                  </a:moveTo>
                  <a:lnTo>
                    <a:pt x="521573" y="12969"/>
                  </a:lnTo>
                </a:path>
                <a:path w="1238885" h="1041400">
                  <a:moveTo>
                    <a:pt x="586770" y="1041045"/>
                  </a:moveTo>
                  <a:lnTo>
                    <a:pt x="586770" y="1028073"/>
                  </a:lnTo>
                </a:path>
                <a:path w="1238885" h="1041400">
                  <a:moveTo>
                    <a:pt x="586770" y="0"/>
                  </a:moveTo>
                  <a:lnTo>
                    <a:pt x="586770" y="12969"/>
                  </a:lnTo>
                </a:path>
                <a:path w="1238885" h="1041400">
                  <a:moveTo>
                    <a:pt x="651967" y="1041045"/>
                  </a:moveTo>
                  <a:lnTo>
                    <a:pt x="651967" y="1014756"/>
                  </a:lnTo>
                </a:path>
                <a:path w="1238885" h="1041400">
                  <a:moveTo>
                    <a:pt x="651967" y="0"/>
                  </a:moveTo>
                  <a:lnTo>
                    <a:pt x="651967" y="26289"/>
                  </a:lnTo>
                </a:path>
                <a:path w="1238885" h="1041400">
                  <a:moveTo>
                    <a:pt x="717163" y="1041045"/>
                  </a:moveTo>
                  <a:lnTo>
                    <a:pt x="717163" y="1028073"/>
                  </a:lnTo>
                </a:path>
                <a:path w="1238885" h="1041400">
                  <a:moveTo>
                    <a:pt x="717163" y="0"/>
                  </a:moveTo>
                  <a:lnTo>
                    <a:pt x="717163" y="12969"/>
                  </a:lnTo>
                </a:path>
                <a:path w="1238885" h="1041400">
                  <a:moveTo>
                    <a:pt x="782360" y="1041045"/>
                  </a:moveTo>
                  <a:lnTo>
                    <a:pt x="782360" y="1028073"/>
                  </a:lnTo>
                </a:path>
                <a:path w="1238885" h="1041400">
                  <a:moveTo>
                    <a:pt x="782360" y="0"/>
                  </a:moveTo>
                  <a:lnTo>
                    <a:pt x="782360" y="12969"/>
                  </a:lnTo>
                </a:path>
                <a:path w="1238885" h="1041400">
                  <a:moveTo>
                    <a:pt x="847557" y="1041045"/>
                  </a:moveTo>
                  <a:lnTo>
                    <a:pt x="847557" y="1028073"/>
                  </a:lnTo>
                </a:path>
                <a:path w="1238885" h="1041400">
                  <a:moveTo>
                    <a:pt x="847557" y="0"/>
                  </a:moveTo>
                  <a:lnTo>
                    <a:pt x="847557" y="12969"/>
                  </a:lnTo>
                </a:path>
                <a:path w="1238885" h="1041400">
                  <a:moveTo>
                    <a:pt x="912754" y="1041045"/>
                  </a:moveTo>
                  <a:lnTo>
                    <a:pt x="912754" y="1028073"/>
                  </a:lnTo>
                </a:path>
                <a:path w="1238885" h="1041400">
                  <a:moveTo>
                    <a:pt x="912754" y="0"/>
                  </a:moveTo>
                  <a:lnTo>
                    <a:pt x="912754" y="12969"/>
                  </a:lnTo>
                </a:path>
                <a:path w="1238885" h="1041400">
                  <a:moveTo>
                    <a:pt x="977950" y="1041045"/>
                  </a:moveTo>
                  <a:lnTo>
                    <a:pt x="977950" y="1014756"/>
                  </a:lnTo>
                </a:path>
                <a:path w="1238885" h="1041400">
                  <a:moveTo>
                    <a:pt x="977950" y="0"/>
                  </a:moveTo>
                  <a:lnTo>
                    <a:pt x="977950" y="26289"/>
                  </a:lnTo>
                </a:path>
                <a:path w="1238885" h="1041400">
                  <a:moveTo>
                    <a:pt x="1043147" y="1041045"/>
                  </a:moveTo>
                  <a:lnTo>
                    <a:pt x="1043147" y="1028073"/>
                  </a:lnTo>
                </a:path>
                <a:path w="1238885" h="1041400">
                  <a:moveTo>
                    <a:pt x="1043147" y="0"/>
                  </a:moveTo>
                  <a:lnTo>
                    <a:pt x="1043147" y="12969"/>
                  </a:lnTo>
                </a:path>
                <a:path w="1238885" h="1041400">
                  <a:moveTo>
                    <a:pt x="1108344" y="1041045"/>
                  </a:moveTo>
                  <a:lnTo>
                    <a:pt x="1108344" y="1028073"/>
                  </a:lnTo>
                </a:path>
                <a:path w="1238885" h="1041400">
                  <a:moveTo>
                    <a:pt x="1108344" y="0"/>
                  </a:moveTo>
                  <a:lnTo>
                    <a:pt x="1108344" y="12969"/>
                  </a:lnTo>
                </a:path>
                <a:path w="1238885" h="1041400">
                  <a:moveTo>
                    <a:pt x="1173540" y="1041045"/>
                  </a:moveTo>
                  <a:lnTo>
                    <a:pt x="1173540" y="1028073"/>
                  </a:lnTo>
                </a:path>
                <a:path w="1238885" h="1041400">
                  <a:moveTo>
                    <a:pt x="1173540" y="0"/>
                  </a:moveTo>
                  <a:lnTo>
                    <a:pt x="1173540" y="12969"/>
                  </a:lnTo>
                </a:path>
                <a:path w="1238885" h="1041400">
                  <a:moveTo>
                    <a:pt x="1238737" y="1041045"/>
                  </a:moveTo>
                  <a:lnTo>
                    <a:pt x="1238737" y="1028073"/>
                  </a:lnTo>
                </a:path>
                <a:path w="1238885" h="1041400">
                  <a:moveTo>
                    <a:pt x="1238737" y="0"/>
                  </a:moveTo>
                  <a:lnTo>
                    <a:pt x="1238737" y="12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3000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066" y="942195"/>
              <a:ext cx="1304290" cy="1041400"/>
            </a:xfrm>
            <a:custGeom>
              <a:avLst/>
              <a:gdLst/>
              <a:ahLst/>
              <a:cxnLst/>
              <a:rect l="l" t="t" r="r" b="b"/>
              <a:pathLst>
                <a:path w="1304289" h="1041400">
                  <a:moveTo>
                    <a:pt x="1303934" y="1041045"/>
                  </a:moveTo>
                  <a:lnTo>
                    <a:pt x="1303934" y="1014756"/>
                  </a:lnTo>
                </a:path>
                <a:path w="1304289" h="1041400">
                  <a:moveTo>
                    <a:pt x="1303934" y="0"/>
                  </a:moveTo>
                  <a:lnTo>
                    <a:pt x="1303934" y="26289"/>
                  </a:lnTo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9767" y="1289210"/>
              <a:ext cx="1303655" cy="694055"/>
            </a:xfrm>
            <a:custGeom>
              <a:avLst/>
              <a:gdLst/>
              <a:ahLst/>
              <a:cxnLst/>
              <a:rect l="l" t="t" r="r" b="b"/>
              <a:pathLst>
                <a:path w="1303654" h="694055">
                  <a:moveTo>
                    <a:pt x="0" y="344911"/>
                  </a:moveTo>
                  <a:lnTo>
                    <a:pt x="701" y="342807"/>
                  </a:lnTo>
                  <a:lnTo>
                    <a:pt x="1051" y="340706"/>
                  </a:lnTo>
                  <a:lnTo>
                    <a:pt x="1752" y="338601"/>
                  </a:lnTo>
                  <a:lnTo>
                    <a:pt x="2453" y="336148"/>
                  </a:lnTo>
                  <a:lnTo>
                    <a:pt x="3154" y="334044"/>
                  </a:lnTo>
                  <a:lnTo>
                    <a:pt x="3855" y="331943"/>
                  </a:lnTo>
                  <a:lnTo>
                    <a:pt x="4556" y="329838"/>
                  </a:lnTo>
                  <a:lnTo>
                    <a:pt x="5257" y="327737"/>
                  </a:lnTo>
                  <a:lnTo>
                    <a:pt x="5608" y="325281"/>
                  </a:lnTo>
                  <a:lnTo>
                    <a:pt x="6309" y="323180"/>
                  </a:lnTo>
                  <a:lnTo>
                    <a:pt x="7010" y="321075"/>
                  </a:lnTo>
                  <a:lnTo>
                    <a:pt x="7711" y="318974"/>
                  </a:lnTo>
                  <a:lnTo>
                    <a:pt x="8412" y="316870"/>
                  </a:lnTo>
                  <a:lnTo>
                    <a:pt x="9113" y="314417"/>
                  </a:lnTo>
                  <a:lnTo>
                    <a:pt x="9814" y="312312"/>
                  </a:lnTo>
                  <a:lnTo>
                    <a:pt x="10165" y="310211"/>
                  </a:lnTo>
                  <a:lnTo>
                    <a:pt x="10866" y="308107"/>
                  </a:lnTo>
                  <a:lnTo>
                    <a:pt x="11567" y="306002"/>
                  </a:lnTo>
                  <a:lnTo>
                    <a:pt x="12268" y="303549"/>
                  </a:lnTo>
                  <a:lnTo>
                    <a:pt x="12969" y="301448"/>
                  </a:lnTo>
                  <a:lnTo>
                    <a:pt x="13670" y="299344"/>
                  </a:lnTo>
                  <a:lnTo>
                    <a:pt x="14371" y="297240"/>
                  </a:lnTo>
                  <a:lnTo>
                    <a:pt x="14721" y="295137"/>
                  </a:lnTo>
                  <a:lnTo>
                    <a:pt x="15422" y="293034"/>
                  </a:lnTo>
                  <a:lnTo>
                    <a:pt x="16123" y="290931"/>
                  </a:lnTo>
                  <a:lnTo>
                    <a:pt x="16824" y="288477"/>
                  </a:lnTo>
                  <a:lnTo>
                    <a:pt x="17526" y="286374"/>
                  </a:lnTo>
                  <a:lnTo>
                    <a:pt x="18227" y="284271"/>
                  </a:lnTo>
                  <a:lnTo>
                    <a:pt x="18928" y="282168"/>
                  </a:lnTo>
                  <a:lnTo>
                    <a:pt x="19278" y="280065"/>
                  </a:lnTo>
                  <a:lnTo>
                    <a:pt x="19979" y="277962"/>
                  </a:lnTo>
                  <a:lnTo>
                    <a:pt x="20680" y="275859"/>
                  </a:lnTo>
                  <a:lnTo>
                    <a:pt x="21381" y="273756"/>
                  </a:lnTo>
                  <a:lnTo>
                    <a:pt x="22082" y="271653"/>
                  </a:lnTo>
                  <a:lnTo>
                    <a:pt x="22783" y="269549"/>
                  </a:lnTo>
                  <a:lnTo>
                    <a:pt x="23484" y="267096"/>
                  </a:lnTo>
                  <a:lnTo>
                    <a:pt x="24185" y="264993"/>
                  </a:lnTo>
                  <a:lnTo>
                    <a:pt x="24536" y="262890"/>
                  </a:lnTo>
                  <a:lnTo>
                    <a:pt x="25237" y="260786"/>
                  </a:lnTo>
                  <a:lnTo>
                    <a:pt x="25938" y="258683"/>
                  </a:lnTo>
                  <a:lnTo>
                    <a:pt x="26639" y="256580"/>
                  </a:lnTo>
                  <a:lnTo>
                    <a:pt x="27340" y="254477"/>
                  </a:lnTo>
                  <a:lnTo>
                    <a:pt x="28041" y="252374"/>
                  </a:lnTo>
                  <a:lnTo>
                    <a:pt x="28742" y="250271"/>
                  </a:lnTo>
                  <a:lnTo>
                    <a:pt x="29093" y="248168"/>
                  </a:lnTo>
                  <a:lnTo>
                    <a:pt x="29794" y="246065"/>
                  </a:lnTo>
                  <a:lnTo>
                    <a:pt x="30495" y="243961"/>
                  </a:lnTo>
                  <a:lnTo>
                    <a:pt x="31196" y="242209"/>
                  </a:lnTo>
                  <a:lnTo>
                    <a:pt x="31897" y="240106"/>
                  </a:lnTo>
                  <a:lnTo>
                    <a:pt x="32598" y="238003"/>
                  </a:lnTo>
                  <a:lnTo>
                    <a:pt x="33299" y="235899"/>
                  </a:lnTo>
                  <a:lnTo>
                    <a:pt x="33649" y="233796"/>
                  </a:lnTo>
                  <a:lnTo>
                    <a:pt x="34350" y="231693"/>
                  </a:lnTo>
                  <a:lnTo>
                    <a:pt x="35052" y="229590"/>
                  </a:lnTo>
                  <a:lnTo>
                    <a:pt x="35753" y="227487"/>
                  </a:lnTo>
                  <a:lnTo>
                    <a:pt x="36454" y="225734"/>
                  </a:lnTo>
                  <a:lnTo>
                    <a:pt x="37155" y="223631"/>
                  </a:lnTo>
                  <a:lnTo>
                    <a:pt x="37856" y="221528"/>
                  </a:lnTo>
                  <a:lnTo>
                    <a:pt x="38206" y="219425"/>
                  </a:lnTo>
                  <a:lnTo>
                    <a:pt x="38907" y="217322"/>
                  </a:lnTo>
                  <a:lnTo>
                    <a:pt x="39608" y="215569"/>
                  </a:lnTo>
                  <a:lnTo>
                    <a:pt x="40309" y="213466"/>
                  </a:lnTo>
                  <a:lnTo>
                    <a:pt x="41010" y="211363"/>
                  </a:lnTo>
                  <a:lnTo>
                    <a:pt x="41711" y="209260"/>
                  </a:lnTo>
                  <a:lnTo>
                    <a:pt x="42412" y="207507"/>
                  </a:lnTo>
                  <a:lnTo>
                    <a:pt x="42763" y="205404"/>
                  </a:lnTo>
                  <a:lnTo>
                    <a:pt x="43464" y="203301"/>
                  </a:lnTo>
                  <a:lnTo>
                    <a:pt x="44165" y="201549"/>
                  </a:lnTo>
                  <a:lnTo>
                    <a:pt x="44866" y="199445"/>
                  </a:lnTo>
                  <a:lnTo>
                    <a:pt x="45567" y="197342"/>
                  </a:lnTo>
                  <a:lnTo>
                    <a:pt x="46268" y="195590"/>
                  </a:lnTo>
                  <a:lnTo>
                    <a:pt x="46969" y="193487"/>
                  </a:lnTo>
                  <a:lnTo>
                    <a:pt x="47320" y="191734"/>
                  </a:lnTo>
                  <a:lnTo>
                    <a:pt x="48021" y="189631"/>
                  </a:lnTo>
                  <a:lnTo>
                    <a:pt x="48722" y="187878"/>
                  </a:lnTo>
                  <a:lnTo>
                    <a:pt x="49423" y="185775"/>
                  </a:lnTo>
                  <a:lnTo>
                    <a:pt x="50124" y="184023"/>
                  </a:lnTo>
                  <a:lnTo>
                    <a:pt x="50825" y="181919"/>
                  </a:lnTo>
                  <a:lnTo>
                    <a:pt x="51526" y="180167"/>
                  </a:lnTo>
                  <a:lnTo>
                    <a:pt x="51876" y="178064"/>
                  </a:lnTo>
                  <a:lnTo>
                    <a:pt x="52578" y="176311"/>
                  </a:lnTo>
                  <a:lnTo>
                    <a:pt x="53279" y="174208"/>
                  </a:lnTo>
                  <a:lnTo>
                    <a:pt x="53980" y="172455"/>
                  </a:lnTo>
                  <a:lnTo>
                    <a:pt x="54681" y="170703"/>
                  </a:lnTo>
                  <a:lnTo>
                    <a:pt x="55382" y="168600"/>
                  </a:lnTo>
                  <a:lnTo>
                    <a:pt x="56083" y="166847"/>
                  </a:lnTo>
                  <a:lnTo>
                    <a:pt x="56784" y="165094"/>
                  </a:lnTo>
                  <a:lnTo>
                    <a:pt x="57134" y="162991"/>
                  </a:lnTo>
                  <a:lnTo>
                    <a:pt x="57835" y="161239"/>
                  </a:lnTo>
                  <a:lnTo>
                    <a:pt x="58536" y="159486"/>
                  </a:lnTo>
                  <a:lnTo>
                    <a:pt x="59237" y="157734"/>
                  </a:lnTo>
                  <a:lnTo>
                    <a:pt x="59938" y="155630"/>
                  </a:lnTo>
                  <a:lnTo>
                    <a:pt x="60639" y="153878"/>
                  </a:lnTo>
                  <a:lnTo>
                    <a:pt x="61341" y="152125"/>
                  </a:lnTo>
                  <a:lnTo>
                    <a:pt x="61691" y="150373"/>
                  </a:lnTo>
                  <a:lnTo>
                    <a:pt x="62392" y="148620"/>
                  </a:lnTo>
                  <a:lnTo>
                    <a:pt x="63093" y="146867"/>
                  </a:lnTo>
                  <a:lnTo>
                    <a:pt x="63794" y="145115"/>
                  </a:lnTo>
                  <a:lnTo>
                    <a:pt x="64495" y="143362"/>
                  </a:lnTo>
                  <a:lnTo>
                    <a:pt x="65196" y="141610"/>
                  </a:lnTo>
                  <a:lnTo>
                    <a:pt x="65897" y="139857"/>
                  </a:lnTo>
                  <a:lnTo>
                    <a:pt x="66248" y="138104"/>
                  </a:lnTo>
                  <a:lnTo>
                    <a:pt x="66949" y="136352"/>
                  </a:lnTo>
                  <a:lnTo>
                    <a:pt x="67650" y="134599"/>
                  </a:lnTo>
                  <a:lnTo>
                    <a:pt x="68351" y="132847"/>
                  </a:lnTo>
                  <a:lnTo>
                    <a:pt x="69052" y="131094"/>
                  </a:lnTo>
                  <a:lnTo>
                    <a:pt x="69753" y="129341"/>
                  </a:lnTo>
                  <a:lnTo>
                    <a:pt x="70454" y="127589"/>
                  </a:lnTo>
                  <a:lnTo>
                    <a:pt x="70805" y="125836"/>
                  </a:lnTo>
                  <a:lnTo>
                    <a:pt x="71506" y="124434"/>
                  </a:lnTo>
                  <a:lnTo>
                    <a:pt x="72207" y="122682"/>
                  </a:lnTo>
                  <a:lnTo>
                    <a:pt x="72908" y="120929"/>
                  </a:lnTo>
                  <a:lnTo>
                    <a:pt x="73609" y="119176"/>
                  </a:lnTo>
                  <a:lnTo>
                    <a:pt x="74310" y="117774"/>
                  </a:lnTo>
                  <a:lnTo>
                    <a:pt x="75011" y="116022"/>
                  </a:lnTo>
                  <a:lnTo>
                    <a:pt x="75361" y="114269"/>
                  </a:lnTo>
                  <a:lnTo>
                    <a:pt x="76062" y="112867"/>
                  </a:lnTo>
                  <a:lnTo>
                    <a:pt x="76763" y="111114"/>
                  </a:lnTo>
                  <a:lnTo>
                    <a:pt x="77464" y="109712"/>
                  </a:lnTo>
                  <a:lnTo>
                    <a:pt x="78165" y="107960"/>
                  </a:lnTo>
                  <a:lnTo>
                    <a:pt x="78867" y="106558"/>
                  </a:lnTo>
                  <a:lnTo>
                    <a:pt x="79568" y="104805"/>
                  </a:lnTo>
                  <a:lnTo>
                    <a:pt x="79918" y="103403"/>
                  </a:lnTo>
                  <a:lnTo>
                    <a:pt x="80619" y="101650"/>
                  </a:lnTo>
                  <a:lnTo>
                    <a:pt x="81320" y="100248"/>
                  </a:lnTo>
                  <a:lnTo>
                    <a:pt x="82021" y="98846"/>
                  </a:lnTo>
                  <a:lnTo>
                    <a:pt x="82722" y="97094"/>
                  </a:lnTo>
                  <a:lnTo>
                    <a:pt x="83423" y="95691"/>
                  </a:lnTo>
                  <a:lnTo>
                    <a:pt x="84124" y="94289"/>
                  </a:lnTo>
                  <a:lnTo>
                    <a:pt x="84475" y="92537"/>
                  </a:lnTo>
                  <a:lnTo>
                    <a:pt x="85176" y="91135"/>
                  </a:lnTo>
                  <a:lnTo>
                    <a:pt x="85877" y="89733"/>
                  </a:lnTo>
                  <a:lnTo>
                    <a:pt x="86578" y="88331"/>
                  </a:lnTo>
                  <a:lnTo>
                    <a:pt x="87279" y="86928"/>
                  </a:lnTo>
                  <a:lnTo>
                    <a:pt x="87980" y="85526"/>
                  </a:lnTo>
                  <a:lnTo>
                    <a:pt x="88681" y="84124"/>
                  </a:lnTo>
                  <a:lnTo>
                    <a:pt x="89382" y="82722"/>
                  </a:lnTo>
                  <a:lnTo>
                    <a:pt x="89733" y="81320"/>
                  </a:lnTo>
                  <a:lnTo>
                    <a:pt x="90434" y="79918"/>
                  </a:lnTo>
                  <a:lnTo>
                    <a:pt x="91135" y="78516"/>
                  </a:lnTo>
                  <a:lnTo>
                    <a:pt x="91836" y="77114"/>
                  </a:lnTo>
                  <a:lnTo>
                    <a:pt x="92537" y="75712"/>
                  </a:lnTo>
                  <a:lnTo>
                    <a:pt x="93238" y="74310"/>
                  </a:lnTo>
                  <a:lnTo>
                    <a:pt x="93939" y="72908"/>
                  </a:lnTo>
                  <a:lnTo>
                    <a:pt x="94289" y="71506"/>
                  </a:lnTo>
                  <a:lnTo>
                    <a:pt x="94990" y="70454"/>
                  </a:lnTo>
                  <a:lnTo>
                    <a:pt x="95691" y="69052"/>
                  </a:lnTo>
                  <a:lnTo>
                    <a:pt x="96393" y="67650"/>
                  </a:lnTo>
                  <a:lnTo>
                    <a:pt x="97094" y="66248"/>
                  </a:lnTo>
                  <a:lnTo>
                    <a:pt x="97795" y="65196"/>
                  </a:lnTo>
                  <a:lnTo>
                    <a:pt x="98496" y="63794"/>
                  </a:lnTo>
                  <a:lnTo>
                    <a:pt x="98846" y="62743"/>
                  </a:lnTo>
                  <a:lnTo>
                    <a:pt x="99547" y="61341"/>
                  </a:lnTo>
                  <a:lnTo>
                    <a:pt x="100248" y="60289"/>
                  </a:lnTo>
                  <a:lnTo>
                    <a:pt x="100949" y="58887"/>
                  </a:lnTo>
                  <a:lnTo>
                    <a:pt x="101650" y="57835"/>
                  </a:lnTo>
                  <a:lnTo>
                    <a:pt x="102351" y="56433"/>
                  </a:lnTo>
                  <a:lnTo>
                    <a:pt x="103052" y="55382"/>
                  </a:lnTo>
                  <a:lnTo>
                    <a:pt x="103403" y="53980"/>
                  </a:lnTo>
                  <a:lnTo>
                    <a:pt x="104104" y="52928"/>
                  </a:lnTo>
                  <a:lnTo>
                    <a:pt x="104805" y="51876"/>
                  </a:lnTo>
                  <a:lnTo>
                    <a:pt x="105506" y="50825"/>
                  </a:lnTo>
                  <a:lnTo>
                    <a:pt x="106207" y="49423"/>
                  </a:lnTo>
                  <a:lnTo>
                    <a:pt x="106908" y="48371"/>
                  </a:lnTo>
                  <a:lnTo>
                    <a:pt x="107609" y="47320"/>
                  </a:lnTo>
                  <a:lnTo>
                    <a:pt x="107960" y="46268"/>
                  </a:lnTo>
                  <a:lnTo>
                    <a:pt x="108661" y="45217"/>
                  </a:lnTo>
                  <a:lnTo>
                    <a:pt x="109362" y="44165"/>
                  </a:lnTo>
                  <a:lnTo>
                    <a:pt x="110063" y="43113"/>
                  </a:lnTo>
                  <a:lnTo>
                    <a:pt x="110764" y="42062"/>
                  </a:lnTo>
                  <a:lnTo>
                    <a:pt x="111465" y="41010"/>
                  </a:lnTo>
                  <a:lnTo>
                    <a:pt x="112166" y="39959"/>
                  </a:lnTo>
                  <a:lnTo>
                    <a:pt x="112516" y="38907"/>
                  </a:lnTo>
                  <a:lnTo>
                    <a:pt x="113217" y="37856"/>
                  </a:lnTo>
                  <a:lnTo>
                    <a:pt x="113919" y="36804"/>
                  </a:lnTo>
                  <a:lnTo>
                    <a:pt x="114620" y="36103"/>
                  </a:lnTo>
                  <a:lnTo>
                    <a:pt x="115321" y="35052"/>
                  </a:lnTo>
                  <a:lnTo>
                    <a:pt x="116022" y="34000"/>
                  </a:lnTo>
                  <a:lnTo>
                    <a:pt x="116723" y="32948"/>
                  </a:lnTo>
                  <a:lnTo>
                    <a:pt x="117073" y="32247"/>
                  </a:lnTo>
                  <a:lnTo>
                    <a:pt x="117774" y="31196"/>
                  </a:lnTo>
                  <a:lnTo>
                    <a:pt x="118475" y="30495"/>
                  </a:lnTo>
                  <a:lnTo>
                    <a:pt x="119176" y="29443"/>
                  </a:lnTo>
                  <a:lnTo>
                    <a:pt x="119877" y="28742"/>
                  </a:lnTo>
                  <a:lnTo>
                    <a:pt x="120578" y="27691"/>
                  </a:lnTo>
                  <a:lnTo>
                    <a:pt x="121279" y="26990"/>
                  </a:lnTo>
                  <a:lnTo>
                    <a:pt x="121980" y="25938"/>
                  </a:lnTo>
                  <a:lnTo>
                    <a:pt x="122331" y="25237"/>
                  </a:lnTo>
                  <a:lnTo>
                    <a:pt x="123032" y="24536"/>
                  </a:lnTo>
                  <a:lnTo>
                    <a:pt x="123733" y="23484"/>
                  </a:lnTo>
                  <a:lnTo>
                    <a:pt x="124434" y="22783"/>
                  </a:lnTo>
                  <a:lnTo>
                    <a:pt x="125135" y="22082"/>
                  </a:lnTo>
                  <a:lnTo>
                    <a:pt x="125836" y="21381"/>
                  </a:lnTo>
                  <a:lnTo>
                    <a:pt x="126537" y="20680"/>
                  </a:lnTo>
                  <a:lnTo>
                    <a:pt x="126888" y="19979"/>
                  </a:lnTo>
                  <a:lnTo>
                    <a:pt x="127589" y="19278"/>
                  </a:lnTo>
                  <a:lnTo>
                    <a:pt x="128290" y="18577"/>
                  </a:lnTo>
                  <a:lnTo>
                    <a:pt x="128991" y="17876"/>
                  </a:lnTo>
                  <a:lnTo>
                    <a:pt x="129692" y="17175"/>
                  </a:lnTo>
                  <a:lnTo>
                    <a:pt x="130393" y="16474"/>
                  </a:lnTo>
                  <a:lnTo>
                    <a:pt x="131094" y="15773"/>
                  </a:lnTo>
                  <a:lnTo>
                    <a:pt x="131445" y="15072"/>
                  </a:lnTo>
                  <a:lnTo>
                    <a:pt x="132146" y="14371"/>
                  </a:lnTo>
                  <a:lnTo>
                    <a:pt x="132847" y="13670"/>
                  </a:lnTo>
                  <a:lnTo>
                    <a:pt x="133548" y="13319"/>
                  </a:lnTo>
                  <a:lnTo>
                    <a:pt x="134249" y="12618"/>
                  </a:lnTo>
                  <a:lnTo>
                    <a:pt x="134950" y="11917"/>
                  </a:lnTo>
                  <a:lnTo>
                    <a:pt x="135651" y="11567"/>
                  </a:lnTo>
                  <a:lnTo>
                    <a:pt x="136001" y="10866"/>
                  </a:lnTo>
                  <a:lnTo>
                    <a:pt x="136702" y="10515"/>
                  </a:lnTo>
                  <a:lnTo>
                    <a:pt x="137403" y="9814"/>
                  </a:lnTo>
                  <a:lnTo>
                    <a:pt x="138104" y="9464"/>
                  </a:lnTo>
                  <a:lnTo>
                    <a:pt x="138805" y="8763"/>
                  </a:lnTo>
                  <a:lnTo>
                    <a:pt x="139506" y="8412"/>
                  </a:lnTo>
                  <a:lnTo>
                    <a:pt x="140208" y="8061"/>
                  </a:lnTo>
                  <a:lnTo>
                    <a:pt x="140558" y="7360"/>
                  </a:lnTo>
                  <a:lnTo>
                    <a:pt x="141259" y="7010"/>
                  </a:lnTo>
                  <a:lnTo>
                    <a:pt x="141960" y="6659"/>
                  </a:lnTo>
                  <a:lnTo>
                    <a:pt x="142661" y="6309"/>
                  </a:lnTo>
                  <a:lnTo>
                    <a:pt x="143362" y="5958"/>
                  </a:lnTo>
                  <a:lnTo>
                    <a:pt x="144063" y="5257"/>
                  </a:lnTo>
                  <a:lnTo>
                    <a:pt x="144764" y="4907"/>
                  </a:lnTo>
                  <a:lnTo>
                    <a:pt x="145115" y="4556"/>
                  </a:lnTo>
                  <a:lnTo>
                    <a:pt x="145816" y="4206"/>
                  </a:lnTo>
                  <a:lnTo>
                    <a:pt x="146517" y="3855"/>
                  </a:lnTo>
                  <a:lnTo>
                    <a:pt x="147218" y="3505"/>
                  </a:lnTo>
                  <a:lnTo>
                    <a:pt x="147919" y="3505"/>
                  </a:lnTo>
                  <a:lnTo>
                    <a:pt x="148620" y="3154"/>
                  </a:lnTo>
                  <a:lnTo>
                    <a:pt x="149321" y="2804"/>
                  </a:lnTo>
                  <a:lnTo>
                    <a:pt x="149672" y="2453"/>
                  </a:lnTo>
                  <a:lnTo>
                    <a:pt x="150373" y="2103"/>
                  </a:lnTo>
                  <a:lnTo>
                    <a:pt x="151074" y="2103"/>
                  </a:lnTo>
                  <a:lnTo>
                    <a:pt x="151775" y="1752"/>
                  </a:lnTo>
                  <a:lnTo>
                    <a:pt x="152476" y="1402"/>
                  </a:lnTo>
                  <a:lnTo>
                    <a:pt x="153177" y="1402"/>
                  </a:lnTo>
                  <a:lnTo>
                    <a:pt x="153878" y="1051"/>
                  </a:lnTo>
                  <a:lnTo>
                    <a:pt x="154579" y="1051"/>
                  </a:lnTo>
                  <a:lnTo>
                    <a:pt x="154929" y="701"/>
                  </a:lnTo>
                  <a:lnTo>
                    <a:pt x="156331" y="701"/>
                  </a:lnTo>
                  <a:lnTo>
                    <a:pt x="157032" y="350"/>
                  </a:lnTo>
                  <a:lnTo>
                    <a:pt x="159136" y="350"/>
                  </a:lnTo>
                  <a:lnTo>
                    <a:pt x="159486" y="0"/>
                  </a:lnTo>
                  <a:lnTo>
                    <a:pt x="165445" y="0"/>
                  </a:lnTo>
                  <a:lnTo>
                    <a:pt x="166146" y="350"/>
                  </a:lnTo>
                  <a:lnTo>
                    <a:pt x="167548" y="350"/>
                  </a:lnTo>
                  <a:lnTo>
                    <a:pt x="168249" y="701"/>
                  </a:lnTo>
                  <a:lnTo>
                    <a:pt x="169301" y="701"/>
                  </a:lnTo>
                  <a:lnTo>
                    <a:pt x="170002" y="1051"/>
                  </a:lnTo>
                  <a:lnTo>
                    <a:pt x="170703" y="1051"/>
                  </a:lnTo>
                  <a:lnTo>
                    <a:pt x="171404" y="1402"/>
                  </a:lnTo>
                  <a:lnTo>
                    <a:pt x="172105" y="1402"/>
                  </a:lnTo>
                  <a:lnTo>
                    <a:pt x="172806" y="1752"/>
                  </a:lnTo>
                  <a:lnTo>
                    <a:pt x="173156" y="2103"/>
                  </a:lnTo>
                  <a:lnTo>
                    <a:pt x="173857" y="2103"/>
                  </a:lnTo>
                  <a:lnTo>
                    <a:pt x="174558" y="2453"/>
                  </a:lnTo>
                  <a:lnTo>
                    <a:pt x="175260" y="2804"/>
                  </a:lnTo>
                  <a:lnTo>
                    <a:pt x="175961" y="3154"/>
                  </a:lnTo>
                  <a:lnTo>
                    <a:pt x="176662" y="3154"/>
                  </a:lnTo>
                  <a:lnTo>
                    <a:pt x="177363" y="3505"/>
                  </a:lnTo>
                  <a:lnTo>
                    <a:pt x="177713" y="3855"/>
                  </a:lnTo>
                  <a:lnTo>
                    <a:pt x="178414" y="4206"/>
                  </a:lnTo>
                  <a:lnTo>
                    <a:pt x="179115" y="4556"/>
                  </a:lnTo>
                  <a:lnTo>
                    <a:pt x="179816" y="4907"/>
                  </a:lnTo>
                  <a:lnTo>
                    <a:pt x="180517" y="5257"/>
                  </a:lnTo>
                  <a:lnTo>
                    <a:pt x="181218" y="5608"/>
                  </a:lnTo>
                  <a:lnTo>
                    <a:pt x="181919" y="5958"/>
                  </a:lnTo>
                  <a:lnTo>
                    <a:pt x="182270" y="6659"/>
                  </a:lnTo>
                  <a:lnTo>
                    <a:pt x="182971" y="7010"/>
                  </a:lnTo>
                  <a:lnTo>
                    <a:pt x="183672" y="7360"/>
                  </a:lnTo>
                  <a:lnTo>
                    <a:pt x="184373" y="7711"/>
                  </a:lnTo>
                  <a:lnTo>
                    <a:pt x="185074" y="8412"/>
                  </a:lnTo>
                  <a:lnTo>
                    <a:pt x="185775" y="8763"/>
                  </a:lnTo>
                  <a:lnTo>
                    <a:pt x="186476" y="9113"/>
                  </a:lnTo>
                  <a:lnTo>
                    <a:pt x="187177" y="9814"/>
                  </a:lnTo>
                  <a:lnTo>
                    <a:pt x="187528" y="10165"/>
                  </a:lnTo>
                  <a:lnTo>
                    <a:pt x="188229" y="10866"/>
                  </a:lnTo>
                  <a:lnTo>
                    <a:pt x="188930" y="11567"/>
                  </a:lnTo>
                  <a:lnTo>
                    <a:pt x="189631" y="11917"/>
                  </a:lnTo>
                  <a:lnTo>
                    <a:pt x="190332" y="12618"/>
                  </a:lnTo>
                  <a:lnTo>
                    <a:pt x="191033" y="12969"/>
                  </a:lnTo>
                  <a:lnTo>
                    <a:pt x="191734" y="13670"/>
                  </a:lnTo>
                  <a:lnTo>
                    <a:pt x="192084" y="14371"/>
                  </a:lnTo>
                  <a:lnTo>
                    <a:pt x="192786" y="15072"/>
                  </a:lnTo>
                  <a:lnTo>
                    <a:pt x="193487" y="15773"/>
                  </a:lnTo>
                  <a:lnTo>
                    <a:pt x="194188" y="16123"/>
                  </a:lnTo>
                  <a:lnTo>
                    <a:pt x="194889" y="16824"/>
                  </a:lnTo>
                  <a:lnTo>
                    <a:pt x="195590" y="17526"/>
                  </a:lnTo>
                  <a:lnTo>
                    <a:pt x="196291" y="18227"/>
                  </a:lnTo>
                  <a:lnTo>
                    <a:pt x="196641" y="18928"/>
                  </a:lnTo>
                  <a:lnTo>
                    <a:pt x="197342" y="19629"/>
                  </a:lnTo>
                  <a:lnTo>
                    <a:pt x="198043" y="20330"/>
                  </a:lnTo>
                  <a:lnTo>
                    <a:pt x="198744" y="21031"/>
                  </a:lnTo>
                  <a:lnTo>
                    <a:pt x="199445" y="22082"/>
                  </a:lnTo>
                  <a:lnTo>
                    <a:pt x="200146" y="22783"/>
                  </a:lnTo>
                  <a:lnTo>
                    <a:pt x="200847" y="23484"/>
                  </a:lnTo>
                  <a:lnTo>
                    <a:pt x="201198" y="24185"/>
                  </a:lnTo>
                  <a:lnTo>
                    <a:pt x="201899" y="25237"/>
                  </a:lnTo>
                  <a:lnTo>
                    <a:pt x="202600" y="25938"/>
                  </a:lnTo>
                  <a:lnTo>
                    <a:pt x="203301" y="26639"/>
                  </a:lnTo>
                  <a:lnTo>
                    <a:pt x="204002" y="27691"/>
                  </a:lnTo>
                  <a:lnTo>
                    <a:pt x="204703" y="28392"/>
                  </a:lnTo>
                  <a:lnTo>
                    <a:pt x="205404" y="29443"/>
                  </a:lnTo>
                  <a:lnTo>
                    <a:pt x="205755" y="30144"/>
                  </a:lnTo>
                  <a:lnTo>
                    <a:pt x="206456" y="31196"/>
                  </a:lnTo>
                  <a:lnTo>
                    <a:pt x="207157" y="31897"/>
                  </a:lnTo>
                  <a:lnTo>
                    <a:pt x="207858" y="32948"/>
                  </a:lnTo>
                  <a:lnTo>
                    <a:pt x="208559" y="34000"/>
                  </a:lnTo>
                  <a:lnTo>
                    <a:pt x="209260" y="34701"/>
                  </a:lnTo>
                  <a:lnTo>
                    <a:pt x="209961" y="35753"/>
                  </a:lnTo>
                  <a:lnTo>
                    <a:pt x="210312" y="36804"/>
                  </a:lnTo>
                  <a:lnTo>
                    <a:pt x="211013" y="37856"/>
                  </a:lnTo>
                  <a:lnTo>
                    <a:pt x="211714" y="38557"/>
                  </a:lnTo>
                  <a:lnTo>
                    <a:pt x="212415" y="39608"/>
                  </a:lnTo>
                  <a:lnTo>
                    <a:pt x="213116" y="40660"/>
                  </a:lnTo>
                  <a:lnTo>
                    <a:pt x="213817" y="41711"/>
                  </a:lnTo>
                  <a:lnTo>
                    <a:pt x="214518" y="42763"/>
                  </a:lnTo>
                  <a:lnTo>
                    <a:pt x="214868" y="43815"/>
                  </a:lnTo>
                  <a:lnTo>
                    <a:pt x="215569" y="44866"/>
                  </a:lnTo>
                  <a:lnTo>
                    <a:pt x="216270" y="45918"/>
                  </a:lnTo>
                  <a:lnTo>
                    <a:pt x="216971" y="46969"/>
                  </a:lnTo>
                  <a:lnTo>
                    <a:pt x="217672" y="48371"/>
                  </a:lnTo>
                  <a:lnTo>
                    <a:pt x="218373" y="49423"/>
                  </a:lnTo>
                  <a:lnTo>
                    <a:pt x="219075" y="50474"/>
                  </a:lnTo>
                  <a:lnTo>
                    <a:pt x="219776" y="51526"/>
                  </a:lnTo>
                  <a:lnTo>
                    <a:pt x="220126" y="52578"/>
                  </a:lnTo>
                  <a:lnTo>
                    <a:pt x="220827" y="53980"/>
                  </a:lnTo>
                  <a:lnTo>
                    <a:pt x="221528" y="55031"/>
                  </a:lnTo>
                  <a:lnTo>
                    <a:pt x="222229" y="56433"/>
                  </a:lnTo>
                  <a:lnTo>
                    <a:pt x="222930" y="57485"/>
                  </a:lnTo>
                  <a:lnTo>
                    <a:pt x="223631" y="58536"/>
                  </a:lnTo>
                  <a:lnTo>
                    <a:pt x="224332" y="59938"/>
                  </a:lnTo>
                  <a:lnTo>
                    <a:pt x="224683" y="60990"/>
                  </a:lnTo>
                  <a:lnTo>
                    <a:pt x="225384" y="62392"/>
                  </a:lnTo>
                  <a:lnTo>
                    <a:pt x="226085" y="63444"/>
                  </a:lnTo>
                  <a:lnTo>
                    <a:pt x="226786" y="64846"/>
                  </a:lnTo>
                  <a:lnTo>
                    <a:pt x="227487" y="66248"/>
                  </a:lnTo>
                  <a:lnTo>
                    <a:pt x="228188" y="67299"/>
                  </a:lnTo>
                  <a:lnTo>
                    <a:pt x="228889" y="68701"/>
                  </a:lnTo>
                  <a:lnTo>
                    <a:pt x="229240" y="70104"/>
                  </a:lnTo>
                  <a:lnTo>
                    <a:pt x="229941" y="71506"/>
                  </a:lnTo>
                  <a:lnTo>
                    <a:pt x="230642" y="72557"/>
                  </a:lnTo>
                  <a:lnTo>
                    <a:pt x="231343" y="73959"/>
                  </a:lnTo>
                  <a:lnTo>
                    <a:pt x="232044" y="75361"/>
                  </a:lnTo>
                  <a:lnTo>
                    <a:pt x="232745" y="76763"/>
                  </a:lnTo>
                  <a:lnTo>
                    <a:pt x="233446" y="78165"/>
                  </a:lnTo>
                  <a:lnTo>
                    <a:pt x="233796" y="79568"/>
                  </a:lnTo>
                  <a:lnTo>
                    <a:pt x="234497" y="80970"/>
                  </a:lnTo>
                  <a:lnTo>
                    <a:pt x="235198" y="82372"/>
                  </a:lnTo>
                  <a:lnTo>
                    <a:pt x="235899" y="83774"/>
                  </a:lnTo>
                  <a:lnTo>
                    <a:pt x="236601" y="85176"/>
                  </a:lnTo>
                  <a:lnTo>
                    <a:pt x="237302" y="86578"/>
                  </a:lnTo>
                  <a:lnTo>
                    <a:pt x="238003" y="87980"/>
                  </a:lnTo>
                  <a:lnTo>
                    <a:pt x="238353" y="89382"/>
                  </a:lnTo>
                  <a:lnTo>
                    <a:pt x="239054" y="90784"/>
                  </a:lnTo>
                  <a:lnTo>
                    <a:pt x="239755" y="92537"/>
                  </a:lnTo>
                  <a:lnTo>
                    <a:pt x="242910" y="99898"/>
                  </a:lnTo>
                  <a:lnTo>
                    <a:pt x="243611" y="101650"/>
                  </a:lnTo>
                  <a:lnTo>
                    <a:pt x="244312" y="103052"/>
                  </a:lnTo>
                  <a:lnTo>
                    <a:pt x="245013" y="104454"/>
                  </a:lnTo>
                  <a:lnTo>
                    <a:pt x="245714" y="106207"/>
                  </a:lnTo>
                  <a:lnTo>
                    <a:pt x="246415" y="107609"/>
                  </a:lnTo>
                  <a:lnTo>
                    <a:pt x="247116" y="109362"/>
                  </a:lnTo>
                  <a:lnTo>
                    <a:pt x="247467" y="110764"/>
                  </a:lnTo>
                  <a:lnTo>
                    <a:pt x="248168" y="112516"/>
                  </a:lnTo>
                  <a:lnTo>
                    <a:pt x="248869" y="114269"/>
                  </a:lnTo>
                  <a:lnTo>
                    <a:pt x="249570" y="115671"/>
                  </a:lnTo>
                  <a:lnTo>
                    <a:pt x="250271" y="117424"/>
                  </a:lnTo>
                  <a:lnTo>
                    <a:pt x="250972" y="119176"/>
                  </a:lnTo>
                  <a:lnTo>
                    <a:pt x="251673" y="120578"/>
                  </a:lnTo>
                  <a:lnTo>
                    <a:pt x="252374" y="122331"/>
                  </a:lnTo>
                  <a:lnTo>
                    <a:pt x="252724" y="124084"/>
                  </a:lnTo>
                  <a:lnTo>
                    <a:pt x="253425" y="125836"/>
                  </a:lnTo>
                  <a:lnTo>
                    <a:pt x="254127" y="127238"/>
                  </a:lnTo>
                  <a:lnTo>
                    <a:pt x="254828" y="128991"/>
                  </a:lnTo>
                  <a:lnTo>
                    <a:pt x="255529" y="130743"/>
                  </a:lnTo>
                  <a:lnTo>
                    <a:pt x="256230" y="132496"/>
                  </a:lnTo>
                  <a:lnTo>
                    <a:pt x="256931" y="134249"/>
                  </a:lnTo>
                  <a:lnTo>
                    <a:pt x="257281" y="136001"/>
                  </a:lnTo>
                  <a:lnTo>
                    <a:pt x="257982" y="137754"/>
                  </a:lnTo>
                  <a:lnTo>
                    <a:pt x="258683" y="139506"/>
                  </a:lnTo>
                  <a:lnTo>
                    <a:pt x="259384" y="141259"/>
                  </a:lnTo>
                  <a:lnTo>
                    <a:pt x="260085" y="143012"/>
                  </a:lnTo>
                  <a:lnTo>
                    <a:pt x="260786" y="144764"/>
                  </a:lnTo>
                  <a:lnTo>
                    <a:pt x="261487" y="146517"/>
                  </a:lnTo>
                  <a:lnTo>
                    <a:pt x="261838" y="148269"/>
                  </a:lnTo>
                  <a:lnTo>
                    <a:pt x="262539" y="150022"/>
                  </a:lnTo>
                  <a:lnTo>
                    <a:pt x="263240" y="151775"/>
                  </a:lnTo>
                  <a:lnTo>
                    <a:pt x="263941" y="153527"/>
                  </a:lnTo>
                  <a:lnTo>
                    <a:pt x="264642" y="155280"/>
                  </a:lnTo>
                  <a:lnTo>
                    <a:pt x="265343" y="157383"/>
                  </a:lnTo>
                  <a:lnTo>
                    <a:pt x="266044" y="159136"/>
                  </a:lnTo>
                  <a:lnTo>
                    <a:pt x="266395" y="160888"/>
                  </a:lnTo>
                  <a:lnTo>
                    <a:pt x="267096" y="162641"/>
                  </a:lnTo>
                  <a:lnTo>
                    <a:pt x="267797" y="164744"/>
                  </a:lnTo>
                  <a:lnTo>
                    <a:pt x="268498" y="166497"/>
                  </a:lnTo>
                  <a:lnTo>
                    <a:pt x="269199" y="168249"/>
                  </a:lnTo>
                  <a:lnTo>
                    <a:pt x="269900" y="170352"/>
                  </a:lnTo>
                  <a:lnTo>
                    <a:pt x="270601" y="172105"/>
                  </a:lnTo>
                  <a:lnTo>
                    <a:pt x="270951" y="173857"/>
                  </a:lnTo>
                  <a:lnTo>
                    <a:pt x="271653" y="175961"/>
                  </a:lnTo>
                  <a:lnTo>
                    <a:pt x="272354" y="177713"/>
                  </a:lnTo>
                  <a:lnTo>
                    <a:pt x="273055" y="179816"/>
                  </a:lnTo>
                  <a:lnTo>
                    <a:pt x="273756" y="181569"/>
                  </a:lnTo>
                  <a:lnTo>
                    <a:pt x="274457" y="183321"/>
                  </a:lnTo>
                  <a:lnTo>
                    <a:pt x="275158" y="185425"/>
                  </a:lnTo>
                  <a:lnTo>
                    <a:pt x="275508" y="187528"/>
                  </a:lnTo>
                  <a:lnTo>
                    <a:pt x="276209" y="189280"/>
                  </a:lnTo>
                  <a:lnTo>
                    <a:pt x="276910" y="191383"/>
                  </a:lnTo>
                  <a:lnTo>
                    <a:pt x="277611" y="193136"/>
                  </a:lnTo>
                  <a:lnTo>
                    <a:pt x="278312" y="195239"/>
                  </a:lnTo>
                  <a:lnTo>
                    <a:pt x="279013" y="196992"/>
                  </a:lnTo>
                  <a:lnTo>
                    <a:pt x="279714" y="199095"/>
                  </a:lnTo>
                  <a:lnTo>
                    <a:pt x="280065" y="201198"/>
                  </a:lnTo>
                  <a:lnTo>
                    <a:pt x="280766" y="202951"/>
                  </a:lnTo>
                  <a:lnTo>
                    <a:pt x="281467" y="205054"/>
                  </a:lnTo>
                  <a:lnTo>
                    <a:pt x="282168" y="207157"/>
                  </a:lnTo>
                  <a:lnTo>
                    <a:pt x="282869" y="208909"/>
                  </a:lnTo>
                  <a:lnTo>
                    <a:pt x="283570" y="211013"/>
                  </a:lnTo>
                  <a:lnTo>
                    <a:pt x="284271" y="213116"/>
                  </a:lnTo>
                  <a:lnTo>
                    <a:pt x="284972" y="214868"/>
                  </a:lnTo>
                  <a:lnTo>
                    <a:pt x="285323" y="216971"/>
                  </a:lnTo>
                  <a:lnTo>
                    <a:pt x="286024" y="219075"/>
                  </a:lnTo>
                  <a:lnTo>
                    <a:pt x="286725" y="221178"/>
                  </a:lnTo>
                  <a:lnTo>
                    <a:pt x="287426" y="223281"/>
                  </a:lnTo>
                  <a:lnTo>
                    <a:pt x="288127" y="225033"/>
                  </a:lnTo>
                  <a:lnTo>
                    <a:pt x="288828" y="227136"/>
                  </a:lnTo>
                  <a:lnTo>
                    <a:pt x="289529" y="229240"/>
                  </a:lnTo>
                  <a:lnTo>
                    <a:pt x="289880" y="231343"/>
                  </a:lnTo>
                  <a:lnTo>
                    <a:pt x="290581" y="233446"/>
                  </a:lnTo>
                  <a:lnTo>
                    <a:pt x="291282" y="235549"/>
                  </a:lnTo>
                  <a:lnTo>
                    <a:pt x="291983" y="237652"/>
                  </a:lnTo>
                  <a:lnTo>
                    <a:pt x="292684" y="239755"/>
                  </a:lnTo>
                  <a:lnTo>
                    <a:pt x="293385" y="241508"/>
                  </a:lnTo>
                  <a:lnTo>
                    <a:pt x="294086" y="243611"/>
                  </a:lnTo>
                  <a:lnTo>
                    <a:pt x="294436" y="245714"/>
                  </a:lnTo>
                  <a:lnTo>
                    <a:pt x="295137" y="247817"/>
                  </a:lnTo>
                  <a:lnTo>
                    <a:pt x="295838" y="249920"/>
                  </a:lnTo>
                  <a:lnTo>
                    <a:pt x="296539" y="252023"/>
                  </a:lnTo>
                  <a:lnTo>
                    <a:pt x="297240" y="254127"/>
                  </a:lnTo>
                  <a:lnTo>
                    <a:pt x="297942" y="256230"/>
                  </a:lnTo>
                  <a:lnTo>
                    <a:pt x="298643" y="258333"/>
                  </a:lnTo>
                  <a:lnTo>
                    <a:pt x="298993" y="260436"/>
                  </a:lnTo>
                  <a:lnTo>
                    <a:pt x="299694" y="262539"/>
                  </a:lnTo>
                  <a:lnTo>
                    <a:pt x="300395" y="264642"/>
                  </a:lnTo>
                  <a:lnTo>
                    <a:pt x="301096" y="266745"/>
                  </a:lnTo>
                  <a:lnTo>
                    <a:pt x="301797" y="268848"/>
                  </a:lnTo>
                  <a:lnTo>
                    <a:pt x="302498" y="270951"/>
                  </a:lnTo>
                  <a:lnTo>
                    <a:pt x="303199" y="273405"/>
                  </a:lnTo>
                  <a:lnTo>
                    <a:pt x="303550" y="275508"/>
                  </a:lnTo>
                  <a:lnTo>
                    <a:pt x="304251" y="277611"/>
                  </a:lnTo>
                  <a:lnTo>
                    <a:pt x="304952" y="279714"/>
                  </a:lnTo>
                  <a:lnTo>
                    <a:pt x="305653" y="281818"/>
                  </a:lnTo>
                  <a:lnTo>
                    <a:pt x="306354" y="283921"/>
                  </a:lnTo>
                  <a:lnTo>
                    <a:pt x="307055" y="286024"/>
                  </a:lnTo>
                  <a:lnTo>
                    <a:pt x="307756" y="288127"/>
                  </a:lnTo>
                  <a:lnTo>
                    <a:pt x="308107" y="290230"/>
                  </a:lnTo>
                  <a:lnTo>
                    <a:pt x="308808" y="292684"/>
                  </a:lnTo>
                  <a:lnTo>
                    <a:pt x="309509" y="294787"/>
                  </a:lnTo>
                  <a:lnTo>
                    <a:pt x="310210" y="296890"/>
                  </a:lnTo>
                  <a:lnTo>
                    <a:pt x="310911" y="298992"/>
                  </a:lnTo>
                  <a:lnTo>
                    <a:pt x="311612" y="301096"/>
                  </a:lnTo>
                  <a:lnTo>
                    <a:pt x="312313" y="303200"/>
                  </a:lnTo>
                  <a:lnTo>
                    <a:pt x="312663" y="305654"/>
                  </a:lnTo>
                  <a:lnTo>
                    <a:pt x="313364" y="307755"/>
                  </a:lnTo>
                  <a:lnTo>
                    <a:pt x="314065" y="309859"/>
                  </a:lnTo>
                  <a:lnTo>
                    <a:pt x="314766" y="311963"/>
                  </a:lnTo>
                  <a:lnTo>
                    <a:pt x="315468" y="314065"/>
                  </a:lnTo>
                  <a:lnTo>
                    <a:pt x="316169" y="316169"/>
                  </a:lnTo>
                  <a:lnTo>
                    <a:pt x="316870" y="318622"/>
                  </a:lnTo>
                  <a:lnTo>
                    <a:pt x="317571" y="320726"/>
                  </a:lnTo>
                  <a:lnTo>
                    <a:pt x="317921" y="322828"/>
                  </a:lnTo>
                  <a:lnTo>
                    <a:pt x="318622" y="324932"/>
                  </a:lnTo>
                  <a:lnTo>
                    <a:pt x="319323" y="327033"/>
                  </a:lnTo>
                  <a:lnTo>
                    <a:pt x="320024" y="329489"/>
                  </a:lnTo>
                  <a:lnTo>
                    <a:pt x="320725" y="331591"/>
                  </a:lnTo>
                  <a:lnTo>
                    <a:pt x="321426" y="333695"/>
                  </a:lnTo>
                  <a:lnTo>
                    <a:pt x="322127" y="335796"/>
                  </a:lnTo>
                  <a:lnTo>
                    <a:pt x="322478" y="338252"/>
                  </a:lnTo>
                  <a:lnTo>
                    <a:pt x="323179" y="340354"/>
                  </a:lnTo>
                  <a:lnTo>
                    <a:pt x="323880" y="342458"/>
                  </a:lnTo>
                  <a:lnTo>
                    <a:pt x="324581" y="344559"/>
                  </a:lnTo>
                  <a:lnTo>
                    <a:pt x="325282" y="346664"/>
                  </a:lnTo>
                  <a:lnTo>
                    <a:pt x="325983" y="349117"/>
                  </a:lnTo>
                  <a:lnTo>
                    <a:pt x="326684" y="351221"/>
                  </a:lnTo>
                  <a:lnTo>
                    <a:pt x="327035" y="353322"/>
                  </a:lnTo>
                  <a:lnTo>
                    <a:pt x="327736" y="355427"/>
                  </a:lnTo>
                  <a:lnTo>
                    <a:pt x="328437" y="357880"/>
                  </a:lnTo>
                  <a:lnTo>
                    <a:pt x="329138" y="359984"/>
                  </a:lnTo>
                  <a:lnTo>
                    <a:pt x="329839" y="362085"/>
                  </a:lnTo>
                  <a:lnTo>
                    <a:pt x="330540" y="364190"/>
                  </a:lnTo>
                  <a:lnTo>
                    <a:pt x="331241" y="366294"/>
                  </a:lnTo>
                  <a:lnTo>
                    <a:pt x="331591" y="368747"/>
                  </a:lnTo>
                  <a:lnTo>
                    <a:pt x="332292" y="370848"/>
                  </a:lnTo>
                  <a:lnTo>
                    <a:pt x="332994" y="372953"/>
                  </a:lnTo>
                  <a:lnTo>
                    <a:pt x="333695" y="375057"/>
                  </a:lnTo>
                  <a:lnTo>
                    <a:pt x="334396" y="377158"/>
                  </a:lnTo>
                  <a:lnTo>
                    <a:pt x="335097" y="379611"/>
                  </a:lnTo>
                  <a:lnTo>
                    <a:pt x="335798" y="381716"/>
                  </a:lnTo>
                  <a:lnTo>
                    <a:pt x="336148" y="383820"/>
                  </a:lnTo>
                  <a:lnTo>
                    <a:pt x="336849" y="385921"/>
                  </a:lnTo>
                  <a:lnTo>
                    <a:pt x="337550" y="388026"/>
                  </a:lnTo>
                  <a:lnTo>
                    <a:pt x="338251" y="390479"/>
                  </a:lnTo>
                  <a:lnTo>
                    <a:pt x="338952" y="392583"/>
                  </a:lnTo>
                  <a:lnTo>
                    <a:pt x="339653" y="394684"/>
                  </a:lnTo>
                  <a:lnTo>
                    <a:pt x="340354" y="396789"/>
                  </a:lnTo>
                  <a:lnTo>
                    <a:pt x="340705" y="398890"/>
                  </a:lnTo>
                  <a:lnTo>
                    <a:pt x="341406" y="400994"/>
                  </a:lnTo>
                  <a:lnTo>
                    <a:pt x="342107" y="403099"/>
                  </a:lnTo>
                  <a:lnTo>
                    <a:pt x="342808" y="405552"/>
                  </a:lnTo>
                  <a:lnTo>
                    <a:pt x="343509" y="407653"/>
                  </a:lnTo>
                  <a:lnTo>
                    <a:pt x="344210" y="409757"/>
                  </a:lnTo>
                  <a:lnTo>
                    <a:pt x="344911" y="411862"/>
                  </a:lnTo>
                  <a:lnTo>
                    <a:pt x="345262" y="413963"/>
                  </a:lnTo>
                  <a:lnTo>
                    <a:pt x="345963" y="416067"/>
                  </a:lnTo>
                  <a:lnTo>
                    <a:pt x="346664" y="418169"/>
                  </a:lnTo>
                  <a:lnTo>
                    <a:pt x="347365" y="420273"/>
                  </a:lnTo>
                  <a:lnTo>
                    <a:pt x="348066" y="422377"/>
                  </a:lnTo>
                  <a:lnTo>
                    <a:pt x="348767" y="424479"/>
                  </a:lnTo>
                  <a:lnTo>
                    <a:pt x="349468" y="426932"/>
                  </a:lnTo>
                  <a:lnTo>
                    <a:pt x="350169" y="429036"/>
                  </a:lnTo>
                  <a:lnTo>
                    <a:pt x="350520" y="431140"/>
                  </a:lnTo>
                  <a:lnTo>
                    <a:pt x="351221" y="433242"/>
                  </a:lnTo>
                  <a:lnTo>
                    <a:pt x="351922" y="435346"/>
                  </a:lnTo>
                  <a:lnTo>
                    <a:pt x="352623" y="437447"/>
                  </a:lnTo>
                  <a:lnTo>
                    <a:pt x="353324" y="439552"/>
                  </a:lnTo>
                  <a:lnTo>
                    <a:pt x="354025" y="441656"/>
                  </a:lnTo>
                  <a:lnTo>
                    <a:pt x="354726" y="443757"/>
                  </a:lnTo>
                  <a:lnTo>
                    <a:pt x="355076" y="445862"/>
                  </a:lnTo>
                  <a:lnTo>
                    <a:pt x="355777" y="447963"/>
                  </a:lnTo>
                  <a:lnTo>
                    <a:pt x="356478" y="450067"/>
                  </a:lnTo>
                  <a:lnTo>
                    <a:pt x="357179" y="451820"/>
                  </a:lnTo>
                  <a:lnTo>
                    <a:pt x="357880" y="453924"/>
                  </a:lnTo>
                  <a:lnTo>
                    <a:pt x="358581" y="456025"/>
                  </a:lnTo>
                  <a:lnTo>
                    <a:pt x="359283" y="458130"/>
                  </a:lnTo>
                  <a:lnTo>
                    <a:pt x="359633" y="460231"/>
                  </a:lnTo>
                  <a:lnTo>
                    <a:pt x="360334" y="462335"/>
                  </a:lnTo>
                  <a:lnTo>
                    <a:pt x="361035" y="464440"/>
                  </a:lnTo>
                  <a:lnTo>
                    <a:pt x="361736" y="466541"/>
                  </a:lnTo>
                  <a:lnTo>
                    <a:pt x="362437" y="468294"/>
                  </a:lnTo>
                  <a:lnTo>
                    <a:pt x="363138" y="470398"/>
                  </a:lnTo>
                  <a:lnTo>
                    <a:pt x="363839" y="472499"/>
                  </a:lnTo>
                  <a:lnTo>
                    <a:pt x="364190" y="474604"/>
                  </a:lnTo>
                  <a:lnTo>
                    <a:pt x="364891" y="476708"/>
                  </a:lnTo>
                  <a:lnTo>
                    <a:pt x="365592" y="478460"/>
                  </a:lnTo>
                  <a:lnTo>
                    <a:pt x="366293" y="480562"/>
                  </a:lnTo>
                  <a:lnTo>
                    <a:pt x="366994" y="482666"/>
                  </a:lnTo>
                  <a:lnTo>
                    <a:pt x="367695" y="484767"/>
                  </a:lnTo>
                  <a:lnTo>
                    <a:pt x="368396" y="486520"/>
                  </a:lnTo>
                  <a:lnTo>
                    <a:pt x="368747" y="488624"/>
                  </a:lnTo>
                  <a:lnTo>
                    <a:pt x="369448" y="490729"/>
                  </a:lnTo>
                  <a:lnTo>
                    <a:pt x="370149" y="492481"/>
                  </a:lnTo>
                  <a:lnTo>
                    <a:pt x="370850" y="494583"/>
                  </a:lnTo>
                  <a:lnTo>
                    <a:pt x="371551" y="496687"/>
                  </a:lnTo>
                  <a:lnTo>
                    <a:pt x="372252" y="498440"/>
                  </a:lnTo>
                  <a:lnTo>
                    <a:pt x="372953" y="500541"/>
                  </a:lnTo>
                  <a:lnTo>
                    <a:pt x="373303" y="502293"/>
                  </a:lnTo>
                  <a:lnTo>
                    <a:pt x="374004" y="504398"/>
                  </a:lnTo>
                  <a:lnTo>
                    <a:pt x="374705" y="506150"/>
                  </a:lnTo>
                  <a:lnTo>
                    <a:pt x="375406" y="508255"/>
                  </a:lnTo>
                  <a:lnTo>
                    <a:pt x="376107" y="510007"/>
                  </a:lnTo>
                  <a:lnTo>
                    <a:pt x="376809" y="512109"/>
                  </a:lnTo>
                  <a:lnTo>
                    <a:pt x="377510" y="513861"/>
                  </a:lnTo>
                  <a:lnTo>
                    <a:pt x="377860" y="515966"/>
                  </a:lnTo>
                  <a:lnTo>
                    <a:pt x="378561" y="517718"/>
                  </a:lnTo>
                  <a:lnTo>
                    <a:pt x="379262" y="519819"/>
                  </a:lnTo>
                  <a:lnTo>
                    <a:pt x="379963" y="521572"/>
                  </a:lnTo>
                  <a:lnTo>
                    <a:pt x="380664" y="523325"/>
                  </a:lnTo>
                  <a:lnTo>
                    <a:pt x="381365" y="525429"/>
                  </a:lnTo>
                  <a:lnTo>
                    <a:pt x="382066" y="527182"/>
                  </a:lnTo>
                  <a:lnTo>
                    <a:pt x="382767" y="528934"/>
                  </a:lnTo>
                  <a:lnTo>
                    <a:pt x="383118" y="531038"/>
                  </a:lnTo>
                  <a:lnTo>
                    <a:pt x="383819" y="532791"/>
                  </a:lnTo>
                  <a:lnTo>
                    <a:pt x="384520" y="534544"/>
                  </a:lnTo>
                  <a:lnTo>
                    <a:pt x="385221" y="536296"/>
                  </a:lnTo>
                  <a:lnTo>
                    <a:pt x="385922" y="538398"/>
                  </a:lnTo>
                  <a:lnTo>
                    <a:pt x="386623" y="540150"/>
                  </a:lnTo>
                  <a:lnTo>
                    <a:pt x="387324" y="541903"/>
                  </a:lnTo>
                  <a:lnTo>
                    <a:pt x="387675" y="543655"/>
                  </a:lnTo>
                  <a:lnTo>
                    <a:pt x="388376" y="545408"/>
                  </a:lnTo>
                  <a:lnTo>
                    <a:pt x="389077" y="547161"/>
                  </a:lnTo>
                  <a:lnTo>
                    <a:pt x="389778" y="548913"/>
                  </a:lnTo>
                  <a:lnTo>
                    <a:pt x="390479" y="550666"/>
                  </a:lnTo>
                  <a:lnTo>
                    <a:pt x="391180" y="552418"/>
                  </a:lnTo>
                  <a:lnTo>
                    <a:pt x="391881" y="554171"/>
                  </a:lnTo>
                  <a:lnTo>
                    <a:pt x="392231" y="555924"/>
                  </a:lnTo>
                  <a:lnTo>
                    <a:pt x="392932" y="557676"/>
                  </a:lnTo>
                  <a:lnTo>
                    <a:pt x="393633" y="559429"/>
                  </a:lnTo>
                  <a:lnTo>
                    <a:pt x="394335" y="561181"/>
                  </a:lnTo>
                  <a:lnTo>
                    <a:pt x="395036" y="562934"/>
                  </a:lnTo>
                  <a:lnTo>
                    <a:pt x="395737" y="564687"/>
                  </a:lnTo>
                  <a:lnTo>
                    <a:pt x="396438" y="566439"/>
                  </a:lnTo>
                  <a:lnTo>
                    <a:pt x="396788" y="568192"/>
                  </a:lnTo>
                  <a:lnTo>
                    <a:pt x="397489" y="569596"/>
                  </a:lnTo>
                  <a:lnTo>
                    <a:pt x="398190" y="571348"/>
                  </a:lnTo>
                  <a:lnTo>
                    <a:pt x="398891" y="573101"/>
                  </a:lnTo>
                  <a:lnTo>
                    <a:pt x="399592" y="574853"/>
                  </a:lnTo>
                  <a:lnTo>
                    <a:pt x="400293" y="576254"/>
                  </a:lnTo>
                  <a:lnTo>
                    <a:pt x="400994" y="578007"/>
                  </a:lnTo>
                  <a:lnTo>
                    <a:pt x="401345" y="579760"/>
                  </a:lnTo>
                  <a:lnTo>
                    <a:pt x="402046" y="581160"/>
                  </a:lnTo>
                  <a:lnTo>
                    <a:pt x="402747" y="582913"/>
                  </a:lnTo>
                  <a:lnTo>
                    <a:pt x="403448" y="584317"/>
                  </a:lnTo>
                  <a:lnTo>
                    <a:pt x="404149" y="586070"/>
                  </a:lnTo>
                  <a:lnTo>
                    <a:pt x="404850" y="587470"/>
                  </a:lnTo>
                  <a:lnTo>
                    <a:pt x="405551" y="589223"/>
                  </a:lnTo>
                  <a:lnTo>
                    <a:pt x="405902" y="590627"/>
                  </a:lnTo>
                  <a:lnTo>
                    <a:pt x="406603" y="592379"/>
                  </a:lnTo>
                  <a:lnTo>
                    <a:pt x="407304" y="593780"/>
                  </a:lnTo>
                  <a:lnTo>
                    <a:pt x="408005" y="595181"/>
                  </a:lnTo>
                  <a:lnTo>
                    <a:pt x="408706" y="596934"/>
                  </a:lnTo>
                  <a:lnTo>
                    <a:pt x="409407" y="598338"/>
                  </a:lnTo>
                  <a:lnTo>
                    <a:pt x="410108" y="599739"/>
                  </a:lnTo>
                  <a:lnTo>
                    <a:pt x="410458" y="601491"/>
                  </a:lnTo>
                  <a:lnTo>
                    <a:pt x="411159" y="602895"/>
                  </a:lnTo>
                  <a:lnTo>
                    <a:pt x="411861" y="604296"/>
                  </a:lnTo>
                  <a:lnTo>
                    <a:pt x="412562" y="605697"/>
                  </a:lnTo>
                  <a:lnTo>
                    <a:pt x="413263" y="607101"/>
                  </a:lnTo>
                  <a:lnTo>
                    <a:pt x="413964" y="608502"/>
                  </a:lnTo>
                  <a:lnTo>
                    <a:pt x="414665" y="609905"/>
                  </a:lnTo>
                  <a:lnTo>
                    <a:pt x="415366" y="611306"/>
                  </a:lnTo>
                  <a:lnTo>
                    <a:pt x="415716" y="612707"/>
                  </a:lnTo>
                  <a:lnTo>
                    <a:pt x="416417" y="614111"/>
                  </a:lnTo>
                  <a:lnTo>
                    <a:pt x="417118" y="615512"/>
                  </a:lnTo>
                  <a:lnTo>
                    <a:pt x="417819" y="616916"/>
                  </a:lnTo>
                  <a:lnTo>
                    <a:pt x="418520" y="618317"/>
                  </a:lnTo>
                  <a:lnTo>
                    <a:pt x="419221" y="619718"/>
                  </a:lnTo>
                  <a:lnTo>
                    <a:pt x="419922" y="621122"/>
                  </a:lnTo>
                  <a:lnTo>
                    <a:pt x="420273" y="622522"/>
                  </a:lnTo>
                  <a:lnTo>
                    <a:pt x="420974" y="623575"/>
                  </a:lnTo>
                  <a:lnTo>
                    <a:pt x="421675" y="624975"/>
                  </a:lnTo>
                  <a:lnTo>
                    <a:pt x="422376" y="626379"/>
                  </a:lnTo>
                  <a:lnTo>
                    <a:pt x="423077" y="627780"/>
                  </a:lnTo>
                  <a:lnTo>
                    <a:pt x="423778" y="628832"/>
                  </a:lnTo>
                  <a:lnTo>
                    <a:pt x="424479" y="630233"/>
                  </a:lnTo>
                  <a:lnTo>
                    <a:pt x="424830" y="631285"/>
                  </a:lnTo>
                  <a:lnTo>
                    <a:pt x="425531" y="632689"/>
                  </a:lnTo>
                  <a:lnTo>
                    <a:pt x="426232" y="633738"/>
                  </a:lnTo>
                  <a:lnTo>
                    <a:pt x="426933" y="635142"/>
                  </a:lnTo>
                  <a:lnTo>
                    <a:pt x="427634" y="636194"/>
                  </a:lnTo>
                  <a:lnTo>
                    <a:pt x="428335" y="637595"/>
                  </a:lnTo>
                  <a:lnTo>
                    <a:pt x="429036" y="638648"/>
                  </a:lnTo>
                  <a:lnTo>
                    <a:pt x="429387" y="640048"/>
                  </a:lnTo>
                  <a:lnTo>
                    <a:pt x="430088" y="641101"/>
                  </a:lnTo>
                  <a:lnTo>
                    <a:pt x="430789" y="642153"/>
                  </a:lnTo>
                  <a:lnTo>
                    <a:pt x="431490" y="643205"/>
                  </a:lnTo>
                  <a:lnTo>
                    <a:pt x="432191" y="644606"/>
                  </a:lnTo>
                  <a:lnTo>
                    <a:pt x="432892" y="645658"/>
                  </a:lnTo>
                  <a:lnTo>
                    <a:pt x="433593" y="646710"/>
                  </a:lnTo>
                  <a:lnTo>
                    <a:pt x="433943" y="647759"/>
                  </a:lnTo>
                  <a:lnTo>
                    <a:pt x="434644" y="648811"/>
                  </a:lnTo>
                  <a:lnTo>
                    <a:pt x="435345" y="649864"/>
                  </a:lnTo>
                  <a:lnTo>
                    <a:pt x="436046" y="650916"/>
                  </a:lnTo>
                  <a:lnTo>
                    <a:pt x="436747" y="651968"/>
                  </a:lnTo>
                  <a:lnTo>
                    <a:pt x="437448" y="653017"/>
                  </a:lnTo>
                  <a:lnTo>
                    <a:pt x="438150" y="654069"/>
                  </a:lnTo>
                  <a:lnTo>
                    <a:pt x="438500" y="655121"/>
                  </a:lnTo>
                  <a:lnTo>
                    <a:pt x="439201" y="656174"/>
                  </a:lnTo>
                  <a:lnTo>
                    <a:pt x="439902" y="657226"/>
                  </a:lnTo>
                  <a:lnTo>
                    <a:pt x="440603" y="657926"/>
                  </a:lnTo>
                  <a:lnTo>
                    <a:pt x="441304" y="658978"/>
                  </a:lnTo>
                  <a:lnTo>
                    <a:pt x="442005" y="660027"/>
                  </a:lnTo>
                  <a:lnTo>
                    <a:pt x="442706" y="661080"/>
                  </a:lnTo>
                  <a:lnTo>
                    <a:pt x="443057" y="661780"/>
                  </a:lnTo>
                  <a:lnTo>
                    <a:pt x="443758" y="662832"/>
                  </a:lnTo>
                  <a:lnTo>
                    <a:pt x="444459" y="663533"/>
                  </a:lnTo>
                  <a:lnTo>
                    <a:pt x="445160" y="664585"/>
                  </a:lnTo>
                  <a:lnTo>
                    <a:pt x="445861" y="665285"/>
                  </a:lnTo>
                  <a:lnTo>
                    <a:pt x="446562" y="666337"/>
                  </a:lnTo>
                  <a:lnTo>
                    <a:pt x="447263" y="667038"/>
                  </a:lnTo>
                  <a:lnTo>
                    <a:pt x="447964" y="668090"/>
                  </a:lnTo>
                  <a:lnTo>
                    <a:pt x="448315" y="668790"/>
                  </a:lnTo>
                  <a:lnTo>
                    <a:pt x="449016" y="669494"/>
                  </a:lnTo>
                  <a:lnTo>
                    <a:pt x="449717" y="670543"/>
                  </a:lnTo>
                  <a:lnTo>
                    <a:pt x="450418" y="671246"/>
                  </a:lnTo>
                  <a:lnTo>
                    <a:pt x="451119" y="671947"/>
                  </a:lnTo>
                  <a:lnTo>
                    <a:pt x="451820" y="672647"/>
                  </a:lnTo>
                  <a:lnTo>
                    <a:pt x="452521" y="673348"/>
                  </a:lnTo>
                  <a:lnTo>
                    <a:pt x="452871" y="674048"/>
                  </a:lnTo>
                  <a:lnTo>
                    <a:pt x="453572" y="674752"/>
                  </a:lnTo>
                  <a:lnTo>
                    <a:pt x="454273" y="675452"/>
                  </a:lnTo>
                  <a:lnTo>
                    <a:pt x="454974" y="676153"/>
                  </a:lnTo>
                  <a:lnTo>
                    <a:pt x="455676" y="676853"/>
                  </a:lnTo>
                  <a:lnTo>
                    <a:pt x="456377" y="677553"/>
                  </a:lnTo>
                  <a:lnTo>
                    <a:pt x="457078" y="678257"/>
                  </a:lnTo>
                  <a:lnTo>
                    <a:pt x="457428" y="678957"/>
                  </a:lnTo>
                  <a:lnTo>
                    <a:pt x="458129" y="679658"/>
                  </a:lnTo>
                  <a:lnTo>
                    <a:pt x="458830" y="680358"/>
                  </a:lnTo>
                  <a:lnTo>
                    <a:pt x="459531" y="680710"/>
                  </a:lnTo>
                  <a:lnTo>
                    <a:pt x="460232" y="681410"/>
                  </a:lnTo>
                  <a:lnTo>
                    <a:pt x="460933" y="682111"/>
                  </a:lnTo>
                  <a:lnTo>
                    <a:pt x="461634" y="682463"/>
                  </a:lnTo>
                  <a:lnTo>
                    <a:pt x="461985" y="683163"/>
                  </a:lnTo>
                  <a:lnTo>
                    <a:pt x="462686" y="683515"/>
                  </a:lnTo>
                  <a:lnTo>
                    <a:pt x="463387" y="684215"/>
                  </a:lnTo>
                  <a:lnTo>
                    <a:pt x="464088" y="684564"/>
                  </a:lnTo>
                  <a:lnTo>
                    <a:pt x="464789" y="685267"/>
                  </a:lnTo>
                  <a:lnTo>
                    <a:pt x="465490" y="685616"/>
                  </a:lnTo>
                  <a:lnTo>
                    <a:pt x="466191" y="685968"/>
                  </a:lnTo>
                  <a:lnTo>
                    <a:pt x="466542" y="686668"/>
                  </a:lnTo>
                  <a:lnTo>
                    <a:pt x="467243" y="687020"/>
                  </a:lnTo>
                  <a:lnTo>
                    <a:pt x="467944" y="687369"/>
                  </a:lnTo>
                  <a:lnTo>
                    <a:pt x="468645" y="687720"/>
                  </a:lnTo>
                  <a:lnTo>
                    <a:pt x="469346" y="688069"/>
                  </a:lnTo>
                  <a:lnTo>
                    <a:pt x="470047" y="688772"/>
                  </a:lnTo>
                  <a:lnTo>
                    <a:pt x="470748" y="689121"/>
                  </a:lnTo>
                  <a:lnTo>
                    <a:pt x="471098" y="689473"/>
                  </a:lnTo>
                  <a:lnTo>
                    <a:pt x="471799" y="689822"/>
                  </a:lnTo>
                  <a:lnTo>
                    <a:pt x="472500" y="690173"/>
                  </a:lnTo>
                  <a:lnTo>
                    <a:pt x="473202" y="690525"/>
                  </a:lnTo>
                  <a:lnTo>
                    <a:pt x="473903" y="690525"/>
                  </a:lnTo>
                  <a:lnTo>
                    <a:pt x="474604" y="690874"/>
                  </a:lnTo>
                  <a:lnTo>
                    <a:pt x="475305" y="691226"/>
                  </a:lnTo>
                  <a:lnTo>
                    <a:pt x="475655" y="691574"/>
                  </a:lnTo>
                  <a:lnTo>
                    <a:pt x="476356" y="691926"/>
                  </a:lnTo>
                  <a:lnTo>
                    <a:pt x="477057" y="691926"/>
                  </a:lnTo>
                  <a:lnTo>
                    <a:pt x="477758" y="692278"/>
                  </a:lnTo>
                  <a:lnTo>
                    <a:pt x="478459" y="692626"/>
                  </a:lnTo>
                  <a:lnTo>
                    <a:pt x="479160" y="692626"/>
                  </a:lnTo>
                  <a:lnTo>
                    <a:pt x="479861" y="692978"/>
                  </a:lnTo>
                  <a:lnTo>
                    <a:pt x="480562" y="692978"/>
                  </a:lnTo>
                  <a:lnTo>
                    <a:pt x="480913" y="693327"/>
                  </a:lnTo>
                  <a:lnTo>
                    <a:pt x="482315" y="693327"/>
                  </a:lnTo>
                  <a:lnTo>
                    <a:pt x="483016" y="693679"/>
                  </a:lnTo>
                  <a:lnTo>
                    <a:pt x="485119" y="693679"/>
                  </a:lnTo>
                  <a:lnTo>
                    <a:pt x="485470" y="694030"/>
                  </a:lnTo>
                  <a:lnTo>
                    <a:pt x="491429" y="694030"/>
                  </a:lnTo>
                  <a:lnTo>
                    <a:pt x="492130" y="693679"/>
                  </a:lnTo>
                  <a:lnTo>
                    <a:pt x="493532" y="693679"/>
                  </a:lnTo>
                  <a:lnTo>
                    <a:pt x="494233" y="693327"/>
                  </a:lnTo>
                  <a:lnTo>
                    <a:pt x="495284" y="693327"/>
                  </a:lnTo>
                  <a:lnTo>
                    <a:pt x="495985" y="692978"/>
                  </a:lnTo>
                  <a:lnTo>
                    <a:pt x="496686" y="692978"/>
                  </a:lnTo>
                  <a:lnTo>
                    <a:pt x="497387" y="692626"/>
                  </a:lnTo>
                  <a:lnTo>
                    <a:pt x="498088" y="692626"/>
                  </a:lnTo>
                  <a:lnTo>
                    <a:pt x="498789" y="692278"/>
                  </a:lnTo>
                  <a:lnTo>
                    <a:pt x="499140" y="691926"/>
                  </a:lnTo>
                  <a:lnTo>
                    <a:pt x="499841" y="691926"/>
                  </a:lnTo>
                  <a:lnTo>
                    <a:pt x="500542" y="691574"/>
                  </a:lnTo>
                  <a:lnTo>
                    <a:pt x="501243" y="691226"/>
                  </a:lnTo>
                  <a:lnTo>
                    <a:pt x="501944" y="690874"/>
                  </a:lnTo>
                  <a:lnTo>
                    <a:pt x="502645" y="690874"/>
                  </a:lnTo>
                  <a:lnTo>
                    <a:pt x="503346" y="690525"/>
                  </a:lnTo>
                  <a:lnTo>
                    <a:pt x="503697" y="690173"/>
                  </a:lnTo>
                  <a:lnTo>
                    <a:pt x="504398" y="689822"/>
                  </a:lnTo>
                  <a:lnTo>
                    <a:pt x="505099" y="689473"/>
                  </a:lnTo>
                  <a:lnTo>
                    <a:pt x="505800" y="689121"/>
                  </a:lnTo>
                  <a:lnTo>
                    <a:pt x="506501" y="688772"/>
                  </a:lnTo>
                  <a:lnTo>
                    <a:pt x="507202" y="688421"/>
                  </a:lnTo>
                  <a:lnTo>
                    <a:pt x="507903" y="688069"/>
                  </a:lnTo>
                  <a:lnTo>
                    <a:pt x="508254" y="687369"/>
                  </a:lnTo>
                  <a:lnTo>
                    <a:pt x="508955" y="687020"/>
                  </a:lnTo>
                  <a:lnTo>
                    <a:pt x="509656" y="686668"/>
                  </a:lnTo>
                  <a:lnTo>
                    <a:pt x="510357" y="686316"/>
                  </a:lnTo>
                  <a:lnTo>
                    <a:pt x="511058" y="685616"/>
                  </a:lnTo>
                  <a:lnTo>
                    <a:pt x="511759" y="685267"/>
                  </a:lnTo>
                  <a:lnTo>
                    <a:pt x="512460" y="684916"/>
                  </a:lnTo>
                  <a:lnTo>
                    <a:pt x="513161" y="684215"/>
                  </a:lnTo>
                  <a:lnTo>
                    <a:pt x="513511" y="683863"/>
                  </a:lnTo>
                  <a:lnTo>
                    <a:pt x="514212" y="683163"/>
                  </a:lnTo>
                  <a:lnTo>
                    <a:pt x="514913" y="682463"/>
                  </a:lnTo>
                  <a:lnTo>
                    <a:pt x="515614" y="682111"/>
                  </a:lnTo>
                  <a:lnTo>
                    <a:pt x="516315" y="681410"/>
                  </a:lnTo>
                  <a:lnTo>
                    <a:pt x="517017" y="681059"/>
                  </a:lnTo>
                  <a:lnTo>
                    <a:pt x="517718" y="680358"/>
                  </a:lnTo>
                  <a:lnTo>
                    <a:pt x="518068" y="679658"/>
                  </a:lnTo>
                  <a:lnTo>
                    <a:pt x="518769" y="678957"/>
                  </a:lnTo>
                  <a:lnTo>
                    <a:pt x="519470" y="678257"/>
                  </a:lnTo>
                  <a:lnTo>
                    <a:pt x="520171" y="677905"/>
                  </a:lnTo>
                  <a:lnTo>
                    <a:pt x="520872" y="677205"/>
                  </a:lnTo>
                  <a:lnTo>
                    <a:pt x="521573" y="676504"/>
                  </a:lnTo>
                  <a:lnTo>
                    <a:pt x="522274" y="675801"/>
                  </a:lnTo>
                  <a:lnTo>
                    <a:pt x="522625" y="675100"/>
                  </a:lnTo>
                  <a:lnTo>
                    <a:pt x="523326" y="674400"/>
                  </a:lnTo>
                  <a:lnTo>
                    <a:pt x="524027" y="673700"/>
                  </a:lnTo>
                  <a:lnTo>
                    <a:pt x="524728" y="672999"/>
                  </a:lnTo>
                  <a:lnTo>
                    <a:pt x="525429" y="671947"/>
                  </a:lnTo>
                  <a:lnTo>
                    <a:pt x="526130" y="671246"/>
                  </a:lnTo>
                  <a:lnTo>
                    <a:pt x="526831" y="670543"/>
                  </a:lnTo>
                  <a:lnTo>
                    <a:pt x="527182" y="669843"/>
                  </a:lnTo>
                  <a:lnTo>
                    <a:pt x="527883" y="668790"/>
                  </a:lnTo>
                  <a:lnTo>
                    <a:pt x="528584" y="668090"/>
                  </a:lnTo>
                  <a:lnTo>
                    <a:pt x="529285" y="667390"/>
                  </a:lnTo>
                  <a:lnTo>
                    <a:pt x="529986" y="666337"/>
                  </a:lnTo>
                  <a:lnTo>
                    <a:pt x="530687" y="665637"/>
                  </a:lnTo>
                  <a:lnTo>
                    <a:pt x="531388" y="664585"/>
                  </a:lnTo>
                  <a:lnTo>
                    <a:pt x="531738" y="663884"/>
                  </a:lnTo>
                  <a:lnTo>
                    <a:pt x="532439" y="662832"/>
                  </a:lnTo>
                  <a:lnTo>
                    <a:pt x="533140" y="662132"/>
                  </a:lnTo>
                  <a:lnTo>
                    <a:pt x="533841" y="661080"/>
                  </a:lnTo>
                  <a:lnTo>
                    <a:pt x="534543" y="660027"/>
                  </a:lnTo>
                  <a:lnTo>
                    <a:pt x="535244" y="659327"/>
                  </a:lnTo>
                  <a:lnTo>
                    <a:pt x="535945" y="658275"/>
                  </a:lnTo>
                  <a:lnTo>
                    <a:pt x="536295" y="657226"/>
                  </a:lnTo>
                  <a:lnTo>
                    <a:pt x="536996" y="656174"/>
                  </a:lnTo>
                  <a:lnTo>
                    <a:pt x="537697" y="655473"/>
                  </a:lnTo>
                  <a:lnTo>
                    <a:pt x="538398" y="654421"/>
                  </a:lnTo>
                  <a:lnTo>
                    <a:pt x="539099" y="653369"/>
                  </a:lnTo>
                  <a:lnTo>
                    <a:pt x="539800" y="652317"/>
                  </a:lnTo>
                  <a:lnTo>
                    <a:pt x="540501" y="651264"/>
                  </a:lnTo>
                  <a:lnTo>
                    <a:pt x="540852" y="650215"/>
                  </a:lnTo>
                  <a:lnTo>
                    <a:pt x="541553" y="649163"/>
                  </a:lnTo>
                  <a:lnTo>
                    <a:pt x="542254" y="648111"/>
                  </a:lnTo>
                  <a:lnTo>
                    <a:pt x="542955" y="647059"/>
                  </a:lnTo>
                  <a:lnTo>
                    <a:pt x="543656" y="645658"/>
                  </a:lnTo>
                  <a:lnTo>
                    <a:pt x="544357" y="644606"/>
                  </a:lnTo>
                  <a:lnTo>
                    <a:pt x="545058" y="643554"/>
                  </a:lnTo>
                  <a:lnTo>
                    <a:pt x="545759" y="642501"/>
                  </a:lnTo>
                  <a:lnTo>
                    <a:pt x="546110" y="641452"/>
                  </a:lnTo>
                  <a:lnTo>
                    <a:pt x="546811" y="640048"/>
                  </a:lnTo>
                  <a:lnTo>
                    <a:pt x="547512" y="638996"/>
                  </a:lnTo>
                  <a:lnTo>
                    <a:pt x="548213" y="637595"/>
                  </a:lnTo>
                  <a:lnTo>
                    <a:pt x="548914" y="636543"/>
                  </a:lnTo>
                  <a:lnTo>
                    <a:pt x="549615" y="635491"/>
                  </a:lnTo>
                  <a:lnTo>
                    <a:pt x="550316" y="634090"/>
                  </a:lnTo>
                  <a:lnTo>
                    <a:pt x="550666" y="633038"/>
                  </a:lnTo>
                  <a:lnTo>
                    <a:pt x="551367" y="631637"/>
                  </a:lnTo>
                  <a:lnTo>
                    <a:pt x="552069" y="630585"/>
                  </a:lnTo>
                  <a:lnTo>
                    <a:pt x="552770" y="629184"/>
                  </a:lnTo>
                  <a:lnTo>
                    <a:pt x="553471" y="627780"/>
                  </a:lnTo>
                  <a:lnTo>
                    <a:pt x="554172" y="626728"/>
                  </a:lnTo>
                  <a:lnTo>
                    <a:pt x="554873" y="625327"/>
                  </a:lnTo>
                  <a:lnTo>
                    <a:pt x="555223" y="623926"/>
                  </a:lnTo>
                  <a:lnTo>
                    <a:pt x="555924" y="622522"/>
                  </a:lnTo>
                  <a:lnTo>
                    <a:pt x="556625" y="621470"/>
                  </a:lnTo>
                  <a:lnTo>
                    <a:pt x="557326" y="620069"/>
                  </a:lnTo>
                  <a:lnTo>
                    <a:pt x="558027" y="618668"/>
                  </a:lnTo>
                  <a:lnTo>
                    <a:pt x="558728" y="617265"/>
                  </a:lnTo>
                  <a:lnTo>
                    <a:pt x="559429" y="615864"/>
                  </a:lnTo>
                  <a:lnTo>
                    <a:pt x="559780" y="614460"/>
                  </a:lnTo>
                  <a:lnTo>
                    <a:pt x="560481" y="613059"/>
                  </a:lnTo>
                  <a:lnTo>
                    <a:pt x="561182" y="611658"/>
                  </a:lnTo>
                  <a:lnTo>
                    <a:pt x="561883" y="610254"/>
                  </a:lnTo>
                  <a:lnTo>
                    <a:pt x="562584" y="608853"/>
                  </a:lnTo>
                  <a:lnTo>
                    <a:pt x="563285" y="607449"/>
                  </a:lnTo>
                  <a:lnTo>
                    <a:pt x="563986" y="606049"/>
                  </a:lnTo>
                  <a:lnTo>
                    <a:pt x="564337" y="604648"/>
                  </a:lnTo>
                  <a:lnTo>
                    <a:pt x="565038" y="603244"/>
                  </a:lnTo>
                  <a:lnTo>
                    <a:pt x="565739" y="601491"/>
                  </a:lnTo>
                  <a:lnTo>
                    <a:pt x="566440" y="600090"/>
                  </a:lnTo>
                  <a:lnTo>
                    <a:pt x="567141" y="598686"/>
                  </a:lnTo>
                  <a:lnTo>
                    <a:pt x="567842" y="597286"/>
                  </a:lnTo>
                  <a:lnTo>
                    <a:pt x="568543" y="595533"/>
                  </a:lnTo>
                  <a:lnTo>
                    <a:pt x="568893" y="594132"/>
                  </a:lnTo>
                  <a:lnTo>
                    <a:pt x="569595" y="592379"/>
                  </a:lnTo>
                  <a:lnTo>
                    <a:pt x="570296" y="590976"/>
                  </a:lnTo>
                  <a:lnTo>
                    <a:pt x="570997" y="589575"/>
                  </a:lnTo>
                  <a:lnTo>
                    <a:pt x="571698" y="587822"/>
                  </a:lnTo>
                  <a:lnTo>
                    <a:pt x="572399" y="586418"/>
                  </a:lnTo>
                  <a:lnTo>
                    <a:pt x="573100" y="584666"/>
                  </a:lnTo>
                  <a:lnTo>
                    <a:pt x="573450" y="583265"/>
                  </a:lnTo>
                  <a:lnTo>
                    <a:pt x="574151" y="581512"/>
                  </a:lnTo>
                  <a:lnTo>
                    <a:pt x="574852" y="579760"/>
                  </a:lnTo>
                  <a:lnTo>
                    <a:pt x="575553" y="578359"/>
                  </a:lnTo>
                  <a:lnTo>
                    <a:pt x="576254" y="576606"/>
                  </a:lnTo>
                  <a:lnTo>
                    <a:pt x="576955" y="574853"/>
                  </a:lnTo>
                  <a:lnTo>
                    <a:pt x="577656" y="573450"/>
                  </a:lnTo>
                  <a:lnTo>
                    <a:pt x="578358" y="571697"/>
                  </a:lnTo>
                  <a:lnTo>
                    <a:pt x="578708" y="569944"/>
                  </a:lnTo>
                  <a:lnTo>
                    <a:pt x="579409" y="568192"/>
                  </a:lnTo>
                  <a:lnTo>
                    <a:pt x="580110" y="566791"/>
                  </a:lnTo>
                  <a:lnTo>
                    <a:pt x="580811" y="565038"/>
                  </a:lnTo>
                  <a:lnTo>
                    <a:pt x="581512" y="563286"/>
                  </a:lnTo>
                  <a:lnTo>
                    <a:pt x="582213" y="561533"/>
                  </a:lnTo>
                  <a:lnTo>
                    <a:pt x="582914" y="559781"/>
                  </a:lnTo>
                  <a:lnTo>
                    <a:pt x="583265" y="558028"/>
                  </a:lnTo>
                  <a:lnTo>
                    <a:pt x="583966" y="556275"/>
                  </a:lnTo>
                  <a:lnTo>
                    <a:pt x="584667" y="554523"/>
                  </a:lnTo>
                  <a:lnTo>
                    <a:pt x="585368" y="552770"/>
                  </a:lnTo>
                  <a:lnTo>
                    <a:pt x="586069" y="551018"/>
                  </a:lnTo>
                  <a:lnTo>
                    <a:pt x="586770" y="549265"/>
                  </a:lnTo>
                  <a:lnTo>
                    <a:pt x="587471" y="547512"/>
                  </a:lnTo>
                  <a:lnTo>
                    <a:pt x="587822" y="545760"/>
                  </a:lnTo>
                  <a:lnTo>
                    <a:pt x="588523" y="544007"/>
                  </a:lnTo>
                  <a:lnTo>
                    <a:pt x="589224" y="542255"/>
                  </a:lnTo>
                  <a:lnTo>
                    <a:pt x="589925" y="540502"/>
                  </a:lnTo>
                  <a:lnTo>
                    <a:pt x="590626" y="538749"/>
                  </a:lnTo>
                  <a:lnTo>
                    <a:pt x="591327" y="536645"/>
                  </a:lnTo>
                  <a:lnTo>
                    <a:pt x="592028" y="534892"/>
                  </a:lnTo>
                  <a:lnTo>
                    <a:pt x="592378" y="533140"/>
                  </a:lnTo>
                  <a:lnTo>
                    <a:pt x="593079" y="531387"/>
                  </a:lnTo>
                  <a:lnTo>
                    <a:pt x="593780" y="529286"/>
                  </a:lnTo>
                  <a:lnTo>
                    <a:pt x="594481" y="527533"/>
                  </a:lnTo>
                  <a:lnTo>
                    <a:pt x="595182" y="525781"/>
                  </a:lnTo>
                  <a:lnTo>
                    <a:pt x="595884" y="523676"/>
                  </a:lnTo>
                  <a:lnTo>
                    <a:pt x="596585" y="521924"/>
                  </a:lnTo>
                  <a:lnTo>
                    <a:pt x="596935" y="520171"/>
                  </a:lnTo>
                  <a:lnTo>
                    <a:pt x="597636" y="518067"/>
                  </a:lnTo>
                  <a:lnTo>
                    <a:pt x="598337" y="516314"/>
                  </a:lnTo>
                  <a:lnTo>
                    <a:pt x="599038" y="514213"/>
                  </a:lnTo>
                  <a:lnTo>
                    <a:pt x="599739" y="512460"/>
                  </a:lnTo>
                  <a:lnTo>
                    <a:pt x="600440" y="510708"/>
                  </a:lnTo>
                  <a:lnTo>
                    <a:pt x="601141" y="508603"/>
                  </a:lnTo>
                  <a:lnTo>
                    <a:pt x="601492" y="506502"/>
                  </a:lnTo>
                  <a:lnTo>
                    <a:pt x="602193" y="504749"/>
                  </a:lnTo>
                  <a:lnTo>
                    <a:pt x="602894" y="502645"/>
                  </a:lnTo>
                  <a:lnTo>
                    <a:pt x="603595" y="500893"/>
                  </a:lnTo>
                  <a:lnTo>
                    <a:pt x="604296" y="498788"/>
                  </a:lnTo>
                  <a:lnTo>
                    <a:pt x="604997" y="497036"/>
                  </a:lnTo>
                  <a:lnTo>
                    <a:pt x="605698" y="494934"/>
                  </a:lnTo>
                  <a:lnTo>
                    <a:pt x="606049" y="492830"/>
                  </a:lnTo>
                  <a:lnTo>
                    <a:pt x="606750" y="491077"/>
                  </a:lnTo>
                  <a:lnTo>
                    <a:pt x="607451" y="488976"/>
                  </a:lnTo>
                  <a:lnTo>
                    <a:pt x="608152" y="486872"/>
                  </a:lnTo>
                  <a:lnTo>
                    <a:pt x="608853" y="485119"/>
                  </a:lnTo>
                  <a:lnTo>
                    <a:pt x="609554" y="483015"/>
                  </a:lnTo>
                  <a:lnTo>
                    <a:pt x="610255" y="480914"/>
                  </a:lnTo>
                  <a:lnTo>
                    <a:pt x="610956" y="479161"/>
                  </a:lnTo>
                  <a:lnTo>
                    <a:pt x="611306" y="477057"/>
                  </a:lnTo>
                  <a:lnTo>
                    <a:pt x="612007" y="474955"/>
                  </a:lnTo>
                  <a:lnTo>
                    <a:pt x="612708" y="472851"/>
                  </a:lnTo>
                  <a:lnTo>
                    <a:pt x="613410" y="470747"/>
                  </a:lnTo>
                  <a:lnTo>
                    <a:pt x="614111" y="468994"/>
                  </a:lnTo>
                  <a:lnTo>
                    <a:pt x="614812" y="466893"/>
                  </a:lnTo>
                  <a:lnTo>
                    <a:pt x="615513" y="464788"/>
                  </a:lnTo>
                  <a:lnTo>
                    <a:pt x="615863" y="462687"/>
                  </a:lnTo>
                  <a:lnTo>
                    <a:pt x="616564" y="460583"/>
                  </a:lnTo>
                  <a:lnTo>
                    <a:pt x="617265" y="458478"/>
                  </a:lnTo>
                  <a:lnTo>
                    <a:pt x="617966" y="456377"/>
                  </a:lnTo>
                  <a:lnTo>
                    <a:pt x="618667" y="454273"/>
                  </a:lnTo>
                  <a:lnTo>
                    <a:pt x="619368" y="452520"/>
                  </a:lnTo>
                  <a:lnTo>
                    <a:pt x="620069" y="450419"/>
                  </a:lnTo>
                  <a:lnTo>
                    <a:pt x="620420" y="448315"/>
                  </a:lnTo>
                  <a:lnTo>
                    <a:pt x="621121" y="446210"/>
                  </a:lnTo>
                  <a:lnTo>
                    <a:pt x="621822" y="444109"/>
                  </a:lnTo>
                  <a:lnTo>
                    <a:pt x="622523" y="442005"/>
                  </a:lnTo>
                  <a:lnTo>
                    <a:pt x="623224" y="439903"/>
                  </a:lnTo>
                  <a:lnTo>
                    <a:pt x="623925" y="437799"/>
                  </a:lnTo>
                  <a:lnTo>
                    <a:pt x="624626" y="435695"/>
                  </a:lnTo>
                  <a:lnTo>
                    <a:pt x="624977" y="433593"/>
                  </a:lnTo>
                  <a:lnTo>
                    <a:pt x="625678" y="431489"/>
                  </a:lnTo>
                  <a:lnTo>
                    <a:pt x="626379" y="429388"/>
                  </a:lnTo>
                  <a:lnTo>
                    <a:pt x="627080" y="427283"/>
                  </a:lnTo>
                  <a:lnTo>
                    <a:pt x="627781" y="425179"/>
                  </a:lnTo>
                  <a:lnTo>
                    <a:pt x="628482" y="423078"/>
                  </a:lnTo>
                  <a:lnTo>
                    <a:pt x="629183" y="420625"/>
                  </a:lnTo>
                  <a:lnTo>
                    <a:pt x="629533" y="418520"/>
                  </a:lnTo>
                  <a:lnTo>
                    <a:pt x="630234" y="416416"/>
                  </a:lnTo>
                  <a:lnTo>
                    <a:pt x="630936" y="414315"/>
                  </a:lnTo>
                  <a:lnTo>
                    <a:pt x="631637" y="412210"/>
                  </a:lnTo>
                  <a:lnTo>
                    <a:pt x="632338" y="410109"/>
                  </a:lnTo>
                  <a:lnTo>
                    <a:pt x="633039" y="408005"/>
                  </a:lnTo>
                  <a:lnTo>
                    <a:pt x="633740" y="405900"/>
                  </a:lnTo>
                  <a:lnTo>
                    <a:pt x="634090" y="403799"/>
                  </a:lnTo>
                  <a:lnTo>
                    <a:pt x="634791" y="401346"/>
                  </a:lnTo>
                  <a:lnTo>
                    <a:pt x="635492" y="399242"/>
                  </a:lnTo>
                  <a:lnTo>
                    <a:pt x="636193" y="397137"/>
                  </a:lnTo>
                  <a:lnTo>
                    <a:pt x="636894" y="395036"/>
                  </a:lnTo>
                  <a:lnTo>
                    <a:pt x="637595" y="392932"/>
                  </a:lnTo>
                  <a:lnTo>
                    <a:pt x="638296" y="390830"/>
                  </a:lnTo>
                  <a:lnTo>
                    <a:pt x="638647" y="388374"/>
                  </a:lnTo>
                  <a:lnTo>
                    <a:pt x="639348" y="386273"/>
                  </a:lnTo>
                  <a:lnTo>
                    <a:pt x="640049" y="384169"/>
                  </a:lnTo>
                  <a:lnTo>
                    <a:pt x="640750" y="382067"/>
                  </a:lnTo>
                  <a:lnTo>
                    <a:pt x="641451" y="379963"/>
                  </a:lnTo>
                  <a:lnTo>
                    <a:pt x="642152" y="377859"/>
                  </a:lnTo>
                  <a:lnTo>
                    <a:pt x="642853" y="375406"/>
                  </a:lnTo>
                  <a:lnTo>
                    <a:pt x="643554" y="373304"/>
                  </a:lnTo>
                  <a:lnTo>
                    <a:pt x="643905" y="371200"/>
                  </a:lnTo>
                  <a:lnTo>
                    <a:pt x="644606" y="369096"/>
                  </a:lnTo>
                  <a:lnTo>
                    <a:pt x="645307" y="366995"/>
                  </a:lnTo>
                  <a:lnTo>
                    <a:pt x="646008" y="364541"/>
                  </a:lnTo>
                  <a:lnTo>
                    <a:pt x="646709" y="362437"/>
                  </a:lnTo>
                  <a:lnTo>
                    <a:pt x="647410" y="360333"/>
                  </a:lnTo>
                  <a:lnTo>
                    <a:pt x="648111" y="358232"/>
                  </a:lnTo>
                  <a:lnTo>
                    <a:pt x="648462" y="355778"/>
                  </a:lnTo>
                  <a:lnTo>
                    <a:pt x="649163" y="353674"/>
                  </a:lnTo>
                  <a:lnTo>
                    <a:pt x="649864" y="351570"/>
                  </a:lnTo>
                  <a:lnTo>
                    <a:pt x="650565" y="349469"/>
                  </a:lnTo>
                  <a:lnTo>
                    <a:pt x="651266" y="347364"/>
                  </a:lnTo>
                  <a:lnTo>
                    <a:pt x="651967" y="344911"/>
                  </a:lnTo>
                  <a:lnTo>
                    <a:pt x="652668" y="342807"/>
                  </a:lnTo>
                  <a:lnTo>
                    <a:pt x="653018" y="340706"/>
                  </a:lnTo>
                  <a:lnTo>
                    <a:pt x="653719" y="338601"/>
                  </a:lnTo>
                  <a:lnTo>
                    <a:pt x="654420" y="336148"/>
                  </a:lnTo>
                  <a:lnTo>
                    <a:pt x="655121" y="334044"/>
                  </a:lnTo>
                  <a:lnTo>
                    <a:pt x="655822" y="331943"/>
                  </a:lnTo>
                  <a:lnTo>
                    <a:pt x="656523" y="329838"/>
                  </a:lnTo>
                  <a:lnTo>
                    <a:pt x="657225" y="327737"/>
                  </a:lnTo>
                  <a:lnTo>
                    <a:pt x="657575" y="325281"/>
                  </a:lnTo>
                  <a:lnTo>
                    <a:pt x="658276" y="323180"/>
                  </a:lnTo>
                  <a:lnTo>
                    <a:pt x="658977" y="321075"/>
                  </a:lnTo>
                  <a:lnTo>
                    <a:pt x="659678" y="318974"/>
                  </a:lnTo>
                  <a:lnTo>
                    <a:pt x="660379" y="316870"/>
                  </a:lnTo>
                  <a:lnTo>
                    <a:pt x="661080" y="314417"/>
                  </a:lnTo>
                  <a:lnTo>
                    <a:pt x="661781" y="312312"/>
                  </a:lnTo>
                  <a:lnTo>
                    <a:pt x="662132" y="310211"/>
                  </a:lnTo>
                  <a:lnTo>
                    <a:pt x="662833" y="308107"/>
                  </a:lnTo>
                  <a:lnTo>
                    <a:pt x="663534" y="306002"/>
                  </a:lnTo>
                  <a:lnTo>
                    <a:pt x="664235" y="303549"/>
                  </a:lnTo>
                  <a:lnTo>
                    <a:pt x="664936" y="301448"/>
                  </a:lnTo>
                  <a:lnTo>
                    <a:pt x="665637" y="299344"/>
                  </a:lnTo>
                  <a:lnTo>
                    <a:pt x="666338" y="297240"/>
                  </a:lnTo>
                  <a:lnTo>
                    <a:pt x="666689" y="295137"/>
                  </a:lnTo>
                  <a:lnTo>
                    <a:pt x="667390" y="293034"/>
                  </a:lnTo>
                  <a:lnTo>
                    <a:pt x="668091" y="290931"/>
                  </a:lnTo>
                  <a:lnTo>
                    <a:pt x="668792" y="288477"/>
                  </a:lnTo>
                  <a:lnTo>
                    <a:pt x="669493" y="286374"/>
                  </a:lnTo>
                  <a:lnTo>
                    <a:pt x="670194" y="284271"/>
                  </a:lnTo>
                  <a:lnTo>
                    <a:pt x="670895" y="282168"/>
                  </a:lnTo>
                  <a:lnTo>
                    <a:pt x="671245" y="280065"/>
                  </a:lnTo>
                  <a:lnTo>
                    <a:pt x="671946" y="277962"/>
                  </a:lnTo>
                  <a:lnTo>
                    <a:pt x="672647" y="275859"/>
                  </a:lnTo>
                  <a:lnTo>
                    <a:pt x="673348" y="273756"/>
                  </a:lnTo>
                  <a:lnTo>
                    <a:pt x="674049" y="271653"/>
                  </a:lnTo>
                  <a:lnTo>
                    <a:pt x="674751" y="269549"/>
                  </a:lnTo>
                  <a:lnTo>
                    <a:pt x="675452" y="267096"/>
                  </a:lnTo>
                  <a:lnTo>
                    <a:pt x="676153" y="264993"/>
                  </a:lnTo>
                  <a:lnTo>
                    <a:pt x="676503" y="262890"/>
                  </a:lnTo>
                  <a:lnTo>
                    <a:pt x="677204" y="260786"/>
                  </a:lnTo>
                  <a:lnTo>
                    <a:pt x="677905" y="258683"/>
                  </a:lnTo>
                  <a:lnTo>
                    <a:pt x="678606" y="256580"/>
                  </a:lnTo>
                  <a:lnTo>
                    <a:pt x="679307" y="254477"/>
                  </a:lnTo>
                  <a:lnTo>
                    <a:pt x="680008" y="252374"/>
                  </a:lnTo>
                  <a:lnTo>
                    <a:pt x="680709" y="250271"/>
                  </a:lnTo>
                  <a:lnTo>
                    <a:pt x="681060" y="248168"/>
                  </a:lnTo>
                  <a:lnTo>
                    <a:pt x="681761" y="246065"/>
                  </a:lnTo>
                  <a:lnTo>
                    <a:pt x="682462" y="243961"/>
                  </a:lnTo>
                  <a:lnTo>
                    <a:pt x="683163" y="242209"/>
                  </a:lnTo>
                  <a:lnTo>
                    <a:pt x="683864" y="240106"/>
                  </a:lnTo>
                  <a:lnTo>
                    <a:pt x="684565" y="238003"/>
                  </a:lnTo>
                  <a:lnTo>
                    <a:pt x="685266" y="235899"/>
                  </a:lnTo>
                  <a:lnTo>
                    <a:pt x="685617" y="233796"/>
                  </a:lnTo>
                  <a:lnTo>
                    <a:pt x="686318" y="231693"/>
                  </a:lnTo>
                  <a:lnTo>
                    <a:pt x="687019" y="229590"/>
                  </a:lnTo>
                  <a:lnTo>
                    <a:pt x="687720" y="227487"/>
                  </a:lnTo>
                  <a:lnTo>
                    <a:pt x="688421" y="225734"/>
                  </a:lnTo>
                  <a:lnTo>
                    <a:pt x="689122" y="223631"/>
                  </a:lnTo>
                  <a:lnTo>
                    <a:pt x="689823" y="221528"/>
                  </a:lnTo>
                  <a:lnTo>
                    <a:pt x="690173" y="219425"/>
                  </a:lnTo>
                  <a:lnTo>
                    <a:pt x="690874" y="217322"/>
                  </a:lnTo>
                  <a:lnTo>
                    <a:pt x="691575" y="215569"/>
                  </a:lnTo>
                  <a:lnTo>
                    <a:pt x="692277" y="213466"/>
                  </a:lnTo>
                  <a:lnTo>
                    <a:pt x="692978" y="211363"/>
                  </a:lnTo>
                  <a:lnTo>
                    <a:pt x="693679" y="209260"/>
                  </a:lnTo>
                  <a:lnTo>
                    <a:pt x="694380" y="207507"/>
                  </a:lnTo>
                  <a:lnTo>
                    <a:pt x="694730" y="205404"/>
                  </a:lnTo>
                  <a:lnTo>
                    <a:pt x="695431" y="203301"/>
                  </a:lnTo>
                  <a:lnTo>
                    <a:pt x="696132" y="201549"/>
                  </a:lnTo>
                  <a:lnTo>
                    <a:pt x="696833" y="199445"/>
                  </a:lnTo>
                  <a:lnTo>
                    <a:pt x="697534" y="197342"/>
                  </a:lnTo>
                  <a:lnTo>
                    <a:pt x="698235" y="195590"/>
                  </a:lnTo>
                  <a:lnTo>
                    <a:pt x="698936" y="193487"/>
                  </a:lnTo>
                  <a:lnTo>
                    <a:pt x="699287" y="191734"/>
                  </a:lnTo>
                  <a:lnTo>
                    <a:pt x="699988" y="189631"/>
                  </a:lnTo>
                  <a:lnTo>
                    <a:pt x="700689" y="187878"/>
                  </a:lnTo>
                  <a:lnTo>
                    <a:pt x="701390" y="185775"/>
                  </a:lnTo>
                  <a:lnTo>
                    <a:pt x="702091" y="184023"/>
                  </a:lnTo>
                  <a:lnTo>
                    <a:pt x="702792" y="181919"/>
                  </a:lnTo>
                  <a:lnTo>
                    <a:pt x="703493" y="180167"/>
                  </a:lnTo>
                  <a:lnTo>
                    <a:pt x="703844" y="178064"/>
                  </a:lnTo>
                  <a:lnTo>
                    <a:pt x="704545" y="176311"/>
                  </a:lnTo>
                  <a:lnTo>
                    <a:pt x="705246" y="174208"/>
                  </a:lnTo>
                  <a:lnTo>
                    <a:pt x="705947" y="172455"/>
                  </a:lnTo>
                  <a:lnTo>
                    <a:pt x="706648" y="170703"/>
                  </a:lnTo>
                  <a:lnTo>
                    <a:pt x="707349" y="168600"/>
                  </a:lnTo>
                  <a:lnTo>
                    <a:pt x="708050" y="166847"/>
                  </a:lnTo>
                  <a:lnTo>
                    <a:pt x="708751" y="165094"/>
                  </a:lnTo>
                  <a:lnTo>
                    <a:pt x="709101" y="162991"/>
                  </a:lnTo>
                  <a:lnTo>
                    <a:pt x="709803" y="161239"/>
                  </a:lnTo>
                  <a:lnTo>
                    <a:pt x="710504" y="159486"/>
                  </a:lnTo>
                  <a:lnTo>
                    <a:pt x="711205" y="157734"/>
                  </a:lnTo>
                  <a:lnTo>
                    <a:pt x="711906" y="155630"/>
                  </a:lnTo>
                  <a:lnTo>
                    <a:pt x="712607" y="153878"/>
                  </a:lnTo>
                  <a:lnTo>
                    <a:pt x="713308" y="152125"/>
                  </a:lnTo>
                  <a:lnTo>
                    <a:pt x="713658" y="150373"/>
                  </a:lnTo>
                  <a:lnTo>
                    <a:pt x="714359" y="148620"/>
                  </a:lnTo>
                  <a:lnTo>
                    <a:pt x="715060" y="146867"/>
                  </a:lnTo>
                  <a:lnTo>
                    <a:pt x="715761" y="145115"/>
                  </a:lnTo>
                  <a:lnTo>
                    <a:pt x="716462" y="143362"/>
                  </a:lnTo>
                  <a:lnTo>
                    <a:pt x="717163" y="141610"/>
                  </a:lnTo>
                  <a:lnTo>
                    <a:pt x="717864" y="139857"/>
                  </a:lnTo>
                  <a:lnTo>
                    <a:pt x="718215" y="138104"/>
                  </a:lnTo>
                  <a:lnTo>
                    <a:pt x="718916" y="136352"/>
                  </a:lnTo>
                  <a:lnTo>
                    <a:pt x="719617" y="134599"/>
                  </a:lnTo>
                  <a:lnTo>
                    <a:pt x="720318" y="132847"/>
                  </a:lnTo>
                  <a:lnTo>
                    <a:pt x="721019" y="131094"/>
                  </a:lnTo>
                  <a:lnTo>
                    <a:pt x="721720" y="129341"/>
                  </a:lnTo>
                  <a:lnTo>
                    <a:pt x="722421" y="127589"/>
                  </a:lnTo>
                  <a:lnTo>
                    <a:pt x="722772" y="125836"/>
                  </a:lnTo>
                  <a:lnTo>
                    <a:pt x="723473" y="124434"/>
                  </a:lnTo>
                  <a:lnTo>
                    <a:pt x="724174" y="122682"/>
                  </a:lnTo>
                  <a:lnTo>
                    <a:pt x="724875" y="120929"/>
                  </a:lnTo>
                  <a:lnTo>
                    <a:pt x="725576" y="119176"/>
                  </a:lnTo>
                  <a:lnTo>
                    <a:pt x="726277" y="117774"/>
                  </a:lnTo>
                  <a:lnTo>
                    <a:pt x="726978" y="116022"/>
                  </a:lnTo>
                  <a:lnTo>
                    <a:pt x="727329" y="114269"/>
                  </a:lnTo>
                  <a:lnTo>
                    <a:pt x="728030" y="112867"/>
                  </a:lnTo>
                  <a:lnTo>
                    <a:pt x="728731" y="111114"/>
                  </a:lnTo>
                  <a:lnTo>
                    <a:pt x="729432" y="109712"/>
                  </a:lnTo>
                  <a:lnTo>
                    <a:pt x="730133" y="107960"/>
                  </a:lnTo>
                  <a:lnTo>
                    <a:pt x="730834" y="106558"/>
                  </a:lnTo>
                  <a:lnTo>
                    <a:pt x="731535" y="104805"/>
                  </a:lnTo>
                  <a:lnTo>
                    <a:pt x="731885" y="103403"/>
                  </a:lnTo>
                  <a:lnTo>
                    <a:pt x="732586" y="101650"/>
                  </a:lnTo>
                  <a:lnTo>
                    <a:pt x="733287" y="100248"/>
                  </a:lnTo>
                  <a:lnTo>
                    <a:pt x="733988" y="98846"/>
                  </a:lnTo>
                  <a:lnTo>
                    <a:pt x="734689" y="97094"/>
                  </a:lnTo>
                  <a:lnTo>
                    <a:pt x="735390" y="95691"/>
                  </a:lnTo>
                  <a:lnTo>
                    <a:pt x="736092" y="94289"/>
                  </a:lnTo>
                  <a:lnTo>
                    <a:pt x="736442" y="92537"/>
                  </a:lnTo>
                  <a:lnTo>
                    <a:pt x="737143" y="91135"/>
                  </a:lnTo>
                  <a:lnTo>
                    <a:pt x="737844" y="89733"/>
                  </a:lnTo>
                  <a:lnTo>
                    <a:pt x="738545" y="88331"/>
                  </a:lnTo>
                  <a:lnTo>
                    <a:pt x="739246" y="86928"/>
                  </a:lnTo>
                  <a:lnTo>
                    <a:pt x="739947" y="85526"/>
                  </a:lnTo>
                  <a:lnTo>
                    <a:pt x="740648" y="84124"/>
                  </a:lnTo>
                  <a:lnTo>
                    <a:pt x="741349" y="82722"/>
                  </a:lnTo>
                  <a:lnTo>
                    <a:pt x="741700" y="81320"/>
                  </a:lnTo>
                  <a:lnTo>
                    <a:pt x="742401" y="79918"/>
                  </a:lnTo>
                  <a:lnTo>
                    <a:pt x="743102" y="78516"/>
                  </a:lnTo>
                  <a:lnTo>
                    <a:pt x="743803" y="77114"/>
                  </a:lnTo>
                  <a:lnTo>
                    <a:pt x="744504" y="75712"/>
                  </a:lnTo>
                  <a:lnTo>
                    <a:pt x="745205" y="74310"/>
                  </a:lnTo>
                  <a:lnTo>
                    <a:pt x="745906" y="72908"/>
                  </a:lnTo>
                  <a:lnTo>
                    <a:pt x="746257" y="71506"/>
                  </a:lnTo>
                  <a:lnTo>
                    <a:pt x="746958" y="70454"/>
                  </a:lnTo>
                  <a:lnTo>
                    <a:pt x="747659" y="69052"/>
                  </a:lnTo>
                  <a:lnTo>
                    <a:pt x="748360" y="67650"/>
                  </a:lnTo>
                  <a:lnTo>
                    <a:pt x="749061" y="66248"/>
                  </a:lnTo>
                  <a:lnTo>
                    <a:pt x="749762" y="65196"/>
                  </a:lnTo>
                  <a:lnTo>
                    <a:pt x="750463" y="63794"/>
                  </a:lnTo>
                  <a:lnTo>
                    <a:pt x="750813" y="62743"/>
                  </a:lnTo>
                  <a:lnTo>
                    <a:pt x="751514" y="61341"/>
                  </a:lnTo>
                  <a:lnTo>
                    <a:pt x="752215" y="60289"/>
                  </a:lnTo>
                  <a:lnTo>
                    <a:pt x="752916" y="58887"/>
                  </a:lnTo>
                  <a:lnTo>
                    <a:pt x="753618" y="57835"/>
                  </a:lnTo>
                  <a:lnTo>
                    <a:pt x="754319" y="56433"/>
                  </a:lnTo>
                  <a:lnTo>
                    <a:pt x="755020" y="55382"/>
                  </a:lnTo>
                  <a:lnTo>
                    <a:pt x="755370" y="53980"/>
                  </a:lnTo>
                  <a:lnTo>
                    <a:pt x="756071" y="52928"/>
                  </a:lnTo>
                  <a:lnTo>
                    <a:pt x="756772" y="51876"/>
                  </a:lnTo>
                  <a:lnTo>
                    <a:pt x="757473" y="50825"/>
                  </a:lnTo>
                  <a:lnTo>
                    <a:pt x="758174" y="49423"/>
                  </a:lnTo>
                  <a:lnTo>
                    <a:pt x="758875" y="48371"/>
                  </a:lnTo>
                  <a:lnTo>
                    <a:pt x="759576" y="47320"/>
                  </a:lnTo>
                  <a:lnTo>
                    <a:pt x="759927" y="46268"/>
                  </a:lnTo>
                  <a:lnTo>
                    <a:pt x="760628" y="45217"/>
                  </a:lnTo>
                  <a:lnTo>
                    <a:pt x="761329" y="44165"/>
                  </a:lnTo>
                  <a:lnTo>
                    <a:pt x="762030" y="43113"/>
                  </a:lnTo>
                  <a:lnTo>
                    <a:pt x="762731" y="42062"/>
                  </a:lnTo>
                  <a:lnTo>
                    <a:pt x="763432" y="41010"/>
                  </a:lnTo>
                  <a:lnTo>
                    <a:pt x="764133" y="39959"/>
                  </a:lnTo>
                  <a:lnTo>
                    <a:pt x="764484" y="38907"/>
                  </a:lnTo>
                  <a:lnTo>
                    <a:pt x="765185" y="37856"/>
                  </a:lnTo>
                  <a:lnTo>
                    <a:pt x="765886" y="36804"/>
                  </a:lnTo>
                  <a:lnTo>
                    <a:pt x="766587" y="36103"/>
                  </a:lnTo>
                  <a:lnTo>
                    <a:pt x="767288" y="35052"/>
                  </a:lnTo>
                  <a:lnTo>
                    <a:pt x="767989" y="34000"/>
                  </a:lnTo>
                  <a:lnTo>
                    <a:pt x="768690" y="32948"/>
                  </a:lnTo>
                  <a:lnTo>
                    <a:pt x="769040" y="32247"/>
                  </a:lnTo>
                  <a:lnTo>
                    <a:pt x="769741" y="31196"/>
                  </a:lnTo>
                  <a:lnTo>
                    <a:pt x="770442" y="30495"/>
                  </a:lnTo>
                  <a:lnTo>
                    <a:pt x="771144" y="29443"/>
                  </a:lnTo>
                  <a:lnTo>
                    <a:pt x="771845" y="28742"/>
                  </a:lnTo>
                  <a:lnTo>
                    <a:pt x="772546" y="27691"/>
                  </a:lnTo>
                  <a:lnTo>
                    <a:pt x="773247" y="26990"/>
                  </a:lnTo>
                  <a:lnTo>
                    <a:pt x="773948" y="25938"/>
                  </a:lnTo>
                  <a:lnTo>
                    <a:pt x="774298" y="25237"/>
                  </a:lnTo>
                  <a:lnTo>
                    <a:pt x="774999" y="24536"/>
                  </a:lnTo>
                  <a:lnTo>
                    <a:pt x="775700" y="23484"/>
                  </a:lnTo>
                  <a:lnTo>
                    <a:pt x="776401" y="22783"/>
                  </a:lnTo>
                  <a:lnTo>
                    <a:pt x="777102" y="22082"/>
                  </a:lnTo>
                  <a:lnTo>
                    <a:pt x="777803" y="21381"/>
                  </a:lnTo>
                  <a:lnTo>
                    <a:pt x="778504" y="20680"/>
                  </a:lnTo>
                  <a:lnTo>
                    <a:pt x="778855" y="19979"/>
                  </a:lnTo>
                  <a:lnTo>
                    <a:pt x="779556" y="19278"/>
                  </a:lnTo>
                  <a:lnTo>
                    <a:pt x="780257" y="18577"/>
                  </a:lnTo>
                  <a:lnTo>
                    <a:pt x="780958" y="17876"/>
                  </a:lnTo>
                  <a:lnTo>
                    <a:pt x="781659" y="17175"/>
                  </a:lnTo>
                  <a:lnTo>
                    <a:pt x="782360" y="16474"/>
                  </a:lnTo>
                  <a:lnTo>
                    <a:pt x="783061" y="15773"/>
                  </a:lnTo>
                  <a:lnTo>
                    <a:pt x="783412" y="15072"/>
                  </a:lnTo>
                  <a:lnTo>
                    <a:pt x="784113" y="14371"/>
                  </a:lnTo>
                  <a:lnTo>
                    <a:pt x="784814" y="13670"/>
                  </a:lnTo>
                  <a:lnTo>
                    <a:pt x="785515" y="13319"/>
                  </a:lnTo>
                  <a:lnTo>
                    <a:pt x="786216" y="12618"/>
                  </a:lnTo>
                  <a:lnTo>
                    <a:pt x="786917" y="11917"/>
                  </a:lnTo>
                  <a:lnTo>
                    <a:pt x="787618" y="11567"/>
                  </a:lnTo>
                  <a:lnTo>
                    <a:pt x="787968" y="10866"/>
                  </a:lnTo>
                  <a:lnTo>
                    <a:pt x="788670" y="10515"/>
                  </a:lnTo>
                  <a:lnTo>
                    <a:pt x="789371" y="9814"/>
                  </a:lnTo>
                  <a:lnTo>
                    <a:pt x="790072" y="9464"/>
                  </a:lnTo>
                  <a:lnTo>
                    <a:pt x="790773" y="8763"/>
                  </a:lnTo>
                  <a:lnTo>
                    <a:pt x="791474" y="8412"/>
                  </a:lnTo>
                  <a:lnTo>
                    <a:pt x="792175" y="8061"/>
                  </a:lnTo>
                  <a:lnTo>
                    <a:pt x="792525" y="7360"/>
                  </a:lnTo>
                  <a:lnTo>
                    <a:pt x="793226" y="7010"/>
                  </a:lnTo>
                  <a:lnTo>
                    <a:pt x="793927" y="6659"/>
                  </a:lnTo>
                  <a:lnTo>
                    <a:pt x="794628" y="6309"/>
                  </a:lnTo>
                  <a:lnTo>
                    <a:pt x="795329" y="5958"/>
                  </a:lnTo>
                  <a:lnTo>
                    <a:pt x="796030" y="5257"/>
                  </a:lnTo>
                  <a:lnTo>
                    <a:pt x="796731" y="4907"/>
                  </a:lnTo>
                  <a:lnTo>
                    <a:pt x="797082" y="4556"/>
                  </a:lnTo>
                  <a:lnTo>
                    <a:pt x="797783" y="4206"/>
                  </a:lnTo>
                  <a:lnTo>
                    <a:pt x="798484" y="3855"/>
                  </a:lnTo>
                  <a:lnTo>
                    <a:pt x="799185" y="3505"/>
                  </a:lnTo>
                  <a:lnTo>
                    <a:pt x="799886" y="3505"/>
                  </a:lnTo>
                  <a:lnTo>
                    <a:pt x="800587" y="3154"/>
                  </a:lnTo>
                  <a:lnTo>
                    <a:pt x="801288" y="2804"/>
                  </a:lnTo>
                  <a:lnTo>
                    <a:pt x="801639" y="2453"/>
                  </a:lnTo>
                  <a:lnTo>
                    <a:pt x="802340" y="2103"/>
                  </a:lnTo>
                  <a:lnTo>
                    <a:pt x="803041" y="2103"/>
                  </a:lnTo>
                  <a:lnTo>
                    <a:pt x="803742" y="1752"/>
                  </a:lnTo>
                  <a:lnTo>
                    <a:pt x="804443" y="1402"/>
                  </a:lnTo>
                  <a:lnTo>
                    <a:pt x="805144" y="1402"/>
                  </a:lnTo>
                  <a:lnTo>
                    <a:pt x="805845" y="1051"/>
                  </a:lnTo>
                  <a:lnTo>
                    <a:pt x="806546" y="1051"/>
                  </a:lnTo>
                  <a:lnTo>
                    <a:pt x="806897" y="701"/>
                  </a:lnTo>
                  <a:lnTo>
                    <a:pt x="808299" y="701"/>
                  </a:lnTo>
                  <a:lnTo>
                    <a:pt x="809000" y="350"/>
                  </a:lnTo>
                  <a:lnTo>
                    <a:pt x="811103" y="350"/>
                  </a:lnTo>
                  <a:lnTo>
                    <a:pt x="811453" y="0"/>
                  </a:lnTo>
                  <a:lnTo>
                    <a:pt x="817412" y="0"/>
                  </a:lnTo>
                  <a:lnTo>
                    <a:pt x="818113" y="350"/>
                  </a:lnTo>
                  <a:lnTo>
                    <a:pt x="819515" y="350"/>
                  </a:lnTo>
                  <a:lnTo>
                    <a:pt x="820216" y="701"/>
                  </a:lnTo>
                  <a:lnTo>
                    <a:pt x="821268" y="701"/>
                  </a:lnTo>
                  <a:lnTo>
                    <a:pt x="821969" y="1051"/>
                  </a:lnTo>
                  <a:lnTo>
                    <a:pt x="822670" y="1051"/>
                  </a:lnTo>
                  <a:lnTo>
                    <a:pt x="823371" y="1402"/>
                  </a:lnTo>
                  <a:lnTo>
                    <a:pt x="824072" y="1402"/>
                  </a:lnTo>
                  <a:lnTo>
                    <a:pt x="824773" y="1752"/>
                  </a:lnTo>
                  <a:lnTo>
                    <a:pt x="825124" y="2103"/>
                  </a:lnTo>
                  <a:lnTo>
                    <a:pt x="825825" y="2103"/>
                  </a:lnTo>
                  <a:lnTo>
                    <a:pt x="826526" y="2453"/>
                  </a:lnTo>
                  <a:lnTo>
                    <a:pt x="827227" y="2804"/>
                  </a:lnTo>
                  <a:lnTo>
                    <a:pt x="827928" y="3154"/>
                  </a:lnTo>
                  <a:lnTo>
                    <a:pt x="828629" y="3154"/>
                  </a:lnTo>
                  <a:lnTo>
                    <a:pt x="829330" y="3505"/>
                  </a:lnTo>
                  <a:lnTo>
                    <a:pt x="829680" y="3855"/>
                  </a:lnTo>
                  <a:lnTo>
                    <a:pt x="830381" y="4206"/>
                  </a:lnTo>
                  <a:lnTo>
                    <a:pt x="831082" y="4556"/>
                  </a:lnTo>
                  <a:lnTo>
                    <a:pt x="831783" y="4907"/>
                  </a:lnTo>
                  <a:lnTo>
                    <a:pt x="832485" y="5257"/>
                  </a:lnTo>
                  <a:lnTo>
                    <a:pt x="833186" y="5608"/>
                  </a:lnTo>
                  <a:lnTo>
                    <a:pt x="833887" y="5958"/>
                  </a:lnTo>
                  <a:lnTo>
                    <a:pt x="834237" y="6659"/>
                  </a:lnTo>
                  <a:lnTo>
                    <a:pt x="834938" y="7010"/>
                  </a:lnTo>
                  <a:lnTo>
                    <a:pt x="835639" y="7360"/>
                  </a:lnTo>
                  <a:lnTo>
                    <a:pt x="836340" y="7711"/>
                  </a:lnTo>
                  <a:lnTo>
                    <a:pt x="837041" y="8412"/>
                  </a:lnTo>
                  <a:lnTo>
                    <a:pt x="837742" y="8763"/>
                  </a:lnTo>
                  <a:lnTo>
                    <a:pt x="838443" y="9113"/>
                  </a:lnTo>
                  <a:lnTo>
                    <a:pt x="839144" y="9814"/>
                  </a:lnTo>
                  <a:lnTo>
                    <a:pt x="839495" y="10165"/>
                  </a:lnTo>
                  <a:lnTo>
                    <a:pt x="840196" y="10866"/>
                  </a:lnTo>
                  <a:lnTo>
                    <a:pt x="840897" y="11567"/>
                  </a:lnTo>
                  <a:lnTo>
                    <a:pt x="841598" y="11917"/>
                  </a:lnTo>
                  <a:lnTo>
                    <a:pt x="842299" y="12618"/>
                  </a:lnTo>
                  <a:lnTo>
                    <a:pt x="843000" y="12969"/>
                  </a:lnTo>
                  <a:lnTo>
                    <a:pt x="843701" y="13670"/>
                  </a:lnTo>
                  <a:lnTo>
                    <a:pt x="844052" y="14371"/>
                  </a:lnTo>
                  <a:lnTo>
                    <a:pt x="844753" y="15072"/>
                  </a:lnTo>
                  <a:lnTo>
                    <a:pt x="845454" y="15773"/>
                  </a:lnTo>
                  <a:lnTo>
                    <a:pt x="846155" y="16123"/>
                  </a:lnTo>
                  <a:lnTo>
                    <a:pt x="846856" y="16824"/>
                  </a:lnTo>
                  <a:lnTo>
                    <a:pt x="847557" y="17526"/>
                  </a:lnTo>
                  <a:lnTo>
                    <a:pt x="848258" y="18227"/>
                  </a:lnTo>
                  <a:lnTo>
                    <a:pt x="848608" y="18928"/>
                  </a:lnTo>
                  <a:lnTo>
                    <a:pt x="849309" y="19629"/>
                  </a:lnTo>
                  <a:lnTo>
                    <a:pt x="850011" y="20330"/>
                  </a:lnTo>
                  <a:lnTo>
                    <a:pt x="850712" y="21031"/>
                  </a:lnTo>
                  <a:lnTo>
                    <a:pt x="851413" y="22082"/>
                  </a:lnTo>
                  <a:lnTo>
                    <a:pt x="852114" y="22783"/>
                  </a:lnTo>
                  <a:lnTo>
                    <a:pt x="852815" y="23484"/>
                  </a:lnTo>
                  <a:lnTo>
                    <a:pt x="853165" y="24185"/>
                  </a:lnTo>
                  <a:lnTo>
                    <a:pt x="853866" y="25237"/>
                  </a:lnTo>
                  <a:lnTo>
                    <a:pt x="854567" y="25938"/>
                  </a:lnTo>
                  <a:lnTo>
                    <a:pt x="855268" y="26639"/>
                  </a:lnTo>
                  <a:lnTo>
                    <a:pt x="855969" y="27691"/>
                  </a:lnTo>
                  <a:lnTo>
                    <a:pt x="856670" y="28392"/>
                  </a:lnTo>
                  <a:lnTo>
                    <a:pt x="857371" y="29443"/>
                  </a:lnTo>
                  <a:lnTo>
                    <a:pt x="857722" y="30144"/>
                  </a:lnTo>
                  <a:lnTo>
                    <a:pt x="858423" y="31196"/>
                  </a:lnTo>
                  <a:lnTo>
                    <a:pt x="859124" y="31897"/>
                  </a:lnTo>
                  <a:lnTo>
                    <a:pt x="859825" y="32948"/>
                  </a:lnTo>
                  <a:lnTo>
                    <a:pt x="860526" y="34000"/>
                  </a:lnTo>
                  <a:lnTo>
                    <a:pt x="861227" y="34701"/>
                  </a:lnTo>
                  <a:lnTo>
                    <a:pt x="861928" y="35753"/>
                  </a:lnTo>
                  <a:lnTo>
                    <a:pt x="862279" y="36804"/>
                  </a:lnTo>
                  <a:lnTo>
                    <a:pt x="862980" y="37856"/>
                  </a:lnTo>
                  <a:lnTo>
                    <a:pt x="863681" y="38557"/>
                  </a:lnTo>
                  <a:lnTo>
                    <a:pt x="864382" y="39608"/>
                  </a:lnTo>
                  <a:lnTo>
                    <a:pt x="865083" y="40660"/>
                  </a:lnTo>
                  <a:lnTo>
                    <a:pt x="865784" y="41711"/>
                  </a:lnTo>
                  <a:lnTo>
                    <a:pt x="866485" y="42763"/>
                  </a:lnTo>
                  <a:lnTo>
                    <a:pt x="866835" y="43815"/>
                  </a:lnTo>
                  <a:lnTo>
                    <a:pt x="867537" y="44866"/>
                  </a:lnTo>
                  <a:lnTo>
                    <a:pt x="868238" y="45918"/>
                  </a:lnTo>
                  <a:lnTo>
                    <a:pt x="868939" y="46969"/>
                  </a:lnTo>
                  <a:lnTo>
                    <a:pt x="869640" y="48371"/>
                  </a:lnTo>
                  <a:lnTo>
                    <a:pt x="870341" y="49423"/>
                  </a:lnTo>
                  <a:lnTo>
                    <a:pt x="871042" y="50474"/>
                  </a:lnTo>
                  <a:lnTo>
                    <a:pt x="871743" y="51526"/>
                  </a:lnTo>
                  <a:lnTo>
                    <a:pt x="872093" y="52578"/>
                  </a:lnTo>
                  <a:lnTo>
                    <a:pt x="872794" y="53980"/>
                  </a:lnTo>
                  <a:lnTo>
                    <a:pt x="873495" y="55031"/>
                  </a:lnTo>
                  <a:lnTo>
                    <a:pt x="874196" y="56433"/>
                  </a:lnTo>
                  <a:lnTo>
                    <a:pt x="874897" y="57485"/>
                  </a:lnTo>
                  <a:lnTo>
                    <a:pt x="875598" y="58536"/>
                  </a:lnTo>
                  <a:lnTo>
                    <a:pt x="876300" y="59938"/>
                  </a:lnTo>
                  <a:lnTo>
                    <a:pt x="876650" y="60990"/>
                  </a:lnTo>
                  <a:lnTo>
                    <a:pt x="877351" y="62392"/>
                  </a:lnTo>
                  <a:lnTo>
                    <a:pt x="878052" y="63444"/>
                  </a:lnTo>
                  <a:lnTo>
                    <a:pt x="878753" y="64846"/>
                  </a:lnTo>
                  <a:lnTo>
                    <a:pt x="879454" y="66248"/>
                  </a:lnTo>
                  <a:lnTo>
                    <a:pt x="880155" y="67299"/>
                  </a:lnTo>
                  <a:lnTo>
                    <a:pt x="880856" y="68701"/>
                  </a:lnTo>
                  <a:lnTo>
                    <a:pt x="881207" y="70104"/>
                  </a:lnTo>
                  <a:lnTo>
                    <a:pt x="881908" y="71506"/>
                  </a:lnTo>
                  <a:lnTo>
                    <a:pt x="882609" y="72557"/>
                  </a:lnTo>
                  <a:lnTo>
                    <a:pt x="883310" y="73959"/>
                  </a:lnTo>
                  <a:lnTo>
                    <a:pt x="884011" y="75361"/>
                  </a:lnTo>
                  <a:lnTo>
                    <a:pt x="884712" y="76763"/>
                  </a:lnTo>
                  <a:lnTo>
                    <a:pt x="885413" y="78165"/>
                  </a:lnTo>
                  <a:lnTo>
                    <a:pt x="885764" y="79568"/>
                  </a:lnTo>
                  <a:lnTo>
                    <a:pt x="886465" y="80970"/>
                  </a:lnTo>
                  <a:lnTo>
                    <a:pt x="887166" y="82372"/>
                  </a:lnTo>
                  <a:lnTo>
                    <a:pt x="887867" y="83774"/>
                  </a:lnTo>
                  <a:lnTo>
                    <a:pt x="888568" y="85176"/>
                  </a:lnTo>
                  <a:lnTo>
                    <a:pt x="889269" y="86578"/>
                  </a:lnTo>
                  <a:lnTo>
                    <a:pt x="889970" y="87980"/>
                  </a:lnTo>
                  <a:lnTo>
                    <a:pt x="890320" y="89382"/>
                  </a:lnTo>
                  <a:lnTo>
                    <a:pt x="891021" y="90784"/>
                  </a:lnTo>
                  <a:lnTo>
                    <a:pt x="891722" y="92537"/>
                  </a:lnTo>
                  <a:lnTo>
                    <a:pt x="894877" y="99898"/>
                  </a:lnTo>
                  <a:lnTo>
                    <a:pt x="895578" y="101650"/>
                  </a:lnTo>
                  <a:lnTo>
                    <a:pt x="896279" y="103052"/>
                  </a:lnTo>
                  <a:lnTo>
                    <a:pt x="896980" y="104454"/>
                  </a:lnTo>
                  <a:lnTo>
                    <a:pt x="897681" y="106207"/>
                  </a:lnTo>
                  <a:lnTo>
                    <a:pt x="898382" y="107609"/>
                  </a:lnTo>
                  <a:lnTo>
                    <a:pt x="899083" y="109362"/>
                  </a:lnTo>
                  <a:lnTo>
                    <a:pt x="899434" y="110764"/>
                  </a:lnTo>
                  <a:lnTo>
                    <a:pt x="900135" y="112516"/>
                  </a:lnTo>
                  <a:lnTo>
                    <a:pt x="900836" y="114269"/>
                  </a:lnTo>
                  <a:lnTo>
                    <a:pt x="901537" y="115671"/>
                  </a:lnTo>
                  <a:lnTo>
                    <a:pt x="902238" y="117424"/>
                  </a:lnTo>
                  <a:lnTo>
                    <a:pt x="902939" y="119176"/>
                  </a:lnTo>
                  <a:lnTo>
                    <a:pt x="903640" y="120578"/>
                  </a:lnTo>
                  <a:lnTo>
                    <a:pt x="904341" y="122331"/>
                  </a:lnTo>
                  <a:lnTo>
                    <a:pt x="904692" y="124084"/>
                  </a:lnTo>
                  <a:lnTo>
                    <a:pt x="905393" y="125836"/>
                  </a:lnTo>
                  <a:lnTo>
                    <a:pt x="906094" y="127238"/>
                  </a:lnTo>
                  <a:lnTo>
                    <a:pt x="906795" y="128991"/>
                  </a:lnTo>
                  <a:lnTo>
                    <a:pt x="907496" y="130743"/>
                  </a:lnTo>
                  <a:lnTo>
                    <a:pt x="908197" y="132496"/>
                  </a:lnTo>
                  <a:lnTo>
                    <a:pt x="908898" y="134249"/>
                  </a:lnTo>
                  <a:lnTo>
                    <a:pt x="909248" y="136001"/>
                  </a:lnTo>
                  <a:lnTo>
                    <a:pt x="909949" y="137754"/>
                  </a:lnTo>
                  <a:lnTo>
                    <a:pt x="910650" y="139506"/>
                  </a:lnTo>
                  <a:lnTo>
                    <a:pt x="911352" y="141259"/>
                  </a:lnTo>
                  <a:lnTo>
                    <a:pt x="912053" y="143012"/>
                  </a:lnTo>
                  <a:lnTo>
                    <a:pt x="912754" y="144764"/>
                  </a:lnTo>
                  <a:lnTo>
                    <a:pt x="913455" y="146517"/>
                  </a:lnTo>
                  <a:lnTo>
                    <a:pt x="913805" y="148269"/>
                  </a:lnTo>
                  <a:lnTo>
                    <a:pt x="914506" y="150022"/>
                  </a:lnTo>
                  <a:lnTo>
                    <a:pt x="915207" y="151775"/>
                  </a:lnTo>
                  <a:lnTo>
                    <a:pt x="915908" y="153527"/>
                  </a:lnTo>
                  <a:lnTo>
                    <a:pt x="916609" y="155280"/>
                  </a:lnTo>
                  <a:lnTo>
                    <a:pt x="917310" y="157383"/>
                  </a:lnTo>
                  <a:lnTo>
                    <a:pt x="918011" y="159136"/>
                  </a:lnTo>
                  <a:lnTo>
                    <a:pt x="918362" y="160888"/>
                  </a:lnTo>
                  <a:lnTo>
                    <a:pt x="919063" y="162641"/>
                  </a:lnTo>
                  <a:lnTo>
                    <a:pt x="919764" y="164744"/>
                  </a:lnTo>
                  <a:lnTo>
                    <a:pt x="920465" y="166497"/>
                  </a:lnTo>
                  <a:lnTo>
                    <a:pt x="921166" y="168249"/>
                  </a:lnTo>
                  <a:lnTo>
                    <a:pt x="921867" y="170352"/>
                  </a:lnTo>
                  <a:lnTo>
                    <a:pt x="922568" y="172105"/>
                  </a:lnTo>
                  <a:lnTo>
                    <a:pt x="922919" y="173857"/>
                  </a:lnTo>
                  <a:lnTo>
                    <a:pt x="923620" y="175961"/>
                  </a:lnTo>
                  <a:lnTo>
                    <a:pt x="924321" y="177713"/>
                  </a:lnTo>
                  <a:lnTo>
                    <a:pt x="925022" y="179816"/>
                  </a:lnTo>
                  <a:lnTo>
                    <a:pt x="925723" y="181569"/>
                  </a:lnTo>
                  <a:lnTo>
                    <a:pt x="926424" y="183321"/>
                  </a:lnTo>
                  <a:lnTo>
                    <a:pt x="927125" y="185425"/>
                  </a:lnTo>
                  <a:lnTo>
                    <a:pt x="927475" y="187528"/>
                  </a:lnTo>
                  <a:lnTo>
                    <a:pt x="928176" y="189280"/>
                  </a:lnTo>
                  <a:lnTo>
                    <a:pt x="928878" y="191383"/>
                  </a:lnTo>
                  <a:lnTo>
                    <a:pt x="929579" y="193136"/>
                  </a:lnTo>
                  <a:lnTo>
                    <a:pt x="930280" y="195239"/>
                  </a:lnTo>
                  <a:lnTo>
                    <a:pt x="930981" y="196992"/>
                  </a:lnTo>
                  <a:lnTo>
                    <a:pt x="931682" y="199095"/>
                  </a:lnTo>
                  <a:lnTo>
                    <a:pt x="932032" y="201198"/>
                  </a:lnTo>
                  <a:lnTo>
                    <a:pt x="932733" y="202951"/>
                  </a:lnTo>
                  <a:lnTo>
                    <a:pt x="933434" y="205054"/>
                  </a:lnTo>
                  <a:lnTo>
                    <a:pt x="934135" y="207157"/>
                  </a:lnTo>
                  <a:lnTo>
                    <a:pt x="934836" y="208909"/>
                  </a:lnTo>
                  <a:lnTo>
                    <a:pt x="935537" y="211013"/>
                  </a:lnTo>
                  <a:lnTo>
                    <a:pt x="936238" y="213116"/>
                  </a:lnTo>
                  <a:lnTo>
                    <a:pt x="936939" y="214868"/>
                  </a:lnTo>
                  <a:lnTo>
                    <a:pt x="937290" y="216971"/>
                  </a:lnTo>
                  <a:lnTo>
                    <a:pt x="937991" y="219075"/>
                  </a:lnTo>
                  <a:lnTo>
                    <a:pt x="938692" y="221178"/>
                  </a:lnTo>
                  <a:lnTo>
                    <a:pt x="939393" y="223281"/>
                  </a:lnTo>
                  <a:lnTo>
                    <a:pt x="940094" y="225033"/>
                  </a:lnTo>
                  <a:lnTo>
                    <a:pt x="940795" y="227136"/>
                  </a:lnTo>
                  <a:lnTo>
                    <a:pt x="941496" y="229240"/>
                  </a:lnTo>
                  <a:lnTo>
                    <a:pt x="941847" y="231343"/>
                  </a:lnTo>
                  <a:lnTo>
                    <a:pt x="942548" y="233446"/>
                  </a:lnTo>
                  <a:lnTo>
                    <a:pt x="943249" y="235549"/>
                  </a:lnTo>
                  <a:lnTo>
                    <a:pt x="943950" y="237652"/>
                  </a:lnTo>
                  <a:lnTo>
                    <a:pt x="944651" y="239755"/>
                  </a:lnTo>
                  <a:lnTo>
                    <a:pt x="945352" y="241508"/>
                  </a:lnTo>
                  <a:lnTo>
                    <a:pt x="946053" y="243611"/>
                  </a:lnTo>
                  <a:lnTo>
                    <a:pt x="946404" y="245714"/>
                  </a:lnTo>
                  <a:lnTo>
                    <a:pt x="947105" y="247817"/>
                  </a:lnTo>
                  <a:lnTo>
                    <a:pt x="947806" y="249920"/>
                  </a:lnTo>
                  <a:lnTo>
                    <a:pt x="948507" y="252023"/>
                  </a:lnTo>
                  <a:lnTo>
                    <a:pt x="949208" y="254127"/>
                  </a:lnTo>
                  <a:lnTo>
                    <a:pt x="949909" y="256230"/>
                  </a:lnTo>
                  <a:lnTo>
                    <a:pt x="950610" y="258333"/>
                  </a:lnTo>
                  <a:lnTo>
                    <a:pt x="950960" y="260436"/>
                  </a:lnTo>
                  <a:lnTo>
                    <a:pt x="951661" y="262539"/>
                  </a:lnTo>
                  <a:lnTo>
                    <a:pt x="952362" y="264642"/>
                  </a:lnTo>
                  <a:lnTo>
                    <a:pt x="953063" y="266745"/>
                  </a:lnTo>
                  <a:lnTo>
                    <a:pt x="953764" y="268848"/>
                  </a:lnTo>
                  <a:lnTo>
                    <a:pt x="954465" y="270951"/>
                  </a:lnTo>
                  <a:lnTo>
                    <a:pt x="955167" y="273405"/>
                  </a:lnTo>
                  <a:lnTo>
                    <a:pt x="955517" y="275508"/>
                  </a:lnTo>
                  <a:lnTo>
                    <a:pt x="956218" y="277611"/>
                  </a:lnTo>
                  <a:lnTo>
                    <a:pt x="956919" y="279714"/>
                  </a:lnTo>
                  <a:lnTo>
                    <a:pt x="957620" y="281818"/>
                  </a:lnTo>
                  <a:lnTo>
                    <a:pt x="958321" y="283921"/>
                  </a:lnTo>
                  <a:lnTo>
                    <a:pt x="959022" y="286024"/>
                  </a:lnTo>
                  <a:lnTo>
                    <a:pt x="959723" y="288127"/>
                  </a:lnTo>
                  <a:lnTo>
                    <a:pt x="960074" y="290230"/>
                  </a:lnTo>
                  <a:lnTo>
                    <a:pt x="960775" y="292684"/>
                  </a:lnTo>
                  <a:lnTo>
                    <a:pt x="961476" y="294787"/>
                  </a:lnTo>
                  <a:lnTo>
                    <a:pt x="962177" y="296890"/>
                  </a:lnTo>
                  <a:lnTo>
                    <a:pt x="962878" y="298992"/>
                  </a:lnTo>
                  <a:lnTo>
                    <a:pt x="963579" y="301096"/>
                  </a:lnTo>
                  <a:lnTo>
                    <a:pt x="964280" y="303200"/>
                  </a:lnTo>
                  <a:lnTo>
                    <a:pt x="964631" y="305654"/>
                  </a:lnTo>
                  <a:lnTo>
                    <a:pt x="965332" y="307755"/>
                  </a:lnTo>
                  <a:lnTo>
                    <a:pt x="966033" y="309859"/>
                  </a:lnTo>
                  <a:lnTo>
                    <a:pt x="966734" y="311963"/>
                  </a:lnTo>
                  <a:lnTo>
                    <a:pt x="967435" y="314065"/>
                  </a:lnTo>
                  <a:lnTo>
                    <a:pt x="968136" y="316169"/>
                  </a:lnTo>
                  <a:lnTo>
                    <a:pt x="968837" y="318622"/>
                  </a:lnTo>
                  <a:lnTo>
                    <a:pt x="969538" y="320726"/>
                  </a:lnTo>
                  <a:lnTo>
                    <a:pt x="969888" y="322828"/>
                  </a:lnTo>
                  <a:lnTo>
                    <a:pt x="970589" y="324932"/>
                  </a:lnTo>
                  <a:lnTo>
                    <a:pt x="971290" y="327033"/>
                  </a:lnTo>
                  <a:lnTo>
                    <a:pt x="971991" y="329489"/>
                  </a:lnTo>
                  <a:lnTo>
                    <a:pt x="972693" y="331591"/>
                  </a:lnTo>
                  <a:lnTo>
                    <a:pt x="973394" y="333695"/>
                  </a:lnTo>
                  <a:lnTo>
                    <a:pt x="974095" y="335796"/>
                  </a:lnTo>
                  <a:lnTo>
                    <a:pt x="974445" y="338252"/>
                  </a:lnTo>
                  <a:lnTo>
                    <a:pt x="975146" y="340354"/>
                  </a:lnTo>
                  <a:lnTo>
                    <a:pt x="975847" y="342458"/>
                  </a:lnTo>
                  <a:lnTo>
                    <a:pt x="976548" y="344559"/>
                  </a:lnTo>
                  <a:lnTo>
                    <a:pt x="977249" y="346664"/>
                  </a:lnTo>
                  <a:lnTo>
                    <a:pt x="977950" y="349117"/>
                  </a:lnTo>
                  <a:lnTo>
                    <a:pt x="978651" y="351221"/>
                  </a:lnTo>
                  <a:lnTo>
                    <a:pt x="979002" y="353322"/>
                  </a:lnTo>
                  <a:lnTo>
                    <a:pt x="979703" y="355427"/>
                  </a:lnTo>
                  <a:lnTo>
                    <a:pt x="980404" y="357880"/>
                  </a:lnTo>
                  <a:lnTo>
                    <a:pt x="981105" y="359984"/>
                  </a:lnTo>
                  <a:lnTo>
                    <a:pt x="981806" y="362085"/>
                  </a:lnTo>
                  <a:lnTo>
                    <a:pt x="982507" y="364190"/>
                  </a:lnTo>
                  <a:lnTo>
                    <a:pt x="983208" y="366294"/>
                  </a:lnTo>
                  <a:lnTo>
                    <a:pt x="983559" y="368747"/>
                  </a:lnTo>
                  <a:lnTo>
                    <a:pt x="984260" y="370848"/>
                  </a:lnTo>
                  <a:lnTo>
                    <a:pt x="984961" y="372953"/>
                  </a:lnTo>
                  <a:lnTo>
                    <a:pt x="985662" y="375057"/>
                  </a:lnTo>
                  <a:lnTo>
                    <a:pt x="986363" y="377158"/>
                  </a:lnTo>
                  <a:lnTo>
                    <a:pt x="987064" y="379611"/>
                  </a:lnTo>
                  <a:lnTo>
                    <a:pt x="987765" y="381716"/>
                  </a:lnTo>
                  <a:lnTo>
                    <a:pt x="988115" y="383820"/>
                  </a:lnTo>
                  <a:lnTo>
                    <a:pt x="988816" y="385921"/>
                  </a:lnTo>
                  <a:lnTo>
                    <a:pt x="989517" y="388026"/>
                  </a:lnTo>
                  <a:lnTo>
                    <a:pt x="990219" y="390479"/>
                  </a:lnTo>
                  <a:lnTo>
                    <a:pt x="990920" y="392583"/>
                  </a:lnTo>
                  <a:lnTo>
                    <a:pt x="991621" y="394684"/>
                  </a:lnTo>
                  <a:lnTo>
                    <a:pt x="992322" y="396789"/>
                  </a:lnTo>
                  <a:lnTo>
                    <a:pt x="992672" y="398890"/>
                  </a:lnTo>
                  <a:lnTo>
                    <a:pt x="993373" y="400994"/>
                  </a:lnTo>
                  <a:lnTo>
                    <a:pt x="994074" y="403099"/>
                  </a:lnTo>
                  <a:lnTo>
                    <a:pt x="994775" y="405552"/>
                  </a:lnTo>
                  <a:lnTo>
                    <a:pt x="995476" y="407653"/>
                  </a:lnTo>
                  <a:lnTo>
                    <a:pt x="996177" y="409757"/>
                  </a:lnTo>
                  <a:lnTo>
                    <a:pt x="996878" y="411862"/>
                  </a:lnTo>
                  <a:lnTo>
                    <a:pt x="997229" y="413963"/>
                  </a:lnTo>
                  <a:lnTo>
                    <a:pt x="997930" y="416067"/>
                  </a:lnTo>
                  <a:lnTo>
                    <a:pt x="998631" y="418169"/>
                  </a:lnTo>
                  <a:lnTo>
                    <a:pt x="999332" y="420273"/>
                  </a:lnTo>
                  <a:lnTo>
                    <a:pt x="1000033" y="422377"/>
                  </a:lnTo>
                  <a:lnTo>
                    <a:pt x="1000734" y="424479"/>
                  </a:lnTo>
                  <a:lnTo>
                    <a:pt x="1001435" y="426932"/>
                  </a:lnTo>
                  <a:lnTo>
                    <a:pt x="1002136" y="429036"/>
                  </a:lnTo>
                  <a:lnTo>
                    <a:pt x="1002487" y="431140"/>
                  </a:lnTo>
                  <a:lnTo>
                    <a:pt x="1003188" y="433242"/>
                  </a:lnTo>
                  <a:lnTo>
                    <a:pt x="1003889" y="435346"/>
                  </a:lnTo>
                  <a:lnTo>
                    <a:pt x="1004590" y="437447"/>
                  </a:lnTo>
                  <a:lnTo>
                    <a:pt x="1005291" y="439552"/>
                  </a:lnTo>
                  <a:lnTo>
                    <a:pt x="1005992" y="441656"/>
                  </a:lnTo>
                  <a:lnTo>
                    <a:pt x="1006693" y="443757"/>
                  </a:lnTo>
                  <a:lnTo>
                    <a:pt x="1007043" y="445862"/>
                  </a:lnTo>
                  <a:lnTo>
                    <a:pt x="1007745" y="447963"/>
                  </a:lnTo>
                  <a:lnTo>
                    <a:pt x="1008446" y="450067"/>
                  </a:lnTo>
                  <a:lnTo>
                    <a:pt x="1009147" y="451820"/>
                  </a:lnTo>
                  <a:lnTo>
                    <a:pt x="1009848" y="453924"/>
                  </a:lnTo>
                  <a:lnTo>
                    <a:pt x="1010549" y="456025"/>
                  </a:lnTo>
                  <a:lnTo>
                    <a:pt x="1011250" y="458130"/>
                  </a:lnTo>
                  <a:lnTo>
                    <a:pt x="1011600" y="460231"/>
                  </a:lnTo>
                  <a:lnTo>
                    <a:pt x="1012301" y="462335"/>
                  </a:lnTo>
                  <a:lnTo>
                    <a:pt x="1013002" y="464440"/>
                  </a:lnTo>
                  <a:lnTo>
                    <a:pt x="1013703" y="466541"/>
                  </a:lnTo>
                  <a:lnTo>
                    <a:pt x="1014404" y="468294"/>
                  </a:lnTo>
                  <a:lnTo>
                    <a:pt x="1015105" y="470398"/>
                  </a:lnTo>
                  <a:lnTo>
                    <a:pt x="1015806" y="472499"/>
                  </a:lnTo>
                  <a:lnTo>
                    <a:pt x="1016157" y="474604"/>
                  </a:lnTo>
                  <a:lnTo>
                    <a:pt x="1016858" y="476708"/>
                  </a:lnTo>
                  <a:lnTo>
                    <a:pt x="1017559" y="478460"/>
                  </a:lnTo>
                  <a:lnTo>
                    <a:pt x="1018260" y="480562"/>
                  </a:lnTo>
                  <a:lnTo>
                    <a:pt x="1018961" y="482666"/>
                  </a:lnTo>
                  <a:lnTo>
                    <a:pt x="1019662" y="484767"/>
                  </a:lnTo>
                  <a:lnTo>
                    <a:pt x="1020363" y="486520"/>
                  </a:lnTo>
                  <a:lnTo>
                    <a:pt x="1020714" y="488624"/>
                  </a:lnTo>
                  <a:lnTo>
                    <a:pt x="1021415" y="490729"/>
                  </a:lnTo>
                  <a:lnTo>
                    <a:pt x="1022116" y="492481"/>
                  </a:lnTo>
                  <a:lnTo>
                    <a:pt x="1022817" y="494583"/>
                  </a:lnTo>
                  <a:lnTo>
                    <a:pt x="1023518" y="496687"/>
                  </a:lnTo>
                  <a:lnTo>
                    <a:pt x="1024219" y="498440"/>
                  </a:lnTo>
                  <a:lnTo>
                    <a:pt x="1024920" y="500541"/>
                  </a:lnTo>
                  <a:lnTo>
                    <a:pt x="1025271" y="502293"/>
                  </a:lnTo>
                  <a:lnTo>
                    <a:pt x="1025972" y="504398"/>
                  </a:lnTo>
                  <a:lnTo>
                    <a:pt x="1026673" y="506150"/>
                  </a:lnTo>
                  <a:lnTo>
                    <a:pt x="1027374" y="508255"/>
                  </a:lnTo>
                  <a:lnTo>
                    <a:pt x="1028075" y="510007"/>
                  </a:lnTo>
                  <a:lnTo>
                    <a:pt x="1028776" y="512109"/>
                  </a:lnTo>
                  <a:lnTo>
                    <a:pt x="1029477" y="513861"/>
                  </a:lnTo>
                  <a:lnTo>
                    <a:pt x="1029827" y="515966"/>
                  </a:lnTo>
                  <a:lnTo>
                    <a:pt x="1030528" y="517718"/>
                  </a:lnTo>
                  <a:lnTo>
                    <a:pt x="1031229" y="519819"/>
                  </a:lnTo>
                  <a:lnTo>
                    <a:pt x="1031930" y="521572"/>
                  </a:lnTo>
                  <a:lnTo>
                    <a:pt x="1032631" y="523325"/>
                  </a:lnTo>
                  <a:lnTo>
                    <a:pt x="1033332" y="525429"/>
                  </a:lnTo>
                  <a:lnTo>
                    <a:pt x="1034034" y="527182"/>
                  </a:lnTo>
                  <a:lnTo>
                    <a:pt x="1034735" y="528934"/>
                  </a:lnTo>
                  <a:lnTo>
                    <a:pt x="1035085" y="531038"/>
                  </a:lnTo>
                  <a:lnTo>
                    <a:pt x="1035786" y="532791"/>
                  </a:lnTo>
                  <a:lnTo>
                    <a:pt x="1036487" y="534544"/>
                  </a:lnTo>
                  <a:lnTo>
                    <a:pt x="1037188" y="536296"/>
                  </a:lnTo>
                  <a:lnTo>
                    <a:pt x="1037889" y="538398"/>
                  </a:lnTo>
                  <a:lnTo>
                    <a:pt x="1038590" y="540150"/>
                  </a:lnTo>
                  <a:lnTo>
                    <a:pt x="1039291" y="541903"/>
                  </a:lnTo>
                  <a:lnTo>
                    <a:pt x="1039642" y="543655"/>
                  </a:lnTo>
                  <a:lnTo>
                    <a:pt x="1040343" y="545408"/>
                  </a:lnTo>
                  <a:lnTo>
                    <a:pt x="1041044" y="547161"/>
                  </a:lnTo>
                  <a:lnTo>
                    <a:pt x="1041745" y="548913"/>
                  </a:lnTo>
                  <a:lnTo>
                    <a:pt x="1042446" y="550666"/>
                  </a:lnTo>
                  <a:lnTo>
                    <a:pt x="1043147" y="552418"/>
                  </a:lnTo>
                  <a:lnTo>
                    <a:pt x="1043848" y="554171"/>
                  </a:lnTo>
                  <a:lnTo>
                    <a:pt x="1044199" y="555924"/>
                  </a:lnTo>
                  <a:lnTo>
                    <a:pt x="1044900" y="557676"/>
                  </a:lnTo>
                  <a:lnTo>
                    <a:pt x="1045601" y="559429"/>
                  </a:lnTo>
                  <a:lnTo>
                    <a:pt x="1046302" y="561181"/>
                  </a:lnTo>
                  <a:lnTo>
                    <a:pt x="1047003" y="562934"/>
                  </a:lnTo>
                  <a:lnTo>
                    <a:pt x="1047704" y="564687"/>
                  </a:lnTo>
                  <a:lnTo>
                    <a:pt x="1048405" y="566439"/>
                  </a:lnTo>
                  <a:lnTo>
                    <a:pt x="1048755" y="568192"/>
                  </a:lnTo>
                  <a:lnTo>
                    <a:pt x="1049456" y="569596"/>
                  </a:lnTo>
                  <a:lnTo>
                    <a:pt x="1050157" y="571348"/>
                  </a:lnTo>
                  <a:lnTo>
                    <a:pt x="1050858" y="573101"/>
                  </a:lnTo>
                  <a:lnTo>
                    <a:pt x="1051560" y="574853"/>
                  </a:lnTo>
                  <a:lnTo>
                    <a:pt x="1052261" y="576254"/>
                  </a:lnTo>
                  <a:lnTo>
                    <a:pt x="1052962" y="578007"/>
                  </a:lnTo>
                  <a:lnTo>
                    <a:pt x="1053312" y="579760"/>
                  </a:lnTo>
                  <a:lnTo>
                    <a:pt x="1054013" y="581160"/>
                  </a:lnTo>
                  <a:lnTo>
                    <a:pt x="1054714" y="582913"/>
                  </a:lnTo>
                  <a:lnTo>
                    <a:pt x="1055415" y="584317"/>
                  </a:lnTo>
                  <a:lnTo>
                    <a:pt x="1056116" y="586070"/>
                  </a:lnTo>
                  <a:lnTo>
                    <a:pt x="1056817" y="587470"/>
                  </a:lnTo>
                  <a:lnTo>
                    <a:pt x="1057518" y="589223"/>
                  </a:lnTo>
                  <a:lnTo>
                    <a:pt x="1057869" y="590627"/>
                  </a:lnTo>
                  <a:lnTo>
                    <a:pt x="1058570" y="592379"/>
                  </a:lnTo>
                  <a:lnTo>
                    <a:pt x="1059271" y="593780"/>
                  </a:lnTo>
                  <a:lnTo>
                    <a:pt x="1059972" y="595181"/>
                  </a:lnTo>
                  <a:lnTo>
                    <a:pt x="1060673" y="596934"/>
                  </a:lnTo>
                  <a:lnTo>
                    <a:pt x="1061374" y="598338"/>
                  </a:lnTo>
                  <a:lnTo>
                    <a:pt x="1062075" y="599739"/>
                  </a:lnTo>
                  <a:lnTo>
                    <a:pt x="1062426" y="601491"/>
                  </a:lnTo>
                  <a:lnTo>
                    <a:pt x="1063127" y="602895"/>
                  </a:lnTo>
                  <a:lnTo>
                    <a:pt x="1063828" y="604296"/>
                  </a:lnTo>
                  <a:lnTo>
                    <a:pt x="1064529" y="605697"/>
                  </a:lnTo>
                  <a:lnTo>
                    <a:pt x="1065230" y="607101"/>
                  </a:lnTo>
                  <a:lnTo>
                    <a:pt x="1065931" y="608502"/>
                  </a:lnTo>
                  <a:lnTo>
                    <a:pt x="1066632" y="609905"/>
                  </a:lnTo>
                  <a:lnTo>
                    <a:pt x="1067333" y="611306"/>
                  </a:lnTo>
                  <a:lnTo>
                    <a:pt x="1067683" y="612707"/>
                  </a:lnTo>
                  <a:lnTo>
                    <a:pt x="1068384" y="614111"/>
                  </a:lnTo>
                  <a:lnTo>
                    <a:pt x="1069086" y="615512"/>
                  </a:lnTo>
                  <a:lnTo>
                    <a:pt x="1069787" y="616916"/>
                  </a:lnTo>
                  <a:lnTo>
                    <a:pt x="1070488" y="618317"/>
                  </a:lnTo>
                  <a:lnTo>
                    <a:pt x="1071189" y="619718"/>
                  </a:lnTo>
                  <a:lnTo>
                    <a:pt x="1071890" y="621122"/>
                  </a:lnTo>
                  <a:lnTo>
                    <a:pt x="1072240" y="622522"/>
                  </a:lnTo>
                  <a:lnTo>
                    <a:pt x="1072941" y="623575"/>
                  </a:lnTo>
                  <a:lnTo>
                    <a:pt x="1073642" y="624975"/>
                  </a:lnTo>
                  <a:lnTo>
                    <a:pt x="1074343" y="626379"/>
                  </a:lnTo>
                  <a:lnTo>
                    <a:pt x="1075044" y="627780"/>
                  </a:lnTo>
                  <a:lnTo>
                    <a:pt x="1075745" y="628832"/>
                  </a:lnTo>
                  <a:lnTo>
                    <a:pt x="1076446" y="630233"/>
                  </a:lnTo>
                  <a:lnTo>
                    <a:pt x="1076797" y="631285"/>
                  </a:lnTo>
                  <a:lnTo>
                    <a:pt x="1077498" y="632689"/>
                  </a:lnTo>
                  <a:lnTo>
                    <a:pt x="1078199" y="633738"/>
                  </a:lnTo>
                  <a:lnTo>
                    <a:pt x="1078900" y="635142"/>
                  </a:lnTo>
                  <a:lnTo>
                    <a:pt x="1079601" y="636194"/>
                  </a:lnTo>
                  <a:lnTo>
                    <a:pt x="1080302" y="637595"/>
                  </a:lnTo>
                  <a:lnTo>
                    <a:pt x="1081003" y="638648"/>
                  </a:lnTo>
                  <a:lnTo>
                    <a:pt x="1081354" y="640048"/>
                  </a:lnTo>
                  <a:lnTo>
                    <a:pt x="1082055" y="641101"/>
                  </a:lnTo>
                  <a:lnTo>
                    <a:pt x="1082756" y="642153"/>
                  </a:lnTo>
                  <a:lnTo>
                    <a:pt x="1083457" y="643205"/>
                  </a:lnTo>
                  <a:lnTo>
                    <a:pt x="1084158" y="644606"/>
                  </a:lnTo>
                  <a:lnTo>
                    <a:pt x="1084859" y="645658"/>
                  </a:lnTo>
                  <a:lnTo>
                    <a:pt x="1085560" y="646710"/>
                  </a:lnTo>
                  <a:lnTo>
                    <a:pt x="1085910" y="647759"/>
                  </a:lnTo>
                  <a:lnTo>
                    <a:pt x="1086612" y="648811"/>
                  </a:lnTo>
                  <a:lnTo>
                    <a:pt x="1087313" y="649864"/>
                  </a:lnTo>
                  <a:lnTo>
                    <a:pt x="1088014" y="650916"/>
                  </a:lnTo>
                  <a:lnTo>
                    <a:pt x="1088715" y="651968"/>
                  </a:lnTo>
                  <a:lnTo>
                    <a:pt x="1089416" y="653017"/>
                  </a:lnTo>
                  <a:lnTo>
                    <a:pt x="1090117" y="654069"/>
                  </a:lnTo>
                  <a:lnTo>
                    <a:pt x="1090467" y="655121"/>
                  </a:lnTo>
                  <a:lnTo>
                    <a:pt x="1091168" y="656174"/>
                  </a:lnTo>
                  <a:lnTo>
                    <a:pt x="1091869" y="657226"/>
                  </a:lnTo>
                  <a:lnTo>
                    <a:pt x="1092570" y="657926"/>
                  </a:lnTo>
                  <a:lnTo>
                    <a:pt x="1093271" y="658978"/>
                  </a:lnTo>
                  <a:lnTo>
                    <a:pt x="1093972" y="660027"/>
                  </a:lnTo>
                  <a:lnTo>
                    <a:pt x="1094673" y="661080"/>
                  </a:lnTo>
                  <a:lnTo>
                    <a:pt x="1095024" y="661780"/>
                  </a:lnTo>
                  <a:lnTo>
                    <a:pt x="1095725" y="662832"/>
                  </a:lnTo>
                  <a:lnTo>
                    <a:pt x="1096426" y="663533"/>
                  </a:lnTo>
                  <a:lnTo>
                    <a:pt x="1097127" y="664585"/>
                  </a:lnTo>
                  <a:lnTo>
                    <a:pt x="1097828" y="665285"/>
                  </a:lnTo>
                  <a:lnTo>
                    <a:pt x="1098529" y="666337"/>
                  </a:lnTo>
                  <a:lnTo>
                    <a:pt x="1099230" y="667038"/>
                  </a:lnTo>
                  <a:lnTo>
                    <a:pt x="1099931" y="668090"/>
                  </a:lnTo>
                  <a:lnTo>
                    <a:pt x="1100282" y="668790"/>
                  </a:lnTo>
                  <a:lnTo>
                    <a:pt x="1100983" y="669494"/>
                  </a:lnTo>
                  <a:lnTo>
                    <a:pt x="1101684" y="670543"/>
                  </a:lnTo>
                  <a:lnTo>
                    <a:pt x="1102385" y="671246"/>
                  </a:lnTo>
                  <a:lnTo>
                    <a:pt x="1103086" y="671947"/>
                  </a:lnTo>
                  <a:lnTo>
                    <a:pt x="1103787" y="672647"/>
                  </a:lnTo>
                  <a:lnTo>
                    <a:pt x="1104488" y="673348"/>
                  </a:lnTo>
                  <a:lnTo>
                    <a:pt x="1104839" y="674048"/>
                  </a:lnTo>
                  <a:lnTo>
                    <a:pt x="1105540" y="674752"/>
                  </a:lnTo>
                  <a:lnTo>
                    <a:pt x="1106241" y="675452"/>
                  </a:lnTo>
                  <a:lnTo>
                    <a:pt x="1106942" y="676153"/>
                  </a:lnTo>
                  <a:lnTo>
                    <a:pt x="1107643" y="676853"/>
                  </a:lnTo>
                  <a:lnTo>
                    <a:pt x="1108344" y="677553"/>
                  </a:lnTo>
                  <a:lnTo>
                    <a:pt x="1109045" y="678257"/>
                  </a:lnTo>
                  <a:lnTo>
                    <a:pt x="1109395" y="678957"/>
                  </a:lnTo>
                  <a:lnTo>
                    <a:pt x="1110096" y="679658"/>
                  </a:lnTo>
                  <a:lnTo>
                    <a:pt x="1110797" y="680358"/>
                  </a:lnTo>
                  <a:lnTo>
                    <a:pt x="1111498" y="680710"/>
                  </a:lnTo>
                  <a:lnTo>
                    <a:pt x="1112199" y="681410"/>
                  </a:lnTo>
                  <a:lnTo>
                    <a:pt x="1112901" y="682111"/>
                  </a:lnTo>
                  <a:lnTo>
                    <a:pt x="1113602" y="682463"/>
                  </a:lnTo>
                  <a:lnTo>
                    <a:pt x="1113952" y="683163"/>
                  </a:lnTo>
                  <a:lnTo>
                    <a:pt x="1114653" y="683515"/>
                  </a:lnTo>
                  <a:lnTo>
                    <a:pt x="1115354" y="684215"/>
                  </a:lnTo>
                  <a:lnTo>
                    <a:pt x="1116055" y="684564"/>
                  </a:lnTo>
                  <a:lnTo>
                    <a:pt x="1116756" y="685267"/>
                  </a:lnTo>
                  <a:lnTo>
                    <a:pt x="1117457" y="685616"/>
                  </a:lnTo>
                  <a:lnTo>
                    <a:pt x="1118158" y="685968"/>
                  </a:lnTo>
                  <a:lnTo>
                    <a:pt x="1118509" y="686668"/>
                  </a:lnTo>
                  <a:lnTo>
                    <a:pt x="1119210" y="687020"/>
                  </a:lnTo>
                  <a:lnTo>
                    <a:pt x="1119911" y="687369"/>
                  </a:lnTo>
                  <a:lnTo>
                    <a:pt x="1120612" y="687720"/>
                  </a:lnTo>
                  <a:lnTo>
                    <a:pt x="1121313" y="688069"/>
                  </a:lnTo>
                  <a:lnTo>
                    <a:pt x="1122014" y="688772"/>
                  </a:lnTo>
                  <a:lnTo>
                    <a:pt x="1122715" y="689121"/>
                  </a:lnTo>
                  <a:lnTo>
                    <a:pt x="1123066" y="689473"/>
                  </a:lnTo>
                  <a:lnTo>
                    <a:pt x="1123767" y="689822"/>
                  </a:lnTo>
                  <a:lnTo>
                    <a:pt x="1124468" y="690173"/>
                  </a:lnTo>
                  <a:lnTo>
                    <a:pt x="1125169" y="690525"/>
                  </a:lnTo>
                  <a:lnTo>
                    <a:pt x="1125870" y="690525"/>
                  </a:lnTo>
                  <a:lnTo>
                    <a:pt x="1126571" y="690874"/>
                  </a:lnTo>
                  <a:lnTo>
                    <a:pt x="1127272" y="691226"/>
                  </a:lnTo>
                  <a:lnTo>
                    <a:pt x="1127622" y="691574"/>
                  </a:lnTo>
                  <a:lnTo>
                    <a:pt x="1128323" y="691926"/>
                  </a:lnTo>
                  <a:lnTo>
                    <a:pt x="1129024" y="691926"/>
                  </a:lnTo>
                  <a:lnTo>
                    <a:pt x="1129725" y="692278"/>
                  </a:lnTo>
                  <a:lnTo>
                    <a:pt x="1130427" y="692626"/>
                  </a:lnTo>
                  <a:lnTo>
                    <a:pt x="1131128" y="692626"/>
                  </a:lnTo>
                  <a:lnTo>
                    <a:pt x="1131829" y="692978"/>
                  </a:lnTo>
                  <a:lnTo>
                    <a:pt x="1132530" y="692978"/>
                  </a:lnTo>
                  <a:lnTo>
                    <a:pt x="1132880" y="693327"/>
                  </a:lnTo>
                  <a:lnTo>
                    <a:pt x="1134282" y="693327"/>
                  </a:lnTo>
                  <a:lnTo>
                    <a:pt x="1134983" y="693679"/>
                  </a:lnTo>
                  <a:lnTo>
                    <a:pt x="1137086" y="693679"/>
                  </a:lnTo>
                  <a:lnTo>
                    <a:pt x="1137437" y="694030"/>
                  </a:lnTo>
                  <a:lnTo>
                    <a:pt x="1143396" y="694030"/>
                  </a:lnTo>
                  <a:lnTo>
                    <a:pt x="1144097" y="693679"/>
                  </a:lnTo>
                  <a:lnTo>
                    <a:pt x="1145499" y="693679"/>
                  </a:lnTo>
                  <a:lnTo>
                    <a:pt x="1146200" y="693327"/>
                  </a:lnTo>
                  <a:lnTo>
                    <a:pt x="1147251" y="693327"/>
                  </a:lnTo>
                  <a:lnTo>
                    <a:pt x="1147953" y="692978"/>
                  </a:lnTo>
                  <a:lnTo>
                    <a:pt x="1148654" y="692978"/>
                  </a:lnTo>
                  <a:lnTo>
                    <a:pt x="1149355" y="692626"/>
                  </a:lnTo>
                  <a:lnTo>
                    <a:pt x="1150056" y="692626"/>
                  </a:lnTo>
                  <a:lnTo>
                    <a:pt x="1150757" y="692278"/>
                  </a:lnTo>
                  <a:lnTo>
                    <a:pt x="1151107" y="691926"/>
                  </a:lnTo>
                  <a:lnTo>
                    <a:pt x="1151808" y="691926"/>
                  </a:lnTo>
                  <a:lnTo>
                    <a:pt x="1152509" y="691574"/>
                  </a:lnTo>
                  <a:lnTo>
                    <a:pt x="1153210" y="691226"/>
                  </a:lnTo>
                  <a:lnTo>
                    <a:pt x="1153911" y="690874"/>
                  </a:lnTo>
                  <a:lnTo>
                    <a:pt x="1154612" y="690874"/>
                  </a:lnTo>
                  <a:lnTo>
                    <a:pt x="1155313" y="690525"/>
                  </a:lnTo>
                  <a:lnTo>
                    <a:pt x="1155664" y="690173"/>
                  </a:lnTo>
                  <a:lnTo>
                    <a:pt x="1156365" y="689822"/>
                  </a:lnTo>
                  <a:lnTo>
                    <a:pt x="1157066" y="689473"/>
                  </a:lnTo>
                  <a:lnTo>
                    <a:pt x="1157767" y="689121"/>
                  </a:lnTo>
                  <a:lnTo>
                    <a:pt x="1158468" y="688772"/>
                  </a:lnTo>
                  <a:lnTo>
                    <a:pt x="1159169" y="688421"/>
                  </a:lnTo>
                  <a:lnTo>
                    <a:pt x="1159870" y="688069"/>
                  </a:lnTo>
                  <a:lnTo>
                    <a:pt x="1160221" y="687369"/>
                  </a:lnTo>
                  <a:lnTo>
                    <a:pt x="1160922" y="687020"/>
                  </a:lnTo>
                  <a:lnTo>
                    <a:pt x="1161623" y="686668"/>
                  </a:lnTo>
                  <a:lnTo>
                    <a:pt x="1162324" y="686316"/>
                  </a:lnTo>
                  <a:lnTo>
                    <a:pt x="1163025" y="685616"/>
                  </a:lnTo>
                  <a:lnTo>
                    <a:pt x="1163726" y="685267"/>
                  </a:lnTo>
                  <a:lnTo>
                    <a:pt x="1164427" y="684916"/>
                  </a:lnTo>
                  <a:lnTo>
                    <a:pt x="1165128" y="684215"/>
                  </a:lnTo>
                  <a:lnTo>
                    <a:pt x="1165479" y="683863"/>
                  </a:lnTo>
                  <a:lnTo>
                    <a:pt x="1166180" y="683163"/>
                  </a:lnTo>
                  <a:lnTo>
                    <a:pt x="1166881" y="682463"/>
                  </a:lnTo>
                  <a:lnTo>
                    <a:pt x="1167582" y="682111"/>
                  </a:lnTo>
                  <a:lnTo>
                    <a:pt x="1168283" y="681410"/>
                  </a:lnTo>
                  <a:lnTo>
                    <a:pt x="1168984" y="681059"/>
                  </a:lnTo>
                  <a:lnTo>
                    <a:pt x="1169685" y="680358"/>
                  </a:lnTo>
                  <a:lnTo>
                    <a:pt x="1170035" y="679658"/>
                  </a:lnTo>
                  <a:lnTo>
                    <a:pt x="1170736" y="678957"/>
                  </a:lnTo>
                  <a:lnTo>
                    <a:pt x="1171437" y="678257"/>
                  </a:lnTo>
                  <a:lnTo>
                    <a:pt x="1172138" y="677905"/>
                  </a:lnTo>
                  <a:lnTo>
                    <a:pt x="1172839" y="677205"/>
                  </a:lnTo>
                  <a:lnTo>
                    <a:pt x="1173540" y="676504"/>
                  </a:lnTo>
                  <a:lnTo>
                    <a:pt x="1174242" y="675801"/>
                  </a:lnTo>
                  <a:lnTo>
                    <a:pt x="1174592" y="675100"/>
                  </a:lnTo>
                  <a:lnTo>
                    <a:pt x="1175293" y="674400"/>
                  </a:lnTo>
                  <a:lnTo>
                    <a:pt x="1175994" y="673700"/>
                  </a:lnTo>
                  <a:lnTo>
                    <a:pt x="1176695" y="672999"/>
                  </a:lnTo>
                  <a:lnTo>
                    <a:pt x="1177396" y="671947"/>
                  </a:lnTo>
                  <a:lnTo>
                    <a:pt x="1178097" y="671246"/>
                  </a:lnTo>
                  <a:lnTo>
                    <a:pt x="1178798" y="670543"/>
                  </a:lnTo>
                  <a:lnTo>
                    <a:pt x="1179149" y="669843"/>
                  </a:lnTo>
                  <a:lnTo>
                    <a:pt x="1179850" y="668790"/>
                  </a:lnTo>
                  <a:lnTo>
                    <a:pt x="1180551" y="668090"/>
                  </a:lnTo>
                  <a:lnTo>
                    <a:pt x="1181252" y="667390"/>
                  </a:lnTo>
                  <a:lnTo>
                    <a:pt x="1181953" y="666337"/>
                  </a:lnTo>
                  <a:lnTo>
                    <a:pt x="1182654" y="665637"/>
                  </a:lnTo>
                  <a:lnTo>
                    <a:pt x="1183355" y="664585"/>
                  </a:lnTo>
                  <a:lnTo>
                    <a:pt x="1183706" y="663884"/>
                  </a:lnTo>
                  <a:lnTo>
                    <a:pt x="1184407" y="662832"/>
                  </a:lnTo>
                  <a:lnTo>
                    <a:pt x="1185108" y="662132"/>
                  </a:lnTo>
                  <a:lnTo>
                    <a:pt x="1185809" y="661080"/>
                  </a:lnTo>
                  <a:lnTo>
                    <a:pt x="1186510" y="660027"/>
                  </a:lnTo>
                  <a:lnTo>
                    <a:pt x="1187211" y="659327"/>
                  </a:lnTo>
                  <a:lnTo>
                    <a:pt x="1187912" y="658275"/>
                  </a:lnTo>
                  <a:lnTo>
                    <a:pt x="1188262" y="657226"/>
                  </a:lnTo>
                  <a:lnTo>
                    <a:pt x="1188963" y="656174"/>
                  </a:lnTo>
                  <a:lnTo>
                    <a:pt x="1189664" y="655473"/>
                  </a:lnTo>
                  <a:lnTo>
                    <a:pt x="1190365" y="654421"/>
                  </a:lnTo>
                  <a:lnTo>
                    <a:pt x="1191066" y="653369"/>
                  </a:lnTo>
                  <a:lnTo>
                    <a:pt x="1191768" y="652317"/>
                  </a:lnTo>
                  <a:lnTo>
                    <a:pt x="1192469" y="651264"/>
                  </a:lnTo>
                  <a:lnTo>
                    <a:pt x="1192819" y="650215"/>
                  </a:lnTo>
                  <a:lnTo>
                    <a:pt x="1193520" y="649163"/>
                  </a:lnTo>
                  <a:lnTo>
                    <a:pt x="1194221" y="648111"/>
                  </a:lnTo>
                  <a:lnTo>
                    <a:pt x="1194922" y="647059"/>
                  </a:lnTo>
                  <a:lnTo>
                    <a:pt x="1195623" y="645658"/>
                  </a:lnTo>
                  <a:lnTo>
                    <a:pt x="1196324" y="644606"/>
                  </a:lnTo>
                  <a:lnTo>
                    <a:pt x="1197025" y="643554"/>
                  </a:lnTo>
                  <a:lnTo>
                    <a:pt x="1197726" y="642501"/>
                  </a:lnTo>
                  <a:lnTo>
                    <a:pt x="1198077" y="641452"/>
                  </a:lnTo>
                  <a:lnTo>
                    <a:pt x="1198778" y="640048"/>
                  </a:lnTo>
                  <a:lnTo>
                    <a:pt x="1199479" y="638996"/>
                  </a:lnTo>
                  <a:lnTo>
                    <a:pt x="1200180" y="637595"/>
                  </a:lnTo>
                  <a:lnTo>
                    <a:pt x="1200881" y="636543"/>
                  </a:lnTo>
                  <a:lnTo>
                    <a:pt x="1201582" y="635491"/>
                  </a:lnTo>
                  <a:lnTo>
                    <a:pt x="1202283" y="634090"/>
                  </a:lnTo>
                  <a:lnTo>
                    <a:pt x="1202634" y="633038"/>
                  </a:lnTo>
                  <a:lnTo>
                    <a:pt x="1203335" y="631637"/>
                  </a:lnTo>
                  <a:lnTo>
                    <a:pt x="1204036" y="630585"/>
                  </a:lnTo>
                  <a:lnTo>
                    <a:pt x="1204737" y="629184"/>
                  </a:lnTo>
                  <a:lnTo>
                    <a:pt x="1205438" y="627780"/>
                  </a:lnTo>
                  <a:lnTo>
                    <a:pt x="1206139" y="626728"/>
                  </a:lnTo>
                  <a:lnTo>
                    <a:pt x="1206840" y="625327"/>
                  </a:lnTo>
                  <a:lnTo>
                    <a:pt x="1207190" y="623926"/>
                  </a:lnTo>
                  <a:lnTo>
                    <a:pt x="1207891" y="622522"/>
                  </a:lnTo>
                  <a:lnTo>
                    <a:pt x="1208592" y="621470"/>
                  </a:lnTo>
                  <a:lnTo>
                    <a:pt x="1209294" y="620069"/>
                  </a:lnTo>
                  <a:lnTo>
                    <a:pt x="1209995" y="618668"/>
                  </a:lnTo>
                  <a:lnTo>
                    <a:pt x="1210696" y="617265"/>
                  </a:lnTo>
                  <a:lnTo>
                    <a:pt x="1211397" y="615864"/>
                  </a:lnTo>
                  <a:lnTo>
                    <a:pt x="1211747" y="614460"/>
                  </a:lnTo>
                  <a:lnTo>
                    <a:pt x="1212448" y="613059"/>
                  </a:lnTo>
                  <a:lnTo>
                    <a:pt x="1213149" y="611658"/>
                  </a:lnTo>
                  <a:lnTo>
                    <a:pt x="1213850" y="610254"/>
                  </a:lnTo>
                  <a:lnTo>
                    <a:pt x="1214551" y="608853"/>
                  </a:lnTo>
                  <a:lnTo>
                    <a:pt x="1215252" y="607449"/>
                  </a:lnTo>
                  <a:lnTo>
                    <a:pt x="1215953" y="606049"/>
                  </a:lnTo>
                  <a:lnTo>
                    <a:pt x="1216304" y="604648"/>
                  </a:lnTo>
                  <a:lnTo>
                    <a:pt x="1217005" y="603244"/>
                  </a:lnTo>
                  <a:lnTo>
                    <a:pt x="1217706" y="601491"/>
                  </a:lnTo>
                  <a:lnTo>
                    <a:pt x="1218407" y="600090"/>
                  </a:lnTo>
                  <a:lnTo>
                    <a:pt x="1219108" y="598686"/>
                  </a:lnTo>
                  <a:lnTo>
                    <a:pt x="1219809" y="597286"/>
                  </a:lnTo>
                  <a:lnTo>
                    <a:pt x="1220510" y="595533"/>
                  </a:lnTo>
                  <a:lnTo>
                    <a:pt x="1220861" y="594132"/>
                  </a:lnTo>
                  <a:lnTo>
                    <a:pt x="1221562" y="592379"/>
                  </a:lnTo>
                  <a:lnTo>
                    <a:pt x="1222263" y="590976"/>
                  </a:lnTo>
                  <a:lnTo>
                    <a:pt x="1222964" y="589575"/>
                  </a:lnTo>
                  <a:lnTo>
                    <a:pt x="1223665" y="587822"/>
                  </a:lnTo>
                  <a:lnTo>
                    <a:pt x="1224366" y="586418"/>
                  </a:lnTo>
                  <a:lnTo>
                    <a:pt x="1225067" y="584666"/>
                  </a:lnTo>
                  <a:lnTo>
                    <a:pt x="1225417" y="583265"/>
                  </a:lnTo>
                  <a:lnTo>
                    <a:pt x="1226118" y="581512"/>
                  </a:lnTo>
                  <a:lnTo>
                    <a:pt x="1226820" y="579760"/>
                  </a:lnTo>
                  <a:lnTo>
                    <a:pt x="1227521" y="578359"/>
                  </a:lnTo>
                  <a:lnTo>
                    <a:pt x="1228222" y="576606"/>
                  </a:lnTo>
                  <a:lnTo>
                    <a:pt x="1228923" y="574853"/>
                  </a:lnTo>
                  <a:lnTo>
                    <a:pt x="1229624" y="573450"/>
                  </a:lnTo>
                  <a:lnTo>
                    <a:pt x="1230325" y="571697"/>
                  </a:lnTo>
                  <a:lnTo>
                    <a:pt x="1230675" y="569944"/>
                  </a:lnTo>
                  <a:lnTo>
                    <a:pt x="1231376" y="568192"/>
                  </a:lnTo>
                  <a:lnTo>
                    <a:pt x="1232077" y="566791"/>
                  </a:lnTo>
                  <a:lnTo>
                    <a:pt x="1232778" y="565038"/>
                  </a:lnTo>
                  <a:lnTo>
                    <a:pt x="1233479" y="563286"/>
                  </a:lnTo>
                  <a:lnTo>
                    <a:pt x="1234180" y="561533"/>
                  </a:lnTo>
                  <a:lnTo>
                    <a:pt x="1234881" y="559781"/>
                  </a:lnTo>
                  <a:lnTo>
                    <a:pt x="1235232" y="558028"/>
                  </a:lnTo>
                  <a:lnTo>
                    <a:pt x="1235933" y="556275"/>
                  </a:lnTo>
                  <a:lnTo>
                    <a:pt x="1236634" y="554523"/>
                  </a:lnTo>
                  <a:lnTo>
                    <a:pt x="1237335" y="552770"/>
                  </a:lnTo>
                  <a:lnTo>
                    <a:pt x="1238036" y="551018"/>
                  </a:lnTo>
                  <a:lnTo>
                    <a:pt x="1238737" y="549265"/>
                  </a:lnTo>
                  <a:lnTo>
                    <a:pt x="1239438" y="547512"/>
                  </a:lnTo>
                  <a:lnTo>
                    <a:pt x="1239789" y="545760"/>
                  </a:lnTo>
                  <a:lnTo>
                    <a:pt x="1240490" y="544007"/>
                  </a:lnTo>
                  <a:lnTo>
                    <a:pt x="1241191" y="542255"/>
                  </a:lnTo>
                  <a:lnTo>
                    <a:pt x="1241892" y="540502"/>
                  </a:lnTo>
                  <a:lnTo>
                    <a:pt x="1242593" y="538749"/>
                  </a:lnTo>
                  <a:lnTo>
                    <a:pt x="1243294" y="536645"/>
                  </a:lnTo>
                  <a:lnTo>
                    <a:pt x="1243995" y="534892"/>
                  </a:lnTo>
                  <a:lnTo>
                    <a:pt x="1244346" y="533140"/>
                  </a:lnTo>
                  <a:lnTo>
                    <a:pt x="1245047" y="531387"/>
                  </a:lnTo>
                  <a:lnTo>
                    <a:pt x="1245748" y="529286"/>
                  </a:lnTo>
                  <a:lnTo>
                    <a:pt x="1246449" y="527533"/>
                  </a:lnTo>
                  <a:lnTo>
                    <a:pt x="1247150" y="525781"/>
                  </a:lnTo>
                  <a:lnTo>
                    <a:pt x="1247851" y="523676"/>
                  </a:lnTo>
                  <a:lnTo>
                    <a:pt x="1248552" y="521924"/>
                  </a:lnTo>
                  <a:lnTo>
                    <a:pt x="1248902" y="520171"/>
                  </a:lnTo>
                  <a:lnTo>
                    <a:pt x="1249603" y="518067"/>
                  </a:lnTo>
                  <a:lnTo>
                    <a:pt x="1250304" y="516314"/>
                  </a:lnTo>
                  <a:lnTo>
                    <a:pt x="1251005" y="514213"/>
                  </a:lnTo>
                  <a:lnTo>
                    <a:pt x="1251706" y="512460"/>
                  </a:lnTo>
                  <a:lnTo>
                    <a:pt x="1252407" y="510708"/>
                  </a:lnTo>
                  <a:lnTo>
                    <a:pt x="1253109" y="508603"/>
                  </a:lnTo>
                  <a:lnTo>
                    <a:pt x="1253459" y="506502"/>
                  </a:lnTo>
                  <a:lnTo>
                    <a:pt x="1254160" y="504749"/>
                  </a:lnTo>
                  <a:lnTo>
                    <a:pt x="1254861" y="502645"/>
                  </a:lnTo>
                  <a:lnTo>
                    <a:pt x="1255562" y="500893"/>
                  </a:lnTo>
                  <a:lnTo>
                    <a:pt x="1256263" y="498788"/>
                  </a:lnTo>
                  <a:lnTo>
                    <a:pt x="1256964" y="497036"/>
                  </a:lnTo>
                  <a:lnTo>
                    <a:pt x="1257665" y="494934"/>
                  </a:lnTo>
                  <a:lnTo>
                    <a:pt x="1258016" y="492830"/>
                  </a:lnTo>
                  <a:lnTo>
                    <a:pt x="1258717" y="491077"/>
                  </a:lnTo>
                  <a:lnTo>
                    <a:pt x="1259418" y="488976"/>
                  </a:lnTo>
                  <a:lnTo>
                    <a:pt x="1260119" y="486872"/>
                  </a:lnTo>
                  <a:lnTo>
                    <a:pt x="1260820" y="485119"/>
                  </a:lnTo>
                  <a:lnTo>
                    <a:pt x="1261521" y="483015"/>
                  </a:lnTo>
                  <a:lnTo>
                    <a:pt x="1262222" y="480914"/>
                  </a:lnTo>
                  <a:lnTo>
                    <a:pt x="1262923" y="479161"/>
                  </a:lnTo>
                  <a:lnTo>
                    <a:pt x="1263274" y="477057"/>
                  </a:lnTo>
                  <a:lnTo>
                    <a:pt x="1263975" y="474955"/>
                  </a:lnTo>
                  <a:lnTo>
                    <a:pt x="1264676" y="472851"/>
                  </a:lnTo>
                  <a:lnTo>
                    <a:pt x="1265377" y="470747"/>
                  </a:lnTo>
                  <a:lnTo>
                    <a:pt x="1266078" y="468994"/>
                  </a:lnTo>
                  <a:lnTo>
                    <a:pt x="1266779" y="466893"/>
                  </a:lnTo>
                  <a:lnTo>
                    <a:pt x="1267480" y="464788"/>
                  </a:lnTo>
                  <a:lnTo>
                    <a:pt x="1267830" y="462687"/>
                  </a:lnTo>
                  <a:lnTo>
                    <a:pt x="1268531" y="460583"/>
                  </a:lnTo>
                  <a:lnTo>
                    <a:pt x="1269232" y="458478"/>
                  </a:lnTo>
                  <a:lnTo>
                    <a:pt x="1269933" y="456377"/>
                  </a:lnTo>
                  <a:lnTo>
                    <a:pt x="1270635" y="454273"/>
                  </a:lnTo>
                  <a:lnTo>
                    <a:pt x="1271336" y="452520"/>
                  </a:lnTo>
                  <a:lnTo>
                    <a:pt x="1272037" y="450419"/>
                  </a:lnTo>
                  <a:lnTo>
                    <a:pt x="1272387" y="448315"/>
                  </a:lnTo>
                  <a:lnTo>
                    <a:pt x="1273088" y="446210"/>
                  </a:lnTo>
                  <a:lnTo>
                    <a:pt x="1273789" y="444109"/>
                  </a:lnTo>
                  <a:lnTo>
                    <a:pt x="1274490" y="442005"/>
                  </a:lnTo>
                  <a:lnTo>
                    <a:pt x="1275191" y="439903"/>
                  </a:lnTo>
                  <a:lnTo>
                    <a:pt x="1275892" y="437799"/>
                  </a:lnTo>
                  <a:lnTo>
                    <a:pt x="1276593" y="435695"/>
                  </a:lnTo>
                  <a:lnTo>
                    <a:pt x="1276944" y="433593"/>
                  </a:lnTo>
                  <a:lnTo>
                    <a:pt x="1277645" y="431489"/>
                  </a:lnTo>
                  <a:lnTo>
                    <a:pt x="1278346" y="429388"/>
                  </a:lnTo>
                  <a:lnTo>
                    <a:pt x="1279047" y="427283"/>
                  </a:lnTo>
                  <a:lnTo>
                    <a:pt x="1279748" y="425179"/>
                  </a:lnTo>
                  <a:lnTo>
                    <a:pt x="1280449" y="423078"/>
                  </a:lnTo>
                  <a:lnTo>
                    <a:pt x="1281150" y="420625"/>
                  </a:lnTo>
                  <a:lnTo>
                    <a:pt x="1281501" y="418520"/>
                  </a:lnTo>
                  <a:lnTo>
                    <a:pt x="1282202" y="416416"/>
                  </a:lnTo>
                  <a:lnTo>
                    <a:pt x="1282903" y="414315"/>
                  </a:lnTo>
                  <a:lnTo>
                    <a:pt x="1283604" y="412210"/>
                  </a:lnTo>
                  <a:lnTo>
                    <a:pt x="1284305" y="410109"/>
                  </a:lnTo>
                  <a:lnTo>
                    <a:pt x="1285006" y="408005"/>
                  </a:lnTo>
                  <a:lnTo>
                    <a:pt x="1285707" y="405900"/>
                  </a:lnTo>
                  <a:lnTo>
                    <a:pt x="1286057" y="403799"/>
                  </a:lnTo>
                  <a:lnTo>
                    <a:pt x="1286758" y="401346"/>
                  </a:lnTo>
                  <a:lnTo>
                    <a:pt x="1287459" y="399242"/>
                  </a:lnTo>
                  <a:lnTo>
                    <a:pt x="1288161" y="397137"/>
                  </a:lnTo>
                  <a:lnTo>
                    <a:pt x="1288862" y="395036"/>
                  </a:lnTo>
                  <a:lnTo>
                    <a:pt x="1289563" y="392932"/>
                  </a:lnTo>
                  <a:lnTo>
                    <a:pt x="1290264" y="390830"/>
                  </a:lnTo>
                  <a:lnTo>
                    <a:pt x="1290614" y="388374"/>
                  </a:lnTo>
                  <a:lnTo>
                    <a:pt x="1291315" y="386273"/>
                  </a:lnTo>
                  <a:lnTo>
                    <a:pt x="1292016" y="384169"/>
                  </a:lnTo>
                  <a:lnTo>
                    <a:pt x="1292717" y="382067"/>
                  </a:lnTo>
                  <a:lnTo>
                    <a:pt x="1293418" y="379963"/>
                  </a:lnTo>
                  <a:lnTo>
                    <a:pt x="1294119" y="377859"/>
                  </a:lnTo>
                  <a:lnTo>
                    <a:pt x="1294820" y="375406"/>
                  </a:lnTo>
                  <a:lnTo>
                    <a:pt x="1295521" y="373304"/>
                  </a:lnTo>
                  <a:lnTo>
                    <a:pt x="1295872" y="371200"/>
                  </a:lnTo>
                  <a:lnTo>
                    <a:pt x="1296573" y="369096"/>
                  </a:lnTo>
                  <a:lnTo>
                    <a:pt x="1297274" y="366995"/>
                  </a:lnTo>
                  <a:lnTo>
                    <a:pt x="1297975" y="364541"/>
                  </a:lnTo>
                  <a:lnTo>
                    <a:pt x="1298676" y="362437"/>
                  </a:lnTo>
                  <a:lnTo>
                    <a:pt x="1299377" y="360333"/>
                  </a:lnTo>
                  <a:lnTo>
                    <a:pt x="1300078" y="358232"/>
                  </a:lnTo>
                  <a:lnTo>
                    <a:pt x="1300429" y="355778"/>
                  </a:lnTo>
                  <a:lnTo>
                    <a:pt x="1301130" y="353674"/>
                  </a:lnTo>
                  <a:lnTo>
                    <a:pt x="1301831" y="351570"/>
                  </a:lnTo>
                  <a:lnTo>
                    <a:pt x="1302532" y="349469"/>
                  </a:lnTo>
                  <a:lnTo>
                    <a:pt x="1303233" y="347364"/>
                  </a:lnTo>
                  <a:lnTo>
                    <a:pt x="1303233" y="347015"/>
                  </a:lnTo>
                </a:path>
              </a:pathLst>
            </a:custGeom>
            <a:ln w="525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767" y="1289210"/>
              <a:ext cx="1303655" cy="347980"/>
            </a:xfrm>
            <a:custGeom>
              <a:avLst/>
              <a:gdLst/>
              <a:ahLst/>
              <a:cxnLst/>
              <a:rect l="l" t="t" r="r" b="b"/>
              <a:pathLst>
                <a:path w="1303654" h="347980">
                  <a:moveTo>
                    <a:pt x="0" y="345963"/>
                  </a:moveTo>
                  <a:lnTo>
                    <a:pt x="701" y="346664"/>
                  </a:lnTo>
                  <a:lnTo>
                    <a:pt x="2453" y="346664"/>
                  </a:lnTo>
                  <a:lnTo>
                    <a:pt x="3154" y="346312"/>
                  </a:lnTo>
                  <a:lnTo>
                    <a:pt x="5257" y="346312"/>
                  </a:lnTo>
                  <a:lnTo>
                    <a:pt x="5608" y="346664"/>
                  </a:lnTo>
                  <a:lnTo>
                    <a:pt x="6309" y="347015"/>
                  </a:lnTo>
                  <a:lnTo>
                    <a:pt x="325983" y="347015"/>
                  </a:lnTo>
                  <a:lnTo>
                    <a:pt x="326684" y="347364"/>
                  </a:lnTo>
                  <a:lnTo>
                    <a:pt x="328437" y="347364"/>
                  </a:lnTo>
                  <a:lnTo>
                    <a:pt x="329138" y="347716"/>
                  </a:lnTo>
                  <a:lnTo>
                    <a:pt x="330540" y="347716"/>
                  </a:lnTo>
                  <a:lnTo>
                    <a:pt x="331241" y="344911"/>
                  </a:lnTo>
                  <a:lnTo>
                    <a:pt x="331591" y="333695"/>
                  </a:lnTo>
                  <a:lnTo>
                    <a:pt x="332292" y="326685"/>
                  </a:lnTo>
                  <a:lnTo>
                    <a:pt x="332994" y="322828"/>
                  </a:lnTo>
                  <a:lnTo>
                    <a:pt x="333695" y="320023"/>
                  </a:lnTo>
                  <a:lnTo>
                    <a:pt x="334396" y="317922"/>
                  </a:lnTo>
                  <a:lnTo>
                    <a:pt x="335097" y="315469"/>
                  </a:lnTo>
                  <a:lnTo>
                    <a:pt x="335798" y="313364"/>
                  </a:lnTo>
                  <a:lnTo>
                    <a:pt x="336148" y="311260"/>
                  </a:lnTo>
                  <a:lnTo>
                    <a:pt x="336849" y="308807"/>
                  </a:lnTo>
                  <a:lnTo>
                    <a:pt x="337550" y="306706"/>
                  </a:lnTo>
                  <a:lnTo>
                    <a:pt x="338251" y="304601"/>
                  </a:lnTo>
                  <a:lnTo>
                    <a:pt x="338952" y="302497"/>
                  </a:lnTo>
                  <a:lnTo>
                    <a:pt x="339653" y="300396"/>
                  </a:lnTo>
                  <a:lnTo>
                    <a:pt x="340354" y="298291"/>
                  </a:lnTo>
                  <a:lnTo>
                    <a:pt x="340705" y="295838"/>
                  </a:lnTo>
                  <a:lnTo>
                    <a:pt x="341406" y="293735"/>
                  </a:lnTo>
                  <a:lnTo>
                    <a:pt x="342107" y="291632"/>
                  </a:lnTo>
                  <a:lnTo>
                    <a:pt x="342808" y="289529"/>
                  </a:lnTo>
                  <a:lnTo>
                    <a:pt x="343509" y="287426"/>
                  </a:lnTo>
                  <a:lnTo>
                    <a:pt x="344210" y="285323"/>
                  </a:lnTo>
                  <a:lnTo>
                    <a:pt x="344911" y="282869"/>
                  </a:lnTo>
                  <a:lnTo>
                    <a:pt x="345262" y="280766"/>
                  </a:lnTo>
                  <a:lnTo>
                    <a:pt x="345963" y="278663"/>
                  </a:lnTo>
                  <a:lnTo>
                    <a:pt x="346664" y="276560"/>
                  </a:lnTo>
                  <a:lnTo>
                    <a:pt x="347365" y="274457"/>
                  </a:lnTo>
                  <a:lnTo>
                    <a:pt x="348066" y="272354"/>
                  </a:lnTo>
                  <a:lnTo>
                    <a:pt x="348767" y="270250"/>
                  </a:lnTo>
                  <a:lnTo>
                    <a:pt x="349468" y="268147"/>
                  </a:lnTo>
                  <a:lnTo>
                    <a:pt x="350169" y="266044"/>
                  </a:lnTo>
                  <a:lnTo>
                    <a:pt x="350520" y="263941"/>
                  </a:lnTo>
                  <a:lnTo>
                    <a:pt x="351221" y="261838"/>
                  </a:lnTo>
                  <a:lnTo>
                    <a:pt x="351922" y="259735"/>
                  </a:lnTo>
                  <a:lnTo>
                    <a:pt x="352623" y="257632"/>
                  </a:lnTo>
                  <a:lnTo>
                    <a:pt x="353324" y="255529"/>
                  </a:lnTo>
                  <a:lnTo>
                    <a:pt x="354025" y="253425"/>
                  </a:lnTo>
                  <a:lnTo>
                    <a:pt x="354726" y="251322"/>
                  </a:lnTo>
                  <a:lnTo>
                    <a:pt x="355076" y="249219"/>
                  </a:lnTo>
                  <a:lnTo>
                    <a:pt x="355777" y="247116"/>
                  </a:lnTo>
                  <a:lnTo>
                    <a:pt x="356478" y="245013"/>
                  </a:lnTo>
                  <a:lnTo>
                    <a:pt x="357179" y="242910"/>
                  </a:lnTo>
                  <a:lnTo>
                    <a:pt x="357880" y="240807"/>
                  </a:lnTo>
                  <a:lnTo>
                    <a:pt x="358581" y="238704"/>
                  </a:lnTo>
                  <a:lnTo>
                    <a:pt x="359283" y="236601"/>
                  </a:lnTo>
                  <a:lnTo>
                    <a:pt x="359633" y="234497"/>
                  </a:lnTo>
                  <a:lnTo>
                    <a:pt x="360334" y="232394"/>
                  </a:lnTo>
                  <a:lnTo>
                    <a:pt x="361035" y="230291"/>
                  </a:lnTo>
                  <a:lnTo>
                    <a:pt x="361736" y="228539"/>
                  </a:lnTo>
                  <a:lnTo>
                    <a:pt x="362437" y="226435"/>
                  </a:lnTo>
                  <a:lnTo>
                    <a:pt x="363138" y="224332"/>
                  </a:lnTo>
                  <a:lnTo>
                    <a:pt x="363839" y="222229"/>
                  </a:lnTo>
                  <a:lnTo>
                    <a:pt x="364190" y="220126"/>
                  </a:lnTo>
                  <a:lnTo>
                    <a:pt x="364891" y="218023"/>
                  </a:lnTo>
                  <a:lnTo>
                    <a:pt x="365592" y="216270"/>
                  </a:lnTo>
                  <a:lnTo>
                    <a:pt x="366293" y="214167"/>
                  </a:lnTo>
                  <a:lnTo>
                    <a:pt x="366994" y="212064"/>
                  </a:lnTo>
                  <a:lnTo>
                    <a:pt x="367695" y="209961"/>
                  </a:lnTo>
                  <a:lnTo>
                    <a:pt x="368396" y="208208"/>
                  </a:lnTo>
                  <a:lnTo>
                    <a:pt x="368747" y="206105"/>
                  </a:lnTo>
                  <a:lnTo>
                    <a:pt x="369448" y="204002"/>
                  </a:lnTo>
                  <a:lnTo>
                    <a:pt x="370149" y="202250"/>
                  </a:lnTo>
                  <a:lnTo>
                    <a:pt x="370850" y="200146"/>
                  </a:lnTo>
                  <a:lnTo>
                    <a:pt x="371551" y="198043"/>
                  </a:lnTo>
                  <a:lnTo>
                    <a:pt x="372252" y="196291"/>
                  </a:lnTo>
                  <a:lnTo>
                    <a:pt x="372953" y="194188"/>
                  </a:lnTo>
                  <a:lnTo>
                    <a:pt x="373303" y="192435"/>
                  </a:lnTo>
                  <a:lnTo>
                    <a:pt x="374004" y="190332"/>
                  </a:lnTo>
                  <a:lnTo>
                    <a:pt x="374705" y="188579"/>
                  </a:lnTo>
                  <a:lnTo>
                    <a:pt x="375406" y="186476"/>
                  </a:lnTo>
                  <a:lnTo>
                    <a:pt x="376107" y="184724"/>
                  </a:lnTo>
                  <a:lnTo>
                    <a:pt x="376809" y="182620"/>
                  </a:lnTo>
                  <a:lnTo>
                    <a:pt x="377510" y="180868"/>
                  </a:lnTo>
                  <a:lnTo>
                    <a:pt x="377860" y="178765"/>
                  </a:lnTo>
                  <a:lnTo>
                    <a:pt x="378561" y="177012"/>
                  </a:lnTo>
                  <a:lnTo>
                    <a:pt x="379262" y="174909"/>
                  </a:lnTo>
                  <a:lnTo>
                    <a:pt x="379963" y="173156"/>
                  </a:lnTo>
                  <a:lnTo>
                    <a:pt x="380664" y="171053"/>
                  </a:lnTo>
                  <a:lnTo>
                    <a:pt x="381365" y="169301"/>
                  </a:lnTo>
                  <a:lnTo>
                    <a:pt x="382066" y="167548"/>
                  </a:lnTo>
                  <a:lnTo>
                    <a:pt x="382767" y="165445"/>
                  </a:lnTo>
                  <a:lnTo>
                    <a:pt x="383118" y="163692"/>
                  </a:lnTo>
                  <a:lnTo>
                    <a:pt x="383819" y="161940"/>
                  </a:lnTo>
                  <a:lnTo>
                    <a:pt x="384520" y="160187"/>
                  </a:lnTo>
                  <a:lnTo>
                    <a:pt x="385221" y="158084"/>
                  </a:lnTo>
                  <a:lnTo>
                    <a:pt x="385922" y="156331"/>
                  </a:lnTo>
                  <a:lnTo>
                    <a:pt x="386623" y="154579"/>
                  </a:lnTo>
                  <a:lnTo>
                    <a:pt x="387324" y="152826"/>
                  </a:lnTo>
                  <a:lnTo>
                    <a:pt x="387675" y="151074"/>
                  </a:lnTo>
                  <a:lnTo>
                    <a:pt x="388376" y="149321"/>
                  </a:lnTo>
                  <a:lnTo>
                    <a:pt x="389077" y="147568"/>
                  </a:lnTo>
                  <a:lnTo>
                    <a:pt x="389778" y="145465"/>
                  </a:lnTo>
                  <a:lnTo>
                    <a:pt x="390479" y="143713"/>
                  </a:lnTo>
                  <a:lnTo>
                    <a:pt x="391180" y="141960"/>
                  </a:lnTo>
                  <a:lnTo>
                    <a:pt x="391881" y="140208"/>
                  </a:lnTo>
                  <a:lnTo>
                    <a:pt x="392231" y="138455"/>
                  </a:lnTo>
                  <a:lnTo>
                    <a:pt x="392932" y="136702"/>
                  </a:lnTo>
                  <a:lnTo>
                    <a:pt x="393633" y="134950"/>
                  </a:lnTo>
                  <a:lnTo>
                    <a:pt x="394335" y="133548"/>
                  </a:lnTo>
                  <a:lnTo>
                    <a:pt x="395036" y="131795"/>
                  </a:lnTo>
                  <a:lnTo>
                    <a:pt x="395737" y="130042"/>
                  </a:lnTo>
                  <a:lnTo>
                    <a:pt x="396438" y="128290"/>
                  </a:lnTo>
                  <a:lnTo>
                    <a:pt x="396788" y="126537"/>
                  </a:lnTo>
                  <a:lnTo>
                    <a:pt x="397489" y="124785"/>
                  </a:lnTo>
                  <a:lnTo>
                    <a:pt x="398190" y="123383"/>
                  </a:lnTo>
                  <a:lnTo>
                    <a:pt x="398891" y="121630"/>
                  </a:lnTo>
                  <a:lnTo>
                    <a:pt x="399592" y="119877"/>
                  </a:lnTo>
                  <a:lnTo>
                    <a:pt x="400293" y="118125"/>
                  </a:lnTo>
                  <a:lnTo>
                    <a:pt x="400994" y="116723"/>
                  </a:lnTo>
                  <a:lnTo>
                    <a:pt x="401345" y="114970"/>
                  </a:lnTo>
                  <a:lnTo>
                    <a:pt x="402046" y="113217"/>
                  </a:lnTo>
                  <a:lnTo>
                    <a:pt x="402747" y="111815"/>
                  </a:lnTo>
                  <a:lnTo>
                    <a:pt x="403448" y="110063"/>
                  </a:lnTo>
                  <a:lnTo>
                    <a:pt x="404149" y="108661"/>
                  </a:lnTo>
                  <a:lnTo>
                    <a:pt x="404850" y="106908"/>
                  </a:lnTo>
                  <a:lnTo>
                    <a:pt x="405551" y="105506"/>
                  </a:lnTo>
                  <a:lnTo>
                    <a:pt x="405902" y="103753"/>
                  </a:lnTo>
                  <a:lnTo>
                    <a:pt x="406603" y="102351"/>
                  </a:lnTo>
                  <a:lnTo>
                    <a:pt x="407304" y="100949"/>
                  </a:lnTo>
                  <a:lnTo>
                    <a:pt x="408005" y="99197"/>
                  </a:lnTo>
                  <a:lnTo>
                    <a:pt x="408706" y="97795"/>
                  </a:lnTo>
                  <a:lnTo>
                    <a:pt x="409407" y="96393"/>
                  </a:lnTo>
                  <a:lnTo>
                    <a:pt x="410108" y="94640"/>
                  </a:lnTo>
                  <a:lnTo>
                    <a:pt x="410458" y="93238"/>
                  </a:lnTo>
                  <a:lnTo>
                    <a:pt x="411159" y="91836"/>
                  </a:lnTo>
                  <a:lnTo>
                    <a:pt x="411861" y="90434"/>
                  </a:lnTo>
                  <a:lnTo>
                    <a:pt x="412562" y="88681"/>
                  </a:lnTo>
                  <a:lnTo>
                    <a:pt x="413263" y="87279"/>
                  </a:lnTo>
                  <a:lnTo>
                    <a:pt x="413964" y="85877"/>
                  </a:lnTo>
                  <a:lnTo>
                    <a:pt x="414665" y="84475"/>
                  </a:lnTo>
                  <a:lnTo>
                    <a:pt x="415366" y="83073"/>
                  </a:lnTo>
                  <a:lnTo>
                    <a:pt x="415716" y="81671"/>
                  </a:lnTo>
                  <a:lnTo>
                    <a:pt x="416417" y="80269"/>
                  </a:lnTo>
                  <a:lnTo>
                    <a:pt x="417118" y="78867"/>
                  </a:lnTo>
                  <a:lnTo>
                    <a:pt x="417819" y="77464"/>
                  </a:lnTo>
                  <a:lnTo>
                    <a:pt x="418520" y="76062"/>
                  </a:lnTo>
                  <a:lnTo>
                    <a:pt x="419221" y="74660"/>
                  </a:lnTo>
                  <a:lnTo>
                    <a:pt x="419922" y="73258"/>
                  </a:lnTo>
                  <a:lnTo>
                    <a:pt x="420273" y="72207"/>
                  </a:lnTo>
                  <a:lnTo>
                    <a:pt x="420974" y="70805"/>
                  </a:lnTo>
                  <a:lnTo>
                    <a:pt x="421675" y="69402"/>
                  </a:lnTo>
                  <a:lnTo>
                    <a:pt x="422376" y="68000"/>
                  </a:lnTo>
                  <a:lnTo>
                    <a:pt x="423077" y="66949"/>
                  </a:lnTo>
                  <a:lnTo>
                    <a:pt x="423778" y="65547"/>
                  </a:lnTo>
                  <a:lnTo>
                    <a:pt x="424479" y="64145"/>
                  </a:lnTo>
                  <a:lnTo>
                    <a:pt x="424830" y="63093"/>
                  </a:lnTo>
                  <a:lnTo>
                    <a:pt x="425531" y="61691"/>
                  </a:lnTo>
                  <a:lnTo>
                    <a:pt x="426232" y="60639"/>
                  </a:lnTo>
                  <a:lnTo>
                    <a:pt x="426933" y="59237"/>
                  </a:lnTo>
                  <a:lnTo>
                    <a:pt x="427634" y="58186"/>
                  </a:lnTo>
                  <a:lnTo>
                    <a:pt x="428335" y="56784"/>
                  </a:lnTo>
                  <a:lnTo>
                    <a:pt x="429036" y="55732"/>
                  </a:lnTo>
                  <a:lnTo>
                    <a:pt x="429387" y="54681"/>
                  </a:lnTo>
                  <a:lnTo>
                    <a:pt x="430088" y="53279"/>
                  </a:lnTo>
                  <a:lnTo>
                    <a:pt x="430789" y="52227"/>
                  </a:lnTo>
                  <a:lnTo>
                    <a:pt x="431490" y="51175"/>
                  </a:lnTo>
                  <a:lnTo>
                    <a:pt x="432191" y="49773"/>
                  </a:lnTo>
                  <a:lnTo>
                    <a:pt x="432892" y="48722"/>
                  </a:lnTo>
                  <a:lnTo>
                    <a:pt x="433593" y="47670"/>
                  </a:lnTo>
                  <a:lnTo>
                    <a:pt x="433943" y="46619"/>
                  </a:lnTo>
                  <a:lnTo>
                    <a:pt x="434644" y="45567"/>
                  </a:lnTo>
                  <a:lnTo>
                    <a:pt x="435345" y="44516"/>
                  </a:lnTo>
                  <a:lnTo>
                    <a:pt x="436046" y="43464"/>
                  </a:lnTo>
                  <a:lnTo>
                    <a:pt x="436747" y="42412"/>
                  </a:lnTo>
                  <a:lnTo>
                    <a:pt x="437448" y="41361"/>
                  </a:lnTo>
                  <a:lnTo>
                    <a:pt x="438150" y="40309"/>
                  </a:lnTo>
                  <a:lnTo>
                    <a:pt x="438500" y="39258"/>
                  </a:lnTo>
                  <a:lnTo>
                    <a:pt x="439201" y="38206"/>
                  </a:lnTo>
                  <a:lnTo>
                    <a:pt x="439902" y="37155"/>
                  </a:lnTo>
                  <a:lnTo>
                    <a:pt x="440603" y="36454"/>
                  </a:lnTo>
                  <a:lnTo>
                    <a:pt x="441304" y="35402"/>
                  </a:lnTo>
                  <a:lnTo>
                    <a:pt x="442005" y="34350"/>
                  </a:lnTo>
                  <a:lnTo>
                    <a:pt x="442706" y="33299"/>
                  </a:lnTo>
                  <a:lnTo>
                    <a:pt x="443057" y="32598"/>
                  </a:lnTo>
                  <a:lnTo>
                    <a:pt x="443758" y="31546"/>
                  </a:lnTo>
                  <a:lnTo>
                    <a:pt x="444459" y="30845"/>
                  </a:lnTo>
                  <a:lnTo>
                    <a:pt x="445160" y="29794"/>
                  </a:lnTo>
                  <a:lnTo>
                    <a:pt x="445861" y="29093"/>
                  </a:lnTo>
                  <a:lnTo>
                    <a:pt x="446562" y="28041"/>
                  </a:lnTo>
                  <a:lnTo>
                    <a:pt x="447263" y="27340"/>
                  </a:lnTo>
                  <a:lnTo>
                    <a:pt x="447964" y="26289"/>
                  </a:lnTo>
                  <a:lnTo>
                    <a:pt x="448315" y="25587"/>
                  </a:lnTo>
                  <a:lnTo>
                    <a:pt x="449016" y="24886"/>
                  </a:lnTo>
                  <a:lnTo>
                    <a:pt x="449717" y="23835"/>
                  </a:lnTo>
                  <a:lnTo>
                    <a:pt x="450418" y="23134"/>
                  </a:lnTo>
                  <a:lnTo>
                    <a:pt x="451119" y="22433"/>
                  </a:lnTo>
                  <a:lnTo>
                    <a:pt x="451820" y="21732"/>
                  </a:lnTo>
                  <a:lnTo>
                    <a:pt x="452521" y="20680"/>
                  </a:lnTo>
                  <a:lnTo>
                    <a:pt x="452871" y="19979"/>
                  </a:lnTo>
                  <a:lnTo>
                    <a:pt x="453572" y="19278"/>
                  </a:lnTo>
                  <a:lnTo>
                    <a:pt x="454273" y="18577"/>
                  </a:lnTo>
                  <a:lnTo>
                    <a:pt x="454974" y="17876"/>
                  </a:lnTo>
                  <a:lnTo>
                    <a:pt x="455676" y="17175"/>
                  </a:lnTo>
                  <a:lnTo>
                    <a:pt x="456377" y="16474"/>
                  </a:lnTo>
                  <a:lnTo>
                    <a:pt x="457078" y="16123"/>
                  </a:lnTo>
                  <a:lnTo>
                    <a:pt x="457428" y="15422"/>
                  </a:lnTo>
                  <a:lnTo>
                    <a:pt x="458129" y="14721"/>
                  </a:lnTo>
                  <a:lnTo>
                    <a:pt x="458830" y="14020"/>
                  </a:lnTo>
                  <a:lnTo>
                    <a:pt x="459531" y="13319"/>
                  </a:lnTo>
                  <a:lnTo>
                    <a:pt x="460232" y="12969"/>
                  </a:lnTo>
                  <a:lnTo>
                    <a:pt x="460933" y="12268"/>
                  </a:lnTo>
                  <a:lnTo>
                    <a:pt x="461634" y="11567"/>
                  </a:lnTo>
                  <a:lnTo>
                    <a:pt x="461985" y="11216"/>
                  </a:lnTo>
                  <a:lnTo>
                    <a:pt x="462686" y="10515"/>
                  </a:lnTo>
                  <a:lnTo>
                    <a:pt x="463387" y="10165"/>
                  </a:lnTo>
                  <a:lnTo>
                    <a:pt x="464088" y="9464"/>
                  </a:lnTo>
                  <a:lnTo>
                    <a:pt x="464789" y="9113"/>
                  </a:lnTo>
                  <a:lnTo>
                    <a:pt x="465490" y="8412"/>
                  </a:lnTo>
                  <a:lnTo>
                    <a:pt x="466191" y="8061"/>
                  </a:lnTo>
                  <a:lnTo>
                    <a:pt x="466542" y="7711"/>
                  </a:lnTo>
                  <a:lnTo>
                    <a:pt x="467243" y="7010"/>
                  </a:lnTo>
                  <a:lnTo>
                    <a:pt x="467944" y="6659"/>
                  </a:lnTo>
                  <a:lnTo>
                    <a:pt x="468645" y="6309"/>
                  </a:lnTo>
                  <a:lnTo>
                    <a:pt x="469346" y="5958"/>
                  </a:lnTo>
                  <a:lnTo>
                    <a:pt x="470047" y="5608"/>
                  </a:lnTo>
                  <a:lnTo>
                    <a:pt x="470748" y="5257"/>
                  </a:lnTo>
                  <a:lnTo>
                    <a:pt x="471098" y="4907"/>
                  </a:lnTo>
                  <a:lnTo>
                    <a:pt x="471799" y="4556"/>
                  </a:lnTo>
                  <a:lnTo>
                    <a:pt x="472500" y="4206"/>
                  </a:lnTo>
                  <a:lnTo>
                    <a:pt x="473202" y="3855"/>
                  </a:lnTo>
                  <a:lnTo>
                    <a:pt x="473903" y="3505"/>
                  </a:lnTo>
                  <a:lnTo>
                    <a:pt x="474604" y="3154"/>
                  </a:lnTo>
                  <a:lnTo>
                    <a:pt x="475305" y="2804"/>
                  </a:lnTo>
                  <a:lnTo>
                    <a:pt x="475655" y="2453"/>
                  </a:lnTo>
                  <a:lnTo>
                    <a:pt x="476356" y="2453"/>
                  </a:lnTo>
                  <a:lnTo>
                    <a:pt x="477057" y="2103"/>
                  </a:lnTo>
                  <a:lnTo>
                    <a:pt x="477758" y="1752"/>
                  </a:lnTo>
                  <a:lnTo>
                    <a:pt x="478459" y="1752"/>
                  </a:lnTo>
                  <a:lnTo>
                    <a:pt x="479160" y="1402"/>
                  </a:lnTo>
                  <a:lnTo>
                    <a:pt x="479861" y="1051"/>
                  </a:lnTo>
                  <a:lnTo>
                    <a:pt x="480913" y="1051"/>
                  </a:lnTo>
                  <a:lnTo>
                    <a:pt x="481614" y="701"/>
                  </a:lnTo>
                  <a:lnTo>
                    <a:pt x="482315" y="701"/>
                  </a:lnTo>
                  <a:lnTo>
                    <a:pt x="483016" y="350"/>
                  </a:lnTo>
                  <a:lnTo>
                    <a:pt x="485119" y="350"/>
                  </a:lnTo>
                  <a:lnTo>
                    <a:pt x="485470" y="0"/>
                  </a:lnTo>
                  <a:lnTo>
                    <a:pt x="491429" y="0"/>
                  </a:lnTo>
                  <a:lnTo>
                    <a:pt x="492130" y="350"/>
                  </a:lnTo>
                  <a:lnTo>
                    <a:pt x="494233" y="350"/>
                  </a:lnTo>
                  <a:lnTo>
                    <a:pt x="494583" y="701"/>
                  </a:lnTo>
                  <a:lnTo>
                    <a:pt x="495284" y="701"/>
                  </a:lnTo>
                  <a:lnTo>
                    <a:pt x="495985" y="1051"/>
                  </a:lnTo>
                  <a:lnTo>
                    <a:pt x="496686" y="1051"/>
                  </a:lnTo>
                  <a:lnTo>
                    <a:pt x="497387" y="1402"/>
                  </a:lnTo>
                  <a:lnTo>
                    <a:pt x="498088" y="1402"/>
                  </a:lnTo>
                  <a:lnTo>
                    <a:pt x="498789" y="1752"/>
                  </a:lnTo>
                  <a:lnTo>
                    <a:pt x="499140" y="1752"/>
                  </a:lnTo>
                  <a:lnTo>
                    <a:pt x="499841" y="2103"/>
                  </a:lnTo>
                  <a:lnTo>
                    <a:pt x="500542" y="2453"/>
                  </a:lnTo>
                  <a:lnTo>
                    <a:pt x="501243" y="2453"/>
                  </a:lnTo>
                  <a:lnTo>
                    <a:pt x="501944" y="2804"/>
                  </a:lnTo>
                  <a:lnTo>
                    <a:pt x="502645" y="3154"/>
                  </a:lnTo>
                  <a:lnTo>
                    <a:pt x="503346" y="3505"/>
                  </a:lnTo>
                  <a:lnTo>
                    <a:pt x="503697" y="3855"/>
                  </a:lnTo>
                  <a:lnTo>
                    <a:pt x="504398" y="4206"/>
                  </a:lnTo>
                  <a:lnTo>
                    <a:pt x="505099" y="4556"/>
                  </a:lnTo>
                  <a:lnTo>
                    <a:pt x="505800" y="4907"/>
                  </a:lnTo>
                  <a:lnTo>
                    <a:pt x="506501" y="5257"/>
                  </a:lnTo>
                  <a:lnTo>
                    <a:pt x="507202" y="5608"/>
                  </a:lnTo>
                  <a:lnTo>
                    <a:pt x="507903" y="5958"/>
                  </a:lnTo>
                  <a:lnTo>
                    <a:pt x="508254" y="6309"/>
                  </a:lnTo>
                  <a:lnTo>
                    <a:pt x="508955" y="6659"/>
                  </a:lnTo>
                  <a:lnTo>
                    <a:pt x="509656" y="7360"/>
                  </a:lnTo>
                  <a:lnTo>
                    <a:pt x="510357" y="7711"/>
                  </a:lnTo>
                  <a:lnTo>
                    <a:pt x="511058" y="8061"/>
                  </a:lnTo>
                  <a:lnTo>
                    <a:pt x="511759" y="8763"/>
                  </a:lnTo>
                  <a:lnTo>
                    <a:pt x="512460" y="9113"/>
                  </a:lnTo>
                  <a:lnTo>
                    <a:pt x="513161" y="9464"/>
                  </a:lnTo>
                  <a:lnTo>
                    <a:pt x="513511" y="10165"/>
                  </a:lnTo>
                  <a:lnTo>
                    <a:pt x="514212" y="10515"/>
                  </a:lnTo>
                  <a:lnTo>
                    <a:pt x="514913" y="11216"/>
                  </a:lnTo>
                  <a:lnTo>
                    <a:pt x="515614" y="11567"/>
                  </a:lnTo>
                  <a:lnTo>
                    <a:pt x="516315" y="12268"/>
                  </a:lnTo>
                  <a:lnTo>
                    <a:pt x="517017" y="12969"/>
                  </a:lnTo>
                  <a:lnTo>
                    <a:pt x="517718" y="13319"/>
                  </a:lnTo>
                  <a:lnTo>
                    <a:pt x="518068" y="14020"/>
                  </a:lnTo>
                  <a:lnTo>
                    <a:pt x="518769" y="14721"/>
                  </a:lnTo>
                  <a:lnTo>
                    <a:pt x="519470" y="15422"/>
                  </a:lnTo>
                  <a:lnTo>
                    <a:pt x="520171" y="16123"/>
                  </a:lnTo>
                  <a:lnTo>
                    <a:pt x="520872" y="16824"/>
                  </a:lnTo>
                  <a:lnTo>
                    <a:pt x="521573" y="17175"/>
                  </a:lnTo>
                  <a:lnTo>
                    <a:pt x="522274" y="17876"/>
                  </a:lnTo>
                  <a:lnTo>
                    <a:pt x="522625" y="18577"/>
                  </a:lnTo>
                  <a:lnTo>
                    <a:pt x="523326" y="19278"/>
                  </a:lnTo>
                  <a:lnTo>
                    <a:pt x="524027" y="19979"/>
                  </a:lnTo>
                  <a:lnTo>
                    <a:pt x="524728" y="21031"/>
                  </a:lnTo>
                  <a:lnTo>
                    <a:pt x="525429" y="21732"/>
                  </a:lnTo>
                  <a:lnTo>
                    <a:pt x="526130" y="22433"/>
                  </a:lnTo>
                  <a:lnTo>
                    <a:pt x="526831" y="23134"/>
                  </a:lnTo>
                  <a:lnTo>
                    <a:pt x="527182" y="23835"/>
                  </a:lnTo>
                  <a:lnTo>
                    <a:pt x="527883" y="24886"/>
                  </a:lnTo>
                  <a:lnTo>
                    <a:pt x="528584" y="25587"/>
                  </a:lnTo>
                  <a:lnTo>
                    <a:pt x="529285" y="26289"/>
                  </a:lnTo>
                  <a:lnTo>
                    <a:pt x="529986" y="27340"/>
                  </a:lnTo>
                  <a:lnTo>
                    <a:pt x="530687" y="28041"/>
                  </a:lnTo>
                  <a:lnTo>
                    <a:pt x="531388" y="29093"/>
                  </a:lnTo>
                  <a:lnTo>
                    <a:pt x="531738" y="29794"/>
                  </a:lnTo>
                  <a:lnTo>
                    <a:pt x="532439" y="30845"/>
                  </a:lnTo>
                  <a:lnTo>
                    <a:pt x="533140" y="31546"/>
                  </a:lnTo>
                  <a:lnTo>
                    <a:pt x="533841" y="32598"/>
                  </a:lnTo>
                  <a:lnTo>
                    <a:pt x="534543" y="33649"/>
                  </a:lnTo>
                  <a:lnTo>
                    <a:pt x="535244" y="34350"/>
                  </a:lnTo>
                  <a:lnTo>
                    <a:pt x="535945" y="35402"/>
                  </a:lnTo>
                  <a:lnTo>
                    <a:pt x="536295" y="36454"/>
                  </a:lnTo>
                  <a:lnTo>
                    <a:pt x="536996" y="37505"/>
                  </a:lnTo>
                  <a:lnTo>
                    <a:pt x="537697" y="38206"/>
                  </a:lnTo>
                  <a:lnTo>
                    <a:pt x="538398" y="39258"/>
                  </a:lnTo>
                  <a:lnTo>
                    <a:pt x="539099" y="40309"/>
                  </a:lnTo>
                  <a:lnTo>
                    <a:pt x="539800" y="41361"/>
                  </a:lnTo>
                  <a:lnTo>
                    <a:pt x="540501" y="42412"/>
                  </a:lnTo>
                  <a:lnTo>
                    <a:pt x="540852" y="43464"/>
                  </a:lnTo>
                  <a:lnTo>
                    <a:pt x="541553" y="44516"/>
                  </a:lnTo>
                  <a:lnTo>
                    <a:pt x="542254" y="45567"/>
                  </a:lnTo>
                  <a:lnTo>
                    <a:pt x="542955" y="46619"/>
                  </a:lnTo>
                  <a:lnTo>
                    <a:pt x="543656" y="47670"/>
                  </a:lnTo>
                  <a:lnTo>
                    <a:pt x="544357" y="49072"/>
                  </a:lnTo>
                  <a:lnTo>
                    <a:pt x="545058" y="50124"/>
                  </a:lnTo>
                  <a:lnTo>
                    <a:pt x="545759" y="51175"/>
                  </a:lnTo>
                  <a:lnTo>
                    <a:pt x="546110" y="52227"/>
                  </a:lnTo>
                  <a:lnTo>
                    <a:pt x="546811" y="53629"/>
                  </a:lnTo>
                  <a:lnTo>
                    <a:pt x="547512" y="54681"/>
                  </a:lnTo>
                  <a:lnTo>
                    <a:pt x="548213" y="55732"/>
                  </a:lnTo>
                  <a:lnTo>
                    <a:pt x="548914" y="57134"/>
                  </a:lnTo>
                  <a:lnTo>
                    <a:pt x="549615" y="58186"/>
                  </a:lnTo>
                  <a:lnTo>
                    <a:pt x="550316" y="59588"/>
                  </a:lnTo>
                  <a:lnTo>
                    <a:pt x="550666" y="60639"/>
                  </a:lnTo>
                  <a:lnTo>
                    <a:pt x="551367" y="62042"/>
                  </a:lnTo>
                  <a:lnTo>
                    <a:pt x="552069" y="63093"/>
                  </a:lnTo>
                  <a:lnTo>
                    <a:pt x="552770" y="64495"/>
                  </a:lnTo>
                  <a:lnTo>
                    <a:pt x="553471" y="65547"/>
                  </a:lnTo>
                  <a:lnTo>
                    <a:pt x="554172" y="66949"/>
                  </a:lnTo>
                  <a:lnTo>
                    <a:pt x="554873" y="68351"/>
                  </a:lnTo>
                  <a:lnTo>
                    <a:pt x="555223" y="69402"/>
                  </a:lnTo>
                  <a:lnTo>
                    <a:pt x="555924" y="70805"/>
                  </a:lnTo>
                  <a:lnTo>
                    <a:pt x="556625" y="72207"/>
                  </a:lnTo>
                  <a:lnTo>
                    <a:pt x="557326" y="73609"/>
                  </a:lnTo>
                  <a:lnTo>
                    <a:pt x="558027" y="75011"/>
                  </a:lnTo>
                  <a:lnTo>
                    <a:pt x="558728" y="76062"/>
                  </a:lnTo>
                  <a:lnTo>
                    <a:pt x="559429" y="77464"/>
                  </a:lnTo>
                  <a:lnTo>
                    <a:pt x="559780" y="78867"/>
                  </a:lnTo>
                  <a:lnTo>
                    <a:pt x="560481" y="80269"/>
                  </a:lnTo>
                  <a:lnTo>
                    <a:pt x="561182" y="81671"/>
                  </a:lnTo>
                  <a:lnTo>
                    <a:pt x="561883" y="83073"/>
                  </a:lnTo>
                  <a:lnTo>
                    <a:pt x="562584" y="84475"/>
                  </a:lnTo>
                  <a:lnTo>
                    <a:pt x="563285" y="85877"/>
                  </a:lnTo>
                  <a:lnTo>
                    <a:pt x="563986" y="87630"/>
                  </a:lnTo>
                  <a:lnTo>
                    <a:pt x="564337" y="89032"/>
                  </a:lnTo>
                  <a:lnTo>
                    <a:pt x="565038" y="90434"/>
                  </a:lnTo>
                  <a:lnTo>
                    <a:pt x="565739" y="91836"/>
                  </a:lnTo>
                  <a:lnTo>
                    <a:pt x="566440" y="93238"/>
                  </a:lnTo>
                  <a:lnTo>
                    <a:pt x="567141" y="94990"/>
                  </a:lnTo>
                  <a:lnTo>
                    <a:pt x="567842" y="96393"/>
                  </a:lnTo>
                  <a:lnTo>
                    <a:pt x="568543" y="97795"/>
                  </a:lnTo>
                  <a:lnTo>
                    <a:pt x="568893" y="99197"/>
                  </a:lnTo>
                  <a:lnTo>
                    <a:pt x="569595" y="100949"/>
                  </a:lnTo>
                  <a:lnTo>
                    <a:pt x="570296" y="102351"/>
                  </a:lnTo>
                  <a:lnTo>
                    <a:pt x="570997" y="104104"/>
                  </a:lnTo>
                  <a:lnTo>
                    <a:pt x="571698" y="105506"/>
                  </a:lnTo>
                  <a:lnTo>
                    <a:pt x="572399" y="107259"/>
                  </a:lnTo>
                  <a:lnTo>
                    <a:pt x="573100" y="108661"/>
                  </a:lnTo>
                  <a:lnTo>
                    <a:pt x="573450" y="110413"/>
                  </a:lnTo>
                  <a:lnTo>
                    <a:pt x="574151" y="111815"/>
                  </a:lnTo>
                  <a:lnTo>
                    <a:pt x="574852" y="113568"/>
                  </a:lnTo>
                  <a:lnTo>
                    <a:pt x="575553" y="114970"/>
                  </a:lnTo>
                  <a:lnTo>
                    <a:pt x="576254" y="116723"/>
                  </a:lnTo>
                  <a:lnTo>
                    <a:pt x="576955" y="118475"/>
                  </a:lnTo>
                  <a:lnTo>
                    <a:pt x="577656" y="119877"/>
                  </a:lnTo>
                  <a:lnTo>
                    <a:pt x="578358" y="121630"/>
                  </a:lnTo>
                  <a:lnTo>
                    <a:pt x="578708" y="123383"/>
                  </a:lnTo>
                  <a:lnTo>
                    <a:pt x="579409" y="125135"/>
                  </a:lnTo>
                  <a:lnTo>
                    <a:pt x="580110" y="126537"/>
                  </a:lnTo>
                  <a:lnTo>
                    <a:pt x="580811" y="128290"/>
                  </a:lnTo>
                  <a:lnTo>
                    <a:pt x="581512" y="130042"/>
                  </a:lnTo>
                  <a:lnTo>
                    <a:pt x="582213" y="131795"/>
                  </a:lnTo>
                  <a:lnTo>
                    <a:pt x="582914" y="133548"/>
                  </a:lnTo>
                  <a:lnTo>
                    <a:pt x="583265" y="135300"/>
                  </a:lnTo>
                  <a:lnTo>
                    <a:pt x="583966" y="137053"/>
                  </a:lnTo>
                  <a:lnTo>
                    <a:pt x="584667" y="138805"/>
                  </a:lnTo>
                  <a:lnTo>
                    <a:pt x="585368" y="140558"/>
                  </a:lnTo>
                  <a:lnTo>
                    <a:pt x="586069" y="142311"/>
                  </a:lnTo>
                  <a:lnTo>
                    <a:pt x="586770" y="144063"/>
                  </a:lnTo>
                  <a:lnTo>
                    <a:pt x="587471" y="145816"/>
                  </a:lnTo>
                  <a:lnTo>
                    <a:pt x="587822" y="147568"/>
                  </a:lnTo>
                  <a:lnTo>
                    <a:pt x="588523" y="149321"/>
                  </a:lnTo>
                  <a:lnTo>
                    <a:pt x="589224" y="151074"/>
                  </a:lnTo>
                  <a:lnTo>
                    <a:pt x="589925" y="152826"/>
                  </a:lnTo>
                  <a:lnTo>
                    <a:pt x="590626" y="154579"/>
                  </a:lnTo>
                  <a:lnTo>
                    <a:pt x="591327" y="156682"/>
                  </a:lnTo>
                  <a:lnTo>
                    <a:pt x="592028" y="158435"/>
                  </a:lnTo>
                  <a:lnTo>
                    <a:pt x="592378" y="160187"/>
                  </a:lnTo>
                  <a:lnTo>
                    <a:pt x="593079" y="161940"/>
                  </a:lnTo>
                  <a:lnTo>
                    <a:pt x="593780" y="164043"/>
                  </a:lnTo>
                  <a:lnTo>
                    <a:pt x="594481" y="165795"/>
                  </a:lnTo>
                  <a:lnTo>
                    <a:pt x="595182" y="167548"/>
                  </a:lnTo>
                  <a:lnTo>
                    <a:pt x="595884" y="169301"/>
                  </a:lnTo>
                  <a:lnTo>
                    <a:pt x="596585" y="171404"/>
                  </a:lnTo>
                  <a:lnTo>
                    <a:pt x="596935" y="173156"/>
                  </a:lnTo>
                  <a:lnTo>
                    <a:pt x="597636" y="175260"/>
                  </a:lnTo>
                  <a:lnTo>
                    <a:pt x="598337" y="177012"/>
                  </a:lnTo>
                  <a:lnTo>
                    <a:pt x="599038" y="178765"/>
                  </a:lnTo>
                  <a:lnTo>
                    <a:pt x="599739" y="180868"/>
                  </a:lnTo>
                  <a:lnTo>
                    <a:pt x="600440" y="182620"/>
                  </a:lnTo>
                  <a:lnTo>
                    <a:pt x="601141" y="184724"/>
                  </a:lnTo>
                  <a:lnTo>
                    <a:pt x="601492" y="186476"/>
                  </a:lnTo>
                  <a:lnTo>
                    <a:pt x="602193" y="188579"/>
                  </a:lnTo>
                  <a:lnTo>
                    <a:pt x="602894" y="190332"/>
                  </a:lnTo>
                  <a:lnTo>
                    <a:pt x="603595" y="192435"/>
                  </a:lnTo>
                  <a:lnTo>
                    <a:pt x="604296" y="194538"/>
                  </a:lnTo>
                  <a:lnTo>
                    <a:pt x="604997" y="196291"/>
                  </a:lnTo>
                  <a:lnTo>
                    <a:pt x="605698" y="198394"/>
                  </a:lnTo>
                  <a:lnTo>
                    <a:pt x="606049" y="200146"/>
                  </a:lnTo>
                  <a:lnTo>
                    <a:pt x="606750" y="202250"/>
                  </a:lnTo>
                  <a:lnTo>
                    <a:pt x="607451" y="204353"/>
                  </a:lnTo>
                  <a:lnTo>
                    <a:pt x="608152" y="206105"/>
                  </a:lnTo>
                  <a:lnTo>
                    <a:pt x="608853" y="208208"/>
                  </a:lnTo>
                  <a:lnTo>
                    <a:pt x="609554" y="210312"/>
                  </a:lnTo>
                  <a:lnTo>
                    <a:pt x="610255" y="212064"/>
                  </a:lnTo>
                  <a:lnTo>
                    <a:pt x="610956" y="214167"/>
                  </a:lnTo>
                  <a:lnTo>
                    <a:pt x="611306" y="216270"/>
                  </a:lnTo>
                  <a:lnTo>
                    <a:pt x="612007" y="218373"/>
                  </a:lnTo>
                  <a:lnTo>
                    <a:pt x="612708" y="220477"/>
                  </a:lnTo>
                  <a:lnTo>
                    <a:pt x="613410" y="222229"/>
                  </a:lnTo>
                  <a:lnTo>
                    <a:pt x="614111" y="224332"/>
                  </a:lnTo>
                  <a:lnTo>
                    <a:pt x="614812" y="226435"/>
                  </a:lnTo>
                  <a:lnTo>
                    <a:pt x="615513" y="228539"/>
                  </a:lnTo>
                  <a:lnTo>
                    <a:pt x="615863" y="230642"/>
                  </a:lnTo>
                  <a:lnTo>
                    <a:pt x="616564" y="232745"/>
                  </a:lnTo>
                  <a:lnTo>
                    <a:pt x="617265" y="234497"/>
                  </a:lnTo>
                  <a:lnTo>
                    <a:pt x="617966" y="236601"/>
                  </a:lnTo>
                  <a:lnTo>
                    <a:pt x="618667" y="238704"/>
                  </a:lnTo>
                  <a:lnTo>
                    <a:pt x="619368" y="240807"/>
                  </a:lnTo>
                  <a:lnTo>
                    <a:pt x="620069" y="242910"/>
                  </a:lnTo>
                  <a:lnTo>
                    <a:pt x="620420" y="245013"/>
                  </a:lnTo>
                  <a:lnTo>
                    <a:pt x="621121" y="247116"/>
                  </a:lnTo>
                  <a:lnTo>
                    <a:pt x="621822" y="249219"/>
                  </a:lnTo>
                  <a:lnTo>
                    <a:pt x="622523" y="251322"/>
                  </a:lnTo>
                  <a:lnTo>
                    <a:pt x="623224" y="253425"/>
                  </a:lnTo>
                  <a:lnTo>
                    <a:pt x="623925" y="255529"/>
                  </a:lnTo>
                  <a:lnTo>
                    <a:pt x="624626" y="257632"/>
                  </a:lnTo>
                  <a:lnTo>
                    <a:pt x="624977" y="259735"/>
                  </a:lnTo>
                  <a:lnTo>
                    <a:pt x="625678" y="261838"/>
                  </a:lnTo>
                  <a:lnTo>
                    <a:pt x="626379" y="263941"/>
                  </a:lnTo>
                  <a:lnTo>
                    <a:pt x="627080" y="266044"/>
                  </a:lnTo>
                  <a:lnTo>
                    <a:pt x="627781" y="268147"/>
                  </a:lnTo>
                  <a:lnTo>
                    <a:pt x="628482" y="270250"/>
                  </a:lnTo>
                  <a:lnTo>
                    <a:pt x="629183" y="272354"/>
                  </a:lnTo>
                  <a:lnTo>
                    <a:pt x="629533" y="274457"/>
                  </a:lnTo>
                  <a:lnTo>
                    <a:pt x="630234" y="276560"/>
                  </a:lnTo>
                  <a:lnTo>
                    <a:pt x="630936" y="278663"/>
                  </a:lnTo>
                  <a:lnTo>
                    <a:pt x="631637" y="280766"/>
                  </a:lnTo>
                  <a:lnTo>
                    <a:pt x="632338" y="282869"/>
                  </a:lnTo>
                  <a:lnTo>
                    <a:pt x="633039" y="285323"/>
                  </a:lnTo>
                  <a:lnTo>
                    <a:pt x="633740" y="287426"/>
                  </a:lnTo>
                  <a:lnTo>
                    <a:pt x="634090" y="289529"/>
                  </a:lnTo>
                  <a:lnTo>
                    <a:pt x="634791" y="291632"/>
                  </a:lnTo>
                  <a:lnTo>
                    <a:pt x="635492" y="293735"/>
                  </a:lnTo>
                  <a:lnTo>
                    <a:pt x="636193" y="295838"/>
                  </a:lnTo>
                  <a:lnTo>
                    <a:pt x="636894" y="297942"/>
                  </a:lnTo>
                  <a:lnTo>
                    <a:pt x="637595" y="300396"/>
                  </a:lnTo>
                  <a:lnTo>
                    <a:pt x="638296" y="302497"/>
                  </a:lnTo>
                  <a:lnTo>
                    <a:pt x="638647" y="304601"/>
                  </a:lnTo>
                  <a:lnTo>
                    <a:pt x="639348" y="306706"/>
                  </a:lnTo>
                  <a:lnTo>
                    <a:pt x="640049" y="308807"/>
                  </a:lnTo>
                  <a:lnTo>
                    <a:pt x="640750" y="310911"/>
                  </a:lnTo>
                  <a:lnTo>
                    <a:pt x="641451" y="313013"/>
                  </a:lnTo>
                  <a:lnTo>
                    <a:pt x="642152" y="315469"/>
                  </a:lnTo>
                  <a:lnTo>
                    <a:pt x="642853" y="317570"/>
                  </a:lnTo>
                  <a:lnTo>
                    <a:pt x="643554" y="319674"/>
                  </a:lnTo>
                  <a:lnTo>
                    <a:pt x="643905" y="321776"/>
                  </a:lnTo>
                  <a:lnTo>
                    <a:pt x="644606" y="323880"/>
                  </a:lnTo>
                  <a:lnTo>
                    <a:pt x="645307" y="325984"/>
                  </a:lnTo>
                  <a:lnTo>
                    <a:pt x="646008" y="328437"/>
                  </a:lnTo>
                  <a:lnTo>
                    <a:pt x="646709" y="330539"/>
                  </a:lnTo>
                  <a:lnTo>
                    <a:pt x="647410" y="332643"/>
                  </a:lnTo>
                  <a:lnTo>
                    <a:pt x="648111" y="334747"/>
                  </a:lnTo>
                  <a:lnTo>
                    <a:pt x="648462" y="336849"/>
                  </a:lnTo>
                  <a:lnTo>
                    <a:pt x="649163" y="338953"/>
                  </a:lnTo>
                  <a:lnTo>
                    <a:pt x="649864" y="340706"/>
                  </a:lnTo>
                  <a:lnTo>
                    <a:pt x="650565" y="342807"/>
                  </a:lnTo>
                  <a:lnTo>
                    <a:pt x="651266" y="344559"/>
                  </a:lnTo>
                  <a:lnTo>
                    <a:pt x="651967" y="345963"/>
                  </a:lnTo>
                  <a:lnTo>
                    <a:pt x="652668" y="346664"/>
                  </a:lnTo>
                  <a:lnTo>
                    <a:pt x="654420" y="346664"/>
                  </a:lnTo>
                  <a:lnTo>
                    <a:pt x="655121" y="346312"/>
                  </a:lnTo>
                  <a:lnTo>
                    <a:pt x="657225" y="346312"/>
                  </a:lnTo>
                  <a:lnTo>
                    <a:pt x="657575" y="346664"/>
                  </a:lnTo>
                  <a:lnTo>
                    <a:pt x="658276" y="347015"/>
                  </a:lnTo>
                  <a:lnTo>
                    <a:pt x="977950" y="347015"/>
                  </a:lnTo>
                  <a:lnTo>
                    <a:pt x="978651" y="347364"/>
                  </a:lnTo>
                  <a:lnTo>
                    <a:pt x="980404" y="347364"/>
                  </a:lnTo>
                  <a:lnTo>
                    <a:pt x="981105" y="347716"/>
                  </a:lnTo>
                  <a:lnTo>
                    <a:pt x="982507" y="347716"/>
                  </a:lnTo>
                  <a:lnTo>
                    <a:pt x="983208" y="344911"/>
                  </a:lnTo>
                  <a:lnTo>
                    <a:pt x="983559" y="333695"/>
                  </a:lnTo>
                  <a:lnTo>
                    <a:pt x="984260" y="326685"/>
                  </a:lnTo>
                  <a:lnTo>
                    <a:pt x="984961" y="322828"/>
                  </a:lnTo>
                  <a:lnTo>
                    <a:pt x="985662" y="320023"/>
                  </a:lnTo>
                  <a:lnTo>
                    <a:pt x="986363" y="317922"/>
                  </a:lnTo>
                  <a:lnTo>
                    <a:pt x="987064" y="315469"/>
                  </a:lnTo>
                  <a:lnTo>
                    <a:pt x="987765" y="313364"/>
                  </a:lnTo>
                  <a:lnTo>
                    <a:pt x="988115" y="311260"/>
                  </a:lnTo>
                  <a:lnTo>
                    <a:pt x="988816" y="308807"/>
                  </a:lnTo>
                  <a:lnTo>
                    <a:pt x="989517" y="306706"/>
                  </a:lnTo>
                  <a:lnTo>
                    <a:pt x="990219" y="304601"/>
                  </a:lnTo>
                  <a:lnTo>
                    <a:pt x="990920" y="302497"/>
                  </a:lnTo>
                  <a:lnTo>
                    <a:pt x="991621" y="300396"/>
                  </a:lnTo>
                  <a:lnTo>
                    <a:pt x="992322" y="298291"/>
                  </a:lnTo>
                  <a:lnTo>
                    <a:pt x="992672" y="295838"/>
                  </a:lnTo>
                  <a:lnTo>
                    <a:pt x="993373" y="293735"/>
                  </a:lnTo>
                  <a:lnTo>
                    <a:pt x="994074" y="291632"/>
                  </a:lnTo>
                  <a:lnTo>
                    <a:pt x="994775" y="289529"/>
                  </a:lnTo>
                  <a:lnTo>
                    <a:pt x="995476" y="287426"/>
                  </a:lnTo>
                  <a:lnTo>
                    <a:pt x="996177" y="285323"/>
                  </a:lnTo>
                  <a:lnTo>
                    <a:pt x="996878" y="282869"/>
                  </a:lnTo>
                  <a:lnTo>
                    <a:pt x="997229" y="280766"/>
                  </a:lnTo>
                  <a:lnTo>
                    <a:pt x="997930" y="278663"/>
                  </a:lnTo>
                  <a:lnTo>
                    <a:pt x="998631" y="276560"/>
                  </a:lnTo>
                  <a:lnTo>
                    <a:pt x="999332" y="274457"/>
                  </a:lnTo>
                  <a:lnTo>
                    <a:pt x="1000033" y="272354"/>
                  </a:lnTo>
                  <a:lnTo>
                    <a:pt x="1000734" y="270250"/>
                  </a:lnTo>
                  <a:lnTo>
                    <a:pt x="1001435" y="268147"/>
                  </a:lnTo>
                  <a:lnTo>
                    <a:pt x="1002136" y="266044"/>
                  </a:lnTo>
                  <a:lnTo>
                    <a:pt x="1002487" y="263941"/>
                  </a:lnTo>
                  <a:lnTo>
                    <a:pt x="1003188" y="261838"/>
                  </a:lnTo>
                  <a:lnTo>
                    <a:pt x="1003889" y="259735"/>
                  </a:lnTo>
                  <a:lnTo>
                    <a:pt x="1004590" y="257632"/>
                  </a:lnTo>
                  <a:lnTo>
                    <a:pt x="1005291" y="255529"/>
                  </a:lnTo>
                  <a:lnTo>
                    <a:pt x="1005992" y="253425"/>
                  </a:lnTo>
                  <a:lnTo>
                    <a:pt x="1006693" y="251322"/>
                  </a:lnTo>
                  <a:lnTo>
                    <a:pt x="1007043" y="249219"/>
                  </a:lnTo>
                  <a:lnTo>
                    <a:pt x="1007745" y="247116"/>
                  </a:lnTo>
                  <a:lnTo>
                    <a:pt x="1008446" y="245013"/>
                  </a:lnTo>
                  <a:lnTo>
                    <a:pt x="1009147" y="242910"/>
                  </a:lnTo>
                  <a:lnTo>
                    <a:pt x="1009848" y="240807"/>
                  </a:lnTo>
                  <a:lnTo>
                    <a:pt x="1010549" y="238704"/>
                  </a:lnTo>
                  <a:lnTo>
                    <a:pt x="1011250" y="236601"/>
                  </a:lnTo>
                  <a:lnTo>
                    <a:pt x="1011600" y="234497"/>
                  </a:lnTo>
                  <a:lnTo>
                    <a:pt x="1012301" y="232394"/>
                  </a:lnTo>
                  <a:lnTo>
                    <a:pt x="1013002" y="230291"/>
                  </a:lnTo>
                  <a:lnTo>
                    <a:pt x="1013703" y="228539"/>
                  </a:lnTo>
                  <a:lnTo>
                    <a:pt x="1014404" y="226435"/>
                  </a:lnTo>
                  <a:lnTo>
                    <a:pt x="1015105" y="224332"/>
                  </a:lnTo>
                  <a:lnTo>
                    <a:pt x="1015806" y="222229"/>
                  </a:lnTo>
                  <a:lnTo>
                    <a:pt x="1016157" y="220126"/>
                  </a:lnTo>
                  <a:lnTo>
                    <a:pt x="1016858" y="218023"/>
                  </a:lnTo>
                  <a:lnTo>
                    <a:pt x="1017559" y="216270"/>
                  </a:lnTo>
                  <a:lnTo>
                    <a:pt x="1018260" y="214167"/>
                  </a:lnTo>
                  <a:lnTo>
                    <a:pt x="1018961" y="212064"/>
                  </a:lnTo>
                  <a:lnTo>
                    <a:pt x="1019662" y="209961"/>
                  </a:lnTo>
                  <a:lnTo>
                    <a:pt x="1020363" y="208208"/>
                  </a:lnTo>
                  <a:lnTo>
                    <a:pt x="1020714" y="206105"/>
                  </a:lnTo>
                  <a:lnTo>
                    <a:pt x="1021415" y="204002"/>
                  </a:lnTo>
                  <a:lnTo>
                    <a:pt x="1022116" y="202250"/>
                  </a:lnTo>
                  <a:lnTo>
                    <a:pt x="1022817" y="200146"/>
                  </a:lnTo>
                  <a:lnTo>
                    <a:pt x="1023518" y="198043"/>
                  </a:lnTo>
                  <a:lnTo>
                    <a:pt x="1024219" y="196291"/>
                  </a:lnTo>
                  <a:lnTo>
                    <a:pt x="1024920" y="194188"/>
                  </a:lnTo>
                  <a:lnTo>
                    <a:pt x="1025271" y="192435"/>
                  </a:lnTo>
                  <a:lnTo>
                    <a:pt x="1025972" y="190332"/>
                  </a:lnTo>
                  <a:lnTo>
                    <a:pt x="1026673" y="188579"/>
                  </a:lnTo>
                  <a:lnTo>
                    <a:pt x="1027374" y="186476"/>
                  </a:lnTo>
                  <a:lnTo>
                    <a:pt x="1028075" y="184724"/>
                  </a:lnTo>
                  <a:lnTo>
                    <a:pt x="1028776" y="182620"/>
                  </a:lnTo>
                  <a:lnTo>
                    <a:pt x="1029477" y="180868"/>
                  </a:lnTo>
                  <a:lnTo>
                    <a:pt x="1029827" y="178765"/>
                  </a:lnTo>
                  <a:lnTo>
                    <a:pt x="1030528" y="177012"/>
                  </a:lnTo>
                  <a:lnTo>
                    <a:pt x="1031229" y="174909"/>
                  </a:lnTo>
                  <a:lnTo>
                    <a:pt x="1031930" y="173156"/>
                  </a:lnTo>
                  <a:lnTo>
                    <a:pt x="1032631" y="171053"/>
                  </a:lnTo>
                  <a:lnTo>
                    <a:pt x="1033332" y="169301"/>
                  </a:lnTo>
                  <a:lnTo>
                    <a:pt x="1034034" y="167548"/>
                  </a:lnTo>
                  <a:lnTo>
                    <a:pt x="1034735" y="165445"/>
                  </a:lnTo>
                  <a:lnTo>
                    <a:pt x="1035085" y="163692"/>
                  </a:lnTo>
                  <a:lnTo>
                    <a:pt x="1035786" y="161940"/>
                  </a:lnTo>
                  <a:lnTo>
                    <a:pt x="1036487" y="160187"/>
                  </a:lnTo>
                  <a:lnTo>
                    <a:pt x="1037188" y="158084"/>
                  </a:lnTo>
                  <a:lnTo>
                    <a:pt x="1037889" y="156331"/>
                  </a:lnTo>
                  <a:lnTo>
                    <a:pt x="1038590" y="154579"/>
                  </a:lnTo>
                  <a:lnTo>
                    <a:pt x="1039291" y="152826"/>
                  </a:lnTo>
                  <a:lnTo>
                    <a:pt x="1039642" y="151074"/>
                  </a:lnTo>
                  <a:lnTo>
                    <a:pt x="1040343" y="149321"/>
                  </a:lnTo>
                  <a:lnTo>
                    <a:pt x="1041044" y="147568"/>
                  </a:lnTo>
                  <a:lnTo>
                    <a:pt x="1041745" y="145465"/>
                  </a:lnTo>
                  <a:lnTo>
                    <a:pt x="1042446" y="143713"/>
                  </a:lnTo>
                  <a:lnTo>
                    <a:pt x="1043147" y="141960"/>
                  </a:lnTo>
                  <a:lnTo>
                    <a:pt x="1043848" y="140208"/>
                  </a:lnTo>
                  <a:lnTo>
                    <a:pt x="1044199" y="138455"/>
                  </a:lnTo>
                  <a:lnTo>
                    <a:pt x="1044900" y="136702"/>
                  </a:lnTo>
                  <a:lnTo>
                    <a:pt x="1045601" y="134950"/>
                  </a:lnTo>
                  <a:lnTo>
                    <a:pt x="1046302" y="133548"/>
                  </a:lnTo>
                  <a:lnTo>
                    <a:pt x="1047003" y="131795"/>
                  </a:lnTo>
                  <a:lnTo>
                    <a:pt x="1047704" y="130042"/>
                  </a:lnTo>
                  <a:lnTo>
                    <a:pt x="1048405" y="128290"/>
                  </a:lnTo>
                  <a:lnTo>
                    <a:pt x="1048755" y="126537"/>
                  </a:lnTo>
                  <a:lnTo>
                    <a:pt x="1049456" y="124785"/>
                  </a:lnTo>
                  <a:lnTo>
                    <a:pt x="1050157" y="123383"/>
                  </a:lnTo>
                  <a:lnTo>
                    <a:pt x="1050858" y="121630"/>
                  </a:lnTo>
                  <a:lnTo>
                    <a:pt x="1051560" y="119877"/>
                  </a:lnTo>
                  <a:lnTo>
                    <a:pt x="1052261" y="118125"/>
                  </a:lnTo>
                  <a:lnTo>
                    <a:pt x="1052962" y="116723"/>
                  </a:lnTo>
                  <a:lnTo>
                    <a:pt x="1053312" y="114970"/>
                  </a:lnTo>
                  <a:lnTo>
                    <a:pt x="1054013" y="113217"/>
                  </a:lnTo>
                  <a:lnTo>
                    <a:pt x="1054714" y="111815"/>
                  </a:lnTo>
                  <a:lnTo>
                    <a:pt x="1055415" y="110063"/>
                  </a:lnTo>
                  <a:lnTo>
                    <a:pt x="1056116" y="108661"/>
                  </a:lnTo>
                  <a:lnTo>
                    <a:pt x="1056817" y="106908"/>
                  </a:lnTo>
                  <a:lnTo>
                    <a:pt x="1057518" y="105506"/>
                  </a:lnTo>
                  <a:lnTo>
                    <a:pt x="1057869" y="103753"/>
                  </a:lnTo>
                  <a:lnTo>
                    <a:pt x="1058570" y="102351"/>
                  </a:lnTo>
                  <a:lnTo>
                    <a:pt x="1059271" y="100949"/>
                  </a:lnTo>
                  <a:lnTo>
                    <a:pt x="1059972" y="99197"/>
                  </a:lnTo>
                  <a:lnTo>
                    <a:pt x="1060673" y="97795"/>
                  </a:lnTo>
                  <a:lnTo>
                    <a:pt x="1061374" y="96393"/>
                  </a:lnTo>
                  <a:lnTo>
                    <a:pt x="1062075" y="94640"/>
                  </a:lnTo>
                  <a:lnTo>
                    <a:pt x="1062426" y="93238"/>
                  </a:lnTo>
                  <a:lnTo>
                    <a:pt x="1063127" y="91836"/>
                  </a:lnTo>
                  <a:lnTo>
                    <a:pt x="1063828" y="90434"/>
                  </a:lnTo>
                  <a:lnTo>
                    <a:pt x="1064529" y="88681"/>
                  </a:lnTo>
                  <a:lnTo>
                    <a:pt x="1065230" y="87279"/>
                  </a:lnTo>
                  <a:lnTo>
                    <a:pt x="1065931" y="85877"/>
                  </a:lnTo>
                  <a:lnTo>
                    <a:pt x="1066632" y="84475"/>
                  </a:lnTo>
                  <a:lnTo>
                    <a:pt x="1067333" y="83073"/>
                  </a:lnTo>
                  <a:lnTo>
                    <a:pt x="1067683" y="81671"/>
                  </a:lnTo>
                  <a:lnTo>
                    <a:pt x="1068384" y="80269"/>
                  </a:lnTo>
                  <a:lnTo>
                    <a:pt x="1069086" y="78867"/>
                  </a:lnTo>
                  <a:lnTo>
                    <a:pt x="1069787" y="77464"/>
                  </a:lnTo>
                  <a:lnTo>
                    <a:pt x="1070488" y="76062"/>
                  </a:lnTo>
                  <a:lnTo>
                    <a:pt x="1071189" y="74660"/>
                  </a:lnTo>
                  <a:lnTo>
                    <a:pt x="1071890" y="73258"/>
                  </a:lnTo>
                  <a:lnTo>
                    <a:pt x="1072240" y="72207"/>
                  </a:lnTo>
                  <a:lnTo>
                    <a:pt x="1072941" y="70805"/>
                  </a:lnTo>
                  <a:lnTo>
                    <a:pt x="1073642" y="69402"/>
                  </a:lnTo>
                  <a:lnTo>
                    <a:pt x="1074343" y="68000"/>
                  </a:lnTo>
                  <a:lnTo>
                    <a:pt x="1075044" y="66949"/>
                  </a:lnTo>
                  <a:lnTo>
                    <a:pt x="1075745" y="65547"/>
                  </a:lnTo>
                  <a:lnTo>
                    <a:pt x="1076446" y="64145"/>
                  </a:lnTo>
                  <a:lnTo>
                    <a:pt x="1076797" y="63093"/>
                  </a:lnTo>
                  <a:lnTo>
                    <a:pt x="1077498" y="61691"/>
                  </a:lnTo>
                  <a:lnTo>
                    <a:pt x="1078199" y="60639"/>
                  </a:lnTo>
                  <a:lnTo>
                    <a:pt x="1078900" y="59237"/>
                  </a:lnTo>
                  <a:lnTo>
                    <a:pt x="1079601" y="58186"/>
                  </a:lnTo>
                  <a:lnTo>
                    <a:pt x="1080302" y="56784"/>
                  </a:lnTo>
                  <a:lnTo>
                    <a:pt x="1081003" y="55732"/>
                  </a:lnTo>
                  <a:lnTo>
                    <a:pt x="1081354" y="54681"/>
                  </a:lnTo>
                  <a:lnTo>
                    <a:pt x="1082055" y="53279"/>
                  </a:lnTo>
                  <a:lnTo>
                    <a:pt x="1082756" y="52227"/>
                  </a:lnTo>
                  <a:lnTo>
                    <a:pt x="1083457" y="51175"/>
                  </a:lnTo>
                  <a:lnTo>
                    <a:pt x="1084158" y="49773"/>
                  </a:lnTo>
                  <a:lnTo>
                    <a:pt x="1084859" y="48722"/>
                  </a:lnTo>
                  <a:lnTo>
                    <a:pt x="1085560" y="47670"/>
                  </a:lnTo>
                  <a:lnTo>
                    <a:pt x="1085910" y="46619"/>
                  </a:lnTo>
                  <a:lnTo>
                    <a:pt x="1086612" y="45567"/>
                  </a:lnTo>
                  <a:lnTo>
                    <a:pt x="1087313" y="44516"/>
                  </a:lnTo>
                  <a:lnTo>
                    <a:pt x="1088014" y="43464"/>
                  </a:lnTo>
                  <a:lnTo>
                    <a:pt x="1088715" y="42412"/>
                  </a:lnTo>
                  <a:lnTo>
                    <a:pt x="1089416" y="41361"/>
                  </a:lnTo>
                  <a:lnTo>
                    <a:pt x="1090117" y="40309"/>
                  </a:lnTo>
                  <a:lnTo>
                    <a:pt x="1090467" y="39258"/>
                  </a:lnTo>
                  <a:lnTo>
                    <a:pt x="1091168" y="38206"/>
                  </a:lnTo>
                  <a:lnTo>
                    <a:pt x="1091869" y="37155"/>
                  </a:lnTo>
                  <a:lnTo>
                    <a:pt x="1092570" y="36454"/>
                  </a:lnTo>
                  <a:lnTo>
                    <a:pt x="1093271" y="35402"/>
                  </a:lnTo>
                  <a:lnTo>
                    <a:pt x="1093972" y="34350"/>
                  </a:lnTo>
                  <a:lnTo>
                    <a:pt x="1094673" y="33299"/>
                  </a:lnTo>
                  <a:lnTo>
                    <a:pt x="1095024" y="32598"/>
                  </a:lnTo>
                  <a:lnTo>
                    <a:pt x="1095725" y="31546"/>
                  </a:lnTo>
                  <a:lnTo>
                    <a:pt x="1096426" y="30845"/>
                  </a:lnTo>
                  <a:lnTo>
                    <a:pt x="1097127" y="29794"/>
                  </a:lnTo>
                  <a:lnTo>
                    <a:pt x="1097828" y="29093"/>
                  </a:lnTo>
                  <a:lnTo>
                    <a:pt x="1098529" y="28041"/>
                  </a:lnTo>
                  <a:lnTo>
                    <a:pt x="1099230" y="27340"/>
                  </a:lnTo>
                  <a:lnTo>
                    <a:pt x="1099931" y="26289"/>
                  </a:lnTo>
                  <a:lnTo>
                    <a:pt x="1100282" y="25587"/>
                  </a:lnTo>
                  <a:lnTo>
                    <a:pt x="1100983" y="24886"/>
                  </a:lnTo>
                  <a:lnTo>
                    <a:pt x="1101684" y="23835"/>
                  </a:lnTo>
                  <a:lnTo>
                    <a:pt x="1102385" y="23134"/>
                  </a:lnTo>
                  <a:lnTo>
                    <a:pt x="1103086" y="22433"/>
                  </a:lnTo>
                  <a:lnTo>
                    <a:pt x="1103787" y="21732"/>
                  </a:lnTo>
                  <a:lnTo>
                    <a:pt x="1104488" y="20680"/>
                  </a:lnTo>
                  <a:lnTo>
                    <a:pt x="1104839" y="19979"/>
                  </a:lnTo>
                  <a:lnTo>
                    <a:pt x="1105540" y="19278"/>
                  </a:lnTo>
                  <a:lnTo>
                    <a:pt x="1106241" y="18577"/>
                  </a:lnTo>
                  <a:lnTo>
                    <a:pt x="1106942" y="17876"/>
                  </a:lnTo>
                  <a:lnTo>
                    <a:pt x="1107643" y="17175"/>
                  </a:lnTo>
                  <a:lnTo>
                    <a:pt x="1108344" y="16474"/>
                  </a:lnTo>
                  <a:lnTo>
                    <a:pt x="1109045" y="16123"/>
                  </a:lnTo>
                  <a:lnTo>
                    <a:pt x="1109395" y="15422"/>
                  </a:lnTo>
                  <a:lnTo>
                    <a:pt x="1110096" y="14721"/>
                  </a:lnTo>
                  <a:lnTo>
                    <a:pt x="1110797" y="14020"/>
                  </a:lnTo>
                  <a:lnTo>
                    <a:pt x="1111498" y="13319"/>
                  </a:lnTo>
                  <a:lnTo>
                    <a:pt x="1112199" y="12969"/>
                  </a:lnTo>
                  <a:lnTo>
                    <a:pt x="1112901" y="12268"/>
                  </a:lnTo>
                  <a:lnTo>
                    <a:pt x="1113602" y="11567"/>
                  </a:lnTo>
                  <a:lnTo>
                    <a:pt x="1113952" y="11216"/>
                  </a:lnTo>
                  <a:lnTo>
                    <a:pt x="1114653" y="10515"/>
                  </a:lnTo>
                  <a:lnTo>
                    <a:pt x="1115354" y="10165"/>
                  </a:lnTo>
                  <a:lnTo>
                    <a:pt x="1116055" y="9464"/>
                  </a:lnTo>
                  <a:lnTo>
                    <a:pt x="1116756" y="9113"/>
                  </a:lnTo>
                  <a:lnTo>
                    <a:pt x="1117457" y="8412"/>
                  </a:lnTo>
                  <a:lnTo>
                    <a:pt x="1118158" y="8061"/>
                  </a:lnTo>
                  <a:lnTo>
                    <a:pt x="1118509" y="7711"/>
                  </a:lnTo>
                  <a:lnTo>
                    <a:pt x="1119210" y="7010"/>
                  </a:lnTo>
                  <a:lnTo>
                    <a:pt x="1119911" y="6659"/>
                  </a:lnTo>
                  <a:lnTo>
                    <a:pt x="1120612" y="6309"/>
                  </a:lnTo>
                  <a:lnTo>
                    <a:pt x="1121313" y="5958"/>
                  </a:lnTo>
                  <a:lnTo>
                    <a:pt x="1122014" y="5608"/>
                  </a:lnTo>
                  <a:lnTo>
                    <a:pt x="1122715" y="5257"/>
                  </a:lnTo>
                  <a:lnTo>
                    <a:pt x="1123066" y="4907"/>
                  </a:lnTo>
                  <a:lnTo>
                    <a:pt x="1123767" y="4556"/>
                  </a:lnTo>
                  <a:lnTo>
                    <a:pt x="1124468" y="4206"/>
                  </a:lnTo>
                  <a:lnTo>
                    <a:pt x="1125169" y="3855"/>
                  </a:lnTo>
                  <a:lnTo>
                    <a:pt x="1125870" y="3505"/>
                  </a:lnTo>
                  <a:lnTo>
                    <a:pt x="1126571" y="3154"/>
                  </a:lnTo>
                  <a:lnTo>
                    <a:pt x="1127272" y="2804"/>
                  </a:lnTo>
                  <a:lnTo>
                    <a:pt x="1127622" y="2453"/>
                  </a:lnTo>
                  <a:lnTo>
                    <a:pt x="1128323" y="2453"/>
                  </a:lnTo>
                  <a:lnTo>
                    <a:pt x="1129024" y="2103"/>
                  </a:lnTo>
                  <a:lnTo>
                    <a:pt x="1129725" y="1752"/>
                  </a:lnTo>
                  <a:lnTo>
                    <a:pt x="1130427" y="1752"/>
                  </a:lnTo>
                  <a:lnTo>
                    <a:pt x="1131128" y="1402"/>
                  </a:lnTo>
                  <a:lnTo>
                    <a:pt x="1131829" y="1051"/>
                  </a:lnTo>
                  <a:lnTo>
                    <a:pt x="1132880" y="1051"/>
                  </a:lnTo>
                  <a:lnTo>
                    <a:pt x="1133581" y="701"/>
                  </a:lnTo>
                  <a:lnTo>
                    <a:pt x="1134282" y="701"/>
                  </a:lnTo>
                  <a:lnTo>
                    <a:pt x="1134983" y="350"/>
                  </a:lnTo>
                  <a:lnTo>
                    <a:pt x="1137086" y="350"/>
                  </a:lnTo>
                  <a:lnTo>
                    <a:pt x="1137437" y="0"/>
                  </a:lnTo>
                  <a:lnTo>
                    <a:pt x="1143396" y="0"/>
                  </a:lnTo>
                  <a:lnTo>
                    <a:pt x="1144097" y="350"/>
                  </a:lnTo>
                  <a:lnTo>
                    <a:pt x="1146200" y="350"/>
                  </a:lnTo>
                  <a:lnTo>
                    <a:pt x="1146550" y="701"/>
                  </a:lnTo>
                  <a:lnTo>
                    <a:pt x="1147251" y="701"/>
                  </a:lnTo>
                  <a:lnTo>
                    <a:pt x="1147953" y="1051"/>
                  </a:lnTo>
                  <a:lnTo>
                    <a:pt x="1148654" y="1051"/>
                  </a:lnTo>
                  <a:lnTo>
                    <a:pt x="1149355" y="1402"/>
                  </a:lnTo>
                  <a:lnTo>
                    <a:pt x="1150056" y="1402"/>
                  </a:lnTo>
                  <a:lnTo>
                    <a:pt x="1150757" y="1752"/>
                  </a:lnTo>
                  <a:lnTo>
                    <a:pt x="1151107" y="1752"/>
                  </a:lnTo>
                  <a:lnTo>
                    <a:pt x="1151808" y="2103"/>
                  </a:lnTo>
                  <a:lnTo>
                    <a:pt x="1152509" y="2453"/>
                  </a:lnTo>
                  <a:lnTo>
                    <a:pt x="1153210" y="2453"/>
                  </a:lnTo>
                  <a:lnTo>
                    <a:pt x="1153911" y="2804"/>
                  </a:lnTo>
                  <a:lnTo>
                    <a:pt x="1154612" y="3154"/>
                  </a:lnTo>
                  <a:lnTo>
                    <a:pt x="1155313" y="3505"/>
                  </a:lnTo>
                  <a:lnTo>
                    <a:pt x="1155664" y="3855"/>
                  </a:lnTo>
                  <a:lnTo>
                    <a:pt x="1156365" y="4206"/>
                  </a:lnTo>
                  <a:lnTo>
                    <a:pt x="1157066" y="4556"/>
                  </a:lnTo>
                  <a:lnTo>
                    <a:pt x="1157767" y="4907"/>
                  </a:lnTo>
                  <a:lnTo>
                    <a:pt x="1158468" y="5257"/>
                  </a:lnTo>
                  <a:lnTo>
                    <a:pt x="1159169" y="5608"/>
                  </a:lnTo>
                  <a:lnTo>
                    <a:pt x="1159870" y="5958"/>
                  </a:lnTo>
                  <a:lnTo>
                    <a:pt x="1160221" y="6309"/>
                  </a:lnTo>
                  <a:lnTo>
                    <a:pt x="1160922" y="6659"/>
                  </a:lnTo>
                  <a:lnTo>
                    <a:pt x="1161623" y="7360"/>
                  </a:lnTo>
                  <a:lnTo>
                    <a:pt x="1162324" y="7711"/>
                  </a:lnTo>
                  <a:lnTo>
                    <a:pt x="1163025" y="8061"/>
                  </a:lnTo>
                  <a:lnTo>
                    <a:pt x="1163726" y="8763"/>
                  </a:lnTo>
                  <a:lnTo>
                    <a:pt x="1164427" y="9113"/>
                  </a:lnTo>
                  <a:lnTo>
                    <a:pt x="1165128" y="9464"/>
                  </a:lnTo>
                  <a:lnTo>
                    <a:pt x="1165479" y="10165"/>
                  </a:lnTo>
                  <a:lnTo>
                    <a:pt x="1166180" y="10515"/>
                  </a:lnTo>
                  <a:lnTo>
                    <a:pt x="1166881" y="11216"/>
                  </a:lnTo>
                  <a:lnTo>
                    <a:pt x="1167582" y="11567"/>
                  </a:lnTo>
                  <a:lnTo>
                    <a:pt x="1168283" y="12268"/>
                  </a:lnTo>
                  <a:lnTo>
                    <a:pt x="1168984" y="12969"/>
                  </a:lnTo>
                  <a:lnTo>
                    <a:pt x="1169685" y="13319"/>
                  </a:lnTo>
                  <a:lnTo>
                    <a:pt x="1170035" y="14020"/>
                  </a:lnTo>
                  <a:lnTo>
                    <a:pt x="1170736" y="14721"/>
                  </a:lnTo>
                  <a:lnTo>
                    <a:pt x="1171437" y="15422"/>
                  </a:lnTo>
                  <a:lnTo>
                    <a:pt x="1172138" y="16123"/>
                  </a:lnTo>
                  <a:lnTo>
                    <a:pt x="1172839" y="16824"/>
                  </a:lnTo>
                  <a:lnTo>
                    <a:pt x="1173540" y="17175"/>
                  </a:lnTo>
                  <a:lnTo>
                    <a:pt x="1174242" y="17876"/>
                  </a:lnTo>
                  <a:lnTo>
                    <a:pt x="1174592" y="18577"/>
                  </a:lnTo>
                  <a:lnTo>
                    <a:pt x="1175293" y="19278"/>
                  </a:lnTo>
                  <a:lnTo>
                    <a:pt x="1175994" y="19979"/>
                  </a:lnTo>
                  <a:lnTo>
                    <a:pt x="1176695" y="21031"/>
                  </a:lnTo>
                  <a:lnTo>
                    <a:pt x="1177396" y="21732"/>
                  </a:lnTo>
                  <a:lnTo>
                    <a:pt x="1178097" y="22433"/>
                  </a:lnTo>
                  <a:lnTo>
                    <a:pt x="1178798" y="23134"/>
                  </a:lnTo>
                  <a:lnTo>
                    <a:pt x="1179149" y="23835"/>
                  </a:lnTo>
                  <a:lnTo>
                    <a:pt x="1179850" y="24886"/>
                  </a:lnTo>
                  <a:lnTo>
                    <a:pt x="1180551" y="25587"/>
                  </a:lnTo>
                  <a:lnTo>
                    <a:pt x="1181252" y="26289"/>
                  </a:lnTo>
                  <a:lnTo>
                    <a:pt x="1181953" y="27340"/>
                  </a:lnTo>
                  <a:lnTo>
                    <a:pt x="1182654" y="28041"/>
                  </a:lnTo>
                  <a:lnTo>
                    <a:pt x="1183355" y="29093"/>
                  </a:lnTo>
                  <a:lnTo>
                    <a:pt x="1183706" y="29794"/>
                  </a:lnTo>
                  <a:lnTo>
                    <a:pt x="1184407" y="30845"/>
                  </a:lnTo>
                  <a:lnTo>
                    <a:pt x="1185108" y="31546"/>
                  </a:lnTo>
                  <a:lnTo>
                    <a:pt x="1185809" y="32598"/>
                  </a:lnTo>
                  <a:lnTo>
                    <a:pt x="1186510" y="33649"/>
                  </a:lnTo>
                  <a:lnTo>
                    <a:pt x="1187211" y="34350"/>
                  </a:lnTo>
                  <a:lnTo>
                    <a:pt x="1187912" y="35402"/>
                  </a:lnTo>
                  <a:lnTo>
                    <a:pt x="1188262" y="36454"/>
                  </a:lnTo>
                  <a:lnTo>
                    <a:pt x="1188963" y="37505"/>
                  </a:lnTo>
                  <a:lnTo>
                    <a:pt x="1189664" y="38206"/>
                  </a:lnTo>
                  <a:lnTo>
                    <a:pt x="1190365" y="39258"/>
                  </a:lnTo>
                  <a:lnTo>
                    <a:pt x="1191066" y="40309"/>
                  </a:lnTo>
                  <a:lnTo>
                    <a:pt x="1191768" y="41361"/>
                  </a:lnTo>
                  <a:lnTo>
                    <a:pt x="1192469" y="42412"/>
                  </a:lnTo>
                  <a:lnTo>
                    <a:pt x="1192819" y="43464"/>
                  </a:lnTo>
                  <a:lnTo>
                    <a:pt x="1193520" y="44516"/>
                  </a:lnTo>
                  <a:lnTo>
                    <a:pt x="1194221" y="45567"/>
                  </a:lnTo>
                  <a:lnTo>
                    <a:pt x="1194922" y="46619"/>
                  </a:lnTo>
                  <a:lnTo>
                    <a:pt x="1195623" y="47670"/>
                  </a:lnTo>
                  <a:lnTo>
                    <a:pt x="1196324" y="49072"/>
                  </a:lnTo>
                  <a:lnTo>
                    <a:pt x="1197025" y="50124"/>
                  </a:lnTo>
                  <a:lnTo>
                    <a:pt x="1197726" y="51175"/>
                  </a:lnTo>
                  <a:lnTo>
                    <a:pt x="1198077" y="52227"/>
                  </a:lnTo>
                  <a:lnTo>
                    <a:pt x="1198778" y="53629"/>
                  </a:lnTo>
                  <a:lnTo>
                    <a:pt x="1199479" y="54681"/>
                  </a:lnTo>
                  <a:lnTo>
                    <a:pt x="1200180" y="55732"/>
                  </a:lnTo>
                  <a:lnTo>
                    <a:pt x="1200881" y="57134"/>
                  </a:lnTo>
                  <a:lnTo>
                    <a:pt x="1201582" y="58186"/>
                  </a:lnTo>
                  <a:lnTo>
                    <a:pt x="1202283" y="59588"/>
                  </a:lnTo>
                  <a:lnTo>
                    <a:pt x="1202634" y="60639"/>
                  </a:lnTo>
                  <a:lnTo>
                    <a:pt x="1203335" y="62042"/>
                  </a:lnTo>
                  <a:lnTo>
                    <a:pt x="1204036" y="63093"/>
                  </a:lnTo>
                  <a:lnTo>
                    <a:pt x="1204737" y="64495"/>
                  </a:lnTo>
                  <a:lnTo>
                    <a:pt x="1205438" y="65547"/>
                  </a:lnTo>
                  <a:lnTo>
                    <a:pt x="1206139" y="66949"/>
                  </a:lnTo>
                  <a:lnTo>
                    <a:pt x="1206840" y="68351"/>
                  </a:lnTo>
                  <a:lnTo>
                    <a:pt x="1207190" y="69402"/>
                  </a:lnTo>
                  <a:lnTo>
                    <a:pt x="1207891" y="70805"/>
                  </a:lnTo>
                  <a:lnTo>
                    <a:pt x="1208592" y="72207"/>
                  </a:lnTo>
                  <a:lnTo>
                    <a:pt x="1209294" y="73609"/>
                  </a:lnTo>
                  <a:lnTo>
                    <a:pt x="1209995" y="75011"/>
                  </a:lnTo>
                  <a:lnTo>
                    <a:pt x="1210696" y="76062"/>
                  </a:lnTo>
                  <a:lnTo>
                    <a:pt x="1211397" y="77464"/>
                  </a:lnTo>
                  <a:lnTo>
                    <a:pt x="1211747" y="78867"/>
                  </a:lnTo>
                  <a:lnTo>
                    <a:pt x="1212448" y="80269"/>
                  </a:lnTo>
                  <a:lnTo>
                    <a:pt x="1213149" y="81671"/>
                  </a:lnTo>
                  <a:lnTo>
                    <a:pt x="1213850" y="83073"/>
                  </a:lnTo>
                  <a:lnTo>
                    <a:pt x="1214551" y="84475"/>
                  </a:lnTo>
                  <a:lnTo>
                    <a:pt x="1215252" y="85877"/>
                  </a:lnTo>
                  <a:lnTo>
                    <a:pt x="1215953" y="87630"/>
                  </a:lnTo>
                  <a:lnTo>
                    <a:pt x="1216304" y="89032"/>
                  </a:lnTo>
                  <a:lnTo>
                    <a:pt x="1217005" y="90434"/>
                  </a:lnTo>
                  <a:lnTo>
                    <a:pt x="1217706" y="91836"/>
                  </a:lnTo>
                  <a:lnTo>
                    <a:pt x="1218407" y="93238"/>
                  </a:lnTo>
                  <a:lnTo>
                    <a:pt x="1219108" y="94990"/>
                  </a:lnTo>
                  <a:lnTo>
                    <a:pt x="1219809" y="96393"/>
                  </a:lnTo>
                  <a:lnTo>
                    <a:pt x="1220510" y="97795"/>
                  </a:lnTo>
                  <a:lnTo>
                    <a:pt x="1220861" y="99197"/>
                  </a:lnTo>
                  <a:lnTo>
                    <a:pt x="1221562" y="100949"/>
                  </a:lnTo>
                  <a:lnTo>
                    <a:pt x="1222263" y="102351"/>
                  </a:lnTo>
                  <a:lnTo>
                    <a:pt x="1222964" y="104104"/>
                  </a:lnTo>
                  <a:lnTo>
                    <a:pt x="1223665" y="105506"/>
                  </a:lnTo>
                  <a:lnTo>
                    <a:pt x="1224366" y="107259"/>
                  </a:lnTo>
                  <a:lnTo>
                    <a:pt x="1225067" y="108661"/>
                  </a:lnTo>
                  <a:lnTo>
                    <a:pt x="1225417" y="110413"/>
                  </a:lnTo>
                  <a:lnTo>
                    <a:pt x="1226118" y="111815"/>
                  </a:lnTo>
                  <a:lnTo>
                    <a:pt x="1226820" y="113568"/>
                  </a:lnTo>
                  <a:lnTo>
                    <a:pt x="1227521" y="114970"/>
                  </a:lnTo>
                  <a:lnTo>
                    <a:pt x="1228222" y="116723"/>
                  </a:lnTo>
                  <a:lnTo>
                    <a:pt x="1228923" y="118475"/>
                  </a:lnTo>
                  <a:lnTo>
                    <a:pt x="1229624" y="119877"/>
                  </a:lnTo>
                  <a:lnTo>
                    <a:pt x="1230325" y="121630"/>
                  </a:lnTo>
                  <a:lnTo>
                    <a:pt x="1230675" y="123383"/>
                  </a:lnTo>
                  <a:lnTo>
                    <a:pt x="1231376" y="125135"/>
                  </a:lnTo>
                  <a:lnTo>
                    <a:pt x="1232077" y="126537"/>
                  </a:lnTo>
                  <a:lnTo>
                    <a:pt x="1232778" y="128290"/>
                  </a:lnTo>
                  <a:lnTo>
                    <a:pt x="1233479" y="130042"/>
                  </a:lnTo>
                  <a:lnTo>
                    <a:pt x="1234180" y="131795"/>
                  </a:lnTo>
                  <a:lnTo>
                    <a:pt x="1234881" y="133548"/>
                  </a:lnTo>
                  <a:lnTo>
                    <a:pt x="1235232" y="135300"/>
                  </a:lnTo>
                  <a:lnTo>
                    <a:pt x="1235933" y="137053"/>
                  </a:lnTo>
                  <a:lnTo>
                    <a:pt x="1236634" y="138805"/>
                  </a:lnTo>
                  <a:lnTo>
                    <a:pt x="1237335" y="140558"/>
                  </a:lnTo>
                  <a:lnTo>
                    <a:pt x="1238036" y="142311"/>
                  </a:lnTo>
                  <a:lnTo>
                    <a:pt x="1238737" y="144063"/>
                  </a:lnTo>
                  <a:lnTo>
                    <a:pt x="1239438" y="145816"/>
                  </a:lnTo>
                  <a:lnTo>
                    <a:pt x="1239789" y="147568"/>
                  </a:lnTo>
                  <a:lnTo>
                    <a:pt x="1240490" y="149321"/>
                  </a:lnTo>
                  <a:lnTo>
                    <a:pt x="1241191" y="151074"/>
                  </a:lnTo>
                  <a:lnTo>
                    <a:pt x="1241892" y="152826"/>
                  </a:lnTo>
                  <a:lnTo>
                    <a:pt x="1242593" y="154579"/>
                  </a:lnTo>
                  <a:lnTo>
                    <a:pt x="1243294" y="156682"/>
                  </a:lnTo>
                  <a:lnTo>
                    <a:pt x="1243995" y="158435"/>
                  </a:lnTo>
                  <a:lnTo>
                    <a:pt x="1244346" y="160187"/>
                  </a:lnTo>
                  <a:lnTo>
                    <a:pt x="1245047" y="161940"/>
                  </a:lnTo>
                  <a:lnTo>
                    <a:pt x="1245748" y="164043"/>
                  </a:lnTo>
                  <a:lnTo>
                    <a:pt x="1246449" y="165795"/>
                  </a:lnTo>
                  <a:lnTo>
                    <a:pt x="1247150" y="167548"/>
                  </a:lnTo>
                  <a:lnTo>
                    <a:pt x="1247851" y="169301"/>
                  </a:lnTo>
                  <a:lnTo>
                    <a:pt x="1248552" y="171404"/>
                  </a:lnTo>
                  <a:lnTo>
                    <a:pt x="1248902" y="173156"/>
                  </a:lnTo>
                  <a:lnTo>
                    <a:pt x="1249603" y="175260"/>
                  </a:lnTo>
                  <a:lnTo>
                    <a:pt x="1250304" y="177012"/>
                  </a:lnTo>
                  <a:lnTo>
                    <a:pt x="1251005" y="178765"/>
                  </a:lnTo>
                  <a:lnTo>
                    <a:pt x="1251706" y="180868"/>
                  </a:lnTo>
                  <a:lnTo>
                    <a:pt x="1252407" y="182620"/>
                  </a:lnTo>
                  <a:lnTo>
                    <a:pt x="1253109" y="184724"/>
                  </a:lnTo>
                  <a:lnTo>
                    <a:pt x="1253459" y="186476"/>
                  </a:lnTo>
                  <a:lnTo>
                    <a:pt x="1254160" y="188579"/>
                  </a:lnTo>
                  <a:lnTo>
                    <a:pt x="1254861" y="190332"/>
                  </a:lnTo>
                  <a:lnTo>
                    <a:pt x="1255562" y="192435"/>
                  </a:lnTo>
                  <a:lnTo>
                    <a:pt x="1256263" y="194538"/>
                  </a:lnTo>
                  <a:lnTo>
                    <a:pt x="1256964" y="196291"/>
                  </a:lnTo>
                  <a:lnTo>
                    <a:pt x="1257665" y="198394"/>
                  </a:lnTo>
                  <a:lnTo>
                    <a:pt x="1258016" y="200146"/>
                  </a:lnTo>
                  <a:lnTo>
                    <a:pt x="1258717" y="202250"/>
                  </a:lnTo>
                  <a:lnTo>
                    <a:pt x="1259418" y="204353"/>
                  </a:lnTo>
                  <a:lnTo>
                    <a:pt x="1260119" y="206105"/>
                  </a:lnTo>
                  <a:lnTo>
                    <a:pt x="1260820" y="208208"/>
                  </a:lnTo>
                  <a:lnTo>
                    <a:pt x="1261521" y="210312"/>
                  </a:lnTo>
                  <a:lnTo>
                    <a:pt x="1262222" y="212064"/>
                  </a:lnTo>
                  <a:lnTo>
                    <a:pt x="1262923" y="214167"/>
                  </a:lnTo>
                  <a:lnTo>
                    <a:pt x="1263274" y="216270"/>
                  </a:lnTo>
                  <a:lnTo>
                    <a:pt x="1263975" y="218373"/>
                  </a:lnTo>
                  <a:lnTo>
                    <a:pt x="1264676" y="220477"/>
                  </a:lnTo>
                  <a:lnTo>
                    <a:pt x="1265377" y="222229"/>
                  </a:lnTo>
                  <a:lnTo>
                    <a:pt x="1266078" y="224332"/>
                  </a:lnTo>
                  <a:lnTo>
                    <a:pt x="1266779" y="226435"/>
                  </a:lnTo>
                  <a:lnTo>
                    <a:pt x="1267480" y="228539"/>
                  </a:lnTo>
                  <a:lnTo>
                    <a:pt x="1267830" y="230642"/>
                  </a:lnTo>
                  <a:lnTo>
                    <a:pt x="1268531" y="232745"/>
                  </a:lnTo>
                  <a:lnTo>
                    <a:pt x="1269232" y="234497"/>
                  </a:lnTo>
                  <a:lnTo>
                    <a:pt x="1269933" y="236601"/>
                  </a:lnTo>
                  <a:lnTo>
                    <a:pt x="1270635" y="238704"/>
                  </a:lnTo>
                  <a:lnTo>
                    <a:pt x="1271336" y="240807"/>
                  </a:lnTo>
                  <a:lnTo>
                    <a:pt x="1272037" y="242910"/>
                  </a:lnTo>
                  <a:lnTo>
                    <a:pt x="1272387" y="245013"/>
                  </a:lnTo>
                  <a:lnTo>
                    <a:pt x="1273088" y="247116"/>
                  </a:lnTo>
                  <a:lnTo>
                    <a:pt x="1273789" y="249219"/>
                  </a:lnTo>
                  <a:lnTo>
                    <a:pt x="1274490" y="251322"/>
                  </a:lnTo>
                  <a:lnTo>
                    <a:pt x="1275191" y="253425"/>
                  </a:lnTo>
                  <a:lnTo>
                    <a:pt x="1275892" y="255529"/>
                  </a:lnTo>
                  <a:lnTo>
                    <a:pt x="1276593" y="257632"/>
                  </a:lnTo>
                  <a:lnTo>
                    <a:pt x="1276944" y="259735"/>
                  </a:lnTo>
                  <a:lnTo>
                    <a:pt x="1277645" y="261838"/>
                  </a:lnTo>
                  <a:lnTo>
                    <a:pt x="1278346" y="263941"/>
                  </a:lnTo>
                  <a:lnTo>
                    <a:pt x="1279047" y="266044"/>
                  </a:lnTo>
                  <a:lnTo>
                    <a:pt x="1279748" y="268147"/>
                  </a:lnTo>
                  <a:lnTo>
                    <a:pt x="1280449" y="270250"/>
                  </a:lnTo>
                  <a:lnTo>
                    <a:pt x="1281150" y="272354"/>
                  </a:lnTo>
                  <a:lnTo>
                    <a:pt x="1281501" y="274457"/>
                  </a:lnTo>
                  <a:lnTo>
                    <a:pt x="1282202" y="276560"/>
                  </a:lnTo>
                  <a:lnTo>
                    <a:pt x="1282903" y="278663"/>
                  </a:lnTo>
                  <a:lnTo>
                    <a:pt x="1283604" y="280766"/>
                  </a:lnTo>
                  <a:lnTo>
                    <a:pt x="1284305" y="282869"/>
                  </a:lnTo>
                  <a:lnTo>
                    <a:pt x="1285006" y="285323"/>
                  </a:lnTo>
                  <a:lnTo>
                    <a:pt x="1285707" y="287426"/>
                  </a:lnTo>
                  <a:lnTo>
                    <a:pt x="1286057" y="289529"/>
                  </a:lnTo>
                  <a:lnTo>
                    <a:pt x="1286758" y="291632"/>
                  </a:lnTo>
                  <a:lnTo>
                    <a:pt x="1287459" y="293735"/>
                  </a:lnTo>
                  <a:lnTo>
                    <a:pt x="1288161" y="295838"/>
                  </a:lnTo>
                  <a:lnTo>
                    <a:pt x="1288862" y="297942"/>
                  </a:lnTo>
                  <a:lnTo>
                    <a:pt x="1289563" y="300396"/>
                  </a:lnTo>
                  <a:lnTo>
                    <a:pt x="1290264" y="302497"/>
                  </a:lnTo>
                  <a:lnTo>
                    <a:pt x="1290614" y="304601"/>
                  </a:lnTo>
                  <a:lnTo>
                    <a:pt x="1291315" y="306706"/>
                  </a:lnTo>
                  <a:lnTo>
                    <a:pt x="1292016" y="308807"/>
                  </a:lnTo>
                  <a:lnTo>
                    <a:pt x="1292717" y="310911"/>
                  </a:lnTo>
                  <a:lnTo>
                    <a:pt x="1293418" y="313013"/>
                  </a:lnTo>
                  <a:lnTo>
                    <a:pt x="1294119" y="315469"/>
                  </a:lnTo>
                  <a:lnTo>
                    <a:pt x="1294820" y="317570"/>
                  </a:lnTo>
                  <a:lnTo>
                    <a:pt x="1295521" y="319674"/>
                  </a:lnTo>
                  <a:lnTo>
                    <a:pt x="1295872" y="321776"/>
                  </a:lnTo>
                  <a:lnTo>
                    <a:pt x="1296573" y="323880"/>
                  </a:lnTo>
                  <a:lnTo>
                    <a:pt x="1297274" y="325984"/>
                  </a:lnTo>
                  <a:lnTo>
                    <a:pt x="1297975" y="328437"/>
                  </a:lnTo>
                  <a:lnTo>
                    <a:pt x="1298676" y="330539"/>
                  </a:lnTo>
                  <a:lnTo>
                    <a:pt x="1299377" y="332643"/>
                  </a:lnTo>
                  <a:lnTo>
                    <a:pt x="1300078" y="334747"/>
                  </a:lnTo>
                  <a:lnTo>
                    <a:pt x="1300429" y="336849"/>
                  </a:lnTo>
                  <a:lnTo>
                    <a:pt x="1301130" y="338953"/>
                  </a:lnTo>
                  <a:lnTo>
                    <a:pt x="1301831" y="340706"/>
                  </a:lnTo>
                  <a:lnTo>
                    <a:pt x="1302532" y="342807"/>
                  </a:lnTo>
                  <a:lnTo>
                    <a:pt x="1303233" y="344559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68776" y="1979303"/>
            <a:ext cx="205104" cy="18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64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0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5" dirty="0">
                <a:latin typeface="Microsoft Sans Serif"/>
                <a:cs typeface="Microsoft Sans Serif"/>
              </a:rPr>
              <a:t> </a:t>
            </a:r>
            <a:r>
              <a:rPr sz="550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93529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89596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3480" y="141370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68012" y="1392677"/>
            <a:ext cx="1339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19767" y="1075743"/>
            <a:ext cx="1303655" cy="747395"/>
          </a:xfrm>
          <a:custGeom>
            <a:avLst/>
            <a:gdLst/>
            <a:ahLst/>
            <a:cxnLst/>
            <a:rect l="l" t="t" r="r" b="b"/>
            <a:pathLst>
              <a:path w="1303654" h="747394">
                <a:moveTo>
                  <a:pt x="0" y="404850"/>
                </a:moveTo>
                <a:lnTo>
                  <a:pt x="701" y="418871"/>
                </a:lnTo>
                <a:lnTo>
                  <a:pt x="1051" y="439552"/>
                </a:lnTo>
                <a:lnTo>
                  <a:pt x="1752" y="467593"/>
                </a:lnTo>
                <a:lnTo>
                  <a:pt x="2453" y="502295"/>
                </a:lnTo>
                <a:lnTo>
                  <a:pt x="3154" y="544357"/>
                </a:lnTo>
                <a:lnTo>
                  <a:pt x="3855" y="593078"/>
                </a:lnTo>
                <a:lnTo>
                  <a:pt x="4556" y="648813"/>
                </a:lnTo>
                <a:lnTo>
                  <a:pt x="5257" y="698586"/>
                </a:lnTo>
                <a:lnTo>
                  <a:pt x="8412" y="724523"/>
                </a:lnTo>
                <a:lnTo>
                  <a:pt x="9113" y="725227"/>
                </a:lnTo>
                <a:lnTo>
                  <a:pt x="9814" y="725575"/>
                </a:lnTo>
                <a:lnTo>
                  <a:pt x="10165" y="726276"/>
                </a:lnTo>
                <a:lnTo>
                  <a:pt x="10866" y="726627"/>
                </a:lnTo>
                <a:lnTo>
                  <a:pt x="11567" y="727328"/>
                </a:lnTo>
                <a:lnTo>
                  <a:pt x="12268" y="727680"/>
                </a:lnTo>
                <a:lnTo>
                  <a:pt x="12969" y="728028"/>
                </a:lnTo>
                <a:lnTo>
                  <a:pt x="13670" y="728732"/>
                </a:lnTo>
                <a:lnTo>
                  <a:pt x="14371" y="729081"/>
                </a:lnTo>
                <a:lnTo>
                  <a:pt x="14721" y="729432"/>
                </a:lnTo>
                <a:lnTo>
                  <a:pt x="15422" y="729781"/>
                </a:lnTo>
                <a:lnTo>
                  <a:pt x="16123" y="730133"/>
                </a:lnTo>
                <a:lnTo>
                  <a:pt x="16824" y="730484"/>
                </a:lnTo>
                <a:lnTo>
                  <a:pt x="17526" y="730833"/>
                </a:lnTo>
                <a:lnTo>
                  <a:pt x="18227" y="731185"/>
                </a:lnTo>
                <a:lnTo>
                  <a:pt x="18928" y="731534"/>
                </a:lnTo>
                <a:lnTo>
                  <a:pt x="19278" y="731885"/>
                </a:lnTo>
                <a:lnTo>
                  <a:pt x="19979" y="731885"/>
                </a:lnTo>
                <a:lnTo>
                  <a:pt x="20680" y="732237"/>
                </a:lnTo>
                <a:lnTo>
                  <a:pt x="21381" y="732586"/>
                </a:lnTo>
                <a:lnTo>
                  <a:pt x="22082" y="732937"/>
                </a:lnTo>
                <a:lnTo>
                  <a:pt x="22783" y="732937"/>
                </a:lnTo>
                <a:lnTo>
                  <a:pt x="23484" y="733286"/>
                </a:lnTo>
                <a:lnTo>
                  <a:pt x="24185" y="733638"/>
                </a:lnTo>
                <a:lnTo>
                  <a:pt x="24536" y="733990"/>
                </a:lnTo>
                <a:lnTo>
                  <a:pt x="25237" y="733990"/>
                </a:lnTo>
                <a:lnTo>
                  <a:pt x="25938" y="734338"/>
                </a:lnTo>
                <a:lnTo>
                  <a:pt x="26639" y="734338"/>
                </a:lnTo>
                <a:lnTo>
                  <a:pt x="27340" y="734690"/>
                </a:lnTo>
                <a:lnTo>
                  <a:pt x="28041" y="735039"/>
                </a:lnTo>
                <a:lnTo>
                  <a:pt x="28742" y="735039"/>
                </a:lnTo>
                <a:lnTo>
                  <a:pt x="29093" y="735390"/>
                </a:lnTo>
                <a:lnTo>
                  <a:pt x="29794" y="735390"/>
                </a:lnTo>
                <a:lnTo>
                  <a:pt x="30495" y="735742"/>
                </a:lnTo>
                <a:lnTo>
                  <a:pt x="31196" y="735742"/>
                </a:lnTo>
                <a:lnTo>
                  <a:pt x="31897" y="736091"/>
                </a:lnTo>
                <a:lnTo>
                  <a:pt x="32598" y="736091"/>
                </a:lnTo>
                <a:lnTo>
                  <a:pt x="33299" y="736443"/>
                </a:lnTo>
                <a:lnTo>
                  <a:pt x="33649" y="736443"/>
                </a:lnTo>
                <a:lnTo>
                  <a:pt x="34350" y="736791"/>
                </a:lnTo>
                <a:lnTo>
                  <a:pt x="35052" y="736791"/>
                </a:lnTo>
                <a:lnTo>
                  <a:pt x="35753" y="737143"/>
                </a:lnTo>
                <a:lnTo>
                  <a:pt x="36454" y="737143"/>
                </a:lnTo>
                <a:lnTo>
                  <a:pt x="37155" y="737495"/>
                </a:lnTo>
                <a:lnTo>
                  <a:pt x="38206" y="737495"/>
                </a:lnTo>
                <a:lnTo>
                  <a:pt x="38907" y="737844"/>
                </a:lnTo>
                <a:lnTo>
                  <a:pt x="39608" y="737844"/>
                </a:lnTo>
                <a:lnTo>
                  <a:pt x="40309" y="738195"/>
                </a:lnTo>
                <a:lnTo>
                  <a:pt x="41711" y="738195"/>
                </a:lnTo>
                <a:lnTo>
                  <a:pt x="42412" y="738544"/>
                </a:lnTo>
                <a:lnTo>
                  <a:pt x="42763" y="738544"/>
                </a:lnTo>
                <a:lnTo>
                  <a:pt x="43464" y="738896"/>
                </a:lnTo>
                <a:lnTo>
                  <a:pt x="44866" y="738896"/>
                </a:lnTo>
                <a:lnTo>
                  <a:pt x="45567" y="739247"/>
                </a:lnTo>
                <a:lnTo>
                  <a:pt x="46969" y="739247"/>
                </a:lnTo>
                <a:lnTo>
                  <a:pt x="47320" y="739596"/>
                </a:lnTo>
                <a:lnTo>
                  <a:pt x="48722" y="739596"/>
                </a:lnTo>
                <a:lnTo>
                  <a:pt x="49423" y="739948"/>
                </a:lnTo>
                <a:lnTo>
                  <a:pt x="50825" y="739948"/>
                </a:lnTo>
                <a:lnTo>
                  <a:pt x="51526" y="740297"/>
                </a:lnTo>
                <a:lnTo>
                  <a:pt x="53279" y="740297"/>
                </a:lnTo>
                <a:lnTo>
                  <a:pt x="53980" y="740648"/>
                </a:lnTo>
                <a:lnTo>
                  <a:pt x="55382" y="740648"/>
                </a:lnTo>
                <a:lnTo>
                  <a:pt x="56083" y="741000"/>
                </a:lnTo>
                <a:lnTo>
                  <a:pt x="57835" y="741000"/>
                </a:lnTo>
                <a:lnTo>
                  <a:pt x="58536" y="741349"/>
                </a:lnTo>
                <a:lnTo>
                  <a:pt x="60639" y="741349"/>
                </a:lnTo>
                <a:lnTo>
                  <a:pt x="61341" y="741700"/>
                </a:lnTo>
                <a:lnTo>
                  <a:pt x="63093" y="741700"/>
                </a:lnTo>
                <a:lnTo>
                  <a:pt x="63794" y="742049"/>
                </a:lnTo>
                <a:lnTo>
                  <a:pt x="65897" y="742049"/>
                </a:lnTo>
                <a:lnTo>
                  <a:pt x="66248" y="742401"/>
                </a:lnTo>
                <a:lnTo>
                  <a:pt x="69052" y="742401"/>
                </a:lnTo>
                <a:lnTo>
                  <a:pt x="69753" y="742753"/>
                </a:lnTo>
                <a:lnTo>
                  <a:pt x="72207" y="742753"/>
                </a:lnTo>
                <a:lnTo>
                  <a:pt x="72908" y="743101"/>
                </a:lnTo>
                <a:lnTo>
                  <a:pt x="75361" y="743101"/>
                </a:lnTo>
                <a:lnTo>
                  <a:pt x="76062" y="743453"/>
                </a:lnTo>
                <a:lnTo>
                  <a:pt x="79568" y="743453"/>
                </a:lnTo>
                <a:lnTo>
                  <a:pt x="79918" y="743802"/>
                </a:lnTo>
                <a:lnTo>
                  <a:pt x="83423" y="743802"/>
                </a:lnTo>
                <a:lnTo>
                  <a:pt x="84124" y="744153"/>
                </a:lnTo>
                <a:lnTo>
                  <a:pt x="87279" y="744153"/>
                </a:lnTo>
                <a:lnTo>
                  <a:pt x="87980" y="744505"/>
                </a:lnTo>
                <a:lnTo>
                  <a:pt x="91836" y="744505"/>
                </a:lnTo>
                <a:lnTo>
                  <a:pt x="92537" y="744854"/>
                </a:lnTo>
                <a:lnTo>
                  <a:pt x="97094" y="744854"/>
                </a:lnTo>
                <a:lnTo>
                  <a:pt x="97795" y="745206"/>
                </a:lnTo>
                <a:lnTo>
                  <a:pt x="103052" y="745206"/>
                </a:lnTo>
                <a:lnTo>
                  <a:pt x="103403" y="745554"/>
                </a:lnTo>
                <a:lnTo>
                  <a:pt x="108661" y="745554"/>
                </a:lnTo>
                <a:lnTo>
                  <a:pt x="109362" y="745906"/>
                </a:lnTo>
                <a:lnTo>
                  <a:pt x="116723" y="745906"/>
                </a:lnTo>
                <a:lnTo>
                  <a:pt x="117073" y="746258"/>
                </a:lnTo>
                <a:lnTo>
                  <a:pt x="125836" y="746258"/>
                </a:lnTo>
                <a:lnTo>
                  <a:pt x="126537" y="746607"/>
                </a:lnTo>
                <a:lnTo>
                  <a:pt x="138805" y="746607"/>
                </a:lnTo>
                <a:lnTo>
                  <a:pt x="139506" y="746958"/>
                </a:lnTo>
                <a:lnTo>
                  <a:pt x="185775" y="746958"/>
                </a:lnTo>
                <a:lnTo>
                  <a:pt x="186476" y="746607"/>
                </a:lnTo>
                <a:lnTo>
                  <a:pt x="198744" y="746607"/>
                </a:lnTo>
                <a:lnTo>
                  <a:pt x="199445" y="746258"/>
                </a:lnTo>
                <a:lnTo>
                  <a:pt x="207858" y="746258"/>
                </a:lnTo>
                <a:lnTo>
                  <a:pt x="208559" y="745906"/>
                </a:lnTo>
                <a:lnTo>
                  <a:pt x="214868" y="745906"/>
                </a:lnTo>
                <a:lnTo>
                  <a:pt x="215569" y="745554"/>
                </a:lnTo>
                <a:lnTo>
                  <a:pt x="221528" y="745554"/>
                </a:lnTo>
                <a:lnTo>
                  <a:pt x="222229" y="745206"/>
                </a:lnTo>
                <a:lnTo>
                  <a:pt x="227487" y="745206"/>
                </a:lnTo>
                <a:lnTo>
                  <a:pt x="228188" y="744854"/>
                </a:lnTo>
                <a:lnTo>
                  <a:pt x="232044" y="744854"/>
                </a:lnTo>
                <a:lnTo>
                  <a:pt x="232745" y="744505"/>
                </a:lnTo>
                <a:lnTo>
                  <a:pt x="236601" y="744505"/>
                </a:lnTo>
                <a:lnTo>
                  <a:pt x="237302" y="744153"/>
                </a:lnTo>
                <a:lnTo>
                  <a:pt x="241157" y="744153"/>
                </a:lnTo>
                <a:lnTo>
                  <a:pt x="241858" y="743802"/>
                </a:lnTo>
                <a:lnTo>
                  <a:pt x="245013" y="743802"/>
                </a:lnTo>
                <a:lnTo>
                  <a:pt x="245714" y="743453"/>
                </a:lnTo>
                <a:lnTo>
                  <a:pt x="248869" y="743453"/>
                </a:lnTo>
                <a:lnTo>
                  <a:pt x="249570" y="743101"/>
                </a:lnTo>
                <a:lnTo>
                  <a:pt x="252374" y="743101"/>
                </a:lnTo>
                <a:lnTo>
                  <a:pt x="252724" y="742753"/>
                </a:lnTo>
                <a:lnTo>
                  <a:pt x="255529" y="742753"/>
                </a:lnTo>
                <a:lnTo>
                  <a:pt x="256230" y="742401"/>
                </a:lnTo>
                <a:lnTo>
                  <a:pt x="257982" y="742401"/>
                </a:lnTo>
                <a:lnTo>
                  <a:pt x="258683" y="742049"/>
                </a:lnTo>
                <a:lnTo>
                  <a:pt x="261487" y="742049"/>
                </a:lnTo>
                <a:lnTo>
                  <a:pt x="261838" y="741700"/>
                </a:lnTo>
                <a:lnTo>
                  <a:pt x="263941" y="741700"/>
                </a:lnTo>
                <a:lnTo>
                  <a:pt x="264642" y="741349"/>
                </a:lnTo>
                <a:lnTo>
                  <a:pt x="266395" y="741349"/>
                </a:lnTo>
                <a:lnTo>
                  <a:pt x="267096" y="741000"/>
                </a:lnTo>
                <a:lnTo>
                  <a:pt x="268498" y="741000"/>
                </a:lnTo>
                <a:lnTo>
                  <a:pt x="269199" y="740648"/>
                </a:lnTo>
                <a:lnTo>
                  <a:pt x="270951" y="740648"/>
                </a:lnTo>
                <a:lnTo>
                  <a:pt x="271653" y="740297"/>
                </a:lnTo>
                <a:lnTo>
                  <a:pt x="273055" y="740297"/>
                </a:lnTo>
                <a:lnTo>
                  <a:pt x="273756" y="739948"/>
                </a:lnTo>
                <a:lnTo>
                  <a:pt x="275508" y="739948"/>
                </a:lnTo>
                <a:lnTo>
                  <a:pt x="276209" y="739596"/>
                </a:lnTo>
                <a:lnTo>
                  <a:pt x="277611" y="739596"/>
                </a:lnTo>
                <a:lnTo>
                  <a:pt x="278312" y="739247"/>
                </a:lnTo>
                <a:lnTo>
                  <a:pt x="279714" y="739247"/>
                </a:lnTo>
                <a:lnTo>
                  <a:pt x="280065" y="738896"/>
                </a:lnTo>
                <a:lnTo>
                  <a:pt x="280766" y="738896"/>
                </a:lnTo>
                <a:lnTo>
                  <a:pt x="281467" y="738544"/>
                </a:lnTo>
                <a:lnTo>
                  <a:pt x="282869" y="738544"/>
                </a:lnTo>
                <a:lnTo>
                  <a:pt x="283570" y="738195"/>
                </a:lnTo>
                <a:lnTo>
                  <a:pt x="284972" y="738195"/>
                </a:lnTo>
                <a:lnTo>
                  <a:pt x="285323" y="737844"/>
                </a:lnTo>
                <a:lnTo>
                  <a:pt x="286024" y="737844"/>
                </a:lnTo>
                <a:lnTo>
                  <a:pt x="286725" y="737495"/>
                </a:lnTo>
                <a:lnTo>
                  <a:pt x="287426" y="737495"/>
                </a:lnTo>
                <a:lnTo>
                  <a:pt x="288127" y="737143"/>
                </a:lnTo>
                <a:lnTo>
                  <a:pt x="289529" y="737143"/>
                </a:lnTo>
                <a:lnTo>
                  <a:pt x="289880" y="736791"/>
                </a:lnTo>
                <a:lnTo>
                  <a:pt x="290581" y="736791"/>
                </a:lnTo>
                <a:lnTo>
                  <a:pt x="291282" y="736443"/>
                </a:lnTo>
                <a:lnTo>
                  <a:pt x="291983" y="736443"/>
                </a:lnTo>
                <a:lnTo>
                  <a:pt x="292684" y="736091"/>
                </a:lnTo>
                <a:lnTo>
                  <a:pt x="293385" y="736091"/>
                </a:lnTo>
                <a:lnTo>
                  <a:pt x="294086" y="735742"/>
                </a:lnTo>
                <a:lnTo>
                  <a:pt x="294436" y="735742"/>
                </a:lnTo>
                <a:lnTo>
                  <a:pt x="295137" y="735390"/>
                </a:lnTo>
                <a:lnTo>
                  <a:pt x="295838" y="735390"/>
                </a:lnTo>
                <a:lnTo>
                  <a:pt x="296539" y="735039"/>
                </a:lnTo>
                <a:lnTo>
                  <a:pt x="297240" y="734690"/>
                </a:lnTo>
                <a:lnTo>
                  <a:pt x="297942" y="734690"/>
                </a:lnTo>
                <a:lnTo>
                  <a:pt x="298643" y="734338"/>
                </a:lnTo>
                <a:lnTo>
                  <a:pt x="298993" y="734338"/>
                </a:lnTo>
                <a:lnTo>
                  <a:pt x="299694" y="733990"/>
                </a:lnTo>
                <a:lnTo>
                  <a:pt x="300395" y="733638"/>
                </a:lnTo>
                <a:lnTo>
                  <a:pt x="301096" y="733638"/>
                </a:lnTo>
                <a:lnTo>
                  <a:pt x="301797" y="733286"/>
                </a:lnTo>
                <a:lnTo>
                  <a:pt x="302498" y="732937"/>
                </a:lnTo>
                <a:lnTo>
                  <a:pt x="303199" y="732586"/>
                </a:lnTo>
                <a:lnTo>
                  <a:pt x="303550" y="732586"/>
                </a:lnTo>
                <a:lnTo>
                  <a:pt x="304251" y="732237"/>
                </a:lnTo>
                <a:lnTo>
                  <a:pt x="304952" y="731885"/>
                </a:lnTo>
                <a:lnTo>
                  <a:pt x="305653" y="731534"/>
                </a:lnTo>
                <a:lnTo>
                  <a:pt x="306354" y="731185"/>
                </a:lnTo>
                <a:lnTo>
                  <a:pt x="307055" y="731185"/>
                </a:lnTo>
                <a:lnTo>
                  <a:pt x="307756" y="730833"/>
                </a:lnTo>
                <a:lnTo>
                  <a:pt x="308107" y="730484"/>
                </a:lnTo>
                <a:lnTo>
                  <a:pt x="308808" y="730133"/>
                </a:lnTo>
                <a:lnTo>
                  <a:pt x="309509" y="729781"/>
                </a:lnTo>
                <a:lnTo>
                  <a:pt x="310210" y="729432"/>
                </a:lnTo>
                <a:lnTo>
                  <a:pt x="310911" y="728732"/>
                </a:lnTo>
                <a:lnTo>
                  <a:pt x="311612" y="728380"/>
                </a:lnTo>
                <a:lnTo>
                  <a:pt x="312313" y="728028"/>
                </a:lnTo>
                <a:lnTo>
                  <a:pt x="312663" y="727680"/>
                </a:lnTo>
                <a:lnTo>
                  <a:pt x="313364" y="726979"/>
                </a:lnTo>
                <a:lnTo>
                  <a:pt x="314065" y="726627"/>
                </a:lnTo>
                <a:lnTo>
                  <a:pt x="314766" y="725927"/>
                </a:lnTo>
                <a:lnTo>
                  <a:pt x="315468" y="725575"/>
                </a:lnTo>
                <a:lnTo>
                  <a:pt x="316169" y="724875"/>
                </a:lnTo>
                <a:lnTo>
                  <a:pt x="316870" y="724174"/>
                </a:lnTo>
                <a:lnTo>
                  <a:pt x="317571" y="723474"/>
                </a:lnTo>
                <a:lnTo>
                  <a:pt x="317921" y="722771"/>
                </a:lnTo>
                <a:lnTo>
                  <a:pt x="318622" y="722070"/>
                </a:lnTo>
                <a:lnTo>
                  <a:pt x="319323" y="721018"/>
                </a:lnTo>
                <a:lnTo>
                  <a:pt x="320024" y="719969"/>
                </a:lnTo>
                <a:lnTo>
                  <a:pt x="320725" y="718917"/>
                </a:lnTo>
                <a:lnTo>
                  <a:pt x="321426" y="717513"/>
                </a:lnTo>
                <a:lnTo>
                  <a:pt x="322127" y="716112"/>
                </a:lnTo>
                <a:lnTo>
                  <a:pt x="322478" y="714359"/>
                </a:lnTo>
                <a:lnTo>
                  <a:pt x="323179" y="712255"/>
                </a:lnTo>
                <a:lnTo>
                  <a:pt x="323880" y="709453"/>
                </a:lnTo>
                <a:lnTo>
                  <a:pt x="327035" y="656523"/>
                </a:lnTo>
                <a:lnTo>
                  <a:pt x="327736" y="628482"/>
                </a:lnTo>
                <a:lnTo>
                  <a:pt x="328437" y="593430"/>
                </a:lnTo>
                <a:lnTo>
                  <a:pt x="329138" y="551016"/>
                </a:lnTo>
                <a:lnTo>
                  <a:pt x="329839" y="501944"/>
                </a:lnTo>
                <a:lnTo>
                  <a:pt x="330540" y="446211"/>
                </a:lnTo>
                <a:lnTo>
                  <a:pt x="331241" y="393283"/>
                </a:lnTo>
                <a:lnTo>
                  <a:pt x="331591" y="368396"/>
                </a:lnTo>
                <a:lnTo>
                  <a:pt x="332292" y="357880"/>
                </a:lnTo>
                <a:lnTo>
                  <a:pt x="332994" y="352272"/>
                </a:lnTo>
                <a:lnTo>
                  <a:pt x="333695" y="348767"/>
                </a:lnTo>
                <a:lnTo>
                  <a:pt x="334396" y="345262"/>
                </a:lnTo>
                <a:lnTo>
                  <a:pt x="335097" y="342458"/>
                </a:lnTo>
                <a:lnTo>
                  <a:pt x="335798" y="339653"/>
                </a:lnTo>
                <a:lnTo>
                  <a:pt x="336148" y="336849"/>
                </a:lnTo>
                <a:lnTo>
                  <a:pt x="336849" y="334045"/>
                </a:lnTo>
                <a:lnTo>
                  <a:pt x="337550" y="331241"/>
                </a:lnTo>
                <a:lnTo>
                  <a:pt x="338251" y="328787"/>
                </a:lnTo>
                <a:lnTo>
                  <a:pt x="338952" y="325983"/>
                </a:lnTo>
                <a:lnTo>
                  <a:pt x="339653" y="323529"/>
                </a:lnTo>
                <a:lnTo>
                  <a:pt x="340354" y="320725"/>
                </a:lnTo>
                <a:lnTo>
                  <a:pt x="340705" y="318272"/>
                </a:lnTo>
                <a:lnTo>
                  <a:pt x="341406" y="315468"/>
                </a:lnTo>
                <a:lnTo>
                  <a:pt x="342107" y="313014"/>
                </a:lnTo>
                <a:lnTo>
                  <a:pt x="342808" y="310560"/>
                </a:lnTo>
                <a:lnTo>
                  <a:pt x="343509" y="308107"/>
                </a:lnTo>
                <a:lnTo>
                  <a:pt x="344210" y="305653"/>
                </a:lnTo>
                <a:lnTo>
                  <a:pt x="344911" y="303199"/>
                </a:lnTo>
                <a:lnTo>
                  <a:pt x="345262" y="300395"/>
                </a:lnTo>
                <a:lnTo>
                  <a:pt x="345963" y="297942"/>
                </a:lnTo>
                <a:lnTo>
                  <a:pt x="346664" y="295488"/>
                </a:lnTo>
                <a:lnTo>
                  <a:pt x="347365" y="293034"/>
                </a:lnTo>
                <a:lnTo>
                  <a:pt x="348066" y="290581"/>
                </a:lnTo>
                <a:lnTo>
                  <a:pt x="348767" y="288477"/>
                </a:lnTo>
                <a:lnTo>
                  <a:pt x="349468" y="286024"/>
                </a:lnTo>
                <a:lnTo>
                  <a:pt x="350169" y="283570"/>
                </a:lnTo>
                <a:lnTo>
                  <a:pt x="350520" y="281117"/>
                </a:lnTo>
                <a:lnTo>
                  <a:pt x="351221" y="278663"/>
                </a:lnTo>
                <a:lnTo>
                  <a:pt x="351922" y="276560"/>
                </a:lnTo>
                <a:lnTo>
                  <a:pt x="352623" y="274106"/>
                </a:lnTo>
                <a:lnTo>
                  <a:pt x="353324" y="271653"/>
                </a:lnTo>
                <a:lnTo>
                  <a:pt x="354025" y="269199"/>
                </a:lnTo>
                <a:lnTo>
                  <a:pt x="354726" y="267096"/>
                </a:lnTo>
                <a:lnTo>
                  <a:pt x="355076" y="264642"/>
                </a:lnTo>
                <a:lnTo>
                  <a:pt x="355777" y="262188"/>
                </a:lnTo>
                <a:lnTo>
                  <a:pt x="356478" y="260085"/>
                </a:lnTo>
                <a:lnTo>
                  <a:pt x="357179" y="257632"/>
                </a:lnTo>
                <a:lnTo>
                  <a:pt x="357880" y="255529"/>
                </a:lnTo>
                <a:lnTo>
                  <a:pt x="358581" y="253075"/>
                </a:lnTo>
                <a:lnTo>
                  <a:pt x="359283" y="250972"/>
                </a:lnTo>
                <a:lnTo>
                  <a:pt x="359633" y="248518"/>
                </a:lnTo>
                <a:lnTo>
                  <a:pt x="360334" y="246415"/>
                </a:lnTo>
                <a:lnTo>
                  <a:pt x="361035" y="243961"/>
                </a:lnTo>
                <a:lnTo>
                  <a:pt x="361736" y="241858"/>
                </a:lnTo>
                <a:lnTo>
                  <a:pt x="362437" y="239755"/>
                </a:lnTo>
                <a:lnTo>
                  <a:pt x="363138" y="237302"/>
                </a:lnTo>
                <a:lnTo>
                  <a:pt x="363839" y="235198"/>
                </a:lnTo>
                <a:lnTo>
                  <a:pt x="364190" y="233095"/>
                </a:lnTo>
                <a:lnTo>
                  <a:pt x="364891" y="230642"/>
                </a:lnTo>
                <a:lnTo>
                  <a:pt x="365592" y="228539"/>
                </a:lnTo>
                <a:lnTo>
                  <a:pt x="366293" y="226435"/>
                </a:lnTo>
                <a:lnTo>
                  <a:pt x="366994" y="224332"/>
                </a:lnTo>
                <a:lnTo>
                  <a:pt x="367695" y="221879"/>
                </a:lnTo>
                <a:lnTo>
                  <a:pt x="368396" y="219776"/>
                </a:lnTo>
                <a:lnTo>
                  <a:pt x="368747" y="217672"/>
                </a:lnTo>
                <a:lnTo>
                  <a:pt x="369448" y="215569"/>
                </a:lnTo>
                <a:lnTo>
                  <a:pt x="370149" y="213466"/>
                </a:lnTo>
                <a:lnTo>
                  <a:pt x="370850" y="211363"/>
                </a:lnTo>
                <a:lnTo>
                  <a:pt x="371551" y="209260"/>
                </a:lnTo>
                <a:lnTo>
                  <a:pt x="372252" y="207157"/>
                </a:lnTo>
                <a:lnTo>
                  <a:pt x="372953" y="205054"/>
                </a:lnTo>
                <a:lnTo>
                  <a:pt x="373303" y="202951"/>
                </a:lnTo>
                <a:lnTo>
                  <a:pt x="374004" y="200847"/>
                </a:lnTo>
                <a:lnTo>
                  <a:pt x="374705" y="198744"/>
                </a:lnTo>
                <a:lnTo>
                  <a:pt x="375406" y="196641"/>
                </a:lnTo>
                <a:lnTo>
                  <a:pt x="376107" y="194538"/>
                </a:lnTo>
                <a:lnTo>
                  <a:pt x="376809" y="192435"/>
                </a:lnTo>
                <a:lnTo>
                  <a:pt x="377510" y="190332"/>
                </a:lnTo>
                <a:lnTo>
                  <a:pt x="377860" y="188229"/>
                </a:lnTo>
                <a:lnTo>
                  <a:pt x="378561" y="186126"/>
                </a:lnTo>
                <a:lnTo>
                  <a:pt x="379262" y="184373"/>
                </a:lnTo>
                <a:lnTo>
                  <a:pt x="379963" y="182270"/>
                </a:lnTo>
                <a:lnTo>
                  <a:pt x="380664" y="180167"/>
                </a:lnTo>
                <a:lnTo>
                  <a:pt x="381365" y="178064"/>
                </a:lnTo>
                <a:lnTo>
                  <a:pt x="382066" y="176311"/>
                </a:lnTo>
                <a:lnTo>
                  <a:pt x="382767" y="174208"/>
                </a:lnTo>
                <a:lnTo>
                  <a:pt x="383118" y="172105"/>
                </a:lnTo>
                <a:lnTo>
                  <a:pt x="383819" y="170352"/>
                </a:lnTo>
                <a:lnTo>
                  <a:pt x="384520" y="168249"/>
                </a:lnTo>
                <a:lnTo>
                  <a:pt x="385221" y="166497"/>
                </a:lnTo>
                <a:lnTo>
                  <a:pt x="385922" y="164393"/>
                </a:lnTo>
                <a:lnTo>
                  <a:pt x="386623" y="162290"/>
                </a:lnTo>
                <a:lnTo>
                  <a:pt x="387324" y="160538"/>
                </a:lnTo>
                <a:lnTo>
                  <a:pt x="387675" y="158435"/>
                </a:lnTo>
                <a:lnTo>
                  <a:pt x="388376" y="156682"/>
                </a:lnTo>
                <a:lnTo>
                  <a:pt x="389077" y="154929"/>
                </a:lnTo>
                <a:lnTo>
                  <a:pt x="389778" y="152826"/>
                </a:lnTo>
                <a:lnTo>
                  <a:pt x="390479" y="151074"/>
                </a:lnTo>
                <a:lnTo>
                  <a:pt x="391180" y="149321"/>
                </a:lnTo>
                <a:lnTo>
                  <a:pt x="391881" y="147218"/>
                </a:lnTo>
                <a:lnTo>
                  <a:pt x="392231" y="145465"/>
                </a:lnTo>
                <a:lnTo>
                  <a:pt x="392932" y="143713"/>
                </a:lnTo>
                <a:lnTo>
                  <a:pt x="393633" y="141610"/>
                </a:lnTo>
                <a:lnTo>
                  <a:pt x="394335" y="139857"/>
                </a:lnTo>
                <a:lnTo>
                  <a:pt x="395036" y="138104"/>
                </a:lnTo>
                <a:lnTo>
                  <a:pt x="395737" y="136352"/>
                </a:lnTo>
                <a:lnTo>
                  <a:pt x="396438" y="134599"/>
                </a:lnTo>
                <a:lnTo>
                  <a:pt x="396788" y="132847"/>
                </a:lnTo>
                <a:lnTo>
                  <a:pt x="397489" y="131094"/>
                </a:lnTo>
                <a:lnTo>
                  <a:pt x="398190" y="129341"/>
                </a:lnTo>
                <a:lnTo>
                  <a:pt x="398891" y="127589"/>
                </a:lnTo>
                <a:lnTo>
                  <a:pt x="399592" y="125836"/>
                </a:lnTo>
                <a:lnTo>
                  <a:pt x="400293" y="124084"/>
                </a:lnTo>
                <a:lnTo>
                  <a:pt x="400994" y="122331"/>
                </a:lnTo>
                <a:lnTo>
                  <a:pt x="401345" y="120578"/>
                </a:lnTo>
                <a:lnTo>
                  <a:pt x="402046" y="118826"/>
                </a:lnTo>
                <a:lnTo>
                  <a:pt x="402747" y="117073"/>
                </a:lnTo>
                <a:lnTo>
                  <a:pt x="403448" y="115321"/>
                </a:lnTo>
                <a:lnTo>
                  <a:pt x="404149" y="113568"/>
                </a:lnTo>
                <a:lnTo>
                  <a:pt x="404850" y="112166"/>
                </a:lnTo>
                <a:lnTo>
                  <a:pt x="405551" y="110413"/>
                </a:lnTo>
                <a:lnTo>
                  <a:pt x="405902" y="108661"/>
                </a:lnTo>
                <a:lnTo>
                  <a:pt x="406603" y="107259"/>
                </a:lnTo>
                <a:lnTo>
                  <a:pt x="407304" y="105506"/>
                </a:lnTo>
                <a:lnTo>
                  <a:pt x="408005" y="103753"/>
                </a:lnTo>
                <a:lnTo>
                  <a:pt x="408706" y="102351"/>
                </a:lnTo>
                <a:lnTo>
                  <a:pt x="409407" y="100599"/>
                </a:lnTo>
                <a:lnTo>
                  <a:pt x="410108" y="99197"/>
                </a:lnTo>
                <a:lnTo>
                  <a:pt x="410458" y="97444"/>
                </a:lnTo>
                <a:lnTo>
                  <a:pt x="411159" y="96042"/>
                </a:lnTo>
                <a:lnTo>
                  <a:pt x="411861" y="94289"/>
                </a:lnTo>
                <a:lnTo>
                  <a:pt x="412562" y="92887"/>
                </a:lnTo>
                <a:lnTo>
                  <a:pt x="413263" y="91485"/>
                </a:lnTo>
                <a:lnTo>
                  <a:pt x="413964" y="89733"/>
                </a:lnTo>
                <a:lnTo>
                  <a:pt x="414665" y="88331"/>
                </a:lnTo>
                <a:lnTo>
                  <a:pt x="415366" y="86928"/>
                </a:lnTo>
                <a:lnTo>
                  <a:pt x="415716" y="85176"/>
                </a:lnTo>
                <a:lnTo>
                  <a:pt x="416417" y="83774"/>
                </a:lnTo>
                <a:lnTo>
                  <a:pt x="417118" y="82372"/>
                </a:lnTo>
                <a:lnTo>
                  <a:pt x="417819" y="80970"/>
                </a:lnTo>
                <a:lnTo>
                  <a:pt x="418520" y="79568"/>
                </a:lnTo>
                <a:lnTo>
                  <a:pt x="419221" y="78165"/>
                </a:lnTo>
                <a:lnTo>
                  <a:pt x="419922" y="76763"/>
                </a:lnTo>
                <a:lnTo>
                  <a:pt x="420273" y="75361"/>
                </a:lnTo>
                <a:lnTo>
                  <a:pt x="420974" y="73959"/>
                </a:lnTo>
                <a:lnTo>
                  <a:pt x="421675" y="72557"/>
                </a:lnTo>
                <a:lnTo>
                  <a:pt x="422376" y="71155"/>
                </a:lnTo>
                <a:lnTo>
                  <a:pt x="423077" y="69753"/>
                </a:lnTo>
                <a:lnTo>
                  <a:pt x="423778" y="68351"/>
                </a:lnTo>
                <a:lnTo>
                  <a:pt x="424479" y="66949"/>
                </a:lnTo>
                <a:lnTo>
                  <a:pt x="424830" y="65897"/>
                </a:lnTo>
                <a:lnTo>
                  <a:pt x="425531" y="64495"/>
                </a:lnTo>
                <a:lnTo>
                  <a:pt x="426232" y="63093"/>
                </a:lnTo>
                <a:lnTo>
                  <a:pt x="426933" y="62042"/>
                </a:lnTo>
                <a:lnTo>
                  <a:pt x="427634" y="60639"/>
                </a:lnTo>
                <a:lnTo>
                  <a:pt x="428335" y="59237"/>
                </a:lnTo>
                <a:lnTo>
                  <a:pt x="429036" y="58186"/>
                </a:lnTo>
                <a:lnTo>
                  <a:pt x="429387" y="56784"/>
                </a:lnTo>
                <a:lnTo>
                  <a:pt x="430088" y="55732"/>
                </a:lnTo>
                <a:lnTo>
                  <a:pt x="430789" y="54330"/>
                </a:lnTo>
                <a:lnTo>
                  <a:pt x="431490" y="53279"/>
                </a:lnTo>
                <a:lnTo>
                  <a:pt x="432191" y="52227"/>
                </a:lnTo>
                <a:lnTo>
                  <a:pt x="432892" y="50825"/>
                </a:lnTo>
                <a:lnTo>
                  <a:pt x="433593" y="49773"/>
                </a:lnTo>
                <a:lnTo>
                  <a:pt x="433943" y="48722"/>
                </a:lnTo>
                <a:lnTo>
                  <a:pt x="434644" y="47320"/>
                </a:lnTo>
                <a:lnTo>
                  <a:pt x="435345" y="46268"/>
                </a:lnTo>
                <a:lnTo>
                  <a:pt x="436046" y="45217"/>
                </a:lnTo>
                <a:lnTo>
                  <a:pt x="436747" y="44165"/>
                </a:lnTo>
                <a:lnTo>
                  <a:pt x="437448" y="43113"/>
                </a:lnTo>
                <a:lnTo>
                  <a:pt x="438150" y="42062"/>
                </a:lnTo>
                <a:lnTo>
                  <a:pt x="438500" y="41010"/>
                </a:lnTo>
                <a:lnTo>
                  <a:pt x="439201" y="39959"/>
                </a:lnTo>
                <a:lnTo>
                  <a:pt x="439902" y="38907"/>
                </a:lnTo>
                <a:lnTo>
                  <a:pt x="440603" y="37856"/>
                </a:lnTo>
                <a:lnTo>
                  <a:pt x="441304" y="36804"/>
                </a:lnTo>
                <a:lnTo>
                  <a:pt x="442005" y="35753"/>
                </a:lnTo>
                <a:lnTo>
                  <a:pt x="442706" y="34701"/>
                </a:lnTo>
                <a:lnTo>
                  <a:pt x="443057" y="33649"/>
                </a:lnTo>
                <a:lnTo>
                  <a:pt x="443758" y="32948"/>
                </a:lnTo>
                <a:lnTo>
                  <a:pt x="444459" y="31897"/>
                </a:lnTo>
                <a:lnTo>
                  <a:pt x="445160" y="30845"/>
                </a:lnTo>
                <a:lnTo>
                  <a:pt x="445861" y="30144"/>
                </a:lnTo>
                <a:lnTo>
                  <a:pt x="446562" y="29093"/>
                </a:lnTo>
                <a:lnTo>
                  <a:pt x="447263" y="28392"/>
                </a:lnTo>
                <a:lnTo>
                  <a:pt x="447964" y="27340"/>
                </a:lnTo>
                <a:lnTo>
                  <a:pt x="448315" y="26639"/>
                </a:lnTo>
                <a:lnTo>
                  <a:pt x="449016" y="25587"/>
                </a:lnTo>
                <a:lnTo>
                  <a:pt x="449717" y="24886"/>
                </a:lnTo>
                <a:lnTo>
                  <a:pt x="450418" y="23835"/>
                </a:lnTo>
                <a:lnTo>
                  <a:pt x="451119" y="23134"/>
                </a:lnTo>
                <a:lnTo>
                  <a:pt x="451820" y="22433"/>
                </a:lnTo>
                <a:lnTo>
                  <a:pt x="452521" y="21732"/>
                </a:lnTo>
                <a:lnTo>
                  <a:pt x="452871" y="20680"/>
                </a:lnTo>
                <a:lnTo>
                  <a:pt x="453572" y="19979"/>
                </a:lnTo>
                <a:lnTo>
                  <a:pt x="454273" y="19278"/>
                </a:lnTo>
                <a:lnTo>
                  <a:pt x="454974" y="18577"/>
                </a:lnTo>
                <a:lnTo>
                  <a:pt x="455676" y="17876"/>
                </a:lnTo>
                <a:lnTo>
                  <a:pt x="456377" y="17175"/>
                </a:lnTo>
                <a:lnTo>
                  <a:pt x="457078" y="16474"/>
                </a:lnTo>
                <a:lnTo>
                  <a:pt x="457428" y="15773"/>
                </a:lnTo>
                <a:lnTo>
                  <a:pt x="458129" y="15072"/>
                </a:lnTo>
                <a:lnTo>
                  <a:pt x="458830" y="14371"/>
                </a:lnTo>
                <a:lnTo>
                  <a:pt x="459531" y="14020"/>
                </a:lnTo>
                <a:lnTo>
                  <a:pt x="460232" y="13319"/>
                </a:lnTo>
                <a:lnTo>
                  <a:pt x="460933" y="12618"/>
                </a:lnTo>
                <a:lnTo>
                  <a:pt x="461634" y="11917"/>
                </a:lnTo>
                <a:lnTo>
                  <a:pt x="461985" y="11567"/>
                </a:lnTo>
                <a:lnTo>
                  <a:pt x="462686" y="10866"/>
                </a:lnTo>
                <a:lnTo>
                  <a:pt x="463387" y="10515"/>
                </a:lnTo>
                <a:lnTo>
                  <a:pt x="464088" y="9814"/>
                </a:lnTo>
                <a:lnTo>
                  <a:pt x="464789" y="9464"/>
                </a:lnTo>
                <a:lnTo>
                  <a:pt x="465490" y="8763"/>
                </a:lnTo>
                <a:lnTo>
                  <a:pt x="466191" y="8412"/>
                </a:lnTo>
                <a:lnTo>
                  <a:pt x="466542" y="7711"/>
                </a:lnTo>
                <a:lnTo>
                  <a:pt x="467243" y="7360"/>
                </a:lnTo>
                <a:lnTo>
                  <a:pt x="467944" y="7010"/>
                </a:lnTo>
                <a:lnTo>
                  <a:pt x="468645" y="6309"/>
                </a:lnTo>
                <a:lnTo>
                  <a:pt x="469346" y="5958"/>
                </a:lnTo>
                <a:lnTo>
                  <a:pt x="470047" y="5608"/>
                </a:lnTo>
                <a:lnTo>
                  <a:pt x="470748" y="5257"/>
                </a:lnTo>
                <a:lnTo>
                  <a:pt x="471098" y="4907"/>
                </a:lnTo>
                <a:lnTo>
                  <a:pt x="471799" y="4556"/>
                </a:lnTo>
                <a:lnTo>
                  <a:pt x="472500" y="4206"/>
                </a:lnTo>
                <a:lnTo>
                  <a:pt x="473202" y="3855"/>
                </a:lnTo>
                <a:lnTo>
                  <a:pt x="473903" y="3505"/>
                </a:lnTo>
                <a:lnTo>
                  <a:pt x="474604" y="3154"/>
                </a:lnTo>
                <a:lnTo>
                  <a:pt x="475305" y="2804"/>
                </a:lnTo>
                <a:lnTo>
                  <a:pt x="475655" y="2453"/>
                </a:lnTo>
                <a:lnTo>
                  <a:pt x="476356" y="2103"/>
                </a:lnTo>
                <a:lnTo>
                  <a:pt x="477057" y="2103"/>
                </a:lnTo>
                <a:lnTo>
                  <a:pt x="477758" y="1752"/>
                </a:lnTo>
                <a:lnTo>
                  <a:pt x="478459" y="1402"/>
                </a:lnTo>
                <a:lnTo>
                  <a:pt x="479160" y="1402"/>
                </a:lnTo>
                <a:lnTo>
                  <a:pt x="479861" y="1051"/>
                </a:lnTo>
                <a:lnTo>
                  <a:pt x="480562" y="1051"/>
                </a:lnTo>
                <a:lnTo>
                  <a:pt x="480913" y="701"/>
                </a:lnTo>
                <a:lnTo>
                  <a:pt x="481614" y="701"/>
                </a:lnTo>
                <a:lnTo>
                  <a:pt x="482315" y="350"/>
                </a:lnTo>
                <a:lnTo>
                  <a:pt x="483717" y="350"/>
                </a:lnTo>
                <a:lnTo>
                  <a:pt x="484418" y="0"/>
                </a:lnTo>
                <a:lnTo>
                  <a:pt x="492831" y="0"/>
                </a:lnTo>
                <a:lnTo>
                  <a:pt x="493532" y="350"/>
                </a:lnTo>
                <a:lnTo>
                  <a:pt x="494583" y="350"/>
                </a:lnTo>
                <a:lnTo>
                  <a:pt x="495284" y="701"/>
                </a:lnTo>
                <a:lnTo>
                  <a:pt x="495985" y="701"/>
                </a:lnTo>
                <a:lnTo>
                  <a:pt x="496686" y="1051"/>
                </a:lnTo>
                <a:lnTo>
                  <a:pt x="497387" y="1051"/>
                </a:lnTo>
                <a:lnTo>
                  <a:pt x="498088" y="1402"/>
                </a:lnTo>
                <a:lnTo>
                  <a:pt x="498789" y="1402"/>
                </a:lnTo>
                <a:lnTo>
                  <a:pt x="499140" y="1752"/>
                </a:lnTo>
                <a:lnTo>
                  <a:pt x="499841" y="2103"/>
                </a:lnTo>
                <a:lnTo>
                  <a:pt x="500542" y="2103"/>
                </a:lnTo>
                <a:lnTo>
                  <a:pt x="501243" y="2453"/>
                </a:lnTo>
                <a:lnTo>
                  <a:pt x="501944" y="2804"/>
                </a:lnTo>
                <a:lnTo>
                  <a:pt x="502645" y="3154"/>
                </a:lnTo>
                <a:lnTo>
                  <a:pt x="503346" y="3505"/>
                </a:lnTo>
                <a:lnTo>
                  <a:pt x="503697" y="3855"/>
                </a:lnTo>
                <a:lnTo>
                  <a:pt x="504398" y="4206"/>
                </a:lnTo>
                <a:lnTo>
                  <a:pt x="505099" y="4556"/>
                </a:lnTo>
                <a:lnTo>
                  <a:pt x="505800" y="4907"/>
                </a:lnTo>
                <a:lnTo>
                  <a:pt x="506501" y="5257"/>
                </a:lnTo>
                <a:lnTo>
                  <a:pt x="507202" y="5608"/>
                </a:lnTo>
                <a:lnTo>
                  <a:pt x="507903" y="5958"/>
                </a:lnTo>
                <a:lnTo>
                  <a:pt x="508254" y="6309"/>
                </a:lnTo>
                <a:lnTo>
                  <a:pt x="508955" y="7010"/>
                </a:lnTo>
                <a:lnTo>
                  <a:pt x="509656" y="7360"/>
                </a:lnTo>
                <a:lnTo>
                  <a:pt x="510357" y="7711"/>
                </a:lnTo>
                <a:lnTo>
                  <a:pt x="511058" y="8412"/>
                </a:lnTo>
                <a:lnTo>
                  <a:pt x="511759" y="8763"/>
                </a:lnTo>
                <a:lnTo>
                  <a:pt x="512460" y="9464"/>
                </a:lnTo>
                <a:lnTo>
                  <a:pt x="513161" y="9814"/>
                </a:lnTo>
                <a:lnTo>
                  <a:pt x="513511" y="10515"/>
                </a:lnTo>
                <a:lnTo>
                  <a:pt x="514212" y="10866"/>
                </a:lnTo>
                <a:lnTo>
                  <a:pt x="514913" y="11567"/>
                </a:lnTo>
                <a:lnTo>
                  <a:pt x="515614" y="11917"/>
                </a:lnTo>
                <a:lnTo>
                  <a:pt x="516315" y="12618"/>
                </a:lnTo>
                <a:lnTo>
                  <a:pt x="517017" y="13319"/>
                </a:lnTo>
                <a:lnTo>
                  <a:pt x="517718" y="14020"/>
                </a:lnTo>
                <a:lnTo>
                  <a:pt x="518068" y="14371"/>
                </a:lnTo>
                <a:lnTo>
                  <a:pt x="518769" y="15072"/>
                </a:lnTo>
                <a:lnTo>
                  <a:pt x="519470" y="15773"/>
                </a:lnTo>
                <a:lnTo>
                  <a:pt x="520171" y="16474"/>
                </a:lnTo>
                <a:lnTo>
                  <a:pt x="520872" y="17175"/>
                </a:lnTo>
                <a:lnTo>
                  <a:pt x="521573" y="17876"/>
                </a:lnTo>
                <a:lnTo>
                  <a:pt x="522274" y="18577"/>
                </a:lnTo>
                <a:lnTo>
                  <a:pt x="522625" y="19278"/>
                </a:lnTo>
                <a:lnTo>
                  <a:pt x="523326" y="19979"/>
                </a:lnTo>
                <a:lnTo>
                  <a:pt x="524027" y="21031"/>
                </a:lnTo>
                <a:lnTo>
                  <a:pt x="524728" y="21732"/>
                </a:lnTo>
                <a:lnTo>
                  <a:pt x="525429" y="22433"/>
                </a:lnTo>
                <a:lnTo>
                  <a:pt x="526130" y="23134"/>
                </a:lnTo>
                <a:lnTo>
                  <a:pt x="526831" y="24185"/>
                </a:lnTo>
                <a:lnTo>
                  <a:pt x="527182" y="24886"/>
                </a:lnTo>
                <a:lnTo>
                  <a:pt x="527883" y="25587"/>
                </a:lnTo>
                <a:lnTo>
                  <a:pt x="528584" y="26639"/>
                </a:lnTo>
                <a:lnTo>
                  <a:pt x="529285" y="27340"/>
                </a:lnTo>
                <a:lnTo>
                  <a:pt x="529986" y="28392"/>
                </a:lnTo>
                <a:lnTo>
                  <a:pt x="530687" y="29093"/>
                </a:lnTo>
                <a:lnTo>
                  <a:pt x="531388" y="30144"/>
                </a:lnTo>
                <a:lnTo>
                  <a:pt x="531738" y="31196"/>
                </a:lnTo>
                <a:lnTo>
                  <a:pt x="532439" y="31897"/>
                </a:lnTo>
                <a:lnTo>
                  <a:pt x="533140" y="32948"/>
                </a:lnTo>
                <a:lnTo>
                  <a:pt x="533841" y="34000"/>
                </a:lnTo>
                <a:lnTo>
                  <a:pt x="534543" y="34701"/>
                </a:lnTo>
                <a:lnTo>
                  <a:pt x="535244" y="35753"/>
                </a:lnTo>
                <a:lnTo>
                  <a:pt x="535945" y="36804"/>
                </a:lnTo>
                <a:lnTo>
                  <a:pt x="536295" y="37856"/>
                </a:lnTo>
                <a:lnTo>
                  <a:pt x="536996" y="38907"/>
                </a:lnTo>
                <a:lnTo>
                  <a:pt x="537697" y="39959"/>
                </a:lnTo>
                <a:lnTo>
                  <a:pt x="538398" y="41010"/>
                </a:lnTo>
                <a:lnTo>
                  <a:pt x="539099" y="42062"/>
                </a:lnTo>
                <a:lnTo>
                  <a:pt x="539800" y="43113"/>
                </a:lnTo>
                <a:lnTo>
                  <a:pt x="540501" y="44165"/>
                </a:lnTo>
                <a:lnTo>
                  <a:pt x="540852" y="45217"/>
                </a:lnTo>
                <a:lnTo>
                  <a:pt x="541553" y="46268"/>
                </a:lnTo>
                <a:lnTo>
                  <a:pt x="542254" y="47670"/>
                </a:lnTo>
                <a:lnTo>
                  <a:pt x="542955" y="48722"/>
                </a:lnTo>
                <a:lnTo>
                  <a:pt x="543656" y="49773"/>
                </a:lnTo>
                <a:lnTo>
                  <a:pt x="544357" y="50825"/>
                </a:lnTo>
                <a:lnTo>
                  <a:pt x="545058" y="52227"/>
                </a:lnTo>
                <a:lnTo>
                  <a:pt x="545759" y="53279"/>
                </a:lnTo>
                <a:lnTo>
                  <a:pt x="546110" y="54681"/>
                </a:lnTo>
                <a:lnTo>
                  <a:pt x="546811" y="55732"/>
                </a:lnTo>
                <a:lnTo>
                  <a:pt x="547512" y="57134"/>
                </a:lnTo>
                <a:lnTo>
                  <a:pt x="548213" y="58186"/>
                </a:lnTo>
                <a:lnTo>
                  <a:pt x="548914" y="59588"/>
                </a:lnTo>
                <a:lnTo>
                  <a:pt x="549615" y="60639"/>
                </a:lnTo>
                <a:lnTo>
                  <a:pt x="550316" y="62042"/>
                </a:lnTo>
                <a:lnTo>
                  <a:pt x="550666" y="63444"/>
                </a:lnTo>
                <a:lnTo>
                  <a:pt x="551367" y="64495"/>
                </a:lnTo>
                <a:lnTo>
                  <a:pt x="552069" y="65897"/>
                </a:lnTo>
                <a:lnTo>
                  <a:pt x="552770" y="67299"/>
                </a:lnTo>
                <a:lnTo>
                  <a:pt x="553471" y="68701"/>
                </a:lnTo>
                <a:lnTo>
                  <a:pt x="554172" y="69753"/>
                </a:lnTo>
                <a:lnTo>
                  <a:pt x="554873" y="71155"/>
                </a:lnTo>
                <a:lnTo>
                  <a:pt x="555223" y="72557"/>
                </a:lnTo>
                <a:lnTo>
                  <a:pt x="555924" y="73959"/>
                </a:lnTo>
                <a:lnTo>
                  <a:pt x="556625" y="75361"/>
                </a:lnTo>
                <a:lnTo>
                  <a:pt x="557326" y="76763"/>
                </a:lnTo>
                <a:lnTo>
                  <a:pt x="558027" y="78165"/>
                </a:lnTo>
                <a:lnTo>
                  <a:pt x="558728" y="79568"/>
                </a:lnTo>
                <a:lnTo>
                  <a:pt x="559429" y="80970"/>
                </a:lnTo>
                <a:lnTo>
                  <a:pt x="559780" y="82372"/>
                </a:lnTo>
                <a:lnTo>
                  <a:pt x="560481" y="84124"/>
                </a:lnTo>
                <a:lnTo>
                  <a:pt x="561182" y="85526"/>
                </a:lnTo>
                <a:lnTo>
                  <a:pt x="561883" y="86928"/>
                </a:lnTo>
                <a:lnTo>
                  <a:pt x="562584" y="88331"/>
                </a:lnTo>
                <a:lnTo>
                  <a:pt x="563285" y="90083"/>
                </a:lnTo>
                <a:lnTo>
                  <a:pt x="563986" y="91485"/>
                </a:lnTo>
                <a:lnTo>
                  <a:pt x="564337" y="92887"/>
                </a:lnTo>
                <a:lnTo>
                  <a:pt x="565038" y="94640"/>
                </a:lnTo>
                <a:lnTo>
                  <a:pt x="565739" y="96042"/>
                </a:lnTo>
                <a:lnTo>
                  <a:pt x="566440" y="97795"/>
                </a:lnTo>
                <a:lnTo>
                  <a:pt x="567141" y="99197"/>
                </a:lnTo>
                <a:lnTo>
                  <a:pt x="567842" y="100949"/>
                </a:lnTo>
                <a:lnTo>
                  <a:pt x="568543" y="102351"/>
                </a:lnTo>
                <a:lnTo>
                  <a:pt x="568893" y="104104"/>
                </a:lnTo>
                <a:lnTo>
                  <a:pt x="569595" y="105506"/>
                </a:lnTo>
                <a:lnTo>
                  <a:pt x="570296" y="107259"/>
                </a:lnTo>
                <a:lnTo>
                  <a:pt x="570997" y="109011"/>
                </a:lnTo>
                <a:lnTo>
                  <a:pt x="571698" y="110413"/>
                </a:lnTo>
                <a:lnTo>
                  <a:pt x="572399" y="112166"/>
                </a:lnTo>
                <a:lnTo>
                  <a:pt x="573100" y="113919"/>
                </a:lnTo>
                <a:lnTo>
                  <a:pt x="573450" y="115671"/>
                </a:lnTo>
                <a:lnTo>
                  <a:pt x="574151" y="117073"/>
                </a:lnTo>
                <a:lnTo>
                  <a:pt x="574852" y="118826"/>
                </a:lnTo>
                <a:lnTo>
                  <a:pt x="575553" y="120578"/>
                </a:lnTo>
                <a:lnTo>
                  <a:pt x="576254" y="122331"/>
                </a:lnTo>
                <a:lnTo>
                  <a:pt x="576955" y="124084"/>
                </a:lnTo>
                <a:lnTo>
                  <a:pt x="577656" y="125836"/>
                </a:lnTo>
                <a:lnTo>
                  <a:pt x="578358" y="127589"/>
                </a:lnTo>
                <a:lnTo>
                  <a:pt x="578708" y="129341"/>
                </a:lnTo>
                <a:lnTo>
                  <a:pt x="579409" y="131094"/>
                </a:lnTo>
                <a:lnTo>
                  <a:pt x="580110" y="132847"/>
                </a:lnTo>
                <a:lnTo>
                  <a:pt x="580811" y="134599"/>
                </a:lnTo>
                <a:lnTo>
                  <a:pt x="581512" y="136352"/>
                </a:lnTo>
                <a:lnTo>
                  <a:pt x="582213" y="138104"/>
                </a:lnTo>
                <a:lnTo>
                  <a:pt x="582914" y="140208"/>
                </a:lnTo>
                <a:lnTo>
                  <a:pt x="583265" y="141960"/>
                </a:lnTo>
                <a:lnTo>
                  <a:pt x="583966" y="143713"/>
                </a:lnTo>
                <a:lnTo>
                  <a:pt x="584667" y="145465"/>
                </a:lnTo>
                <a:lnTo>
                  <a:pt x="585368" y="147568"/>
                </a:lnTo>
                <a:lnTo>
                  <a:pt x="586069" y="149321"/>
                </a:lnTo>
                <a:lnTo>
                  <a:pt x="586770" y="151074"/>
                </a:lnTo>
                <a:lnTo>
                  <a:pt x="587471" y="153177"/>
                </a:lnTo>
                <a:lnTo>
                  <a:pt x="587822" y="154929"/>
                </a:lnTo>
                <a:lnTo>
                  <a:pt x="588523" y="156682"/>
                </a:lnTo>
                <a:lnTo>
                  <a:pt x="589224" y="158785"/>
                </a:lnTo>
                <a:lnTo>
                  <a:pt x="589925" y="160538"/>
                </a:lnTo>
                <a:lnTo>
                  <a:pt x="590626" y="162641"/>
                </a:lnTo>
                <a:lnTo>
                  <a:pt x="591327" y="164393"/>
                </a:lnTo>
                <a:lnTo>
                  <a:pt x="592028" y="166497"/>
                </a:lnTo>
                <a:lnTo>
                  <a:pt x="592378" y="168249"/>
                </a:lnTo>
                <a:lnTo>
                  <a:pt x="593079" y="170352"/>
                </a:lnTo>
                <a:lnTo>
                  <a:pt x="593780" y="172455"/>
                </a:lnTo>
                <a:lnTo>
                  <a:pt x="594481" y="174208"/>
                </a:lnTo>
                <a:lnTo>
                  <a:pt x="595182" y="176311"/>
                </a:lnTo>
                <a:lnTo>
                  <a:pt x="595884" y="178414"/>
                </a:lnTo>
                <a:lnTo>
                  <a:pt x="596585" y="180167"/>
                </a:lnTo>
                <a:lnTo>
                  <a:pt x="596935" y="182270"/>
                </a:lnTo>
                <a:lnTo>
                  <a:pt x="597636" y="184373"/>
                </a:lnTo>
                <a:lnTo>
                  <a:pt x="598337" y="186476"/>
                </a:lnTo>
                <a:lnTo>
                  <a:pt x="599038" y="188579"/>
                </a:lnTo>
                <a:lnTo>
                  <a:pt x="599739" y="190332"/>
                </a:lnTo>
                <a:lnTo>
                  <a:pt x="600440" y="192435"/>
                </a:lnTo>
                <a:lnTo>
                  <a:pt x="601141" y="194538"/>
                </a:lnTo>
                <a:lnTo>
                  <a:pt x="601492" y="196641"/>
                </a:lnTo>
                <a:lnTo>
                  <a:pt x="602193" y="198744"/>
                </a:lnTo>
                <a:lnTo>
                  <a:pt x="602894" y="200847"/>
                </a:lnTo>
                <a:lnTo>
                  <a:pt x="603595" y="202951"/>
                </a:lnTo>
                <a:lnTo>
                  <a:pt x="604296" y="205054"/>
                </a:lnTo>
                <a:lnTo>
                  <a:pt x="604997" y="207157"/>
                </a:lnTo>
                <a:lnTo>
                  <a:pt x="605698" y="209260"/>
                </a:lnTo>
                <a:lnTo>
                  <a:pt x="606049" y="211363"/>
                </a:lnTo>
                <a:lnTo>
                  <a:pt x="606750" y="213466"/>
                </a:lnTo>
                <a:lnTo>
                  <a:pt x="607451" y="215569"/>
                </a:lnTo>
                <a:lnTo>
                  <a:pt x="608152" y="217672"/>
                </a:lnTo>
                <a:lnTo>
                  <a:pt x="608853" y="220126"/>
                </a:lnTo>
                <a:lnTo>
                  <a:pt x="609554" y="222229"/>
                </a:lnTo>
                <a:lnTo>
                  <a:pt x="610255" y="224332"/>
                </a:lnTo>
                <a:lnTo>
                  <a:pt x="610956" y="226435"/>
                </a:lnTo>
                <a:lnTo>
                  <a:pt x="611306" y="228539"/>
                </a:lnTo>
                <a:lnTo>
                  <a:pt x="612007" y="230992"/>
                </a:lnTo>
                <a:lnTo>
                  <a:pt x="612708" y="233095"/>
                </a:lnTo>
                <a:lnTo>
                  <a:pt x="613410" y="235198"/>
                </a:lnTo>
                <a:lnTo>
                  <a:pt x="614111" y="237652"/>
                </a:lnTo>
                <a:lnTo>
                  <a:pt x="614812" y="239755"/>
                </a:lnTo>
                <a:lnTo>
                  <a:pt x="615513" y="241858"/>
                </a:lnTo>
                <a:lnTo>
                  <a:pt x="615863" y="244312"/>
                </a:lnTo>
                <a:lnTo>
                  <a:pt x="616564" y="246415"/>
                </a:lnTo>
                <a:lnTo>
                  <a:pt x="617265" y="248869"/>
                </a:lnTo>
                <a:lnTo>
                  <a:pt x="617966" y="250972"/>
                </a:lnTo>
                <a:lnTo>
                  <a:pt x="618667" y="253425"/>
                </a:lnTo>
                <a:lnTo>
                  <a:pt x="619368" y="255529"/>
                </a:lnTo>
                <a:lnTo>
                  <a:pt x="620069" y="257982"/>
                </a:lnTo>
                <a:lnTo>
                  <a:pt x="620420" y="260085"/>
                </a:lnTo>
                <a:lnTo>
                  <a:pt x="621121" y="262539"/>
                </a:lnTo>
                <a:lnTo>
                  <a:pt x="621822" y="264642"/>
                </a:lnTo>
                <a:lnTo>
                  <a:pt x="622523" y="267096"/>
                </a:lnTo>
                <a:lnTo>
                  <a:pt x="623224" y="269549"/>
                </a:lnTo>
                <a:lnTo>
                  <a:pt x="623925" y="271653"/>
                </a:lnTo>
                <a:lnTo>
                  <a:pt x="624626" y="274106"/>
                </a:lnTo>
                <a:lnTo>
                  <a:pt x="624977" y="276560"/>
                </a:lnTo>
                <a:lnTo>
                  <a:pt x="625678" y="278663"/>
                </a:lnTo>
                <a:lnTo>
                  <a:pt x="626379" y="281117"/>
                </a:lnTo>
                <a:lnTo>
                  <a:pt x="627080" y="283570"/>
                </a:lnTo>
                <a:lnTo>
                  <a:pt x="627781" y="286024"/>
                </a:lnTo>
                <a:lnTo>
                  <a:pt x="628482" y="288477"/>
                </a:lnTo>
                <a:lnTo>
                  <a:pt x="629183" y="290931"/>
                </a:lnTo>
                <a:lnTo>
                  <a:pt x="629533" y="293385"/>
                </a:lnTo>
                <a:lnTo>
                  <a:pt x="630234" y="295838"/>
                </a:lnTo>
                <a:lnTo>
                  <a:pt x="630936" y="297942"/>
                </a:lnTo>
                <a:lnTo>
                  <a:pt x="631637" y="300746"/>
                </a:lnTo>
                <a:lnTo>
                  <a:pt x="632338" y="303199"/>
                </a:lnTo>
                <a:lnTo>
                  <a:pt x="633039" y="305653"/>
                </a:lnTo>
                <a:lnTo>
                  <a:pt x="633740" y="308107"/>
                </a:lnTo>
                <a:lnTo>
                  <a:pt x="634090" y="310560"/>
                </a:lnTo>
                <a:lnTo>
                  <a:pt x="634791" y="313014"/>
                </a:lnTo>
                <a:lnTo>
                  <a:pt x="635492" y="315468"/>
                </a:lnTo>
                <a:lnTo>
                  <a:pt x="636193" y="318272"/>
                </a:lnTo>
                <a:lnTo>
                  <a:pt x="636894" y="320725"/>
                </a:lnTo>
                <a:lnTo>
                  <a:pt x="637595" y="323179"/>
                </a:lnTo>
                <a:lnTo>
                  <a:pt x="638296" y="325983"/>
                </a:lnTo>
                <a:lnTo>
                  <a:pt x="638647" y="328437"/>
                </a:lnTo>
                <a:lnTo>
                  <a:pt x="639348" y="331241"/>
                </a:lnTo>
                <a:lnTo>
                  <a:pt x="640049" y="334045"/>
                </a:lnTo>
                <a:lnTo>
                  <a:pt x="640750" y="336499"/>
                </a:lnTo>
                <a:lnTo>
                  <a:pt x="641451" y="339303"/>
                </a:lnTo>
                <a:lnTo>
                  <a:pt x="642152" y="342107"/>
                </a:lnTo>
                <a:lnTo>
                  <a:pt x="642853" y="344911"/>
                </a:lnTo>
                <a:lnTo>
                  <a:pt x="643554" y="348066"/>
                </a:lnTo>
                <a:lnTo>
                  <a:pt x="643905" y="350870"/>
                </a:lnTo>
                <a:lnTo>
                  <a:pt x="644606" y="354025"/>
                </a:lnTo>
                <a:lnTo>
                  <a:pt x="645307" y="356829"/>
                </a:lnTo>
                <a:lnTo>
                  <a:pt x="646008" y="359984"/>
                </a:lnTo>
                <a:lnTo>
                  <a:pt x="646709" y="363489"/>
                </a:lnTo>
                <a:lnTo>
                  <a:pt x="647410" y="366643"/>
                </a:lnTo>
                <a:lnTo>
                  <a:pt x="648111" y="370499"/>
                </a:lnTo>
                <a:lnTo>
                  <a:pt x="648462" y="374355"/>
                </a:lnTo>
                <a:lnTo>
                  <a:pt x="649163" y="378211"/>
                </a:lnTo>
                <a:lnTo>
                  <a:pt x="649864" y="383118"/>
                </a:lnTo>
                <a:lnTo>
                  <a:pt x="653018" y="439552"/>
                </a:lnTo>
                <a:lnTo>
                  <a:pt x="653719" y="467593"/>
                </a:lnTo>
                <a:lnTo>
                  <a:pt x="654420" y="502295"/>
                </a:lnTo>
                <a:lnTo>
                  <a:pt x="655121" y="544357"/>
                </a:lnTo>
                <a:lnTo>
                  <a:pt x="655822" y="593078"/>
                </a:lnTo>
                <a:lnTo>
                  <a:pt x="656523" y="648813"/>
                </a:lnTo>
                <a:lnTo>
                  <a:pt x="657225" y="698586"/>
                </a:lnTo>
                <a:lnTo>
                  <a:pt x="660379" y="724523"/>
                </a:lnTo>
                <a:lnTo>
                  <a:pt x="661080" y="725227"/>
                </a:lnTo>
                <a:lnTo>
                  <a:pt x="661781" y="725575"/>
                </a:lnTo>
                <a:lnTo>
                  <a:pt x="662132" y="726276"/>
                </a:lnTo>
                <a:lnTo>
                  <a:pt x="662833" y="726627"/>
                </a:lnTo>
                <a:lnTo>
                  <a:pt x="663534" y="727328"/>
                </a:lnTo>
                <a:lnTo>
                  <a:pt x="664235" y="727680"/>
                </a:lnTo>
                <a:lnTo>
                  <a:pt x="664936" y="728028"/>
                </a:lnTo>
                <a:lnTo>
                  <a:pt x="665637" y="728732"/>
                </a:lnTo>
                <a:lnTo>
                  <a:pt x="666338" y="729081"/>
                </a:lnTo>
                <a:lnTo>
                  <a:pt x="666689" y="729432"/>
                </a:lnTo>
                <a:lnTo>
                  <a:pt x="667390" y="729781"/>
                </a:lnTo>
                <a:lnTo>
                  <a:pt x="668091" y="730133"/>
                </a:lnTo>
                <a:lnTo>
                  <a:pt x="668792" y="730484"/>
                </a:lnTo>
                <a:lnTo>
                  <a:pt x="669493" y="730833"/>
                </a:lnTo>
                <a:lnTo>
                  <a:pt x="670194" y="731185"/>
                </a:lnTo>
                <a:lnTo>
                  <a:pt x="670895" y="731534"/>
                </a:lnTo>
                <a:lnTo>
                  <a:pt x="671245" y="731885"/>
                </a:lnTo>
                <a:lnTo>
                  <a:pt x="671946" y="731885"/>
                </a:lnTo>
                <a:lnTo>
                  <a:pt x="672647" y="732237"/>
                </a:lnTo>
                <a:lnTo>
                  <a:pt x="673348" y="732586"/>
                </a:lnTo>
                <a:lnTo>
                  <a:pt x="674049" y="732937"/>
                </a:lnTo>
                <a:lnTo>
                  <a:pt x="674751" y="732937"/>
                </a:lnTo>
                <a:lnTo>
                  <a:pt x="675452" y="733286"/>
                </a:lnTo>
                <a:lnTo>
                  <a:pt x="676153" y="733638"/>
                </a:lnTo>
                <a:lnTo>
                  <a:pt x="676503" y="733990"/>
                </a:lnTo>
                <a:lnTo>
                  <a:pt x="677204" y="733990"/>
                </a:lnTo>
                <a:lnTo>
                  <a:pt x="677905" y="734338"/>
                </a:lnTo>
                <a:lnTo>
                  <a:pt x="678606" y="734338"/>
                </a:lnTo>
                <a:lnTo>
                  <a:pt x="679307" y="734690"/>
                </a:lnTo>
                <a:lnTo>
                  <a:pt x="680008" y="735039"/>
                </a:lnTo>
                <a:lnTo>
                  <a:pt x="680709" y="735039"/>
                </a:lnTo>
                <a:lnTo>
                  <a:pt x="681060" y="735390"/>
                </a:lnTo>
                <a:lnTo>
                  <a:pt x="681761" y="735390"/>
                </a:lnTo>
                <a:lnTo>
                  <a:pt x="682462" y="735742"/>
                </a:lnTo>
                <a:lnTo>
                  <a:pt x="683163" y="735742"/>
                </a:lnTo>
                <a:lnTo>
                  <a:pt x="683864" y="736091"/>
                </a:lnTo>
                <a:lnTo>
                  <a:pt x="684565" y="736091"/>
                </a:lnTo>
                <a:lnTo>
                  <a:pt x="685266" y="736443"/>
                </a:lnTo>
                <a:lnTo>
                  <a:pt x="685617" y="736443"/>
                </a:lnTo>
                <a:lnTo>
                  <a:pt x="686318" y="736791"/>
                </a:lnTo>
                <a:lnTo>
                  <a:pt x="687019" y="736791"/>
                </a:lnTo>
                <a:lnTo>
                  <a:pt x="687720" y="737143"/>
                </a:lnTo>
                <a:lnTo>
                  <a:pt x="688421" y="737143"/>
                </a:lnTo>
                <a:lnTo>
                  <a:pt x="689122" y="737495"/>
                </a:lnTo>
                <a:lnTo>
                  <a:pt x="690173" y="737495"/>
                </a:lnTo>
                <a:lnTo>
                  <a:pt x="690874" y="737844"/>
                </a:lnTo>
                <a:lnTo>
                  <a:pt x="691575" y="737844"/>
                </a:lnTo>
                <a:lnTo>
                  <a:pt x="692277" y="738195"/>
                </a:lnTo>
                <a:lnTo>
                  <a:pt x="693679" y="738195"/>
                </a:lnTo>
                <a:lnTo>
                  <a:pt x="694380" y="738544"/>
                </a:lnTo>
                <a:lnTo>
                  <a:pt x="694730" y="738544"/>
                </a:lnTo>
                <a:lnTo>
                  <a:pt x="695431" y="738896"/>
                </a:lnTo>
                <a:lnTo>
                  <a:pt x="696833" y="738896"/>
                </a:lnTo>
                <a:lnTo>
                  <a:pt x="697534" y="739247"/>
                </a:lnTo>
                <a:lnTo>
                  <a:pt x="698936" y="739247"/>
                </a:lnTo>
                <a:lnTo>
                  <a:pt x="699287" y="739596"/>
                </a:lnTo>
                <a:lnTo>
                  <a:pt x="700689" y="739596"/>
                </a:lnTo>
                <a:lnTo>
                  <a:pt x="701390" y="739948"/>
                </a:lnTo>
                <a:lnTo>
                  <a:pt x="702792" y="739948"/>
                </a:lnTo>
                <a:lnTo>
                  <a:pt x="703493" y="740297"/>
                </a:lnTo>
                <a:lnTo>
                  <a:pt x="705246" y="740297"/>
                </a:lnTo>
                <a:lnTo>
                  <a:pt x="705947" y="740648"/>
                </a:lnTo>
                <a:lnTo>
                  <a:pt x="707349" y="740648"/>
                </a:lnTo>
                <a:lnTo>
                  <a:pt x="708050" y="741000"/>
                </a:lnTo>
                <a:lnTo>
                  <a:pt x="709803" y="741000"/>
                </a:lnTo>
                <a:lnTo>
                  <a:pt x="710504" y="741349"/>
                </a:lnTo>
                <a:lnTo>
                  <a:pt x="712607" y="741349"/>
                </a:lnTo>
                <a:lnTo>
                  <a:pt x="713308" y="741700"/>
                </a:lnTo>
                <a:lnTo>
                  <a:pt x="715060" y="741700"/>
                </a:lnTo>
                <a:lnTo>
                  <a:pt x="715761" y="742049"/>
                </a:lnTo>
                <a:lnTo>
                  <a:pt x="717864" y="742049"/>
                </a:lnTo>
                <a:lnTo>
                  <a:pt x="718215" y="742401"/>
                </a:lnTo>
                <a:lnTo>
                  <a:pt x="721019" y="742401"/>
                </a:lnTo>
                <a:lnTo>
                  <a:pt x="721720" y="742753"/>
                </a:lnTo>
                <a:lnTo>
                  <a:pt x="724174" y="742753"/>
                </a:lnTo>
                <a:lnTo>
                  <a:pt x="724875" y="743101"/>
                </a:lnTo>
                <a:lnTo>
                  <a:pt x="727329" y="743101"/>
                </a:lnTo>
                <a:lnTo>
                  <a:pt x="728030" y="743453"/>
                </a:lnTo>
                <a:lnTo>
                  <a:pt x="731535" y="743453"/>
                </a:lnTo>
                <a:lnTo>
                  <a:pt x="731885" y="743802"/>
                </a:lnTo>
                <a:lnTo>
                  <a:pt x="735390" y="743802"/>
                </a:lnTo>
                <a:lnTo>
                  <a:pt x="736092" y="744153"/>
                </a:lnTo>
                <a:lnTo>
                  <a:pt x="739246" y="744153"/>
                </a:lnTo>
                <a:lnTo>
                  <a:pt x="739947" y="744505"/>
                </a:lnTo>
                <a:lnTo>
                  <a:pt x="743803" y="744505"/>
                </a:lnTo>
                <a:lnTo>
                  <a:pt x="744504" y="744854"/>
                </a:lnTo>
                <a:lnTo>
                  <a:pt x="749061" y="744854"/>
                </a:lnTo>
                <a:lnTo>
                  <a:pt x="749762" y="745206"/>
                </a:lnTo>
                <a:lnTo>
                  <a:pt x="755020" y="745206"/>
                </a:lnTo>
                <a:lnTo>
                  <a:pt x="755370" y="745554"/>
                </a:lnTo>
                <a:lnTo>
                  <a:pt x="760628" y="745554"/>
                </a:lnTo>
                <a:lnTo>
                  <a:pt x="761329" y="745906"/>
                </a:lnTo>
                <a:lnTo>
                  <a:pt x="768690" y="745906"/>
                </a:lnTo>
                <a:lnTo>
                  <a:pt x="769040" y="746258"/>
                </a:lnTo>
                <a:lnTo>
                  <a:pt x="777803" y="746258"/>
                </a:lnTo>
                <a:lnTo>
                  <a:pt x="778504" y="746607"/>
                </a:lnTo>
                <a:lnTo>
                  <a:pt x="790773" y="746607"/>
                </a:lnTo>
                <a:lnTo>
                  <a:pt x="791474" y="746958"/>
                </a:lnTo>
                <a:lnTo>
                  <a:pt x="837742" y="746958"/>
                </a:lnTo>
                <a:lnTo>
                  <a:pt x="838443" y="746607"/>
                </a:lnTo>
                <a:lnTo>
                  <a:pt x="850712" y="746607"/>
                </a:lnTo>
                <a:lnTo>
                  <a:pt x="851413" y="746258"/>
                </a:lnTo>
                <a:lnTo>
                  <a:pt x="859825" y="746258"/>
                </a:lnTo>
                <a:lnTo>
                  <a:pt x="860526" y="745906"/>
                </a:lnTo>
                <a:lnTo>
                  <a:pt x="866835" y="745906"/>
                </a:lnTo>
                <a:lnTo>
                  <a:pt x="867537" y="745554"/>
                </a:lnTo>
                <a:lnTo>
                  <a:pt x="873495" y="745554"/>
                </a:lnTo>
                <a:lnTo>
                  <a:pt x="874196" y="745206"/>
                </a:lnTo>
                <a:lnTo>
                  <a:pt x="879454" y="745206"/>
                </a:lnTo>
                <a:lnTo>
                  <a:pt x="880155" y="744854"/>
                </a:lnTo>
                <a:lnTo>
                  <a:pt x="884011" y="744854"/>
                </a:lnTo>
                <a:lnTo>
                  <a:pt x="884712" y="744505"/>
                </a:lnTo>
                <a:lnTo>
                  <a:pt x="888568" y="744505"/>
                </a:lnTo>
                <a:lnTo>
                  <a:pt x="889269" y="744153"/>
                </a:lnTo>
                <a:lnTo>
                  <a:pt x="893124" y="744153"/>
                </a:lnTo>
                <a:lnTo>
                  <a:pt x="893826" y="743802"/>
                </a:lnTo>
                <a:lnTo>
                  <a:pt x="896980" y="743802"/>
                </a:lnTo>
                <a:lnTo>
                  <a:pt x="897681" y="743453"/>
                </a:lnTo>
                <a:lnTo>
                  <a:pt x="900836" y="743453"/>
                </a:lnTo>
                <a:lnTo>
                  <a:pt x="901537" y="743101"/>
                </a:lnTo>
                <a:lnTo>
                  <a:pt x="904341" y="743101"/>
                </a:lnTo>
                <a:lnTo>
                  <a:pt x="904692" y="742753"/>
                </a:lnTo>
                <a:lnTo>
                  <a:pt x="907496" y="742753"/>
                </a:lnTo>
                <a:lnTo>
                  <a:pt x="908197" y="742401"/>
                </a:lnTo>
                <a:lnTo>
                  <a:pt x="909949" y="742401"/>
                </a:lnTo>
                <a:lnTo>
                  <a:pt x="910650" y="742049"/>
                </a:lnTo>
                <a:lnTo>
                  <a:pt x="913455" y="742049"/>
                </a:lnTo>
                <a:lnTo>
                  <a:pt x="913805" y="741700"/>
                </a:lnTo>
                <a:lnTo>
                  <a:pt x="915908" y="741700"/>
                </a:lnTo>
                <a:lnTo>
                  <a:pt x="916609" y="741349"/>
                </a:lnTo>
                <a:lnTo>
                  <a:pt x="918362" y="741349"/>
                </a:lnTo>
                <a:lnTo>
                  <a:pt x="919063" y="741000"/>
                </a:lnTo>
                <a:lnTo>
                  <a:pt x="920465" y="741000"/>
                </a:lnTo>
                <a:lnTo>
                  <a:pt x="921166" y="740648"/>
                </a:lnTo>
                <a:lnTo>
                  <a:pt x="922919" y="740648"/>
                </a:lnTo>
                <a:lnTo>
                  <a:pt x="923620" y="740297"/>
                </a:lnTo>
                <a:lnTo>
                  <a:pt x="925022" y="740297"/>
                </a:lnTo>
                <a:lnTo>
                  <a:pt x="925723" y="739948"/>
                </a:lnTo>
                <a:lnTo>
                  <a:pt x="927475" y="739948"/>
                </a:lnTo>
                <a:lnTo>
                  <a:pt x="928176" y="739596"/>
                </a:lnTo>
                <a:lnTo>
                  <a:pt x="929579" y="739596"/>
                </a:lnTo>
                <a:lnTo>
                  <a:pt x="930280" y="739247"/>
                </a:lnTo>
                <a:lnTo>
                  <a:pt x="931682" y="739247"/>
                </a:lnTo>
                <a:lnTo>
                  <a:pt x="932032" y="738896"/>
                </a:lnTo>
                <a:lnTo>
                  <a:pt x="932733" y="738896"/>
                </a:lnTo>
                <a:lnTo>
                  <a:pt x="933434" y="738544"/>
                </a:lnTo>
                <a:lnTo>
                  <a:pt x="934836" y="738544"/>
                </a:lnTo>
                <a:lnTo>
                  <a:pt x="935537" y="738195"/>
                </a:lnTo>
                <a:lnTo>
                  <a:pt x="936939" y="738195"/>
                </a:lnTo>
                <a:lnTo>
                  <a:pt x="937290" y="737844"/>
                </a:lnTo>
                <a:lnTo>
                  <a:pt x="937991" y="737844"/>
                </a:lnTo>
                <a:lnTo>
                  <a:pt x="938692" y="737495"/>
                </a:lnTo>
                <a:lnTo>
                  <a:pt x="939393" y="737495"/>
                </a:lnTo>
                <a:lnTo>
                  <a:pt x="940094" y="737143"/>
                </a:lnTo>
                <a:lnTo>
                  <a:pt x="941496" y="737143"/>
                </a:lnTo>
                <a:lnTo>
                  <a:pt x="941847" y="736791"/>
                </a:lnTo>
                <a:lnTo>
                  <a:pt x="942548" y="736791"/>
                </a:lnTo>
                <a:lnTo>
                  <a:pt x="943249" y="736443"/>
                </a:lnTo>
                <a:lnTo>
                  <a:pt x="943950" y="736443"/>
                </a:lnTo>
                <a:lnTo>
                  <a:pt x="944651" y="736091"/>
                </a:lnTo>
                <a:lnTo>
                  <a:pt x="945352" y="736091"/>
                </a:lnTo>
                <a:lnTo>
                  <a:pt x="946053" y="735742"/>
                </a:lnTo>
                <a:lnTo>
                  <a:pt x="946404" y="735742"/>
                </a:lnTo>
                <a:lnTo>
                  <a:pt x="947105" y="735390"/>
                </a:lnTo>
                <a:lnTo>
                  <a:pt x="947806" y="735390"/>
                </a:lnTo>
                <a:lnTo>
                  <a:pt x="948507" y="735039"/>
                </a:lnTo>
                <a:lnTo>
                  <a:pt x="949208" y="734690"/>
                </a:lnTo>
                <a:lnTo>
                  <a:pt x="949909" y="734690"/>
                </a:lnTo>
                <a:lnTo>
                  <a:pt x="950610" y="734338"/>
                </a:lnTo>
                <a:lnTo>
                  <a:pt x="950960" y="734338"/>
                </a:lnTo>
                <a:lnTo>
                  <a:pt x="951661" y="733990"/>
                </a:lnTo>
                <a:lnTo>
                  <a:pt x="952362" y="733638"/>
                </a:lnTo>
                <a:lnTo>
                  <a:pt x="953063" y="733638"/>
                </a:lnTo>
                <a:lnTo>
                  <a:pt x="953764" y="733286"/>
                </a:lnTo>
                <a:lnTo>
                  <a:pt x="954465" y="732937"/>
                </a:lnTo>
                <a:lnTo>
                  <a:pt x="955167" y="732586"/>
                </a:lnTo>
                <a:lnTo>
                  <a:pt x="955517" y="732586"/>
                </a:lnTo>
                <a:lnTo>
                  <a:pt x="956218" y="732237"/>
                </a:lnTo>
                <a:lnTo>
                  <a:pt x="956919" y="731885"/>
                </a:lnTo>
                <a:lnTo>
                  <a:pt x="957620" y="731534"/>
                </a:lnTo>
                <a:lnTo>
                  <a:pt x="958321" y="731185"/>
                </a:lnTo>
                <a:lnTo>
                  <a:pt x="959022" y="731185"/>
                </a:lnTo>
                <a:lnTo>
                  <a:pt x="959723" y="730833"/>
                </a:lnTo>
                <a:lnTo>
                  <a:pt x="960074" y="730484"/>
                </a:lnTo>
                <a:lnTo>
                  <a:pt x="960775" y="730133"/>
                </a:lnTo>
                <a:lnTo>
                  <a:pt x="961476" y="729781"/>
                </a:lnTo>
                <a:lnTo>
                  <a:pt x="962177" y="729432"/>
                </a:lnTo>
                <a:lnTo>
                  <a:pt x="962878" y="728732"/>
                </a:lnTo>
                <a:lnTo>
                  <a:pt x="963579" y="728380"/>
                </a:lnTo>
                <a:lnTo>
                  <a:pt x="964280" y="728028"/>
                </a:lnTo>
                <a:lnTo>
                  <a:pt x="964631" y="727680"/>
                </a:lnTo>
                <a:lnTo>
                  <a:pt x="965332" y="726979"/>
                </a:lnTo>
                <a:lnTo>
                  <a:pt x="966033" y="726627"/>
                </a:lnTo>
                <a:lnTo>
                  <a:pt x="966734" y="725927"/>
                </a:lnTo>
                <a:lnTo>
                  <a:pt x="967435" y="725575"/>
                </a:lnTo>
                <a:lnTo>
                  <a:pt x="968136" y="724875"/>
                </a:lnTo>
                <a:lnTo>
                  <a:pt x="968837" y="724174"/>
                </a:lnTo>
                <a:lnTo>
                  <a:pt x="969538" y="723474"/>
                </a:lnTo>
                <a:lnTo>
                  <a:pt x="969888" y="722771"/>
                </a:lnTo>
                <a:lnTo>
                  <a:pt x="970589" y="722070"/>
                </a:lnTo>
                <a:lnTo>
                  <a:pt x="971290" y="721018"/>
                </a:lnTo>
                <a:lnTo>
                  <a:pt x="971991" y="719969"/>
                </a:lnTo>
                <a:lnTo>
                  <a:pt x="972693" y="718917"/>
                </a:lnTo>
                <a:lnTo>
                  <a:pt x="973394" y="717513"/>
                </a:lnTo>
                <a:lnTo>
                  <a:pt x="974095" y="716112"/>
                </a:lnTo>
                <a:lnTo>
                  <a:pt x="974445" y="714359"/>
                </a:lnTo>
                <a:lnTo>
                  <a:pt x="975146" y="712255"/>
                </a:lnTo>
                <a:lnTo>
                  <a:pt x="975847" y="709453"/>
                </a:lnTo>
                <a:lnTo>
                  <a:pt x="979002" y="656523"/>
                </a:lnTo>
                <a:lnTo>
                  <a:pt x="979703" y="628482"/>
                </a:lnTo>
                <a:lnTo>
                  <a:pt x="980404" y="593430"/>
                </a:lnTo>
                <a:lnTo>
                  <a:pt x="981105" y="551016"/>
                </a:lnTo>
                <a:lnTo>
                  <a:pt x="981806" y="501944"/>
                </a:lnTo>
                <a:lnTo>
                  <a:pt x="982507" y="446211"/>
                </a:lnTo>
                <a:lnTo>
                  <a:pt x="983208" y="393283"/>
                </a:lnTo>
                <a:lnTo>
                  <a:pt x="983559" y="368396"/>
                </a:lnTo>
                <a:lnTo>
                  <a:pt x="984260" y="357880"/>
                </a:lnTo>
                <a:lnTo>
                  <a:pt x="984961" y="352272"/>
                </a:lnTo>
                <a:lnTo>
                  <a:pt x="985662" y="348767"/>
                </a:lnTo>
                <a:lnTo>
                  <a:pt x="986363" y="345262"/>
                </a:lnTo>
                <a:lnTo>
                  <a:pt x="987064" y="342458"/>
                </a:lnTo>
                <a:lnTo>
                  <a:pt x="987765" y="339653"/>
                </a:lnTo>
                <a:lnTo>
                  <a:pt x="988115" y="336849"/>
                </a:lnTo>
                <a:lnTo>
                  <a:pt x="988816" y="334045"/>
                </a:lnTo>
                <a:lnTo>
                  <a:pt x="989517" y="331241"/>
                </a:lnTo>
                <a:lnTo>
                  <a:pt x="990219" y="328787"/>
                </a:lnTo>
                <a:lnTo>
                  <a:pt x="990920" y="325983"/>
                </a:lnTo>
                <a:lnTo>
                  <a:pt x="991621" y="323529"/>
                </a:lnTo>
                <a:lnTo>
                  <a:pt x="992322" y="320725"/>
                </a:lnTo>
                <a:lnTo>
                  <a:pt x="992672" y="318272"/>
                </a:lnTo>
                <a:lnTo>
                  <a:pt x="993373" y="315468"/>
                </a:lnTo>
                <a:lnTo>
                  <a:pt x="994074" y="313014"/>
                </a:lnTo>
                <a:lnTo>
                  <a:pt x="994775" y="310560"/>
                </a:lnTo>
                <a:lnTo>
                  <a:pt x="995476" y="308107"/>
                </a:lnTo>
                <a:lnTo>
                  <a:pt x="996177" y="305653"/>
                </a:lnTo>
                <a:lnTo>
                  <a:pt x="996878" y="303199"/>
                </a:lnTo>
                <a:lnTo>
                  <a:pt x="997229" y="300395"/>
                </a:lnTo>
                <a:lnTo>
                  <a:pt x="997930" y="297942"/>
                </a:lnTo>
                <a:lnTo>
                  <a:pt x="998631" y="295488"/>
                </a:lnTo>
                <a:lnTo>
                  <a:pt x="999332" y="293034"/>
                </a:lnTo>
                <a:lnTo>
                  <a:pt x="1000033" y="290581"/>
                </a:lnTo>
                <a:lnTo>
                  <a:pt x="1000734" y="288477"/>
                </a:lnTo>
                <a:lnTo>
                  <a:pt x="1001435" y="286024"/>
                </a:lnTo>
                <a:lnTo>
                  <a:pt x="1002136" y="283570"/>
                </a:lnTo>
                <a:lnTo>
                  <a:pt x="1002487" y="281117"/>
                </a:lnTo>
                <a:lnTo>
                  <a:pt x="1003188" y="278663"/>
                </a:lnTo>
                <a:lnTo>
                  <a:pt x="1003889" y="276560"/>
                </a:lnTo>
                <a:lnTo>
                  <a:pt x="1004590" y="274106"/>
                </a:lnTo>
                <a:lnTo>
                  <a:pt x="1005291" y="271653"/>
                </a:lnTo>
                <a:lnTo>
                  <a:pt x="1005992" y="269199"/>
                </a:lnTo>
                <a:lnTo>
                  <a:pt x="1006693" y="267096"/>
                </a:lnTo>
                <a:lnTo>
                  <a:pt x="1007043" y="264642"/>
                </a:lnTo>
                <a:lnTo>
                  <a:pt x="1007745" y="262188"/>
                </a:lnTo>
                <a:lnTo>
                  <a:pt x="1008446" y="260085"/>
                </a:lnTo>
                <a:lnTo>
                  <a:pt x="1009147" y="257632"/>
                </a:lnTo>
                <a:lnTo>
                  <a:pt x="1009848" y="255529"/>
                </a:lnTo>
                <a:lnTo>
                  <a:pt x="1010549" y="253075"/>
                </a:lnTo>
                <a:lnTo>
                  <a:pt x="1011250" y="250972"/>
                </a:lnTo>
                <a:lnTo>
                  <a:pt x="1011600" y="248518"/>
                </a:lnTo>
                <a:lnTo>
                  <a:pt x="1012301" y="246415"/>
                </a:lnTo>
                <a:lnTo>
                  <a:pt x="1013002" y="243961"/>
                </a:lnTo>
                <a:lnTo>
                  <a:pt x="1013703" y="241858"/>
                </a:lnTo>
                <a:lnTo>
                  <a:pt x="1014404" y="239755"/>
                </a:lnTo>
                <a:lnTo>
                  <a:pt x="1015105" y="237302"/>
                </a:lnTo>
                <a:lnTo>
                  <a:pt x="1015806" y="235198"/>
                </a:lnTo>
                <a:lnTo>
                  <a:pt x="1016157" y="233095"/>
                </a:lnTo>
                <a:lnTo>
                  <a:pt x="1016858" y="230642"/>
                </a:lnTo>
                <a:lnTo>
                  <a:pt x="1017559" y="228539"/>
                </a:lnTo>
                <a:lnTo>
                  <a:pt x="1018260" y="226435"/>
                </a:lnTo>
                <a:lnTo>
                  <a:pt x="1018961" y="224332"/>
                </a:lnTo>
                <a:lnTo>
                  <a:pt x="1019662" y="221879"/>
                </a:lnTo>
                <a:lnTo>
                  <a:pt x="1020363" y="219776"/>
                </a:lnTo>
                <a:lnTo>
                  <a:pt x="1020714" y="217672"/>
                </a:lnTo>
                <a:lnTo>
                  <a:pt x="1021415" y="215569"/>
                </a:lnTo>
                <a:lnTo>
                  <a:pt x="1022116" y="213466"/>
                </a:lnTo>
                <a:lnTo>
                  <a:pt x="1022817" y="211363"/>
                </a:lnTo>
                <a:lnTo>
                  <a:pt x="1023518" y="209260"/>
                </a:lnTo>
                <a:lnTo>
                  <a:pt x="1024219" y="207157"/>
                </a:lnTo>
                <a:lnTo>
                  <a:pt x="1024920" y="205054"/>
                </a:lnTo>
                <a:lnTo>
                  <a:pt x="1025271" y="202951"/>
                </a:lnTo>
                <a:lnTo>
                  <a:pt x="1025972" y="200847"/>
                </a:lnTo>
                <a:lnTo>
                  <a:pt x="1026673" y="198744"/>
                </a:lnTo>
                <a:lnTo>
                  <a:pt x="1027374" y="196641"/>
                </a:lnTo>
                <a:lnTo>
                  <a:pt x="1028075" y="194538"/>
                </a:lnTo>
                <a:lnTo>
                  <a:pt x="1028776" y="192435"/>
                </a:lnTo>
                <a:lnTo>
                  <a:pt x="1029477" y="190332"/>
                </a:lnTo>
                <a:lnTo>
                  <a:pt x="1029827" y="188229"/>
                </a:lnTo>
                <a:lnTo>
                  <a:pt x="1030528" y="186126"/>
                </a:lnTo>
                <a:lnTo>
                  <a:pt x="1031229" y="184373"/>
                </a:lnTo>
                <a:lnTo>
                  <a:pt x="1031930" y="182270"/>
                </a:lnTo>
                <a:lnTo>
                  <a:pt x="1032631" y="180167"/>
                </a:lnTo>
                <a:lnTo>
                  <a:pt x="1033332" y="178064"/>
                </a:lnTo>
                <a:lnTo>
                  <a:pt x="1034034" y="176311"/>
                </a:lnTo>
                <a:lnTo>
                  <a:pt x="1034735" y="174208"/>
                </a:lnTo>
                <a:lnTo>
                  <a:pt x="1035085" y="172105"/>
                </a:lnTo>
                <a:lnTo>
                  <a:pt x="1035786" y="170352"/>
                </a:lnTo>
                <a:lnTo>
                  <a:pt x="1036487" y="168249"/>
                </a:lnTo>
                <a:lnTo>
                  <a:pt x="1037188" y="166497"/>
                </a:lnTo>
                <a:lnTo>
                  <a:pt x="1037889" y="164393"/>
                </a:lnTo>
                <a:lnTo>
                  <a:pt x="1038590" y="162290"/>
                </a:lnTo>
                <a:lnTo>
                  <a:pt x="1039291" y="160538"/>
                </a:lnTo>
                <a:lnTo>
                  <a:pt x="1039642" y="158435"/>
                </a:lnTo>
                <a:lnTo>
                  <a:pt x="1040343" y="156682"/>
                </a:lnTo>
                <a:lnTo>
                  <a:pt x="1041044" y="154929"/>
                </a:lnTo>
                <a:lnTo>
                  <a:pt x="1041745" y="152826"/>
                </a:lnTo>
                <a:lnTo>
                  <a:pt x="1042446" y="151074"/>
                </a:lnTo>
                <a:lnTo>
                  <a:pt x="1043147" y="149321"/>
                </a:lnTo>
                <a:lnTo>
                  <a:pt x="1043848" y="147218"/>
                </a:lnTo>
                <a:lnTo>
                  <a:pt x="1044199" y="145465"/>
                </a:lnTo>
                <a:lnTo>
                  <a:pt x="1044900" y="143713"/>
                </a:lnTo>
                <a:lnTo>
                  <a:pt x="1045601" y="141610"/>
                </a:lnTo>
                <a:lnTo>
                  <a:pt x="1046302" y="139857"/>
                </a:lnTo>
                <a:lnTo>
                  <a:pt x="1047003" y="138104"/>
                </a:lnTo>
                <a:lnTo>
                  <a:pt x="1047704" y="136352"/>
                </a:lnTo>
                <a:lnTo>
                  <a:pt x="1048405" y="134599"/>
                </a:lnTo>
                <a:lnTo>
                  <a:pt x="1048755" y="132847"/>
                </a:lnTo>
                <a:lnTo>
                  <a:pt x="1049456" y="131094"/>
                </a:lnTo>
                <a:lnTo>
                  <a:pt x="1050157" y="129341"/>
                </a:lnTo>
                <a:lnTo>
                  <a:pt x="1050858" y="127589"/>
                </a:lnTo>
                <a:lnTo>
                  <a:pt x="1051560" y="125836"/>
                </a:lnTo>
                <a:lnTo>
                  <a:pt x="1052261" y="124084"/>
                </a:lnTo>
                <a:lnTo>
                  <a:pt x="1052962" y="122331"/>
                </a:lnTo>
                <a:lnTo>
                  <a:pt x="1053312" y="120578"/>
                </a:lnTo>
                <a:lnTo>
                  <a:pt x="1054013" y="118826"/>
                </a:lnTo>
                <a:lnTo>
                  <a:pt x="1054714" y="117073"/>
                </a:lnTo>
                <a:lnTo>
                  <a:pt x="1055415" y="115321"/>
                </a:lnTo>
                <a:lnTo>
                  <a:pt x="1056116" y="113568"/>
                </a:lnTo>
                <a:lnTo>
                  <a:pt x="1056817" y="112166"/>
                </a:lnTo>
                <a:lnTo>
                  <a:pt x="1057518" y="110413"/>
                </a:lnTo>
                <a:lnTo>
                  <a:pt x="1057869" y="108661"/>
                </a:lnTo>
                <a:lnTo>
                  <a:pt x="1058570" y="107259"/>
                </a:lnTo>
                <a:lnTo>
                  <a:pt x="1059271" y="105506"/>
                </a:lnTo>
                <a:lnTo>
                  <a:pt x="1059972" y="103753"/>
                </a:lnTo>
                <a:lnTo>
                  <a:pt x="1060673" y="102351"/>
                </a:lnTo>
                <a:lnTo>
                  <a:pt x="1061374" y="100599"/>
                </a:lnTo>
                <a:lnTo>
                  <a:pt x="1062075" y="99197"/>
                </a:lnTo>
                <a:lnTo>
                  <a:pt x="1062426" y="97444"/>
                </a:lnTo>
                <a:lnTo>
                  <a:pt x="1063127" y="96042"/>
                </a:lnTo>
                <a:lnTo>
                  <a:pt x="1063828" y="94289"/>
                </a:lnTo>
                <a:lnTo>
                  <a:pt x="1064529" y="92887"/>
                </a:lnTo>
                <a:lnTo>
                  <a:pt x="1065230" y="91485"/>
                </a:lnTo>
                <a:lnTo>
                  <a:pt x="1065931" y="89733"/>
                </a:lnTo>
                <a:lnTo>
                  <a:pt x="1066632" y="88331"/>
                </a:lnTo>
                <a:lnTo>
                  <a:pt x="1067333" y="86928"/>
                </a:lnTo>
                <a:lnTo>
                  <a:pt x="1067683" y="85176"/>
                </a:lnTo>
                <a:lnTo>
                  <a:pt x="1068384" y="83774"/>
                </a:lnTo>
                <a:lnTo>
                  <a:pt x="1069086" y="82372"/>
                </a:lnTo>
                <a:lnTo>
                  <a:pt x="1069787" y="80970"/>
                </a:lnTo>
                <a:lnTo>
                  <a:pt x="1070488" y="79568"/>
                </a:lnTo>
                <a:lnTo>
                  <a:pt x="1071189" y="78165"/>
                </a:lnTo>
                <a:lnTo>
                  <a:pt x="1071890" y="76763"/>
                </a:lnTo>
                <a:lnTo>
                  <a:pt x="1072240" y="75361"/>
                </a:lnTo>
                <a:lnTo>
                  <a:pt x="1072941" y="73959"/>
                </a:lnTo>
                <a:lnTo>
                  <a:pt x="1073642" y="72557"/>
                </a:lnTo>
                <a:lnTo>
                  <a:pt x="1074343" y="71155"/>
                </a:lnTo>
                <a:lnTo>
                  <a:pt x="1075044" y="69753"/>
                </a:lnTo>
                <a:lnTo>
                  <a:pt x="1075745" y="68351"/>
                </a:lnTo>
                <a:lnTo>
                  <a:pt x="1076446" y="66949"/>
                </a:lnTo>
                <a:lnTo>
                  <a:pt x="1076797" y="65897"/>
                </a:lnTo>
                <a:lnTo>
                  <a:pt x="1077498" y="64495"/>
                </a:lnTo>
                <a:lnTo>
                  <a:pt x="1078199" y="63093"/>
                </a:lnTo>
                <a:lnTo>
                  <a:pt x="1078900" y="62042"/>
                </a:lnTo>
                <a:lnTo>
                  <a:pt x="1079601" y="60639"/>
                </a:lnTo>
                <a:lnTo>
                  <a:pt x="1080302" y="59237"/>
                </a:lnTo>
                <a:lnTo>
                  <a:pt x="1081003" y="58186"/>
                </a:lnTo>
                <a:lnTo>
                  <a:pt x="1081354" y="56784"/>
                </a:lnTo>
                <a:lnTo>
                  <a:pt x="1082055" y="55732"/>
                </a:lnTo>
                <a:lnTo>
                  <a:pt x="1082756" y="54330"/>
                </a:lnTo>
                <a:lnTo>
                  <a:pt x="1083457" y="53279"/>
                </a:lnTo>
                <a:lnTo>
                  <a:pt x="1084158" y="52227"/>
                </a:lnTo>
                <a:lnTo>
                  <a:pt x="1084859" y="50825"/>
                </a:lnTo>
                <a:lnTo>
                  <a:pt x="1085560" y="49773"/>
                </a:lnTo>
                <a:lnTo>
                  <a:pt x="1085910" y="48722"/>
                </a:lnTo>
                <a:lnTo>
                  <a:pt x="1086612" y="47320"/>
                </a:lnTo>
                <a:lnTo>
                  <a:pt x="1087313" y="46268"/>
                </a:lnTo>
                <a:lnTo>
                  <a:pt x="1088014" y="45217"/>
                </a:lnTo>
                <a:lnTo>
                  <a:pt x="1088715" y="44165"/>
                </a:lnTo>
                <a:lnTo>
                  <a:pt x="1089416" y="43113"/>
                </a:lnTo>
                <a:lnTo>
                  <a:pt x="1090117" y="42062"/>
                </a:lnTo>
                <a:lnTo>
                  <a:pt x="1090467" y="41010"/>
                </a:lnTo>
                <a:lnTo>
                  <a:pt x="1091168" y="39959"/>
                </a:lnTo>
                <a:lnTo>
                  <a:pt x="1091869" y="38907"/>
                </a:lnTo>
                <a:lnTo>
                  <a:pt x="1092570" y="37856"/>
                </a:lnTo>
                <a:lnTo>
                  <a:pt x="1093271" y="36804"/>
                </a:lnTo>
                <a:lnTo>
                  <a:pt x="1093972" y="35753"/>
                </a:lnTo>
                <a:lnTo>
                  <a:pt x="1094673" y="34701"/>
                </a:lnTo>
                <a:lnTo>
                  <a:pt x="1095024" y="33649"/>
                </a:lnTo>
                <a:lnTo>
                  <a:pt x="1095725" y="32948"/>
                </a:lnTo>
                <a:lnTo>
                  <a:pt x="1096426" y="31897"/>
                </a:lnTo>
                <a:lnTo>
                  <a:pt x="1097127" y="30845"/>
                </a:lnTo>
                <a:lnTo>
                  <a:pt x="1097828" y="30144"/>
                </a:lnTo>
                <a:lnTo>
                  <a:pt x="1098529" y="29093"/>
                </a:lnTo>
                <a:lnTo>
                  <a:pt x="1099230" y="28392"/>
                </a:lnTo>
                <a:lnTo>
                  <a:pt x="1099931" y="27340"/>
                </a:lnTo>
                <a:lnTo>
                  <a:pt x="1100282" y="26639"/>
                </a:lnTo>
                <a:lnTo>
                  <a:pt x="1100983" y="25587"/>
                </a:lnTo>
                <a:lnTo>
                  <a:pt x="1101684" y="24886"/>
                </a:lnTo>
                <a:lnTo>
                  <a:pt x="1102385" y="23835"/>
                </a:lnTo>
                <a:lnTo>
                  <a:pt x="1103086" y="23134"/>
                </a:lnTo>
                <a:lnTo>
                  <a:pt x="1103787" y="22433"/>
                </a:lnTo>
                <a:lnTo>
                  <a:pt x="1104488" y="21732"/>
                </a:lnTo>
                <a:lnTo>
                  <a:pt x="1104839" y="20680"/>
                </a:lnTo>
                <a:lnTo>
                  <a:pt x="1105540" y="19979"/>
                </a:lnTo>
                <a:lnTo>
                  <a:pt x="1106241" y="19278"/>
                </a:lnTo>
                <a:lnTo>
                  <a:pt x="1106942" y="18577"/>
                </a:lnTo>
                <a:lnTo>
                  <a:pt x="1107643" y="17876"/>
                </a:lnTo>
                <a:lnTo>
                  <a:pt x="1108344" y="17175"/>
                </a:lnTo>
                <a:lnTo>
                  <a:pt x="1109045" y="16474"/>
                </a:lnTo>
                <a:lnTo>
                  <a:pt x="1109395" y="15773"/>
                </a:lnTo>
                <a:lnTo>
                  <a:pt x="1110096" y="15072"/>
                </a:lnTo>
                <a:lnTo>
                  <a:pt x="1110797" y="14371"/>
                </a:lnTo>
                <a:lnTo>
                  <a:pt x="1111498" y="14020"/>
                </a:lnTo>
                <a:lnTo>
                  <a:pt x="1112199" y="13319"/>
                </a:lnTo>
                <a:lnTo>
                  <a:pt x="1112901" y="12618"/>
                </a:lnTo>
                <a:lnTo>
                  <a:pt x="1113602" y="11917"/>
                </a:lnTo>
                <a:lnTo>
                  <a:pt x="1113952" y="11567"/>
                </a:lnTo>
                <a:lnTo>
                  <a:pt x="1114653" y="10866"/>
                </a:lnTo>
                <a:lnTo>
                  <a:pt x="1115354" y="10515"/>
                </a:lnTo>
                <a:lnTo>
                  <a:pt x="1116055" y="9814"/>
                </a:lnTo>
                <a:lnTo>
                  <a:pt x="1116756" y="9464"/>
                </a:lnTo>
                <a:lnTo>
                  <a:pt x="1117457" y="8763"/>
                </a:lnTo>
                <a:lnTo>
                  <a:pt x="1118158" y="8412"/>
                </a:lnTo>
                <a:lnTo>
                  <a:pt x="1118509" y="7711"/>
                </a:lnTo>
                <a:lnTo>
                  <a:pt x="1119210" y="7360"/>
                </a:lnTo>
                <a:lnTo>
                  <a:pt x="1119911" y="7010"/>
                </a:lnTo>
                <a:lnTo>
                  <a:pt x="1120612" y="6309"/>
                </a:lnTo>
                <a:lnTo>
                  <a:pt x="1121313" y="5958"/>
                </a:lnTo>
                <a:lnTo>
                  <a:pt x="1122014" y="5608"/>
                </a:lnTo>
                <a:lnTo>
                  <a:pt x="1122715" y="5257"/>
                </a:lnTo>
                <a:lnTo>
                  <a:pt x="1123066" y="4907"/>
                </a:lnTo>
                <a:lnTo>
                  <a:pt x="1123767" y="4556"/>
                </a:lnTo>
                <a:lnTo>
                  <a:pt x="1124468" y="4206"/>
                </a:lnTo>
                <a:lnTo>
                  <a:pt x="1125169" y="3855"/>
                </a:lnTo>
                <a:lnTo>
                  <a:pt x="1125870" y="3505"/>
                </a:lnTo>
                <a:lnTo>
                  <a:pt x="1126571" y="3154"/>
                </a:lnTo>
                <a:lnTo>
                  <a:pt x="1127272" y="2804"/>
                </a:lnTo>
                <a:lnTo>
                  <a:pt x="1127622" y="2453"/>
                </a:lnTo>
                <a:lnTo>
                  <a:pt x="1128323" y="2103"/>
                </a:lnTo>
                <a:lnTo>
                  <a:pt x="1129024" y="2103"/>
                </a:lnTo>
                <a:lnTo>
                  <a:pt x="1129725" y="1752"/>
                </a:lnTo>
                <a:lnTo>
                  <a:pt x="1130427" y="1402"/>
                </a:lnTo>
                <a:lnTo>
                  <a:pt x="1131128" y="1402"/>
                </a:lnTo>
                <a:lnTo>
                  <a:pt x="1131829" y="1051"/>
                </a:lnTo>
                <a:lnTo>
                  <a:pt x="1132530" y="1051"/>
                </a:lnTo>
                <a:lnTo>
                  <a:pt x="1132880" y="701"/>
                </a:lnTo>
                <a:lnTo>
                  <a:pt x="1133581" y="701"/>
                </a:lnTo>
                <a:lnTo>
                  <a:pt x="1134282" y="350"/>
                </a:lnTo>
                <a:lnTo>
                  <a:pt x="1135684" y="350"/>
                </a:lnTo>
                <a:lnTo>
                  <a:pt x="1136385" y="0"/>
                </a:lnTo>
                <a:lnTo>
                  <a:pt x="1144798" y="0"/>
                </a:lnTo>
                <a:lnTo>
                  <a:pt x="1145499" y="350"/>
                </a:lnTo>
                <a:lnTo>
                  <a:pt x="1146550" y="350"/>
                </a:lnTo>
                <a:lnTo>
                  <a:pt x="1147251" y="701"/>
                </a:lnTo>
                <a:lnTo>
                  <a:pt x="1147953" y="701"/>
                </a:lnTo>
                <a:lnTo>
                  <a:pt x="1148654" y="1051"/>
                </a:lnTo>
                <a:lnTo>
                  <a:pt x="1149355" y="1051"/>
                </a:lnTo>
                <a:lnTo>
                  <a:pt x="1150056" y="1402"/>
                </a:lnTo>
                <a:lnTo>
                  <a:pt x="1150757" y="1402"/>
                </a:lnTo>
                <a:lnTo>
                  <a:pt x="1151107" y="1752"/>
                </a:lnTo>
                <a:lnTo>
                  <a:pt x="1151808" y="2103"/>
                </a:lnTo>
                <a:lnTo>
                  <a:pt x="1152509" y="2103"/>
                </a:lnTo>
                <a:lnTo>
                  <a:pt x="1153210" y="2453"/>
                </a:lnTo>
                <a:lnTo>
                  <a:pt x="1153911" y="2804"/>
                </a:lnTo>
                <a:lnTo>
                  <a:pt x="1154612" y="3154"/>
                </a:lnTo>
                <a:lnTo>
                  <a:pt x="1155313" y="3505"/>
                </a:lnTo>
                <a:lnTo>
                  <a:pt x="1155664" y="3855"/>
                </a:lnTo>
                <a:lnTo>
                  <a:pt x="1156365" y="4206"/>
                </a:lnTo>
                <a:lnTo>
                  <a:pt x="1157066" y="4556"/>
                </a:lnTo>
                <a:lnTo>
                  <a:pt x="1157767" y="4907"/>
                </a:lnTo>
                <a:lnTo>
                  <a:pt x="1158468" y="5257"/>
                </a:lnTo>
                <a:lnTo>
                  <a:pt x="1159169" y="5608"/>
                </a:lnTo>
                <a:lnTo>
                  <a:pt x="1159870" y="5958"/>
                </a:lnTo>
                <a:lnTo>
                  <a:pt x="1160221" y="6309"/>
                </a:lnTo>
                <a:lnTo>
                  <a:pt x="1160922" y="7010"/>
                </a:lnTo>
                <a:lnTo>
                  <a:pt x="1161623" y="7360"/>
                </a:lnTo>
                <a:lnTo>
                  <a:pt x="1162324" y="7711"/>
                </a:lnTo>
                <a:lnTo>
                  <a:pt x="1163025" y="8412"/>
                </a:lnTo>
                <a:lnTo>
                  <a:pt x="1163726" y="8763"/>
                </a:lnTo>
                <a:lnTo>
                  <a:pt x="1164427" y="9464"/>
                </a:lnTo>
                <a:lnTo>
                  <a:pt x="1165128" y="9814"/>
                </a:lnTo>
                <a:lnTo>
                  <a:pt x="1165479" y="10515"/>
                </a:lnTo>
                <a:lnTo>
                  <a:pt x="1166180" y="10866"/>
                </a:lnTo>
                <a:lnTo>
                  <a:pt x="1166881" y="11567"/>
                </a:lnTo>
                <a:lnTo>
                  <a:pt x="1167582" y="11917"/>
                </a:lnTo>
                <a:lnTo>
                  <a:pt x="1168283" y="12618"/>
                </a:lnTo>
                <a:lnTo>
                  <a:pt x="1168984" y="13319"/>
                </a:lnTo>
                <a:lnTo>
                  <a:pt x="1169685" y="14020"/>
                </a:lnTo>
                <a:lnTo>
                  <a:pt x="1170035" y="14371"/>
                </a:lnTo>
                <a:lnTo>
                  <a:pt x="1170736" y="15072"/>
                </a:lnTo>
                <a:lnTo>
                  <a:pt x="1171437" y="15773"/>
                </a:lnTo>
                <a:lnTo>
                  <a:pt x="1172138" y="16474"/>
                </a:lnTo>
                <a:lnTo>
                  <a:pt x="1172839" y="17175"/>
                </a:lnTo>
                <a:lnTo>
                  <a:pt x="1173540" y="17876"/>
                </a:lnTo>
                <a:lnTo>
                  <a:pt x="1174242" y="18577"/>
                </a:lnTo>
                <a:lnTo>
                  <a:pt x="1174592" y="19278"/>
                </a:lnTo>
                <a:lnTo>
                  <a:pt x="1175293" y="19979"/>
                </a:lnTo>
                <a:lnTo>
                  <a:pt x="1175994" y="21031"/>
                </a:lnTo>
                <a:lnTo>
                  <a:pt x="1176695" y="21732"/>
                </a:lnTo>
                <a:lnTo>
                  <a:pt x="1177396" y="22433"/>
                </a:lnTo>
                <a:lnTo>
                  <a:pt x="1178097" y="23134"/>
                </a:lnTo>
                <a:lnTo>
                  <a:pt x="1178798" y="24185"/>
                </a:lnTo>
                <a:lnTo>
                  <a:pt x="1179149" y="24886"/>
                </a:lnTo>
                <a:lnTo>
                  <a:pt x="1179850" y="25587"/>
                </a:lnTo>
                <a:lnTo>
                  <a:pt x="1180551" y="26639"/>
                </a:lnTo>
                <a:lnTo>
                  <a:pt x="1181252" y="27340"/>
                </a:lnTo>
                <a:lnTo>
                  <a:pt x="1181953" y="28392"/>
                </a:lnTo>
                <a:lnTo>
                  <a:pt x="1182654" y="29093"/>
                </a:lnTo>
                <a:lnTo>
                  <a:pt x="1183355" y="30144"/>
                </a:lnTo>
                <a:lnTo>
                  <a:pt x="1183706" y="31196"/>
                </a:lnTo>
                <a:lnTo>
                  <a:pt x="1184407" y="31897"/>
                </a:lnTo>
                <a:lnTo>
                  <a:pt x="1185108" y="32948"/>
                </a:lnTo>
                <a:lnTo>
                  <a:pt x="1185809" y="34000"/>
                </a:lnTo>
                <a:lnTo>
                  <a:pt x="1186510" y="34701"/>
                </a:lnTo>
                <a:lnTo>
                  <a:pt x="1187211" y="35753"/>
                </a:lnTo>
                <a:lnTo>
                  <a:pt x="1187912" y="36804"/>
                </a:lnTo>
                <a:lnTo>
                  <a:pt x="1188262" y="37856"/>
                </a:lnTo>
                <a:lnTo>
                  <a:pt x="1188963" y="38907"/>
                </a:lnTo>
                <a:lnTo>
                  <a:pt x="1189664" y="39959"/>
                </a:lnTo>
                <a:lnTo>
                  <a:pt x="1190365" y="41010"/>
                </a:lnTo>
                <a:lnTo>
                  <a:pt x="1191066" y="42062"/>
                </a:lnTo>
                <a:lnTo>
                  <a:pt x="1191768" y="43113"/>
                </a:lnTo>
                <a:lnTo>
                  <a:pt x="1192469" y="44165"/>
                </a:lnTo>
                <a:lnTo>
                  <a:pt x="1192819" y="45217"/>
                </a:lnTo>
                <a:lnTo>
                  <a:pt x="1193520" y="46268"/>
                </a:lnTo>
                <a:lnTo>
                  <a:pt x="1194221" y="47670"/>
                </a:lnTo>
                <a:lnTo>
                  <a:pt x="1194922" y="48722"/>
                </a:lnTo>
                <a:lnTo>
                  <a:pt x="1195623" y="49773"/>
                </a:lnTo>
                <a:lnTo>
                  <a:pt x="1196324" y="50825"/>
                </a:lnTo>
                <a:lnTo>
                  <a:pt x="1197025" y="52227"/>
                </a:lnTo>
                <a:lnTo>
                  <a:pt x="1197726" y="53279"/>
                </a:lnTo>
                <a:lnTo>
                  <a:pt x="1198077" y="54681"/>
                </a:lnTo>
                <a:lnTo>
                  <a:pt x="1198778" y="55732"/>
                </a:lnTo>
                <a:lnTo>
                  <a:pt x="1199479" y="57134"/>
                </a:lnTo>
                <a:lnTo>
                  <a:pt x="1200180" y="58186"/>
                </a:lnTo>
                <a:lnTo>
                  <a:pt x="1200881" y="59588"/>
                </a:lnTo>
                <a:lnTo>
                  <a:pt x="1201582" y="60639"/>
                </a:lnTo>
                <a:lnTo>
                  <a:pt x="1202283" y="62042"/>
                </a:lnTo>
                <a:lnTo>
                  <a:pt x="1202634" y="63444"/>
                </a:lnTo>
                <a:lnTo>
                  <a:pt x="1203335" y="64495"/>
                </a:lnTo>
                <a:lnTo>
                  <a:pt x="1204036" y="65897"/>
                </a:lnTo>
                <a:lnTo>
                  <a:pt x="1204737" y="67299"/>
                </a:lnTo>
                <a:lnTo>
                  <a:pt x="1205438" y="68701"/>
                </a:lnTo>
                <a:lnTo>
                  <a:pt x="1206139" y="69753"/>
                </a:lnTo>
                <a:lnTo>
                  <a:pt x="1206840" y="71155"/>
                </a:lnTo>
                <a:lnTo>
                  <a:pt x="1207190" y="72557"/>
                </a:lnTo>
                <a:lnTo>
                  <a:pt x="1207891" y="73959"/>
                </a:lnTo>
                <a:lnTo>
                  <a:pt x="1208592" y="75361"/>
                </a:lnTo>
                <a:lnTo>
                  <a:pt x="1209294" y="76763"/>
                </a:lnTo>
                <a:lnTo>
                  <a:pt x="1209995" y="78165"/>
                </a:lnTo>
                <a:lnTo>
                  <a:pt x="1210696" y="79568"/>
                </a:lnTo>
                <a:lnTo>
                  <a:pt x="1211397" y="80970"/>
                </a:lnTo>
                <a:lnTo>
                  <a:pt x="1211747" y="82372"/>
                </a:lnTo>
                <a:lnTo>
                  <a:pt x="1212448" y="84124"/>
                </a:lnTo>
                <a:lnTo>
                  <a:pt x="1213149" y="85526"/>
                </a:lnTo>
                <a:lnTo>
                  <a:pt x="1213850" y="86928"/>
                </a:lnTo>
                <a:lnTo>
                  <a:pt x="1214551" y="88331"/>
                </a:lnTo>
                <a:lnTo>
                  <a:pt x="1215252" y="90083"/>
                </a:lnTo>
                <a:lnTo>
                  <a:pt x="1215953" y="91485"/>
                </a:lnTo>
                <a:lnTo>
                  <a:pt x="1216304" y="92887"/>
                </a:lnTo>
                <a:lnTo>
                  <a:pt x="1217005" y="94640"/>
                </a:lnTo>
                <a:lnTo>
                  <a:pt x="1217706" y="96042"/>
                </a:lnTo>
                <a:lnTo>
                  <a:pt x="1218407" y="97795"/>
                </a:lnTo>
                <a:lnTo>
                  <a:pt x="1219108" y="99197"/>
                </a:lnTo>
                <a:lnTo>
                  <a:pt x="1219809" y="100949"/>
                </a:lnTo>
                <a:lnTo>
                  <a:pt x="1220510" y="102351"/>
                </a:lnTo>
                <a:lnTo>
                  <a:pt x="1220861" y="104104"/>
                </a:lnTo>
                <a:lnTo>
                  <a:pt x="1221562" y="105506"/>
                </a:lnTo>
                <a:lnTo>
                  <a:pt x="1222263" y="107259"/>
                </a:lnTo>
                <a:lnTo>
                  <a:pt x="1222964" y="109011"/>
                </a:lnTo>
                <a:lnTo>
                  <a:pt x="1223665" y="110413"/>
                </a:lnTo>
                <a:lnTo>
                  <a:pt x="1224366" y="112166"/>
                </a:lnTo>
                <a:lnTo>
                  <a:pt x="1225067" y="113919"/>
                </a:lnTo>
                <a:lnTo>
                  <a:pt x="1225417" y="115671"/>
                </a:lnTo>
                <a:lnTo>
                  <a:pt x="1226118" y="117073"/>
                </a:lnTo>
                <a:lnTo>
                  <a:pt x="1226820" y="118826"/>
                </a:lnTo>
                <a:lnTo>
                  <a:pt x="1227521" y="120578"/>
                </a:lnTo>
                <a:lnTo>
                  <a:pt x="1228222" y="122331"/>
                </a:lnTo>
                <a:lnTo>
                  <a:pt x="1228923" y="124084"/>
                </a:lnTo>
                <a:lnTo>
                  <a:pt x="1229624" y="125836"/>
                </a:lnTo>
                <a:lnTo>
                  <a:pt x="1230325" y="127589"/>
                </a:lnTo>
                <a:lnTo>
                  <a:pt x="1230675" y="129341"/>
                </a:lnTo>
                <a:lnTo>
                  <a:pt x="1231376" y="131094"/>
                </a:lnTo>
                <a:lnTo>
                  <a:pt x="1232077" y="132847"/>
                </a:lnTo>
                <a:lnTo>
                  <a:pt x="1232778" y="134599"/>
                </a:lnTo>
                <a:lnTo>
                  <a:pt x="1233479" y="136352"/>
                </a:lnTo>
                <a:lnTo>
                  <a:pt x="1234180" y="138104"/>
                </a:lnTo>
                <a:lnTo>
                  <a:pt x="1234881" y="140208"/>
                </a:lnTo>
                <a:lnTo>
                  <a:pt x="1235232" y="141960"/>
                </a:lnTo>
                <a:lnTo>
                  <a:pt x="1235933" y="143713"/>
                </a:lnTo>
                <a:lnTo>
                  <a:pt x="1236634" y="145465"/>
                </a:lnTo>
                <a:lnTo>
                  <a:pt x="1237335" y="147568"/>
                </a:lnTo>
                <a:lnTo>
                  <a:pt x="1238036" y="149321"/>
                </a:lnTo>
                <a:lnTo>
                  <a:pt x="1238737" y="151074"/>
                </a:lnTo>
                <a:lnTo>
                  <a:pt x="1239438" y="153177"/>
                </a:lnTo>
                <a:lnTo>
                  <a:pt x="1239789" y="154929"/>
                </a:lnTo>
                <a:lnTo>
                  <a:pt x="1240490" y="156682"/>
                </a:lnTo>
                <a:lnTo>
                  <a:pt x="1241191" y="158785"/>
                </a:lnTo>
                <a:lnTo>
                  <a:pt x="1241892" y="160538"/>
                </a:lnTo>
                <a:lnTo>
                  <a:pt x="1242593" y="162641"/>
                </a:lnTo>
                <a:lnTo>
                  <a:pt x="1243294" y="164393"/>
                </a:lnTo>
                <a:lnTo>
                  <a:pt x="1243995" y="166497"/>
                </a:lnTo>
                <a:lnTo>
                  <a:pt x="1244346" y="168249"/>
                </a:lnTo>
                <a:lnTo>
                  <a:pt x="1245047" y="170352"/>
                </a:lnTo>
                <a:lnTo>
                  <a:pt x="1245748" y="172455"/>
                </a:lnTo>
                <a:lnTo>
                  <a:pt x="1246449" y="174208"/>
                </a:lnTo>
                <a:lnTo>
                  <a:pt x="1247150" y="176311"/>
                </a:lnTo>
                <a:lnTo>
                  <a:pt x="1247851" y="178414"/>
                </a:lnTo>
                <a:lnTo>
                  <a:pt x="1248552" y="180167"/>
                </a:lnTo>
                <a:lnTo>
                  <a:pt x="1248902" y="182270"/>
                </a:lnTo>
                <a:lnTo>
                  <a:pt x="1249603" y="184373"/>
                </a:lnTo>
                <a:lnTo>
                  <a:pt x="1250304" y="186476"/>
                </a:lnTo>
                <a:lnTo>
                  <a:pt x="1251005" y="188579"/>
                </a:lnTo>
                <a:lnTo>
                  <a:pt x="1251706" y="190332"/>
                </a:lnTo>
                <a:lnTo>
                  <a:pt x="1252407" y="192435"/>
                </a:lnTo>
                <a:lnTo>
                  <a:pt x="1253109" y="194538"/>
                </a:lnTo>
                <a:lnTo>
                  <a:pt x="1253459" y="196641"/>
                </a:lnTo>
                <a:lnTo>
                  <a:pt x="1254160" y="198744"/>
                </a:lnTo>
                <a:lnTo>
                  <a:pt x="1254861" y="200847"/>
                </a:lnTo>
                <a:lnTo>
                  <a:pt x="1255562" y="202951"/>
                </a:lnTo>
                <a:lnTo>
                  <a:pt x="1256263" y="205054"/>
                </a:lnTo>
                <a:lnTo>
                  <a:pt x="1256964" y="207157"/>
                </a:lnTo>
                <a:lnTo>
                  <a:pt x="1257665" y="209260"/>
                </a:lnTo>
                <a:lnTo>
                  <a:pt x="1258016" y="211363"/>
                </a:lnTo>
                <a:lnTo>
                  <a:pt x="1258717" y="213466"/>
                </a:lnTo>
                <a:lnTo>
                  <a:pt x="1259418" y="215569"/>
                </a:lnTo>
                <a:lnTo>
                  <a:pt x="1260119" y="217672"/>
                </a:lnTo>
                <a:lnTo>
                  <a:pt x="1260820" y="220126"/>
                </a:lnTo>
                <a:lnTo>
                  <a:pt x="1261521" y="222229"/>
                </a:lnTo>
                <a:lnTo>
                  <a:pt x="1262222" y="224332"/>
                </a:lnTo>
                <a:lnTo>
                  <a:pt x="1262923" y="226435"/>
                </a:lnTo>
                <a:lnTo>
                  <a:pt x="1263274" y="228539"/>
                </a:lnTo>
                <a:lnTo>
                  <a:pt x="1263975" y="230992"/>
                </a:lnTo>
                <a:lnTo>
                  <a:pt x="1264676" y="233095"/>
                </a:lnTo>
                <a:lnTo>
                  <a:pt x="1265377" y="235198"/>
                </a:lnTo>
                <a:lnTo>
                  <a:pt x="1266078" y="237652"/>
                </a:lnTo>
                <a:lnTo>
                  <a:pt x="1266779" y="239755"/>
                </a:lnTo>
                <a:lnTo>
                  <a:pt x="1267480" y="241858"/>
                </a:lnTo>
                <a:lnTo>
                  <a:pt x="1267830" y="244312"/>
                </a:lnTo>
                <a:lnTo>
                  <a:pt x="1268531" y="246415"/>
                </a:lnTo>
                <a:lnTo>
                  <a:pt x="1269232" y="248869"/>
                </a:lnTo>
                <a:lnTo>
                  <a:pt x="1269933" y="250972"/>
                </a:lnTo>
                <a:lnTo>
                  <a:pt x="1270635" y="253425"/>
                </a:lnTo>
                <a:lnTo>
                  <a:pt x="1271336" y="255529"/>
                </a:lnTo>
                <a:lnTo>
                  <a:pt x="1272037" y="257982"/>
                </a:lnTo>
                <a:lnTo>
                  <a:pt x="1272387" y="260085"/>
                </a:lnTo>
                <a:lnTo>
                  <a:pt x="1273088" y="262539"/>
                </a:lnTo>
                <a:lnTo>
                  <a:pt x="1273789" y="264642"/>
                </a:lnTo>
                <a:lnTo>
                  <a:pt x="1274490" y="267096"/>
                </a:lnTo>
                <a:lnTo>
                  <a:pt x="1275191" y="269549"/>
                </a:lnTo>
                <a:lnTo>
                  <a:pt x="1275892" y="271653"/>
                </a:lnTo>
                <a:lnTo>
                  <a:pt x="1276593" y="274106"/>
                </a:lnTo>
                <a:lnTo>
                  <a:pt x="1276944" y="276560"/>
                </a:lnTo>
                <a:lnTo>
                  <a:pt x="1277645" y="278663"/>
                </a:lnTo>
                <a:lnTo>
                  <a:pt x="1278346" y="281117"/>
                </a:lnTo>
                <a:lnTo>
                  <a:pt x="1279047" y="283570"/>
                </a:lnTo>
                <a:lnTo>
                  <a:pt x="1279748" y="286024"/>
                </a:lnTo>
                <a:lnTo>
                  <a:pt x="1280449" y="288477"/>
                </a:lnTo>
                <a:lnTo>
                  <a:pt x="1281150" y="290931"/>
                </a:lnTo>
                <a:lnTo>
                  <a:pt x="1281501" y="293385"/>
                </a:lnTo>
                <a:lnTo>
                  <a:pt x="1282202" y="295838"/>
                </a:lnTo>
                <a:lnTo>
                  <a:pt x="1282903" y="297942"/>
                </a:lnTo>
                <a:lnTo>
                  <a:pt x="1283604" y="300746"/>
                </a:lnTo>
                <a:lnTo>
                  <a:pt x="1284305" y="303199"/>
                </a:lnTo>
                <a:lnTo>
                  <a:pt x="1285006" y="305653"/>
                </a:lnTo>
                <a:lnTo>
                  <a:pt x="1285707" y="308107"/>
                </a:lnTo>
                <a:lnTo>
                  <a:pt x="1286057" y="310560"/>
                </a:lnTo>
                <a:lnTo>
                  <a:pt x="1286758" y="313014"/>
                </a:lnTo>
                <a:lnTo>
                  <a:pt x="1287459" y="315468"/>
                </a:lnTo>
                <a:lnTo>
                  <a:pt x="1288161" y="318272"/>
                </a:lnTo>
                <a:lnTo>
                  <a:pt x="1288862" y="320725"/>
                </a:lnTo>
                <a:lnTo>
                  <a:pt x="1289563" y="323179"/>
                </a:lnTo>
                <a:lnTo>
                  <a:pt x="1290264" y="325983"/>
                </a:lnTo>
                <a:lnTo>
                  <a:pt x="1290614" y="328437"/>
                </a:lnTo>
                <a:lnTo>
                  <a:pt x="1291315" y="331241"/>
                </a:lnTo>
                <a:lnTo>
                  <a:pt x="1292016" y="334045"/>
                </a:lnTo>
                <a:lnTo>
                  <a:pt x="1292717" y="336499"/>
                </a:lnTo>
                <a:lnTo>
                  <a:pt x="1293418" y="339303"/>
                </a:lnTo>
                <a:lnTo>
                  <a:pt x="1294119" y="342107"/>
                </a:lnTo>
                <a:lnTo>
                  <a:pt x="1294820" y="344911"/>
                </a:lnTo>
                <a:lnTo>
                  <a:pt x="1295521" y="348066"/>
                </a:lnTo>
                <a:lnTo>
                  <a:pt x="1295872" y="350870"/>
                </a:lnTo>
                <a:lnTo>
                  <a:pt x="1296573" y="354025"/>
                </a:lnTo>
                <a:lnTo>
                  <a:pt x="1297274" y="356829"/>
                </a:lnTo>
                <a:lnTo>
                  <a:pt x="1297975" y="359984"/>
                </a:lnTo>
                <a:lnTo>
                  <a:pt x="1298676" y="363489"/>
                </a:lnTo>
                <a:lnTo>
                  <a:pt x="1299377" y="366643"/>
                </a:lnTo>
                <a:lnTo>
                  <a:pt x="1300078" y="370499"/>
                </a:lnTo>
                <a:lnTo>
                  <a:pt x="1300429" y="374355"/>
                </a:lnTo>
                <a:lnTo>
                  <a:pt x="1301130" y="378211"/>
                </a:lnTo>
                <a:lnTo>
                  <a:pt x="1301831" y="383118"/>
                </a:lnTo>
                <a:lnTo>
                  <a:pt x="1302532" y="388376"/>
                </a:lnTo>
                <a:lnTo>
                  <a:pt x="1303233" y="395386"/>
                </a:lnTo>
                <a:lnTo>
                  <a:pt x="1303233" y="396087"/>
                </a:lnTo>
              </a:path>
            </a:pathLst>
          </a:custGeom>
          <a:ln w="5257">
            <a:solidFill>
              <a:srgbClr val="F5A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34204" y="1031641"/>
            <a:ext cx="1714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29779" y="1119505"/>
            <a:ext cx="1215390" cy="858519"/>
            <a:chOff x="129779" y="1119505"/>
            <a:chExt cx="1215390" cy="858519"/>
          </a:xfrm>
        </p:grpSpPr>
        <p:sp>
          <p:nvSpPr>
            <p:cNvPr id="4" name="object 4"/>
            <p:cNvSpPr/>
            <p:nvPr/>
          </p:nvSpPr>
          <p:spPr>
            <a:xfrm>
              <a:off x="237792" y="1437830"/>
              <a:ext cx="158115" cy="40005"/>
            </a:xfrm>
            <a:custGeom>
              <a:avLst/>
              <a:gdLst/>
              <a:ahLst/>
              <a:cxnLst/>
              <a:rect l="l" t="t" r="r" b="b"/>
              <a:pathLst>
                <a:path w="158115" h="40005">
                  <a:moveTo>
                    <a:pt x="135650" y="19629"/>
                  </a:moveTo>
                  <a:lnTo>
                    <a:pt x="125835" y="39608"/>
                  </a:lnTo>
                  <a:lnTo>
                    <a:pt x="106205" y="0"/>
                  </a:lnTo>
                  <a:lnTo>
                    <a:pt x="86577" y="39608"/>
                  </a:lnTo>
                  <a:lnTo>
                    <a:pt x="66598" y="0"/>
                  </a:lnTo>
                  <a:lnTo>
                    <a:pt x="46968" y="39608"/>
                  </a:lnTo>
                  <a:lnTo>
                    <a:pt x="27338" y="0"/>
                  </a:lnTo>
                  <a:lnTo>
                    <a:pt x="17526" y="19629"/>
                  </a:lnTo>
                </a:path>
                <a:path w="158115" h="40005">
                  <a:moveTo>
                    <a:pt x="157734" y="19629"/>
                  </a:moveTo>
                  <a:lnTo>
                    <a:pt x="136351" y="19629"/>
                  </a:lnTo>
                </a:path>
                <a:path w="158115" h="40005">
                  <a:moveTo>
                    <a:pt x="0" y="19629"/>
                  </a:moveTo>
                  <a:lnTo>
                    <a:pt x="17174" y="19629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549" y="1483748"/>
              <a:ext cx="52705" cy="184150"/>
            </a:xfrm>
            <a:custGeom>
              <a:avLst/>
              <a:gdLst/>
              <a:ahLst/>
              <a:cxnLst/>
              <a:rect l="l" t="t" r="r" b="b"/>
              <a:pathLst>
                <a:path w="52704" h="184150">
                  <a:moveTo>
                    <a:pt x="0" y="0"/>
                  </a:moveTo>
                  <a:lnTo>
                    <a:pt x="52578" y="0"/>
                  </a:lnTo>
                </a:path>
                <a:path w="52704" h="184150">
                  <a:moveTo>
                    <a:pt x="26289" y="184024"/>
                  </a:moveTo>
                  <a:lnTo>
                    <a:pt x="26289" y="131446"/>
                  </a:lnTo>
                </a:path>
                <a:path w="52704" h="184150">
                  <a:moveTo>
                    <a:pt x="0" y="157735"/>
                  </a:moveTo>
                  <a:lnTo>
                    <a:pt x="52578" y="15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26" y="1404881"/>
              <a:ext cx="473709" cy="412750"/>
            </a:xfrm>
            <a:custGeom>
              <a:avLst/>
              <a:gdLst/>
              <a:ahLst/>
              <a:cxnLst/>
              <a:rect l="l" t="t" r="r" b="b"/>
              <a:pathLst>
                <a:path w="473709" h="412750">
                  <a:moveTo>
                    <a:pt x="157734" y="157734"/>
                  </a:moveTo>
                  <a:lnTo>
                    <a:pt x="157734" y="315469"/>
                  </a:lnTo>
                  <a:lnTo>
                    <a:pt x="420623" y="157734"/>
                  </a:lnTo>
                </a:path>
                <a:path w="473709" h="412750">
                  <a:moveTo>
                    <a:pt x="157734" y="157734"/>
                  </a:moveTo>
                  <a:lnTo>
                    <a:pt x="157734" y="0"/>
                  </a:lnTo>
                  <a:lnTo>
                    <a:pt x="420623" y="157734"/>
                  </a:lnTo>
                </a:path>
                <a:path w="473709" h="412750">
                  <a:moveTo>
                    <a:pt x="78867" y="262891"/>
                  </a:moveTo>
                  <a:lnTo>
                    <a:pt x="105156" y="262891"/>
                  </a:lnTo>
                </a:path>
                <a:path w="473709" h="412750">
                  <a:moveTo>
                    <a:pt x="105156" y="262891"/>
                  </a:moveTo>
                  <a:lnTo>
                    <a:pt x="157734" y="262891"/>
                  </a:lnTo>
                </a:path>
                <a:path w="473709" h="412750">
                  <a:moveTo>
                    <a:pt x="105156" y="52578"/>
                  </a:moveTo>
                  <a:lnTo>
                    <a:pt x="157734" y="52578"/>
                  </a:lnTo>
                </a:path>
                <a:path w="473709" h="412750">
                  <a:moveTo>
                    <a:pt x="420623" y="157734"/>
                  </a:moveTo>
                  <a:lnTo>
                    <a:pt x="473201" y="157734"/>
                  </a:lnTo>
                </a:path>
                <a:path w="473709" h="412750">
                  <a:moveTo>
                    <a:pt x="0" y="52578"/>
                  </a:moveTo>
                  <a:lnTo>
                    <a:pt x="105156" y="52578"/>
                  </a:lnTo>
                </a:path>
                <a:path w="473709" h="412750">
                  <a:moveTo>
                    <a:pt x="26289" y="368047"/>
                  </a:moveTo>
                  <a:lnTo>
                    <a:pt x="131445" y="368047"/>
                  </a:lnTo>
                </a:path>
                <a:path w="473709" h="412750">
                  <a:moveTo>
                    <a:pt x="52578" y="390127"/>
                  </a:moveTo>
                  <a:lnTo>
                    <a:pt x="105156" y="390127"/>
                  </a:lnTo>
                </a:path>
                <a:path w="473709" h="412750">
                  <a:moveTo>
                    <a:pt x="65896" y="412210"/>
                  </a:moveTo>
                  <a:lnTo>
                    <a:pt x="92185" y="412210"/>
                  </a:lnTo>
                </a:path>
                <a:path w="473709" h="412750">
                  <a:moveTo>
                    <a:pt x="78867" y="262891"/>
                  </a:moveTo>
                  <a:lnTo>
                    <a:pt x="78867" y="36804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27" y="1257488"/>
              <a:ext cx="157733" cy="84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393" y="1299725"/>
              <a:ext cx="782320" cy="525780"/>
            </a:xfrm>
            <a:custGeom>
              <a:avLst/>
              <a:gdLst/>
              <a:ahLst/>
              <a:cxnLst/>
              <a:rect l="l" t="t" r="r" b="b"/>
              <a:pathLst>
                <a:path w="782319" h="525780">
                  <a:moveTo>
                    <a:pt x="0" y="157734"/>
                  </a:moveTo>
                  <a:lnTo>
                    <a:pt x="0" y="0"/>
                  </a:lnTo>
                  <a:lnTo>
                    <a:pt x="157734" y="0"/>
                  </a:lnTo>
                </a:path>
                <a:path w="782319" h="525780">
                  <a:moveTo>
                    <a:pt x="315467" y="0"/>
                  </a:moveTo>
                  <a:lnTo>
                    <a:pt x="446912" y="0"/>
                  </a:lnTo>
                  <a:lnTo>
                    <a:pt x="446912" y="262890"/>
                  </a:lnTo>
                </a:path>
                <a:path w="782319" h="525780">
                  <a:moveTo>
                    <a:pt x="762380" y="503697"/>
                  </a:moveTo>
                  <a:lnTo>
                    <a:pt x="742400" y="493882"/>
                  </a:lnTo>
                  <a:lnTo>
                    <a:pt x="782009" y="474252"/>
                  </a:lnTo>
                  <a:lnTo>
                    <a:pt x="742400" y="454625"/>
                  </a:lnTo>
                  <a:lnTo>
                    <a:pt x="782009" y="434645"/>
                  </a:lnTo>
                  <a:lnTo>
                    <a:pt x="742400" y="415015"/>
                  </a:lnTo>
                  <a:lnTo>
                    <a:pt x="782009" y="395385"/>
                  </a:lnTo>
                  <a:lnTo>
                    <a:pt x="762380" y="385573"/>
                  </a:lnTo>
                </a:path>
                <a:path w="782319" h="525780">
                  <a:moveTo>
                    <a:pt x="762380" y="525781"/>
                  </a:moveTo>
                  <a:lnTo>
                    <a:pt x="762380" y="504398"/>
                  </a:lnTo>
                </a:path>
                <a:path w="782319" h="525780">
                  <a:moveTo>
                    <a:pt x="762380" y="368047"/>
                  </a:moveTo>
                  <a:lnTo>
                    <a:pt x="762380" y="385221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62" y="1520378"/>
              <a:ext cx="157734" cy="841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636" y="1122362"/>
              <a:ext cx="1209675" cy="852805"/>
            </a:xfrm>
            <a:custGeom>
              <a:avLst/>
              <a:gdLst/>
              <a:ahLst/>
              <a:cxnLst/>
              <a:rect l="l" t="t" r="r" b="b"/>
              <a:pathLst>
                <a:path w="1209675" h="852805">
                  <a:moveTo>
                    <a:pt x="1025270" y="440253"/>
                  </a:moveTo>
                  <a:lnTo>
                    <a:pt x="1051559" y="440253"/>
                  </a:lnTo>
                </a:path>
                <a:path w="1209675" h="852805">
                  <a:moveTo>
                    <a:pt x="1051559" y="440253"/>
                  </a:moveTo>
                  <a:lnTo>
                    <a:pt x="1077848" y="440253"/>
                  </a:lnTo>
                </a:path>
                <a:path w="1209675" h="852805">
                  <a:moveTo>
                    <a:pt x="1077848" y="440253"/>
                  </a:moveTo>
                  <a:lnTo>
                    <a:pt x="1104137" y="440253"/>
                  </a:lnTo>
                </a:path>
                <a:path w="1209675" h="852805">
                  <a:moveTo>
                    <a:pt x="1104137" y="440253"/>
                  </a:moveTo>
                  <a:lnTo>
                    <a:pt x="1209293" y="440253"/>
                  </a:lnTo>
                </a:path>
                <a:path w="1209675" h="852805">
                  <a:moveTo>
                    <a:pt x="1104137" y="545410"/>
                  </a:moveTo>
                  <a:lnTo>
                    <a:pt x="1104137" y="440253"/>
                  </a:lnTo>
                </a:path>
                <a:path w="1209675" h="852805">
                  <a:moveTo>
                    <a:pt x="1051559" y="808300"/>
                  </a:moveTo>
                  <a:lnTo>
                    <a:pt x="1156715" y="808300"/>
                  </a:lnTo>
                </a:path>
                <a:path w="1209675" h="852805">
                  <a:moveTo>
                    <a:pt x="1077848" y="830380"/>
                  </a:moveTo>
                  <a:lnTo>
                    <a:pt x="1130426" y="830380"/>
                  </a:lnTo>
                </a:path>
                <a:path w="1209675" h="852805">
                  <a:moveTo>
                    <a:pt x="1091168" y="852464"/>
                  </a:moveTo>
                  <a:lnTo>
                    <a:pt x="1117457" y="852464"/>
                  </a:lnTo>
                </a:path>
                <a:path w="1209675" h="852805">
                  <a:moveTo>
                    <a:pt x="1104137" y="703144"/>
                  </a:moveTo>
                  <a:lnTo>
                    <a:pt x="1104137" y="808300"/>
                  </a:lnTo>
                </a:path>
                <a:path w="1209675" h="852805">
                  <a:moveTo>
                    <a:pt x="736091" y="440253"/>
                  </a:moveTo>
                  <a:lnTo>
                    <a:pt x="893825" y="440253"/>
                  </a:lnTo>
                </a:path>
                <a:path w="1209675" h="852805">
                  <a:moveTo>
                    <a:pt x="766586" y="19629"/>
                  </a:moveTo>
                  <a:lnTo>
                    <a:pt x="756772" y="39608"/>
                  </a:lnTo>
                  <a:lnTo>
                    <a:pt x="737142" y="0"/>
                  </a:lnTo>
                  <a:lnTo>
                    <a:pt x="717513" y="39608"/>
                  </a:lnTo>
                  <a:lnTo>
                    <a:pt x="697534" y="0"/>
                  </a:lnTo>
                  <a:lnTo>
                    <a:pt x="677905" y="39608"/>
                  </a:lnTo>
                  <a:lnTo>
                    <a:pt x="658275" y="0"/>
                  </a:lnTo>
                  <a:lnTo>
                    <a:pt x="648461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767287" y="19629"/>
                  </a:lnTo>
                </a:path>
                <a:path w="1209675" h="852805">
                  <a:moveTo>
                    <a:pt x="630935" y="19629"/>
                  </a:moveTo>
                  <a:lnTo>
                    <a:pt x="648110" y="19629"/>
                  </a:lnTo>
                </a:path>
                <a:path w="1209675" h="852805">
                  <a:moveTo>
                    <a:pt x="341757" y="177363"/>
                  </a:moveTo>
                  <a:lnTo>
                    <a:pt x="341757" y="19629"/>
                  </a:lnTo>
                  <a:lnTo>
                    <a:pt x="630935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1104137" y="19629"/>
                  </a:lnTo>
                  <a:lnTo>
                    <a:pt x="1104137" y="440253"/>
                  </a:lnTo>
                </a:path>
                <a:path w="1209675" h="852805">
                  <a:moveTo>
                    <a:pt x="105156" y="335097"/>
                  </a:moveTo>
                  <a:lnTo>
                    <a:pt x="0" y="33509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5953" y="1119723"/>
            <a:ext cx="1337310" cy="811530"/>
            <a:chOff x="1525953" y="1119723"/>
            <a:chExt cx="1337310" cy="811530"/>
          </a:xfrm>
        </p:grpSpPr>
        <p:sp>
          <p:nvSpPr>
            <p:cNvPr id="12" name="object 12"/>
            <p:cNvSpPr/>
            <p:nvPr/>
          </p:nvSpPr>
          <p:spPr>
            <a:xfrm>
              <a:off x="2181863" y="1121311"/>
              <a:ext cx="3175" cy="809625"/>
            </a:xfrm>
            <a:custGeom>
              <a:avLst/>
              <a:gdLst/>
              <a:ahLst/>
              <a:cxnLst/>
              <a:rect l="l" t="t" r="r" b="b"/>
              <a:pathLst>
                <a:path w="3175" h="809625">
                  <a:moveTo>
                    <a:pt x="1314" y="0"/>
                  </a:moveTo>
                  <a:lnTo>
                    <a:pt x="0" y="5257"/>
                  </a:lnTo>
                  <a:lnTo>
                    <a:pt x="0" y="809351"/>
                  </a:lnTo>
                  <a:lnTo>
                    <a:pt x="2628" y="809351"/>
                  </a:lnTo>
                  <a:lnTo>
                    <a:pt x="2628" y="525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10515" y="0"/>
                  </a:moveTo>
                  <a:lnTo>
                    <a:pt x="0" y="42062"/>
                  </a:lnTo>
                  <a:lnTo>
                    <a:pt x="21031" y="42062"/>
                  </a:lnTo>
                  <a:lnTo>
                    <a:pt x="1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21031" y="42062"/>
                  </a:moveTo>
                  <a:lnTo>
                    <a:pt x="10515" y="0"/>
                  </a:lnTo>
                  <a:lnTo>
                    <a:pt x="0" y="42062"/>
                  </a:lnTo>
                  <a:lnTo>
                    <a:pt x="21031" y="420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943" y="1798218"/>
              <a:ext cx="1334135" cy="2540"/>
            </a:xfrm>
            <a:custGeom>
              <a:avLst/>
              <a:gdLst/>
              <a:ahLst/>
              <a:cxnLst/>
              <a:rect l="l" t="t" r="r" b="b"/>
              <a:pathLst>
                <a:path w="1334135" h="2539">
                  <a:moveTo>
                    <a:pt x="13336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31556" y="2540"/>
                  </a:lnTo>
                  <a:lnTo>
                    <a:pt x="1331556" y="1270"/>
                  </a:lnTo>
                  <a:lnTo>
                    <a:pt x="1333627" y="1270"/>
                  </a:lnTo>
                  <a:lnTo>
                    <a:pt x="13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0"/>
                  </a:moveTo>
                  <a:lnTo>
                    <a:pt x="0" y="21031"/>
                  </a:lnTo>
                  <a:lnTo>
                    <a:pt x="42062" y="1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21031"/>
                  </a:moveTo>
                  <a:lnTo>
                    <a:pt x="42062" y="10515"/>
                  </a:lnTo>
                  <a:lnTo>
                    <a:pt x="0" y="0"/>
                  </a:lnTo>
                  <a:lnTo>
                    <a:pt x="0" y="2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063" y="1326365"/>
              <a:ext cx="64135" cy="57150"/>
            </a:xfrm>
            <a:custGeom>
              <a:avLst/>
              <a:gdLst/>
              <a:ahLst/>
              <a:cxnLst/>
              <a:rect l="l" t="t" r="r" b="b"/>
              <a:pathLst>
                <a:path w="64135" h="57150">
                  <a:moveTo>
                    <a:pt x="63564" y="0"/>
                  </a:moveTo>
                  <a:lnTo>
                    <a:pt x="29954" y="30144"/>
                  </a:lnTo>
                </a:path>
                <a:path w="64135" h="57150">
                  <a:moveTo>
                    <a:pt x="29954" y="30144"/>
                  </a:moveTo>
                  <a:lnTo>
                    <a:pt x="0" y="570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884" y="1702473"/>
              <a:ext cx="635" cy="86360"/>
            </a:xfrm>
            <a:custGeom>
              <a:avLst/>
              <a:gdLst/>
              <a:ahLst/>
              <a:cxnLst/>
              <a:rect l="l" t="t" r="r" b="b"/>
              <a:pathLst>
                <a:path w="635" h="86360">
                  <a:moveTo>
                    <a:pt x="328" y="0"/>
                  </a:moveTo>
                  <a:lnTo>
                    <a:pt x="121" y="53978"/>
                  </a:lnTo>
                </a:path>
                <a:path w="635" h="86360">
                  <a:moveTo>
                    <a:pt x="121" y="53978"/>
                  </a:moveTo>
                  <a:lnTo>
                    <a:pt x="0" y="85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3687" y="1299725"/>
              <a:ext cx="1078230" cy="499745"/>
            </a:xfrm>
            <a:custGeom>
              <a:avLst/>
              <a:gdLst/>
              <a:ahLst/>
              <a:cxnLst/>
              <a:rect l="l" t="t" r="r" b="b"/>
              <a:pathLst>
                <a:path w="1078230" h="499744">
                  <a:moveTo>
                    <a:pt x="1077849" y="499492"/>
                  </a:moveTo>
                  <a:lnTo>
                    <a:pt x="499491" y="499492"/>
                  </a:lnTo>
                  <a:lnTo>
                    <a:pt x="0" y="0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8392" y="1333178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935" y="1159671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593" y="1446418"/>
            <a:ext cx="1231900" cy="127635"/>
            <a:chOff x="121593" y="1446418"/>
            <a:chExt cx="1231900" cy="127635"/>
          </a:xfrm>
        </p:grpSpPr>
        <p:sp>
          <p:nvSpPr>
            <p:cNvPr id="28" name="object 28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7" y="0"/>
                  </a:moveTo>
                  <a:lnTo>
                    <a:pt x="3769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9" y="16824"/>
                  </a:lnTo>
                  <a:lnTo>
                    <a:pt x="13057" y="16824"/>
                  </a:lnTo>
                  <a:lnTo>
                    <a:pt x="16825" y="13056"/>
                  </a:lnTo>
                  <a:lnTo>
                    <a:pt x="16825" y="8412"/>
                  </a:lnTo>
                  <a:lnTo>
                    <a:pt x="16825" y="3768"/>
                  </a:lnTo>
                  <a:lnTo>
                    <a:pt x="1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5" y="8412"/>
                  </a:moveTo>
                  <a:lnTo>
                    <a:pt x="16825" y="13056"/>
                  </a:lnTo>
                  <a:lnTo>
                    <a:pt x="13057" y="16824"/>
                  </a:lnTo>
                  <a:lnTo>
                    <a:pt x="8413" y="16824"/>
                  </a:lnTo>
                  <a:lnTo>
                    <a:pt x="3769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9" y="0"/>
                  </a:lnTo>
                  <a:lnTo>
                    <a:pt x="8413" y="0"/>
                  </a:lnTo>
                  <a:lnTo>
                    <a:pt x="13057" y="0"/>
                  </a:lnTo>
                  <a:lnTo>
                    <a:pt x="16825" y="3768"/>
                  </a:lnTo>
                  <a:lnTo>
                    <a:pt x="16825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7963" y="1720765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299" y="151395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742" y="1340099"/>
            <a:ext cx="15049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D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4" y="1480307"/>
            <a:ext cx="36004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9395" algn="l"/>
              </a:tabLst>
            </a:pPr>
            <a:r>
              <a:rPr sz="825" spc="30" baseline="15151" dirty="0">
                <a:latin typeface="Tahoma"/>
                <a:cs typeface="Tahoma"/>
              </a:rPr>
              <a:t>V</a:t>
            </a:r>
            <a:r>
              <a:rPr sz="525" spc="30" baseline="7936" dirty="0">
                <a:latin typeface="Microsoft Sans Serif"/>
                <a:cs typeface="Microsoft Sans Serif"/>
              </a:rPr>
              <a:t>i	</a:t>
            </a: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569" y="1566536"/>
            <a:ext cx="3257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     </a:t>
            </a:r>
            <a:r>
              <a:rPr sz="350" spc="55" dirty="0">
                <a:latin typeface="Microsoft Sans Serif"/>
                <a:cs typeface="Microsoft Sans Serif"/>
              </a:rPr>
              <a:t> </a:t>
            </a:r>
            <a:r>
              <a:rPr sz="825" baseline="-20202" dirty="0">
                <a:latin typeface="Tahoma"/>
                <a:cs typeface="Tahoma"/>
              </a:rPr>
              <a:t>D</a:t>
            </a:r>
            <a:r>
              <a:rPr sz="525" baseline="-47619" dirty="0">
                <a:latin typeface="Microsoft Sans Serif"/>
                <a:cs typeface="Microsoft Sans Serif"/>
              </a:rPr>
              <a:t>2</a:t>
            </a:r>
            <a:endParaRPr sz="525" baseline="-47619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052" y="1005704"/>
            <a:ext cx="14478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430" y="1093334"/>
            <a:ext cx="1460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0414" y="1608600"/>
            <a:ext cx="2755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5" dirty="0">
                <a:latin typeface="Microsoft Sans Serif"/>
                <a:cs typeface="Microsoft Sans Serif"/>
              </a:rPr>
              <a:t> </a:t>
            </a:r>
            <a:r>
              <a:rPr sz="825" spc="-30" baseline="10101" dirty="0">
                <a:latin typeface="Lucida Sans Unicode"/>
                <a:cs typeface="Lucida Sans Unicode"/>
              </a:rPr>
              <a:t>= </a:t>
            </a:r>
            <a:r>
              <a:rPr sz="825" spc="-52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0018" y="1206903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28046" y="1308441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2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90016" y="1302242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4428" y="1244059"/>
            <a:ext cx="2222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latin typeface="Arial"/>
                <a:cs typeface="Arial"/>
              </a:rPr>
              <a:t>—     </a:t>
            </a:r>
            <a:r>
              <a:rPr sz="550" spc="25" dirty="0">
                <a:latin typeface="Tahoma"/>
                <a:cs typeface="Tahoma"/>
              </a:rPr>
              <a:t>V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1418" y="1277854"/>
            <a:ext cx="3746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50" spc="1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9066" y="942195"/>
            <a:ext cx="1304290" cy="1041400"/>
          </a:xfrm>
          <a:custGeom>
            <a:avLst/>
            <a:gdLst/>
            <a:ahLst/>
            <a:cxnLst/>
            <a:rect l="l" t="t" r="r" b="b"/>
            <a:pathLst>
              <a:path w="1304289" h="1041400">
                <a:moveTo>
                  <a:pt x="325983" y="1041045"/>
                </a:moveTo>
                <a:lnTo>
                  <a:pt x="325983" y="0"/>
                </a:lnTo>
              </a:path>
              <a:path w="1304289" h="1041400">
                <a:moveTo>
                  <a:pt x="651967" y="1041045"/>
                </a:moveTo>
                <a:lnTo>
                  <a:pt x="651967" y="0"/>
                </a:lnTo>
              </a:path>
              <a:path w="1304289" h="1041400">
                <a:moveTo>
                  <a:pt x="977950" y="1041045"/>
                </a:moveTo>
                <a:lnTo>
                  <a:pt x="977950" y="0"/>
                </a:lnTo>
              </a:path>
              <a:path w="1304289" h="1041400">
                <a:moveTo>
                  <a:pt x="0" y="347014"/>
                </a:moveTo>
                <a:lnTo>
                  <a:pt x="1303934" y="347014"/>
                </a:lnTo>
              </a:path>
              <a:path w="1304289" h="1041400">
                <a:moveTo>
                  <a:pt x="0" y="694030"/>
                </a:moveTo>
                <a:lnTo>
                  <a:pt x="1303934" y="69403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64833" y="1778537"/>
            <a:ext cx="396240" cy="2495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  <a:p>
            <a:pPr marL="260985">
              <a:lnSpc>
                <a:spcPct val="100000"/>
              </a:lnSpc>
              <a:spcBef>
                <a:spcPts val="225"/>
              </a:spcBef>
            </a:pPr>
            <a:r>
              <a:rPr sz="550" spc="114" dirty="0">
                <a:latin typeface="Microsoft Sans Serif"/>
                <a:cs typeface="Microsoft Sans Serif"/>
              </a:rPr>
              <a:t>−1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45025" y="885680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5025" y="1232695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8530" y="1576204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16910" y="940607"/>
            <a:ext cx="1309370" cy="1045844"/>
            <a:chOff x="3116910" y="940607"/>
            <a:chExt cx="1309370" cy="1045844"/>
          </a:xfrm>
        </p:grpSpPr>
        <p:sp>
          <p:nvSpPr>
            <p:cNvPr id="53" name="object 53"/>
            <p:cNvSpPr/>
            <p:nvPr/>
          </p:nvSpPr>
          <p:spPr>
            <a:xfrm>
              <a:off x="3119066" y="1983240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066" y="1011598"/>
              <a:ext cx="1304290" cy="972185"/>
            </a:xfrm>
            <a:custGeom>
              <a:avLst/>
              <a:gdLst/>
              <a:ahLst/>
              <a:cxnLst/>
              <a:rect l="l" t="t" r="r" b="b"/>
              <a:pathLst>
                <a:path w="1304289" h="972185">
                  <a:moveTo>
                    <a:pt x="0" y="971642"/>
                  </a:moveTo>
                  <a:lnTo>
                    <a:pt x="26289" y="971642"/>
                  </a:lnTo>
                </a:path>
                <a:path w="1304289" h="972185">
                  <a:moveTo>
                    <a:pt x="1303934" y="971642"/>
                  </a:moveTo>
                  <a:lnTo>
                    <a:pt x="1277645" y="971642"/>
                  </a:lnTo>
                </a:path>
                <a:path w="1304289" h="972185">
                  <a:moveTo>
                    <a:pt x="0" y="902239"/>
                  </a:moveTo>
                  <a:lnTo>
                    <a:pt x="12969" y="902239"/>
                  </a:lnTo>
                </a:path>
                <a:path w="1304289" h="972185">
                  <a:moveTo>
                    <a:pt x="1303934" y="902239"/>
                  </a:moveTo>
                  <a:lnTo>
                    <a:pt x="1290965" y="902239"/>
                  </a:lnTo>
                </a:path>
                <a:path w="1304289" h="972185">
                  <a:moveTo>
                    <a:pt x="0" y="832835"/>
                  </a:moveTo>
                  <a:lnTo>
                    <a:pt x="12969" y="832835"/>
                  </a:lnTo>
                </a:path>
                <a:path w="1304289" h="972185">
                  <a:moveTo>
                    <a:pt x="1303934" y="832835"/>
                  </a:moveTo>
                  <a:lnTo>
                    <a:pt x="1290965" y="832835"/>
                  </a:lnTo>
                </a:path>
                <a:path w="1304289" h="972185">
                  <a:moveTo>
                    <a:pt x="0" y="763431"/>
                  </a:moveTo>
                  <a:lnTo>
                    <a:pt x="12969" y="763431"/>
                  </a:lnTo>
                </a:path>
                <a:path w="1304289" h="972185">
                  <a:moveTo>
                    <a:pt x="1303934" y="763431"/>
                  </a:moveTo>
                  <a:lnTo>
                    <a:pt x="1290965" y="763431"/>
                  </a:lnTo>
                </a:path>
                <a:path w="1304289" h="972185">
                  <a:moveTo>
                    <a:pt x="0" y="694028"/>
                  </a:moveTo>
                  <a:lnTo>
                    <a:pt x="12969" y="694028"/>
                  </a:lnTo>
                </a:path>
                <a:path w="1304289" h="972185">
                  <a:moveTo>
                    <a:pt x="1303934" y="694028"/>
                  </a:moveTo>
                  <a:lnTo>
                    <a:pt x="1290965" y="694028"/>
                  </a:lnTo>
                </a:path>
                <a:path w="1304289" h="972185">
                  <a:moveTo>
                    <a:pt x="0" y="624627"/>
                  </a:moveTo>
                  <a:lnTo>
                    <a:pt x="26289" y="624627"/>
                  </a:lnTo>
                </a:path>
                <a:path w="1304289" h="972185">
                  <a:moveTo>
                    <a:pt x="1303934" y="624627"/>
                  </a:moveTo>
                  <a:lnTo>
                    <a:pt x="1277645" y="624627"/>
                  </a:lnTo>
                </a:path>
                <a:path w="1304289" h="972185">
                  <a:moveTo>
                    <a:pt x="0" y="555223"/>
                  </a:moveTo>
                  <a:lnTo>
                    <a:pt x="12969" y="555223"/>
                  </a:lnTo>
                </a:path>
                <a:path w="1304289" h="972185">
                  <a:moveTo>
                    <a:pt x="1303934" y="555223"/>
                  </a:moveTo>
                  <a:lnTo>
                    <a:pt x="1290965" y="555223"/>
                  </a:lnTo>
                </a:path>
                <a:path w="1304289" h="972185">
                  <a:moveTo>
                    <a:pt x="0" y="485820"/>
                  </a:moveTo>
                  <a:lnTo>
                    <a:pt x="12969" y="485820"/>
                  </a:lnTo>
                </a:path>
                <a:path w="1304289" h="972185">
                  <a:moveTo>
                    <a:pt x="1303934" y="485820"/>
                  </a:moveTo>
                  <a:lnTo>
                    <a:pt x="1290965" y="485820"/>
                  </a:lnTo>
                </a:path>
                <a:path w="1304289" h="972185">
                  <a:moveTo>
                    <a:pt x="0" y="416417"/>
                  </a:moveTo>
                  <a:lnTo>
                    <a:pt x="12969" y="416417"/>
                  </a:lnTo>
                </a:path>
                <a:path w="1304289" h="972185">
                  <a:moveTo>
                    <a:pt x="1303934" y="416417"/>
                  </a:moveTo>
                  <a:lnTo>
                    <a:pt x="1290965" y="416417"/>
                  </a:lnTo>
                </a:path>
                <a:path w="1304289" h="972185">
                  <a:moveTo>
                    <a:pt x="0" y="347014"/>
                  </a:moveTo>
                  <a:lnTo>
                    <a:pt x="12969" y="347014"/>
                  </a:lnTo>
                </a:path>
                <a:path w="1304289" h="972185">
                  <a:moveTo>
                    <a:pt x="1303934" y="347014"/>
                  </a:moveTo>
                  <a:lnTo>
                    <a:pt x="1290965" y="347014"/>
                  </a:lnTo>
                </a:path>
                <a:path w="1304289" h="972185">
                  <a:moveTo>
                    <a:pt x="0" y="277611"/>
                  </a:moveTo>
                  <a:lnTo>
                    <a:pt x="26289" y="277611"/>
                  </a:lnTo>
                </a:path>
                <a:path w="1304289" h="972185">
                  <a:moveTo>
                    <a:pt x="1303934" y="277611"/>
                  </a:moveTo>
                  <a:lnTo>
                    <a:pt x="1277645" y="277611"/>
                  </a:lnTo>
                </a:path>
                <a:path w="1304289" h="972185">
                  <a:moveTo>
                    <a:pt x="0" y="208208"/>
                  </a:moveTo>
                  <a:lnTo>
                    <a:pt x="12969" y="208208"/>
                  </a:lnTo>
                </a:path>
                <a:path w="1304289" h="972185">
                  <a:moveTo>
                    <a:pt x="1303934" y="208208"/>
                  </a:moveTo>
                  <a:lnTo>
                    <a:pt x="1290965" y="208208"/>
                  </a:lnTo>
                </a:path>
                <a:path w="1304289" h="972185">
                  <a:moveTo>
                    <a:pt x="0" y="138805"/>
                  </a:moveTo>
                  <a:lnTo>
                    <a:pt x="12969" y="138805"/>
                  </a:lnTo>
                </a:path>
                <a:path w="1304289" h="972185">
                  <a:moveTo>
                    <a:pt x="1303934" y="138805"/>
                  </a:moveTo>
                  <a:lnTo>
                    <a:pt x="1290965" y="138805"/>
                  </a:lnTo>
                </a:path>
                <a:path w="1304289" h="972185">
                  <a:moveTo>
                    <a:pt x="0" y="69402"/>
                  </a:moveTo>
                  <a:lnTo>
                    <a:pt x="12969" y="69402"/>
                  </a:lnTo>
                </a:path>
                <a:path w="1304289" h="972185">
                  <a:moveTo>
                    <a:pt x="1303934" y="69402"/>
                  </a:moveTo>
                  <a:lnTo>
                    <a:pt x="1290965" y="69402"/>
                  </a:lnTo>
                </a:path>
                <a:path w="1304289" h="972185">
                  <a:moveTo>
                    <a:pt x="0" y="0"/>
                  </a:moveTo>
                  <a:lnTo>
                    <a:pt x="12969" y="0"/>
                  </a:lnTo>
                </a:path>
                <a:path w="1304289" h="972185">
                  <a:moveTo>
                    <a:pt x="1303934" y="0"/>
                  </a:moveTo>
                  <a:lnTo>
                    <a:pt x="12909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26289" y="0"/>
                  </a:lnTo>
                </a:path>
                <a:path w="1304289">
                  <a:moveTo>
                    <a:pt x="1303934" y="0"/>
                  </a:moveTo>
                  <a:lnTo>
                    <a:pt x="12776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9066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066" y="942195"/>
              <a:ext cx="1238885" cy="1041400"/>
            </a:xfrm>
            <a:custGeom>
              <a:avLst/>
              <a:gdLst/>
              <a:ahLst/>
              <a:cxnLst/>
              <a:rect l="l" t="t" r="r" b="b"/>
              <a:pathLst>
                <a:path w="1238885" h="1041400">
                  <a:moveTo>
                    <a:pt x="0" y="1041045"/>
                  </a:moveTo>
                  <a:lnTo>
                    <a:pt x="0" y="1014756"/>
                  </a:lnTo>
                </a:path>
                <a:path w="1238885" h="1041400">
                  <a:moveTo>
                    <a:pt x="0" y="0"/>
                  </a:moveTo>
                  <a:lnTo>
                    <a:pt x="0" y="26289"/>
                  </a:lnTo>
                </a:path>
                <a:path w="1238885" h="1041400">
                  <a:moveTo>
                    <a:pt x="65196" y="1041045"/>
                  </a:moveTo>
                  <a:lnTo>
                    <a:pt x="65196" y="1028073"/>
                  </a:lnTo>
                </a:path>
                <a:path w="1238885" h="1041400">
                  <a:moveTo>
                    <a:pt x="65196" y="0"/>
                  </a:moveTo>
                  <a:lnTo>
                    <a:pt x="65196" y="12969"/>
                  </a:lnTo>
                </a:path>
                <a:path w="1238885" h="1041400">
                  <a:moveTo>
                    <a:pt x="130393" y="1041045"/>
                  </a:moveTo>
                  <a:lnTo>
                    <a:pt x="130393" y="1028073"/>
                  </a:lnTo>
                </a:path>
                <a:path w="1238885" h="1041400">
                  <a:moveTo>
                    <a:pt x="130393" y="0"/>
                  </a:moveTo>
                  <a:lnTo>
                    <a:pt x="130393" y="12969"/>
                  </a:lnTo>
                </a:path>
                <a:path w="1238885" h="1041400">
                  <a:moveTo>
                    <a:pt x="195590" y="1041045"/>
                  </a:moveTo>
                  <a:lnTo>
                    <a:pt x="195590" y="1028073"/>
                  </a:lnTo>
                </a:path>
                <a:path w="1238885" h="1041400">
                  <a:moveTo>
                    <a:pt x="195590" y="0"/>
                  </a:moveTo>
                  <a:lnTo>
                    <a:pt x="195590" y="12969"/>
                  </a:lnTo>
                </a:path>
                <a:path w="1238885" h="1041400">
                  <a:moveTo>
                    <a:pt x="260786" y="1041045"/>
                  </a:moveTo>
                  <a:lnTo>
                    <a:pt x="260786" y="1028073"/>
                  </a:lnTo>
                </a:path>
                <a:path w="1238885" h="1041400">
                  <a:moveTo>
                    <a:pt x="260786" y="0"/>
                  </a:moveTo>
                  <a:lnTo>
                    <a:pt x="260786" y="12969"/>
                  </a:lnTo>
                </a:path>
                <a:path w="1238885" h="1041400">
                  <a:moveTo>
                    <a:pt x="325983" y="1041045"/>
                  </a:moveTo>
                  <a:lnTo>
                    <a:pt x="325983" y="1014756"/>
                  </a:lnTo>
                </a:path>
                <a:path w="1238885" h="1041400">
                  <a:moveTo>
                    <a:pt x="325983" y="0"/>
                  </a:moveTo>
                  <a:lnTo>
                    <a:pt x="325983" y="26289"/>
                  </a:lnTo>
                </a:path>
                <a:path w="1238885" h="1041400">
                  <a:moveTo>
                    <a:pt x="391180" y="1041045"/>
                  </a:moveTo>
                  <a:lnTo>
                    <a:pt x="391180" y="1028073"/>
                  </a:lnTo>
                </a:path>
                <a:path w="1238885" h="1041400">
                  <a:moveTo>
                    <a:pt x="391180" y="0"/>
                  </a:moveTo>
                  <a:lnTo>
                    <a:pt x="391180" y="12969"/>
                  </a:lnTo>
                </a:path>
                <a:path w="1238885" h="1041400">
                  <a:moveTo>
                    <a:pt x="456377" y="1041045"/>
                  </a:moveTo>
                  <a:lnTo>
                    <a:pt x="456377" y="1028073"/>
                  </a:lnTo>
                </a:path>
                <a:path w="1238885" h="1041400">
                  <a:moveTo>
                    <a:pt x="456377" y="0"/>
                  </a:moveTo>
                  <a:lnTo>
                    <a:pt x="456377" y="12969"/>
                  </a:lnTo>
                </a:path>
                <a:path w="1238885" h="1041400">
                  <a:moveTo>
                    <a:pt x="521573" y="1041045"/>
                  </a:moveTo>
                  <a:lnTo>
                    <a:pt x="521573" y="1028073"/>
                  </a:lnTo>
                </a:path>
                <a:path w="1238885" h="1041400">
                  <a:moveTo>
                    <a:pt x="521573" y="0"/>
                  </a:moveTo>
                  <a:lnTo>
                    <a:pt x="521573" y="12969"/>
                  </a:lnTo>
                </a:path>
                <a:path w="1238885" h="1041400">
                  <a:moveTo>
                    <a:pt x="586770" y="1041045"/>
                  </a:moveTo>
                  <a:lnTo>
                    <a:pt x="586770" y="1028073"/>
                  </a:lnTo>
                </a:path>
                <a:path w="1238885" h="1041400">
                  <a:moveTo>
                    <a:pt x="586770" y="0"/>
                  </a:moveTo>
                  <a:lnTo>
                    <a:pt x="586770" y="12969"/>
                  </a:lnTo>
                </a:path>
                <a:path w="1238885" h="1041400">
                  <a:moveTo>
                    <a:pt x="651967" y="1041045"/>
                  </a:moveTo>
                  <a:lnTo>
                    <a:pt x="651967" y="1014756"/>
                  </a:lnTo>
                </a:path>
                <a:path w="1238885" h="1041400">
                  <a:moveTo>
                    <a:pt x="651967" y="0"/>
                  </a:moveTo>
                  <a:lnTo>
                    <a:pt x="651967" y="26289"/>
                  </a:lnTo>
                </a:path>
                <a:path w="1238885" h="1041400">
                  <a:moveTo>
                    <a:pt x="717163" y="1041045"/>
                  </a:moveTo>
                  <a:lnTo>
                    <a:pt x="717163" y="1028073"/>
                  </a:lnTo>
                </a:path>
                <a:path w="1238885" h="1041400">
                  <a:moveTo>
                    <a:pt x="717163" y="0"/>
                  </a:moveTo>
                  <a:lnTo>
                    <a:pt x="717163" y="12969"/>
                  </a:lnTo>
                </a:path>
                <a:path w="1238885" h="1041400">
                  <a:moveTo>
                    <a:pt x="782360" y="1041045"/>
                  </a:moveTo>
                  <a:lnTo>
                    <a:pt x="782360" y="1028073"/>
                  </a:lnTo>
                </a:path>
                <a:path w="1238885" h="1041400">
                  <a:moveTo>
                    <a:pt x="782360" y="0"/>
                  </a:moveTo>
                  <a:lnTo>
                    <a:pt x="782360" y="12969"/>
                  </a:lnTo>
                </a:path>
                <a:path w="1238885" h="1041400">
                  <a:moveTo>
                    <a:pt x="847557" y="1041045"/>
                  </a:moveTo>
                  <a:lnTo>
                    <a:pt x="847557" y="1028073"/>
                  </a:lnTo>
                </a:path>
                <a:path w="1238885" h="1041400">
                  <a:moveTo>
                    <a:pt x="847557" y="0"/>
                  </a:moveTo>
                  <a:lnTo>
                    <a:pt x="847557" y="12969"/>
                  </a:lnTo>
                </a:path>
                <a:path w="1238885" h="1041400">
                  <a:moveTo>
                    <a:pt x="912754" y="1041045"/>
                  </a:moveTo>
                  <a:lnTo>
                    <a:pt x="912754" y="1028073"/>
                  </a:lnTo>
                </a:path>
                <a:path w="1238885" h="1041400">
                  <a:moveTo>
                    <a:pt x="912754" y="0"/>
                  </a:moveTo>
                  <a:lnTo>
                    <a:pt x="912754" y="12969"/>
                  </a:lnTo>
                </a:path>
                <a:path w="1238885" h="1041400">
                  <a:moveTo>
                    <a:pt x="977950" y="1041045"/>
                  </a:moveTo>
                  <a:lnTo>
                    <a:pt x="977950" y="1014756"/>
                  </a:lnTo>
                </a:path>
                <a:path w="1238885" h="1041400">
                  <a:moveTo>
                    <a:pt x="977950" y="0"/>
                  </a:moveTo>
                  <a:lnTo>
                    <a:pt x="977950" y="26289"/>
                  </a:lnTo>
                </a:path>
                <a:path w="1238885" h="1041400">
                  <a:moveTo>
                    <a:pt x="1043147" y="1041045"/>
                  </a:moveTo>
                  <a:lnTo>
                    <a:pt x="1043147" y="1028073"/>
                  </a:lnTo>
                </a:path>
                <a:path w="1238885" h="1041400">
                  <a:moveTo>
                    <a:pt x="1043147" y="0"/>
                  </a:moveTo>
                  <a:lnTo>
                    <a:pt x="1043147" y="12969"/>
                  </a:lnTo>
                </a:path>
                <a:path w="1238885" h="1041400">
                  <a:moveTo>
                    <a:pt x="1108344" y="1041045"/>
                  </a:moveTo>
                  <a:lnTo>
                    <a:pt x="1108344" y="1028073"/>
                  </a:lnTo>
                </a:path>
                <a:path w="1238885" h="1041400">
                  <a:moveTo>
                    <a:pt x="1108344" y="0"/>
                  </a:moveTo>
                  <a:lnTo>
                    <a:pt x="1108344" y="12969"/>
                  </a:lnTo>
                </a:path>
                <a:path w="1238885" h="1041400">
                  <a:moveTo>
                    <a:pt x="1173540" y="1041045"/>
                  </a:moveTo>
                  <a:lnTo>
                    <a:pt x="1173540" y="1028073"/>
                  </a:lnTo>
                </a:path>
                <a:path w="1238885" h="1041400">
                  <a:moveTo>
                    <a:pt x="1173540" y="0"/>
                  </a:moveTo>
                  <a:lnTo>
                    <a:pt x="1173540" y="12969"/>
                  </a:lnTo>
                </a:path>
                <a:path w="1238885" h="1041400">
                  <a:moveTo>
                    <a:pt x="1238737" y="1041045"/>
                  </a:moveTo>
                  <a:lnTo>
                    <a:pt x="1238737" y="1028073"/>
                  </a:lnTo>
                </a:path>
                <a:path w="1238885" h="1041400">
                  <a:moveTo>
                    <a:pt x="1238737" y="0"/>
                  </a:moveTo>
                  <a:lnTo>
                    <a:pt x="1238737" y="12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3000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066" y="942195"/>
              <a:ext cx="1304290" cy="1041400"/>
            </a:xfrm>
            <a:custGeom>
              <a:avLst/>
              <a:gdLst/>
              <a:ahLst/>
              <a:cxnLst/>
              <a:rect l="l" t="t" r="r" b="b"/>
              <a:pathLst>
                <a:path w="1304289" h="1041400">
                  <a:moveTo>
                    <a:pt x="1303934" y="1041045"/>
                  </a:moveTo>
                  <a:lnTo>
                    <a:pt x="1303934" y="1014756"/>
                  </a:lnTo>
                </a:path>
                <a:path w="1304289" h="1041400">
                  <a:moveTo>
                    <a:pt x="1303934" y="0"/>
                  </a:moveTo>
                  <a:lnTo>
                    <a:pt x="1303934" y="26289"/>
                  </a:lnTo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9767" y="1289210"/>
              <a:ext cx="1303655" cy="694055"/>
            </a:xfrm>
            <a:custGeom>
              <a:avLst/>
              <a:gdLst/>
              <a:ahLst/>
              <a:cxnLst/>
              <a:rect l="l" t="t" r="r" b="b"/>
              <a:pathLst>
                <a:path w="1303654" h="694055">
                  <a:moveTo>
                    <a:pt x="0" y="344911"/>
                  </a:moveTo>
                  <a:lnTo>
                    <a:pt x="701" y="342807"/>
                  </a:lnTo>
                  <a:lnTo>
                    <a:pt x="1051" y="340706"/>
                  </a:lnTo>
                  <a:lnTo>
                    <a:pt x="1752" y="338601"/>
                  </a:lnTo>
                  <a:lnTo>
                    <a:pt x="2453" y="336148"/>
                  </a:lnTo>
                  <a:lnTo>
                    <a:pt x="3154" y="334044"/>
                  </a:lnTo>
                  <a:lnTo>
                    <a:pt x="3855" y="331943"/>
                  </a:lnTo>
                  <a:lnTo>
                    <a:pt x="4556" y="329838"/>
                  </a:lnTo>
                  <a:lnTo>
                    <a:pt x="5257" y="327737"/>
                  </a:lnTo>
                  <a:lnTo>
                    <a:pt x="5608" y="325281"/>
                  </a:lnTo>
                  <a:lnTo>
                    <a:pt x="6309" y="323180"/>
                  </a:lnTo>
                  <a:lnTo>
                    <a:pt x="7010" y="321075"/>
                  </a:lnTo>
                  <a:lnTo>
                    <a:pt x="7711" y="318974"/>
                  </a:lnTo>
                  <a:lnTo>
                    <a:pt x="8412" y="316870"/>
                  </a:lnTo>
                  <a:lnTo>
                    <a:pt x="9113" y="314417"/>
                  </a:lnTo>
                  <a:lnTo>
                    <a:pt x="9814" y="312312"/>
                  </a:lnTo>
                  <a:lnTo>
                    <a:pt x="10165" y="310211"/>
                  </a:lnTo>
                  <a:lnTo>
                    <a:pt x="10866" y="308107"/>
                  </a:lnTo>
                  <a:lnTo>
                    <a:pt x="11567" y="306002"/>
                  </a:lnTo>
                  <a:lnTo>
                    <a:pt x="12268" y="303549"/>
                  </a:lnTo>
                  <a:lnTo>
                    <a:pt x="12969" y="301448"/>
                  </a:lnTo>
                  <a:lnTo>
                    <a:pt x="13670" y="299344"/>
                  </a:lnTo>
                  <a:lnTo>
                    <a:pt x="14371" y="297240"/>
                  </a:lnTo>
                  <a:lnTo>
                    <a:pt x="14721" y="295137"/>
                  </a:lnTo>
                  <a:lnTo>
                    <a:pt x="15422" y="293034"/>
                  </a:lnTo>
                  <a:lnTo>
                    <a:pt x="16123" y="290931"/>
                  </a:lnTo>
                  <a:lnTo>
                    <a:pt x="16824" y="288477"/>
                  </a:lnTo>
                  <a:lnTo>
                    <a:pt x="17526" y="286374"/>
                  </a:lnTo>
                  <a:lnTo>
                    <a:pt x="18227" y="284271"/>
                  </a:lnTo>
                  <a:lnTo>
                    <a:pt x="18928" y="282168"/>
                  </a:lnTo>
                  <a:lnTo>
                    <a:pt x="19278" y="280065"/>
                  </a:lnTo>
                  <a:lnTo>
                    <a:pt x="19979" y="277962"/>
                  </a:lnTo>
                  <a:lnTo>
                    <a:pt x="20680" y="275859"/>
                  </a:lnTo>
                  <a:lnTo>
                    <a:pt x="21381" y="273756"/>
                  </a:lnTo>
                  <a:lnTo>
                    <a:pt x="22082" y="271653"/>
                  </a:lnTo>
                  <a:lnTo>
                    <a:pt x="22783" y="269549"/>
                  </a:lnTo>
                  <a:lnTo>
                    <a:pt x="23484" y="267096"/>
                  </a:lnTo>
                  <a:lnTo>
                    <a:pt x="24185" y="264993"/>
                  </a:lnTo>
                  <a:lnTo>
                    <a:pt x="24536" y="262890"/>
                  </a:lnTo>
                  <a:lnTo>
                    <a:pt x="25237" y="260786"/>
                  </a:lnTo>
                  <a:lnTo>
                    <a:pt x="25938" y="258683"/>
                  </a:lnTo>
                  <a:lnTo>
                    <a:pt x="26639" y="256580"/>
                  </a:lnTo>
                  <a:lnTo>
                    <a:pt x="27340" y="254477"/>
                  </a:lnTo>
                  <a:lnTo>
                    <a:pt x="28041" y="252374"/>
                  </a:lnTo>
                  <a:lnTo>
                    <a:pt x="28742" y="250271"/>
                  </a:lnTo>
                  <a:lnTo>
                    <a:pt x="29093" y="248168"/>
                  </a:lnTo>
                  <a:lnTo>
                    <a:pt x="29794" y="246065"/>
                  </a:lnTo>
                  <a:lnTo>
                    <a:pt x="30495" y="243961"/>
                  </a:lnTo>
                  <a:lnTo>
                    <a:pt x="31196" y="242209"/>
                  </a:lnTo>
                  <a:lnTo>
                    <a:pt x="31897" y="240106"/>
                  </a:lnTo>
                  <a:lnTo>
                    <a:pt x="32598" y="238003"/>
                  </a:lnTo>
                  <a:lnTo>
                    <a:pt x="33299" y="235899"/>
                  </a:lnTo>
                  <a:lnTo>
                    <a:pt x="33649" y="233796"/>
                  </a:lnTo>
                  <a:lnTo>
                    <a:pt x="34350" y="231693"/>
                  </a:lnTo>
                  <a:lnTo>
                    <a:pt x="35052" y="229590"/>
                  </a:lnTo>
                  <a:lnTo>
                    <a:pt x="35753" y="227487"/>
                  </a:lnTo>
                  <a:lnTo>
                    <a:pt x="36454" y="225734"/>
                  </a:lnTo>
                  <a:lnTo>
                    <a:pt x="37155" y="223631"/>
                  </a:lnTo>
                  <a:lnTo>
                    <a:pt x="37856" y="221528"/>
                  </a:lnTo>
                  <a:lnTo>
                    <a:pt x="38206" y="219425"/>
                  </a:lnTo>
                  <a:lnTo>
                    <a:pt x="38907" y="217322"/>
                  </a:lnTo>
                  <a:lnTo>
                    <a:pt x="39608" y="215569"/>
                  </a:lnTo>
                  <a:lnTo>
                    <a:pt x="40309" y="213466"/>
                  </a:lnTo>
                  <a:lnTo>
                    <a:pt x="41010" y="211363"/>
                  </a:lnTo>
                  <a:lnTo>
                    <a:pt x="41711" y="209260"/>
                  </a:lnTo>
                  <a:lnTo>
                    <a:pt x="42412" y="207507"/>
                  </a:lnTo>
                  <a:lnTo>
                    <a:pt x="42763" y="205404"/>
                  </a:lnTo>
                  <a:lnTo>
                    <a:pt x="43464" y="203301"/>
                  </a:lnTo>
                  <a:lnTo>
                    <a:pt x="44165" y="201549"/>
                  </a:lnTo>
                  <a:lnTo>
                    <a:pt x="44866" y="199445"/>
                  </a:lnTo>
                  <a:lnTo>
                    <a:pt x="45567" y="197342"/>
                  </a:lnTo>
                  <a:lnTo>
                    <a:pt x="46268" y="195590"/>
                  </a:lnTo>
                  <a:lnTo>
                    <a:pt x="46969" y="193487"/>
                  </a:lnTo>
                  <a:lnTo>
                    <a:pt x="47320" y="191734"/>
                  </a:lnTo>
                  <a:lnTo>
                    <a:pt x="48021" y="189631"/>
                  </a:lnTo>
                  <a:lnTo>
                    <a:pt x="48722" y="187878"/>
                  </a:lnTo>
                  <a:lnTo>
                    <a:pt x="49423" y="185775"/>
                  </a:lnTo>
                  <a:lnTo>
                    <a:pt x="50124" y="184023"/>
                  </a:lnTo>
                  <a:lnTo>
                    <a:pt x="50825" y="181919"/>
                  </a:lnTo>
                  <a:lnTo>
                    <a:pt x="51526" y="180167"/>
                  </a:lnTo>
                  <a:lnTo>
                    <a:pt x="51876" y="178064"/>
                  </a:lnTo>
                  <a:lnTo>
                    <a:pt x="52578" y="176311"/>
                  </a:lnTo>
                  <a:lnTo>
                    <a:pt x="53279" y="174208"/>
                  </a:lnTo>
                  <a:lnTo>
                    <a:pt x="53980" y="172455"/>
                  </a:lnTo>
                  <a:lnTo>
                    <a:pt x="54681" y="170703"/>
                  </a:lnTo>
                  <a:lnTo>
                    <a:pt x="55382" y="168600"/>
                  </a:lnTo>
                  <a:lnTo>
                    <a:pt x="56083" y="166847"/>
                  </a:lnTo>
                  <a:lnTo>
                    <a:pt x="56784" y="165094"/>
                  </a:lnTo>
                  <a:lnTo>
                    <a:pt x="57134" y="162991"/>
                  </a:lnTo>
                  <a:lnTo>
                    <a:pt x="57835" y="161239"/>
                  </a:lnTo>
                  <a:lnTo>
                    <a:pt x="58536" y="159486"/>
                  </a:lnTo>
                  <a:lnTo>
                    <a:pt x="59237" y="157734"/>
                  </a:lnTo>
                  <a:lnTo>
                    <a:pt x="59938" y="155630"/>
                  </a:lnTo>
                  <a:lnTo>
                    <a:pt x="60639" y="153878"/>
                  </a:lnTo>
                  <a:lnTo>
                    <a:pt x="61341" y="152125"/>
                  </a:lnTo>
                  <a:lnTo>
                    <a:pt x="61691" y="150373"/>
                  </a:lnTo>
                  <a:lnTo>
                    <a:pt x="62392" y="148620"/>
                  </a:lnTo>
                  <a:lnTo>
                    <a:pt x="63093" y="146867"/>
                  </a:lnTo>
                  <a:lnTo>
                    <a:pt x="63794" y="145115"/>
                  </a:lnTo>
                  <a:lnTo>
                    <a:pt x="64495" y="143362"/>
                  </a:lnTo>
                  <a:lnTo>
                    <a:pt x="65196" y="141610"/>
                  </a:lnTo>
                  <a:lnTo>
                    <a:pt x="65897" y="139857"/>
                  </a:lnTo>
                  <a:lnTo>
                    <a:pt x="66248" y="138104"/>
                  </a:lnTo>
                  <a:lnTo>
                    <a:pt x="66949" y="136352"/>
                  </a:lnTo>
                  <a:lnTo>
                    <a:pt x="67650" y="134599"/>
                  </a:lnTo>
                  <a:lnTo>
                    <a:pt x="68351" y="132847"/>
                  </a:lnTo>
                  <a:lnTo>
                    <a:pt x="69052" y="131094"/>
                  </a:lnTo>
                  <a:lnTo>
                    <a:pt x="69753" y="129341"/>
                  </a:lnTo>
                  <a:lnTo>
                    <a:pt x="70454" y="127589"/>
                  </a:lnTo>
                  <a:lnTo>
                    <a:pt x="70805" y="125836"/>
                  </a:lnTo>
                  <a:lnTo>
                    <a:pt x="71506" y="124434"/>
                  </a:lnTo>
                  <a:lnTo>
                    <a:pt x="72207" y="122682"/>
                  </a:lnTo>
                  <a:lnTo>
                    <a:pt x="72908" y="120929"/>
                  </a:lnTo>
                  <a:lnTo>
                    <a:pt x="73609" y="119176"/>
                  </a:lnTo>
                  <a:lnTo>
                    <a:pt x="74310" y="117774"/>
                  </a:lnTo>
                  <a:lnTo>
                    <a:pt x="75011" y="116022"/>
                  </a:lnTo>
                  <a:lnTo>
                    <a:pt x="75361" y="114269"/>
                  </a:lnTo>
                  <a:lnTo>
                    <a:pt x="76062" y="112867"/>
                  </a:lnTo>
                  <a:lnTo>
                    <a:pt x="76763" y="111114"/>
                  </a:lnTo>
                  <a:lnTo>
                    <a:pt x="77464" y="109712"/>
                  </a:lnTo>
                  <a:lnTo>
                    <a:pt x="78165" y="107960"/>
                  </a:lnTo>
                  <a:lnTo>
                    <a:pt x="78867" y="106558"/>
                  </a:lnTo>
                  <a:lnTo>
                    <a:pt x="79568" y="104805"/>
                  </a:lnTo>
                  <a:lnTo>
                    <a:pt x="79918" y="103403"/>
                  </a:lnTo>
                  <a:lnTo>
                    <a:pt x="80619" y="101650"/>
                  </a:lnTo>
                  <a:lnTo>
                    <a:pt x="81320" y="100248"/>
                  </a:lnTo>
                  <a:lnTo>
                    <a:pt x="82021" y="98846"/>
                  </a:lnTo>
                  <a:lnTo>
                    <a:pt x="82722" y="97094"/>
                  </a:lnTo>
                  <a:lnTo>
                    <a:pt x="83423" y="95691"/>
                  </a:lnTo>
                  <a:lnTo>
                    <a:pt x="84124" y="94289"/>
                  </a:lnTo>
                  <a:lnTo>
                    <a:pt x="84475" y="92537"/>
                  </a:lnTo>
                  <a:lnTo>
                    <a:pt x="85176" y="91135"/>
                  </a:lnTo>
                  <a:lnTo>
                    <a:pt x="85877" y="89733"/>
                  </a:lnTo>
                  <a:lnTo>
                    <a:pt x="86578" y="88331"/>
                  </a:lnTo>
                  <a:lnTo>
                    <a:pt x="87279" y="86928"/>
                  </a:lnTo>
                  <a:lnTo>
                    <a:pt x="87980" y="85526"/>
                  </a:lnTo>
                  <a:lnTo>
                    <a:pt x="88681" y="84124"/>
                  </a:lnTo>
                  <a:lnTo>
                    <a:pt x="89382" y="82722"/>
                  </a:lnTo>
                  <a:lnTo>
                    <a:pt x="89733" y="81320"/>
                  </a:lnTo>
                  <a:lnTo>
                    <a:pt x="90434" y="79918"/>
                  </a:lnTo>
                  <a:lnTo>
                    <a:pt x="91135" y="78516"/>
                  </a:lnTo>
                  <a:lnTo>
                    <a:pt x="91836" y="77114"/>
                  </a:lnTo>
                  <a:lnTo>
                    <a:pt x="92537" y="75712"/>
                  </a:lnTo>
                  <a:lnTo>
                    <a:pt x="93238" y="74310"/>
                  </a:lnTo>
                  <a:lnTo>
                    <a:pt x="93939" y="72908"/>
                  </a:lnTo>
                  <a:lnTo>
                    <a:pt x="94289" y="71506"/>
                  </a:lnTo>
                  <a:lnTo>
                    <a:pt x="94990" y="70454"/>
                  </a:lnTo>
                  <a:lnTo>
                    <a:pt x="95691" y="69052"/>
                  </a:lnTo>
                  <a:lnTo>
                    <a:pt x="96393" y="67650"/>
                  </a:lnTo>
                  <a:lnTo>
                    <a:pt x="97094" y="66248"/>
                  </a:lnTo>
                  <a:lnTo>
                    <a:pt x="97795" y="65196"/>
                  </a:lnTo>
                  <a:lnTo>
                    <a:pt x="98496" y="63794"/>
                  </a:lnTo>
                  <a:lnTo>
                    <a:pt x="98846" y="62743"/>
                  </a:lnTo>
                  <a:lnTo>
                    <a:pt x="99547" y="61341"/>
                  </a:lnTo>
                  <a:lnTo>
                    <a:pt x="100248" y="60289"/>
                  </a:lnTo>
                  <a:lnTo>
                    <a:pt x="100949" y="58887"/>
                  </a:lnTo>
                  <a:lnTo>
                    <a:pt x="101650" y="57835"/>
                  </a:lnTo>
                  <a:lnTo>
                    <a:pt x="102351" y="56433"/>
                  </a:lnTo>
                  <a:lnTo>
                    <a:pt x="103052" y="55382"/>
                  </a:lnTo>
                  <a:lnTo>
                    <a:pt x="103403" y="53980"/>
                  </a:lnTo>
                  <a:lnTo>
                    <a:pt x="104104" y="52928"/>
                  </a:lnTo>
                  <a:lnTo>
                    <a:pt x="104805" y="51876"/>
                  </a:lnTo>
                  <a:lnTo>
                    <a:pt x="105506" y="50825"/>
                  </a:lnTo>
                  <a:lnTo>
                    <a:pt x="106207" y="49423"/>
                  </a:lnTo>
                  <a:lnTo>
                    <a:pt x="106908" y="48371"/>
                  </a:lnTo>
                  <a:lnTo>
                    <a:pt x="107609" y="47320"/>
                  </a:lnTo>
                  <a:lnTo>
                    <a:pt x="107960" y="46268"/>
                  </a:lnTo>
                  <a:lnTo>
                    <a:pt x="108661" y="45217"/>
                  </a:lnTo>
                  <a:lnTo>
                    <a:pt x="109362" y="44165"/>
                  </a:lnTo>
                  <a:lnTo>
                    <a:pt x="110063" y="43113"/>
                  </a:lnTo>
                  <a:lnTo>
                    <a:pt x="110764" y="42062"/>
                  </a:lnTo>
                  <a:lnTo>
                    <a:pt x="111465" y="41010"/>
                  </a:lnTo>
                  <a:lnTo>
                    <a:pt x="112166" y="39959"/>
                  </a:lnTo>
                  <a:lnTo>
                    <a:pt x="112516" y="38907"/>
                  </a:lnTo>
                  <a:lnTo>
                    <a:pt x="113217" y="37856"/>
                  </a:lnTo>
                  <a:lnTo>
                    <a:pt x="113919" y="36804"/>
                  </a:lnTo>
                  <a:lnTo>
                    <a:pt x="114620" y="36103"/>
                  </a:lnTo>
                  <a:lnTo>
                    <a:pt x="115321" y="35052"/>
                  </a:lnTo>
                  <a:lnTo>
                    <a:pt x="116022" y="34000"/>
                  </a:lnTo>
                  <a:lnTo>
                    <a:pt x="116723" y="32948"/>
                  </a:lnTo>
                  <a:lnTo>
                    <a:pt x="117073" y="32247"/>
                  </a:lnTo>
                  <a:lnTo>
                    <a:pt x="117774" y="31196"/>
                  </a:lnTo>
                  <a:lnTo>
                    <a:pt x="118475" y="30495"/>
                  </a:lnTo>
                  <a:lnTo>
                    <a:pt x="119176" y="29443"/>
                  </a:lnTo>
                  <a:lnTo>
                    <a:pt x="119877" y="28742"/>
                  </a:lnTo>
                  <a:lnTo>
                    <a:pt x="120578" y="27691"/>
                  </a:lnTo>
                  <a:lnTo>
                    <a:pt x="121279" y="26990"/>
                  </a:lnTo>
                  <a:lnTo>
                    <a:pt x="121980" y="25938"/>
                  </a:lnTo>
                  <a:lnTo>
                    <a:pt x="122331" y="25237"/>
                  </a:lnTo>
                  <a:lnTo>
                    <a:pt x="123032" y="24536"/>
                  </a:lnTo>
                  <a:lnTo>
                    <a:pt x="123733" y="23484"/>
                  </a:lnTo>
                  <a:lnTo>
                    <a:pt x="124434" y="22783"/>
                  </a:lnTo>
                  <a:lnTo>
                    <a:pt x="125135" y="22082"/>
                  </a:lnTo>
                  <a:lnTo>
                    <a:pt x="125836" y="21381"/>
                  </a:lnTo>
                  <a:lnTo>
                    <a:pt x="126537" y="20680"/>
                  </a:lnTo>
                  <a:lnTo>
                    <a:pt x="126888" y="19979"/>
                  </a:lnTo>
                  <a:lnTo>
                    <a:pt x="127589" y="19278"/>
                  </a:lnTo>
                  <a:lnTo>
                    <a:pt x="128290" y="18577"/>
                  </a:lnTo>
                  <a:lnTo>
                    <a:pt x="128991" y="17876"/>
                  </a:lnTo>
                  <a:lnTo>
                    <a:pt x="129692" y="17175"/>
                  </a:lnTo>
                  <a:lnTo>
                    <a:pt x="130393" y="16474"/>
                  </a:lnTo>
                  <a:lnTo>
                    <a:pt x="131094" y="15773"/>
                  </a:lnTo>
                  <a:lnTo>
                    <a:pt x="131445" y="15072"/>
                  </a:lnTo>
                  <a:lnTo>
                    <a:pt x="132146" y="14371"/>
                  </a:lnTo>
                  <a:lnTo>
                    <a:pt x="132847" y="13670"/>
                  </a:lnTo>
                  <a:lnTo>
                    <a:pt x="133548" y="13319"/>
                  </a:lnTo>
                  <a:lnTo>
                    <a:pt x="134249" y="12618"/>
                  </a:lnTo>
                  <a:lnTo>
                    <a:pt x="134950" y="11917"/>
                  </a:lnTo>
                  <a:lnTo>
                    <a:pt x="135651" y="11567"/>
                  </a:lnTo>
                  <a:lnTo>
                    <a:pt x="136001" y="10866"/>
                  </a:lnTo>
                  <a:lnTo>
                    <a:pt x="136702" y="10515"/>
                  </a:lnTo>
                  <a:lnTo>
                    <a:pt x="137403" y="9814"/>
                  </a:lnTo>
                  <a:lnTo>
                    <a:pt x="138104" y="9464"/>
                  </a:lnTo>
                  <a:lnTo>
                    <a:pt x="138805" y="8763"/>
                  </a:lnTo>
                  <a:lnTo>
                    <a:pt x="139506" y="8412"/>
                  </a:lnTo>
                  <a:lnTo>
                    <a:pt x="140208" y="8061"/>
                  </a:lnTo>
                  <a:lnTo>
                    <a:pt x="140558" y="7360"/>
                  </a:lnTo>
                  <a:lnTo>
                    <a:pt x="141259" y="7010"/>
                  </a:lnTo>
                  <a:lnTo>
                    <a:pt x="141960" y="6659"/>
                  </a:lnTo>
                  <a:lnTo>
                    <a:pt x="142661" y="6309"/>
                  </a:lnTo>
                  <a:lnTo>
                    <a:pt x="143362" y="5958"/>
                  </a:lnTo>
                  <a:lnTo>
                    <a:pt x="144063" y="5257"/>
                  </a:lnTo>
                  <a:lnTo>
                    <a:pt x="144764" y="4907"/>
                  </a:lnTo>
                  <a:lnTo>
                    <a:pt x="145115" y="4556"/>
                  </a:lnTo>
                  <a:lnTo>
                    <a:pt x="145816" y="4206"/>
                  </a:lnTo>
                  <a:lnTo>
                    <a:pt x="146517" y="3855"/>
                  </a:lnTo>
                  <a:lnTo>
                    <a:pt x="147218" y="3505"/>
                  </a:lnTo>
                  <a:lnTo>
                    <a:pt x="147919" y="3505"/>
                  </a:lnTo>
                  <a:lnTo>
                    <a:pt x="148620" y="3154"/>
                  </a:lnTo>
                  <a:lnTo>
                    <a:pt x="149321" y="2804"/>
                  </a:lnTo>
                  <a:lnTo>
                    <a:pt x="149672" y="2453"/>
                  </a:lnTo>
                  <a:lnTo>
                    <a:pt x="150373" y="2103"/>
                  </a:lnTo>
                  <a:lnTo>
                    <a:pt x="151074" y="2103"/>
                  </a:lnTo>
                  <a:lnTo>
                    <a:pt x="151775" y="1752"/>
                  </a:lnTo>
                  <a:lnTo>
                    <a:pt x="152476" y="1402"/>
                  </a:lnTo>
                  <a:lnTo>
                    <a:pt x="153177" y="1402"/>
                  </a:lnTo>
                  <a:lnTo>
                    <a:pt x="153878" y="1051"/>
                  </a:lnTo>
                  <a:lnTo>
                    <a:pt x="154579" y="1051"/>
                  </a:lnTo>
                  <a:lnTo>
                    <a:pt x="154929" y="701"/>
                  </a:lnTo>
                  <a:lnTo>
                    <a:pt x="156331" y="701"/>
                  </a:lnTo>
                  <a:lnTo>
                    <a:pt x="157032" y="350"/>
                  </a:lnTo>
                  <a:lnTo>
                    <a:pt x="159136" y="350"/>
                  </a:lnTo>
                  <a:lnTo>
                    <a:pt x="159486" y="0"/>
                  </a:lnTo>
                  <a:lnTo>
                    <a:pt x="165445" y="0"/>
                  </a:lnTo>
                  <a:lnTo>
                    <a:pt x="166146" y="350"/>
                  </a:lnTo>
                  <a:lnTo>
                    <a:pt x="167548" y="350"/>
                  </a:lnTo>
                  <a:lnTo>
                    <a:pt x="168249" y="701"/>
                  </a:lnTo>
                  <a:lnTo>
                    <a:pt x="169301" y="701"/>
                  </a:lnTo>
                  <a:lnTo>
                    <a:pt x="170002" y="1051"/>
                  </a:lnTo>
                  <a:lnTo>
                    <a:pt x="170703" y="1051"/>
                  </a:lnTo>
                  <a:lnTo>
                    <a:pt x="171404" y="1402"/>
                  </a:lnTo>
                  <a:lnTo>
                    <a:pt x="172105" y="1402"/>
                  </a:lnTo>
                  <a:lnTo>
                    <a:pt x="172806" y="1752"/>
                  </a:lnTo>
                  <a:lnTo>
                    <a:pt x="173156" y="2103"/>
                  </a:lnTo>
                  <a:lnTo>
                    <a:pt x="173857" y="2103"/>
                  </a:lnTo>
                  <a:lnTo>
                    <a:pt x="174558" y="2453"/>
                  </a:lnTo>
                  <a:lnTo>
                    <a:pt x="175260" y="2804"/>
                  </a:lnTo>
                  <a:lnTo>
                    <a:pt x="175961" y="3154"/>
                  </a:lnTo>
                  <a:lnTo>
                    <a:pt x="176662" y="3154"/>
                  </a:lnTo>
                  <a:lnTo>
                    <a:pt x="177363" y="3505"/>
                  </a:lnTo>
                  <a:lnTo>
                    <a:pt x="177713" y="3855"/>
                  </a:lnTo>
                  <a:lnTo>
                    <a:pt x="178414" y="4206"/>
                  </a:lnTo>
                  <a:lnTo>
                    <a:pt x="179115" y="4556"/>
                  </a:lnTo>
                  <a:lnTo>
                    <a:pt x="179816" y="4907"/>
                  </a:lnTo>
                  <a:lnTo>
                    <a:pt x="180517" y="5257"/>
                  </a:lnTo>
                  <a:lnTo>
                    <a:pt x="181218" y="5608"/>
                  </a:lnTo>
                  <a:lnTo>
                    <a:pt x="181919" y="5958"/>
                  </a:lnTo>
                  <a:lnTo>
                    <a:pt x="182270" y="6659"/>
                  </a:lnTo>
                  <a:lnTo>
                    <a:pt x="182971" y="7010"/>
                  </a:lnTo>
                  <a:lnTo>
                    <a:pt x="183672" y="7360"/>
                  </a:lnTo>
                  <a:lnTo>
                    <a:pt x="184373" y="7711"/>
                  </a:lnTo>
                  <a:lnTo>
                    <a:pt x="185074" y="8412"/>
                  </a:lnTo>
                  <a:lnTo>
                    <a:pt x="185775" y="8763"/>
                  </a:lnTo>
                  <a:lnTo>
                    <a:pt x="186476" y="9113"/>
                  </a:lnTo>
                  <a:lnTo>
                    <a:pt x="187177" y="9814"/>
                  </a:lnTo>
                  <a:lnTo>
                    <a:pt x="187528" y="10165"/>
                  </a:lnTo>
                  <a:lnTo>
                    <a:pt x="188229" y="10866"/>
                  </a:lnTo>
                  <a:lnTo>
                    <a:pt x="188930" y="11567"/>
                  </a:lnTo>
                  <a:lnTo>
                    <a:pt x="189631" y="11917"/>
                  </a:lnTo>
                  <a:lnTo>
                    <a:pt x="190332" y="12618"/>
                  </a:lnTo>
                  <a:lnTo>
                    <a:pt x="191033" y="12969"/>
                  </a:lnTo>
                  <a:lnTo>
                    <a:pt x="191734" y="13670"/>
                  </a:lnTo>
                  <a:lnTo>
                    <a:pt x="192084" y="14371"/>
                  </a:lnTo>
                  <a:lnTo>
                    <a:pt x="192786" y="15072"/>
                  </a:lnTo>
                  <a:lnTo>
                    <a:pt x="193487" y="15773"/>
                  </a:lnTo>
                  <a:lnTo>
                    <a:pt x="194188" y="16123"/>
                  </a:lnTo>
                  <a:lnTo>
                    <a:pt x="194889" y="16824"/>
                  </a:lnTo>
                  <a:lnTo>
                    <a:pt x="195590" y="17526"/>
                  </a:lnTo>
                  <a:lnTo>
                    <a:pt x="196291" y="18227"/>
                  </a:lnTo>
                  <a:lnTo>
                    <a:pt x="196641" y="18928"/>
                  </a:lnTo>
                  <a:lnTo>
                    <a:pt x="197342" y="19629"/>
                  </a:lnTo>
                  <a:lnTo>
                    <a:pt x="198043" y="20330"/>
                  </a:lnTo>
                  <a:lnTo>
                    <a:pt x="198744" y="21031"/>
                  </a:lnTo>
                  <a:lnTo>
                    <a:pt x="199445" y="22082"/>
                  </a:lnTo>
                  <a:lnTo>
                    <a:pt x="200146" y="22783"/>
                  </a:lnTo>
                  <a:lnTo>
                    <a:pt x="200847" y="23484"/>
                  </a:lnTo>
                  <a:lnTo>
                    <a:pt x="201198" y="24185"/>
                  </a:lnTo>
                  <a:lnTo>
                    <a:pt x="201899" y="25237"/>
                  </a:lnTo>
                  <a:lnTo>
                    <a:pt x="202600" y="25938"/>
                  </a:lnTo>
                  <a:lnTo>
                    <a:pt x="203301" y="26639"/>
                  </a:lnTo>
                  <a:lnTo>
                    <a:pt x="204002" y="27691"/>
                  </a:lnTo>
                  <a:lnTo>
                    <a:pt x="204703" y="28392"/>
                  </a:lnTo>
                  <a:lnTo>
                    <a:pt x="205404" y="29443"/>
                  </a:lnTo>
                  <a:lnTo>
                    <a:pt x="205755" y="30144"/>
                  </a:lnTo>
                  <a:lnTo>
                    <a:pt x="206456" y="31196"/>
                  </a:lnTo>
                  <a:lnTo>
                    <a:pt x="207157" y="31897"/>
                  </a:lnTo>
                  <a:lnTo>
                    <a:pt x="207858" y="32948"/>
                  </a:lnTo>
                  <a:lnTo>
                    <a:pt x="208559" y="34000"/>
                  </a:lnTo>
                  <a:lnTo>
                    <a:pt x="209260" y="34701"/>
                  </a:lnTo>
                  <a:lnTo>
                    <a:pt x="209961" y="35753"/>
                  </a:lnTo>
                  <a:lnTo>
                    <a:pt x="210312" y="36804"/>
                  </a:lnTo>
                  <a:lnTo>
                    <a:pt x="211013" y="37856"/>
                  </a:lnTo>
                  <a:lnTo>
                    <a:pt x="211714" y="38557"/>
                  </a:lnTo>
                  <a:lnTo>
                    <a:pt x="212415" y="39608"/>
                  </a:lnTo>
                  <a:lnTo>
                    <a:pt x="213116" y="40660"/>
                  </a:lnTo>
                  <a:lnTo>
                    <a:pt x="213817" y="41711"/>
                  </a:lnTo>
                  <a:lnTo>
                    <a:pt x="214518" y="42763"/>
                  </a:lnTo>
                  <a:lnTo>
                    <a:pt x="214868" y="43815"/>
                  </a:lnTo>
                  <a:lnTo>
                    <a:pt x="215569" y="44866"/>
                  </a:lnTo>
                  <a:lnTo>
                    <a:pt x="216270" y="45918"/>
                  </a:lnTo>
                  <a:lnTo>
                    <a:pt x="216971" y="46969"/>
                  </a:lnTo>
                  <a:lnTo>
                    <a:pt x="217672" y="48371"/>
                  </a:lnTo>
                  <a:lnTo>
                    <a:pt x="218373" y="49423"/>
                  </a:lnTo>
                  <a:lnTo>
                    <a:pt x="219075" y="50474"/>
                  </a:lnTo>
                  <a:lnTo>
                    <a:pt x="219776" y="51526"/>
                  </a:lnTo>
                  <a:lnTo>
                    <a:pt x="220126" y="52578"/>
                  </a:lnTo>
                  <a:lnTo>
                    <a:pt x="220827" y="53980"/>
                  </a:lnTo>
                  <a:lnTo>
                    <a:pt x="221528" y="55031"/>
                  </a:lnTo>
                  <a:lnTo>
                    <a:pt x="222229" y="56433"/>
                  </a:lnTo>
                  <a:lnTo>
                    <a:pt x="222930" y="57485"/>
                  </a:lnTo>
                  <a:lnTo>
                    <a:pt x="223631" y="58536"/>
                  </a:lnTo>
                  <a:lnTo>
                    <a:pt x="224332" y="59938"/>
                  </a:lnTo>
                  <a:lnTo>
                    <a:pt x="224683" y="60990"/>
                  </a:lnTo>
                  <a:lnTo>
                    <a:pt x="225384" y="62392"/>
                  </a:lnTo>
                  <a:lnTo>
                    <a:pt x="226085" y="63444"/>
                  </a:lnTo>
                  <a:lnTo>
                    <a:pt x="226786" y="64846"/>
                  </a:lnTo>
                  <a:lnTo>
                    <a:pt x="227487" y="66248"/>
                  </a:lnTo>
                  <a:lnTo>
                    <a:pt x="228188" y="67299"/>
                  </a:lnTo>
                  <a:lnTo>
                    <a:pt x="228889" y="68701"/>
                  </a:lnTo>
                  <a:lnTo>
                    <a:pt x="229240" y="70104"/>
                  </a:lnTo>
                  <a:lnTo>
                    <a:pt x="229941" y="71506"/>
                  </a:lnTo>
                  <a:lnTo>
                    <a:pt x="230642" y="72557"/>
                  </a:lnTo>
                  <a:lnTo>
                    <a:pt x="231343" y="73959"/>
                  </a:lnTo>
                  <a:lnTo>
                    <a:pt x="232044" y="75361"/>
                  </a:lnTo>
                  <a:lnTo>
                    <a:pt x="232745" y="76763"/>
                  </a:lnTo>
                  <a:lnTo>
                    <a:pt x="233446" y="78165"/>
                  </a:lnTo>
                  <a:lnTo>
                    <a:pt x="233796" y="79568"/>
                  </a:lnTo>
                  <a:lnTo>
                    <a:pt x="234497" y="80970"/>
                  </a:lnTo>
                  <a:lnTo>
                    <a:pt x="235198" y="82372"/>
                  </a:lnTo>
                  <a:lnTo>
                    <a:pt x="235899" y="83774"/>
                  </a:lnTo>
                  <a:lnTo>
                    <a:pt x="236601" y="85176"/>
                  </a:lnTo>
                  <a:lnTo>
                    <a:pt x="237302" y="86578"/>
                  </a:lnTo>
                  <a:lnTo>
                    <a:pt x="238003" y="87980"/>
                  </a:lnTo>
                  <a:lnTo>
                    <a:pt x="238353" y="89382"/>
                  </a:lnTo>
                  <a:lnTo>
                    <a:pt x="239054" y="90784"/>
                  </a:lnTo>
                  <a:lnTo>
                    <a:pt x="239755" y="92537"/>
                  </a:lnTo>
                  <a:lnTo>
                    <a:pt x="242910" y="99898"/>
                  </a:lnTo>
                  <a:lnTo>
                    <a:pt x="243611" y="101650"/>
                  </a:lnTo>
                  <a:lnTo>
                    <a:pt x="244312" y="103052"/>
                  </a:lnTo>
                  <a:lnTo>
                    <a:pt x="245013" y="104454"/>
                  </a:lnTo>
                  <a:lnTo>
                    <a:pt x="245714" y="106207"/>
                  </a:lnTo>
                  <a:lnTo>
                    <a:pt x="246415" y="107609"/>
                  </a:lnTo>
                  <a:lnTo>
                    <a:pt x="247116" y="109362"/>
                  </a:lnTo>
                  <a:lnTo>
                    <a:pt x="247467" y="110764"/>
                  </a:lnTo>
                  <a:lnTo>
                    <a:pt x="248168" y="112516"/>
                  </a:lnTo>
                  <a:lnTo>
                    <a:pt x="248869" y="114269"/>
                  </a:lnTo>
                  <a:lnTo>
                    <a:pt x="249570" y="115671"/>
                  </a:lnTo>
                  <a:lnTo>
                    <a:pt x="250271" y="117424"/>
                  </a:lnTo>
                  <a:lnTo>
                    <a:pt x="250972" y="119176"/>
                  </a:lnTo>
                  <a:lnTo>
                    <a:pt x="251673" y="120578"/>
                  </a:lnTo>
                  <a:lnTo>
                    <a:pt x="252374" y="122331"/>
                  </a:lnTo>
                  <a:lnTo>
                    <a:pt x="252724" y="124084"/>
                  </a:lnTo>
                  <a:lnTo>
                    <a:pt x="253425" y="125836"/>
                  </a:lnTo>
                  <a:lnTo>
                    <a:pt x="254127" y="127238"/>
                  </a:lnTo>
                  <a:lnTo>
                    <a:pt x="254828" y="128991"/>
                  </a:lnTo>
                  <a:lnTo>
                    <a:pt x="255529" y="130743"/>
                  </a:lnTo>
                  <a:lnTo>
                    <a:pt x="256230" y="132496"/>
                  </a:lnTo>
                  <a:lnTo>
                    <a:pt x="256931" y="134249"/>
                  </a:lnTo>
                  <a:lnTo>
                    <a:pt x="257281" y="136001"/>
                  </a:lnTo>
                  <a:lnTo>
                    <a:pt x="257982" y="137754"/>
                  </a:lnTo>
                  <a:lnTo>
                    <a:pt x="258683" y="139506"/>
                  </a:lnTo>
                  <a:lnTo>
                    <a:pt x="259384" y="141259"/>
                  </a:lnTo>
                  <a:lnTo>
                    <a:pt x="260085" y="143012"/>
                  </a:lnTo>
                  <a:lnTo>
                    <a:pt x="260786" y="144764"/>
                  </a:lnTo>
                  <a:lnTo>
                    <a:pt x="261487" y="146517"/>
                  </a:lnTo>
                  <a:lnTo>
                    <a:pt x="261838" y="148269"/>
                  </a:lnTo>
                  <a:lnTo>
                    <a:pt x="262539" y="150022"/>
                  </a:lnTo>
                  <a:lnTo>
                    <a:pt x="263240" y="151775"/>
                  </a:lnTo>
                  <a:lnTo>
                    <a:pt x="263941" y="153527"/>
                  </a:lnTo>
                  <a:lnTo>
                    <a:pt x="264642" y="155280"/>
                  </a:lnTo>
                  <a:lnTo>
                    <a:pt x="265343" y="157383"/>
                  </a:lnTo>
                  <a:lnTo>
                    <a:pt x="266044" y="159136"/>
                  </a:lnTo>
                  <a:lnTo>
                    <a:pt x="266395" y="160888"/>
                  </a:lnTo>
                  <a:lnTo>
                    <a:pt x="267096" y="162641"/>
                  </a:lnTo>
                  <a:lnTo>
                    <a:pt x="267797" y="164744"/>
                  </a:lnTo>
                  <a:lnTo>
                    <a:pt x="268498" y="166497"/>
                  </a:lnTo>
                  <a:lnTo>
                    <a:pt x="269199" y="168249"/>
                  </a:lnTo>
                  <a:lnTo>
                    <a:pt x="269900" y="170352"/>
                  </a:lnTo>
                  <a:lnTo>
                    <a:pt x="270601" y="172105"/>
                  </a:lnTo>
                  <a:lnTo>
                    <a:pt x="270951" y="173857"/>
                  </a:lnTo>
                  <a:lnTo>
                    <a:pt x="271653" y="175961"/>
                  </a:lnTo>
                  <a:lnTo>
                    <a:pt x="272354" y="177713"/>
                  </a:lnTo>
                  <a:lnTo>
                    <a:pt x="273055" y="179816"/>
                  </a:lnTo>
                  <a:lnTo>
                    <a:pt x="273756" y="181569"/>
                  </a:lnTo>
                  <a:lnTo>
                    <a:pt x="274457" y="183321"/>
                  </a:lnTo>
                  <a:lnTo>
                    <a:pt x="275158" y="185425"/>
                  </a:lnTo>
                  <a:lnTo>
                    <a:pt x="275508" y="187528"/>
                  </a:lnTo>
                  <a:lnTo>
                    <a:pt x="276209" y="189280"/>
                  </a:lnTo>
                  <a:lnTo>
                    <a:pt x="276910" y="191383"/>
                  </a:lnTo>
                  <a:lnTo>
                    <a:pt x="277611" y="193136"/>
                  </a:lnTo>
                  <a:lnTo>
                    <a:pt x="278312" y="195239"/>
                  </a:lnTo>
                  <a:lnTo>
                    <a:pt x="279013" y="196992"/>
                  </a:lnTo>
                  <a:lnTo>
                    <a:pt x="279714" y="199095"/>
                  </a:lnTo>
                  <a:lnTo>
                    <a:pt x="280065" y="201198"/>
                  </a:lnTo>
                  <a:lnTo>
                    <a:pt x="280766" y="202951"/>
                  </a:lnTo>
                  <a:lnTo>
                    <a:pt x="281467" y="205054"/>
                  </a:lnTo>
                  <a:lnTo>
                    <a:pt x="282168" y="207157"/>
                  </a:lnTo>
                  <a:lnTo>
                    <a:pt x="282869" y="208909"/>
                  </a:lnTo>
                  <a:lnTo>
                    <a:pt x="283570" y="211013"/>
                  </a:lnTo>
                  <a:lnTo>
                    <a:pt x="284271" y="213116"/>
                  </a:lnTo>
                  <a:lnTo>
                    <a:pt x="284972" y="214868"/>
                  </a:lnTo>
                  <a:lnTo>
                    <a:pt x="285323" y="216971"/>
                  </a:lnTo>
                  <a:lnTo>
                    <a:pt x="286024" y="219075"/>
                  </a:lnTo>
                  <a:lnTo>
                    <a:pt x="286725" y="221178"/>
                  </a:lnTo>
                  <a:lnTo>
                    <a:pt x="287426" y="223281"/>
                  </a:lnTo>
                  <a:lnTo>
                    <a:pt x="288127" y="225033"/>
                  </a:lnTo>
                  <a:lnTo>
                    <a:pt x="288828" y="227136"/>
                  </a:lnTo>
                  <a:lnTo>
                    <a:pt x="289529" y="229240"/>
                  </a:lnTo>
                  <a:lnTo>
                    <a:pt x="289880" y="231343"/>
                  </a:lnTo>
                  <a:lnTo>
                    <a:pt x="290581" y="233446"/>
                  </a:lnTo>
                  <a:lnTo>
                    <a:pt x="291282" y="235549"/>
                  </a:lnTo>
                  <a:lnTo>
                    <a:pt x="291983" y="237652"/>
                  </a:lnTo>
                  <a:lnTo>
                    <a:pt x="292684" y="239755"/>
                  </a:lnTo>
                  <a:lnTo>
                    <a:pt x="293385" y="241508"/>
                  </a:lnTo>
                  <a:lnTo>
                    <a:pt x="294086" y="243611"/>
                  </a:lnTo>
                  <a:lnTo>
                    <a:pt x="294436" y="245714"/>
                  </a:lnTo>
                  <a:lnTo>
                    <a:pt x="295137" y="247817"/>
                  </a:lnTo>
                  <a:lnTo>
                    <a:pt x="295838" y="249920"/>
                  </a:lnTo>
                  <a:lnTo>
                    <a:pt x="296539" y="252023"/>
                  </a:lnTo>
                  <a:lnTo>
                    <a:pt x="297240" y="254127"/>
                  </a:lnTo>
                  <a:lnTo>
                    <a:pt x="297942" y="256230"/>
                  </a:lnTo>
                  <a:lnTo>
                    <a:pt x="298643" y="258333"/>
                  </a:lnTo>
                  <a:lnTo>
                    <a:pt x="298993" y="260436"/>
                  </a:lnTo>
                  <a:lnTo>
                    <a:pt x="299694" y="262539"/>
                  </a:lnTo>
                  <a:lnTo>
                    <a:pt x="300395" y="264642"/>
                  </a:lnTo>
                  <a:lnTo>
                    <a:pt x="301096" y="266745"/>
                  </a:lnTo>
                  <a:lnTo>
                    <a:pt x="301797" y="268848"/>
                  </a:lnTo>
                  <a:lnTo>
                    <a:pt x="302498" y="270951"/>
                  </a:lnTo>
                  <a:lnTo>
                    <a:pt x="303199" y="273405"/>
                  </a:lnTo>
                  <a:lnTo>
                    <a:pt x="303550" y="275508"/>
                  </a:lnTo>
                  <a:lnTo>
                    <a:pt x="304251" y="277611"/>
                  </a:lnTo>
                  <a:lnTo>
                    <a:pt x="304952" y="279714"/>
                  </a:lnTo>
                  <a:lnTo>
                    <a:pt x="305653" y="281818"/>
                  </a:lnTo>
                  <a:lnTo>
                    <a:pt x="306354" y="283921"/>
                  </a:lnTo>
                  <a:lnTo>
                    <a:pt x="307055" y="286024"/>
                  </a:lnTo>
                  <a:lnTo>
                    <a:pt x="307756" y="288127"/>
                  </a:lnTo>
                  <a:lnTo>
                    <a:pt x="308107" y="290230"/>
                  </a:lnTo>
                  <a:lnTo>
                    <a:pt x="308808" y="292684"/>
                  </a:lnTo>
                  <a:lnTo>
                    <a:pt x="309509" y="294787"/>
                  </a:lnTo>
                  <a:lnTo>
                    <a:pt x="310210" y="296890"/>
                  </a:lnTo>
                  <a:lnTo>
                    <a:pt x="310911" y="298992"/>
                  </a:lnTo>
                  <a:lnTo>
                    <a:pt x="311612" y="301096"/>
                  </a:lnTo>
                  <a:lnTo>
                    <a:pt x="312313" y="303200"/>
                  </a:lnTo>
                  <a:lnTo>
                    <a:pt x="312663" y="305654"/>
                  </a:lnTo>
                  <a:lnTo>
                    <a:pt x="313364" y="307755"/>
                  </a:lnTo>
                  <a:lnTo>
                    <a:pt x="314065" y="309859"/>
                  </a:lnTo>
                  <a:lnTo>
                    <a:pt x="314766" y="311963"/>
                  </a:lnTo>
                  <a:lnTo>
                    <a:pt x="315468" y="314065"/>
                  </a:lnTo>
                  <a:lnTo>
                    <a:pt x="316169" y="316169"/>
                  </a:lnTo>
                  <a:lnTo>
                    <a:pt x="316870" y="318622"/>
                  </a:lnTo>
                  <a:lnTo>
                    <a:pt x="317571" y="320726"/>
                  </a:lnTo>
                  <a:lnTo>
                    <a:pt x="317921" y="322828"/>
                  </a:lnTo>
                  <a:lnTo>
                    <a:pt x="318622" y="324932"/>
                  </a:lnTo>
                  <a:lnTo>
                    <a:pt x="319323" y="327033"/>
                  </a:lnTo>
                  <a:lnTo>
                    <a:pt x="320024" y="329489"/>
                  </a:lnTo>
                  <a:lnTo>
                    <a:pt x="320725" y="331591"/>
                  </a:lnTo>
                  <a:lnTo>
                    <a:pt x="321426" y="333695"/>
                  </a:lnTo>
                  <a:lnTo>
                    <a:pt x="322127" y="335796"/>
                  </a:lnTo>
                  <a:lnTo>
                    <a:pt x="322478" y="338252"/>
                  </a:lnTo>
                  <a:lnTo>
                    <a:pt x="323179" y="340354"/>
                  </a:lnTo>
                  <a:lnTo>
                    <a:pt x="323880" y="342458"/>
                  </a:lnTo>
                  <a:lnTo>
                    <a:pt x="324581" y="344559"/>
                  </a:lnTo>
                  <a:lnTo>
                    <a:pt x="325282" y="346664"/>
                  </a:lnTo>
                  <a:lnTo>
                    <a:pt x="325983" y="349117"/>
                  </a:lnTo>
                  <a:lnTo>
                    <a:pt x="326684" y="351221"/>
                  </a:lnTo>
                  <a:lnTo>
                    <a:pt x="327035" y="353322"/>
                  </a:lnTo>
                  <a:lnTo>
                    <a:pt x="327736" y="355427"/>
                  </a:lnTo>
                  <a:lnTo>
                    <a:pt x="328437" y="357880"/>
                  </a:lnTo>
                  <a:lnTo>
                    <a:pt x="329138" y="359984"/>
                  </a:lnTo>
                  <a:lnTo>
                    <a:pt x="329839" y="362085"/>
                  </a:lnTo>
                  <a:lnTo>
                    <a:pt x="330540" y="364190"/>
                  </a:lnTo>
                  <a:lnTo>
                    <a:pt x="331241" y="366294"/>
                  </a:lnTo>
                  <a:lnTo>
                    <a:pt x="331591" y="368747"/>
                  </a:lnTo>
                  <a:lnTo>
                    <a:pt x="332292" y="370848"/>
                  </a:lnTo>
                  <a:lnTo>
                    <a:pt x="332994" y="372953"/>
                  </a:lnTo>
                  <a:lnTo>
                    <a:pt x="333695" y="375057"/>
                  </a:lnTo>
                  <a:lnTo>
                    <a:pt x="334396" y="377158"/>
                  </a:lnTo>
                  <a:lnTo>
                    <a:pt x="335097" y="379611"/>
                  </a:lnTo>
                  <a:lnTo>
                    <a:pt x="335798" y="381716"/>
                  </a:lnTo>
                  <a:lnTo>
                    <a:pt x="336148" y="383820"/>
                  </a:lnTo>
                  <a:lnTo>
                    <a:pt x="336849" y="385921"/>
                  </a:lnTo>
                  <a:lnTo>
                    <a:pt x="337550" y="388026"/>
                  </a:lnTo>
                  <a:lnTo>
                    <a:pt x="338251" y="390479"/>
                  </a:lnTo>
                  <a:lnTo>
                    <a:pt x="338952" y="392583"/>
                  </a:lnTo>
                  <a:lnTo>
                    <a:pt x="339653" y="394684"/>
                  </a:lnTo>
                  <a:lnTo>
                    <a:pt x="340354" y="396789"/>
                  </a:lnTo>
                  <a:lnTo>
                    <a:pt x="340705" y="398890"/>
                  </a:lnTo>
                  <a:lnTo>
                    <a:pt x="341406" y="400994"/>
                  </a:lnTo>
                  <a:lnTo>
                    <a:pt x="342107" y="403099"/>
                  </a:lnTo>
                  <a:lnTo>
                    <a:pt x="342808" y="405552"/>
                  </a:lnTo>
                  <a:lnTo>
                    <a:pt x="343509" y="407653"/>
                  </a:lnTo>
                  <a:lnTo>
                    <a:pt x="344210" y="409757"/>
                  </a:lnTo>
                  <a:lnTo>
                    <a:pt x="344911" y="411862"/>
                  </a:lnTo>
                  <a:lnTo>
                    <a:pt x="345262" y="413963"/>
                  </a:lnTo>
                  <a:lnTo>
                    <a:pt x="345963" y="416067"/>
                  </a:lnTo>
                  <a:lnTo>
                    <a:pt x="346664" y="418169"/>
                  </a:lnTo>
                  <a:lnTo>
                    <a:pt x="347365" y="420273"/>
                  </a:lnTo>
                  <a:lnTo>
                    <a:pt x="348066" y="422377"/>
                  </a:lnTo>
                  <a:lnTo>
                    <a:pt x="348767" y="424479"/>
                  </a:lnTo>
                  <a:lnTo>
                    <a:pt x="349468" y="426932"/>
                  </a:lnTo>
                  <a:lnTo>
                    <a:pt x="350169" y="429036"/>
                  </a:lnTo>
                  <a:lnTo>
                    <a:pt x="350520" y="431140"/>
                  </a:lnTo>
                  <a:lnTo>
                    <a:pt x="351221" y="433242"/>
                  </a:lnTo>
                  <a:lnTo>
                    <a:pt x="351922" y="435346"/>
                  </a:lnTo>
                  <a:lnTo>
                    <a:pt x="352623" y="437447"/>
                  </a:lnTo>
                  <a:lnTo>
                    <a:pt x="353324" y="439552"/>
                  </a:lnTo>
                  <a:lnTo>
                    <a:pt x="354025" y="441656"/>
                  </a:lnTo>
                  <a:lnTo>
                    <a:pt x="354726" y="443757"/>
                  </a:lnTo>
                  <a:lnTo>
                    <a:pt x="355076" y="445862"/>
                  </a:lnTo>
                  <a:lnTo>
                    <a:pt x="355777" y="447963"/>
                  </a:lnTo>
                  <a:lnTo>
                    <a:pt x="356478" y="450067"/>
                  </a:lnTo>
                  <a:lnTo>
                    <a:pt x="357179" y="451820"/>
                  </a:lnTo>
                  <a:lnTo>
                    <a:pt x="357880" y="453924"/>
                  </a:lnTo>
                  <a:lnTo>
                    <a:pt x="358581" y="456025"/>
                  </a:lnTo>
                  <a:lnTo>
                    <a:pt x="359283" y="458130"/>
                  </a:lnTo>
                  <a:lnTo>
                    <a:pt x="359633" y="460231"/>
                  </a:lnTo>
                  <a:lnTo>
                    <a:pt x="360334" y="462335"/>
                  </a:lnTo>
                  <a:lnTo>
                    <a:pt x="361035" y="464440"/>
                  </a:lnTo>
                  <a:lnTo>
                    <a:pt x="361736" y="466541"/>
                  </a:lnTo>
                  <a:lnTo>
                    <a:pt x="362437" y="468294"/>
                  </a:lnTo>
                  <a:lnTo>
                    <a:pt x="363138" y="470398"/>
                  </a:lnTo>
                  <a:lnTo>
                    <a:pt x="363839" y="472499"/>
                  </a:lnTo>
                  <a:lnTo>
                    <a:pt x="364190" y="474604"/>
                  </a:lnTo>
                  <a:lnTo>
                    <a:pt x="364891" y="476708"/>
                  </a:lnTo>
                  <a:lnTo>
                    <a:pt x="365592" y="478460"/>
                  </a:lnTo>
                  <a:lnTo>
                    <a:pt x="366293" y="480562"/>
                  </a:lnTo>
                  <a:lnTo>
                    <a:pt x="366994" y="482666"/>
                  </a:lnTo>
                  <a:lnTo>
                    <a:pt x="367695" y="484767"/>
                  </a:lnTo>
                  <a:lnTo>
                    <a:pt x="368396" y="486520"/>
                  </a:lnTo>
                  <a:lnTo>
                    <a:pt x="368747" y="488624"/>
                  </a:lnTo>
                  <a:lnTo>
                    <a:pt x="369448" y="490729"/>
                  </a:lnTo>
                  <a:lnTo>
                    <a:pt x="370149" y="492481"/>
                  </a:lnTo>
                  <a:lnTo>
                    <a:pt x="370850" y="494583"/>
                  </a:lnTo>
                  <a:lnTo>
                    <a:pt x="371551" y="496687"/>
                  </a:lnTo>
                  <a:lnTo>
                    <a:pt x="372252" y="498440"/>
                  </a:lnTo>
                  <a:lnTo>
                    <a:pt x="372953" y="500541"/>
                  </a:lnTo>
                  <a:lnTo>
                    <a:pt x="373303" y="502293"/>
                  </a:lnTo>
                  <a:lnTo>
                    <a:pt x="374004" y="504398"/>
                  </a:lnTo>
                  <a:lnTo>
                    <a:pt x="374705" y="506150"/>
                  </a:lnTo>
                  <a:lnTo>
                    <a:pt x="375406" y="508255"/>
                  </a:lnTo>
                  <a:lnTo>
                    <a:pt x="376107" y="510007"/>
                  </a:lnTo>
                  <a:lnTo>
                    <a:pt x="376809" y="512109"/>
                  </a:lnTo>
                  <a:lnTo>
                    <a:pt x="377510" y="513861"/>
                  </a:lnTo>
                  <a:lnTo>
                    <a:pt x="377860" y="515966"/>
                  </a:lnTo>
                  <a:lnTo>
                    <a:pt x="378561" y="517718"/>
                  </a:lnTo>
                  <a:lnTo>
                    <a:pt x="379262" y="519819"/>
                  </a:lnTo>
                  <a:lnTo>
                    <a:pt x="379963" y="521572"/>
                  </a:lnTo>
                  <a:lnTo>
                    <a:pt x="380664" y="523325"/>
                  </a:lnTo>
                  <a:lnTo>
                    <a:pt x="381365" y="525429"/>
                  </a:lnTo>
                  <a:lnTo>
                    <a:pt x="382066" y="527182"/>
                  </a:lnTo>
                  <a:lnTo>
                    <a:pt x="382767" y="528934"/>
                  </a:lnTo>
                  <a:lnTo>
                    <a:pt x="383118" y="531038"/>
                  </a:lnTo>
                  <a:lnTo>
                    <a:pt x="383819" y="532791"/>
                  </a:lnTo>
                  <a:lnTo>
                    <a:pt x="384520" y="534544"/>
                  </a:lnTo>
                  <a:lnTo>
                    <a:pt x="385221" y="536296"/>
                  </a:lnTo>
                  <a:lnTo>
                    <a:pt x="385922" y="538398"/>
                  </a:lnTo>
                  <a:lnTo>
                    <a:pt x="386623" y="540150"/>
                  </a:lnTo>
                  <a:lnTo>
                    <a:pt x="387324" y="541903"/>
                  </a:lnTo>
                  <a:lnTo>
                    <a:pt x="387675" y="543655"/>
                  </a:lnTo>
                  <a:lnTo>
                    <a:pt x="388376" y="545408"/>
                  </a:lnTo>
                  <a:lnTo>
                    <a:pt x="389077" y="547161"/>
                  </a:lnTo>
                  <a:lnTo>
                    <a:pt x="389778" y="548913"/>
                  </a:lnTo>
                  <a:lnTo>
                    <a:pt x="390479" y="550666"/>
                  </a:lnTo>
                  <a:lnTo>
                    <a:pt x="391180" y="552418"/>
                  </a:lnTo>
                  <a:lnTo>
                    <a:pt x="391881" y="554171"/>
                  </a:lnTo>
                  <a:lnTo>
                    <a:pt x="392231" y="555924"/>
                  </a:lnTo>
                  <a:lnTo>
                    <a:pt x="392932" y="557676"/>
                  </a:lnTo>
                  <a:lnTo>
                    <a:pt x="393633" y="559429"/>
                  </a:lnTo>
                  <a:lnTo>
                    <a:pt x="394335" y="561181"/>
                  </a:lnTo>
                  <a:lnTo>
                    <a:pt x="395036" y="562934"/>
                  </a:lnTo>
                  <a:lnTo>
                    <a:pt x="395737" y="564687"/>
                  </a:lnTo>
                  <a:lnTo>
                    <a:pt x="396438" y="566439"/>
                  </a:lnTo>
                  <a:lnTo>
                    <a:pt x="396788" y="568192"/>
                  </a:lnTo>
                  <a:lnTo>
                    <a:pt x="397489" y="569596"/>
                  </a:lnTo>
                  <a:lnTo>
                    <a:pt x="398190" y="571348"/>
                  </a:lnTo>
                  <a:lnTo>
                    <a:pt x="398891" y="573101"/>
                  </a:lnTo>
                  <a:lnTo>
                    <a:pt x="399592" y="574853"/>
                  </a:lnTo>
                  <a:lnTo>
                    <a:pt x="400293" y="576254"/>
                  </a:lnTo>
                  <a:lnTo>
                    <a:pt x="400994" y="578007"/>
                  </a:lnTo>
                  <a:lnTo>
                    <a:pt x="401345" y="579760"/>
                  </a:lnTo>
                  <a:lnTo>
                    <a:pt x="402046" y="581160"/>
                  </a:lnTo>
                  <a:lnTo>
                    <a:pt x="402747" y="582913"/>
                  </a:lnTo>
                  <a:lnTo>
                    <a:pt x="403448" y="584317"/>
                  </a:lnTo>
                  <a:lnTo>
                    <a:pt x="404149" y="586070"/>
                  </a:lnTo>
                  <a:lnTo>
                    <a:pt x="404850" y="587470"/>
                  </a:lnTo>
                  <a:lnTo>
                    <a:pt x="405551" y="589223"/>
                  </a:lnTo>
                  <a:lnTo>
                    <a:pt x="405902" y="590627"/>
                  </a:lnTo>
                  <a:lnTo>
                    <a:pt x="406603" y="592379"/>
                  </a:lnTo>
                  <a:lnTo>
                    <a:pt x="407304" y="593780"/>
                  </a:lnTo>
                  <a:lnTo>
                    <a:pt x="408005" y="595181"/>
                  </a:lnTo>
                  <a:lnTo>
                    <a:pt x="408706" y="596934"/>
                  </a:lnTo>
                  <a:lnTo>
                    <a:pt x="409407" y="598338"/>
                  </a:lnTo>
                  <a:lnTo>
                    <a:pt x="410108" y="599739"/>
                  </a:lnTo>
                  <a:lnTo>
                    <a:pt x="410458" y="601491"/>
                  </a:lnTo>
                  <a:lnTo>
                    <a:pt x="411159" y="602895"/>
                  </a:lnTo>
                  <a:lnTo>
                    <a:pt x="411861" y="604296"/>
                  </a:lnTo>
                  <a:lnTo>
                    <a:pt x="412562" y="605697"/>
                  </a:lnTo>
                  <a:lnTo>
                    <a:pt x="413263" y="607101"/>
                  </a:lnTo>
                  <a:lnTo>
                    <a:pt x="413964" y="608502"/>
                  </a:lnTo>
                  <a:lnTo>
                    <a:pt x="414665" y="609905"/>
                  </a:lnTo>
                  <a:lnTo>
                    <a:pt x="415366" y="611306"/>
                  </a:lnTo>
                  <a:lnTo>
                    <a:pt x="415716" y="612707"/>
                  </a:lnTo>
                  <a:lnTo>
                    <a:pt x="416417" y="614111"/>
                  </a:lnTo>
                  <a:lnTo>
                    <a:pt x="417118" y="615512"/>
                  </a:lnTo>
                  <a:lnTo>
                    <a:pt x="417819" y="616916"/>
                  </a:lnTo>
                  <a:lnTo>
                    <a:pt x="418520" y="618317"/>
                  </a:lnTo>
                  <a:lnTo>
                    <a:pt x="419221" y="619718"/>
                  </a:lnTo>
                  <a:lnTo>
                    <a:pt x="419922" y="621122"/>
                  </a:lnTo>
                  <a:lnTo>
                    <a:pt x="420273" y="622522"/>
                  </a:lnTo>
                  <a:lnTo>
                    <a:pt x="420974" y="623575"/>
                  </a:lnTo>
                  <a:lnTo>
                    <a:pt x="421675" y="624975"/>
                  </a:lnTo>
                  <a:lnTo>
                    <a:pt x="422376" y="626379"/>
                  </a:lnTo>
                  <a:lnTo>
                    <a:pt x="423077" y="627780"/>
                  </a:lnTo>
                  <a:lnTo>
                    <a:pt x="423778" y="628832"/>
                  </a:lnTo>
                  <a:lnTo>
                    <a:pt x="424479" y="630233"/>
                  </a:lnTo>
                  <a:lnTo>
                    <a:pt x="424830" y="631285"/>
                  </a:lnTo>
                  <a:lnTo>
                    <a:pt x="425531" y="632689"/>
                  </a:lnTo>
                  <a:lnTo>
                    <a:pt x="426232" y="633738"/>
                  </a:lnTo>
                  <a:lnTo>
                    <a:pt x="426933" y="635142"/>
                  </a:lnTo>
                  <a:lnTo>
                    <a:pt x="427634" y="636194"/>
                  </a:lnTo>
                  <a:lnTo>
                    <a:pt x="428335" y="637595"/>
                  </a:lnTo>
                  <a:lnTo>
                    <a:pt x="429036" y="638648"/>
                  </a:lnTo>
                  <a:lnTo>
                    <a:pt x="429387" y="640048"/>
                  </a:lnTo>
                  <a:lnTo>
                    <a:pt x="430088" y="641101"/>
                  </a:lnTo>
                  <a:lnTo>
                    <a:pt x="430789" y="642153"/>
                  </a:lnTo>
                  <a:lnTo>
                    <a:pt x="431490" y="643205"/>
                  </a:lnTo>
                  <a:lnTo>
                    <a:pt x="432191" y="644606"/>
                  </a:lnTo>
                  <a:lnTo>
                    <a:pt x="432892" y="645658"/>
                  </a:lnTo>
                  <a:lnTo>
                    <a:pt x="433593" y="646710"/>
                  </a:lnTo>
                  <a:lnTo>
                    <a:pt x="433943" y="647759"/>
                  </a:lnTo>
                  <a:lnTo>
                    <a:pt x="434644" y="648811"/>
                  </a:lnTo>
                  <a:lnTo>
                    <a:pt x="435345" y="649864"/>
                  </a:lnTo>
                  <a:lnTo>
                    <a:pt x="436046" y="650916"/>
                  </a:lnTo>
                  <a:lnTo>
                    <a:pt x="436747" y="651968"/>
                  </a:lnTo>
                  <a:lnTo>
                    <a:pt x="437448" y="653017"/>
                  </a:lnTo>
                  <a:lnTo>
                    <a:pt x="438150" y="654069"/>
                  </a:lnTo>
                  <a:lnTo>
                    <a:pt x="438500" y="655121"/>
                  </a:lnTo>
                  <a:lnTo>
                    <a:pt x="439201" y="656174"/>
                  </a:lnTo>
                  <a:lnTo>
                    <a:pt x="439902" y="657226"/>
                  </a:lnTo>
                  <a:lnTo>
                    <a:pt x="440603" y="657926"/>
                  </a:lnTo>
                  <a:lnTo>
                    <a:pt x="441304" y="658978"/>
                  </a:lnTo>
                  <a:lnTo>
                    <a:pt x="442005" y="660027"/>
                  </a:lnTo>
                  <a:lnTo>
                    <a:pt x="442706" y="661080"/>
                  </a:lnTo>
                  <a:lnTo>
                    <a:pt x="443057" y="661780"/>
                  </a:lnTo>
                  <a:lnTo>
                    <a:pt x="443758" y="662832"/>
                  </a:lnTo>
                  <a:lnTo>
                    <a:pt x="444459" y="663533"/>
                  </a:lnTo>
                  <a:lnTo>
                    <a:pt x="445160" y="664585"/>
                  </a:lnTo>
                  <a:lnTo>
                    <a:pt x="445861" y="665285"/>
                  </a:lnTo>
                  <a:lnTo>
                    <a:pt x="446562" y="666337"/>
                  </a:lnTo>
                  <a:lnTo>
                    <a:pt x="447263" y="667038"/>
                  </a:lnTo>
                  <a:lnTo>
                    <a:pt x="447964" y="668090"/>
                  </a:lnTo>
                  <a:lnTo>
                    <a:pt x="448315" y="668790"/>
                  </a:lnTo>
                  <a:lnTo>
                    <a:pt x="449016" y="669494"/>
                  </a:lnTo>
                  <a:lnTo>
                    <a:pt x="449717" y="670543"/>
                  </a:lnTo>
                  <a:lnTo>
                    <a:pt x="450418" y="671246"/>
                  </a:lnTo>
                  <a:lnTo>
                    <a:pt x="451119" y="671947"/>
                  </a:lnTo>
                  <a:lnTo>
                    <a:pt x="451820" y="672647"/>
                  </a:lnTo>
                  <a:lnTo>
                    <a:pt x="452521" y="673348"/>
                  </a:lnTo>
                  <a:lnTo>
                    <a:pt x="452871" y="674048"/>
                  </a:lnTo>
                  <a:lnTo>
                    <a:pt x="453572" y="674752"/>
                  </a:lnTo>
                  <a:lnTo>
                    <a:pt x="454273" y="675452"/>
                  </a:lnTo>
                  <a:lnTo>
                    <a:pt x="454974" y="676153"/>
                  </a:lnTo>
                  <a:lnTo>
                    <a:pt x="455676" y="676853"/>
                  </a:lnTo>
                  <a:lnTo>
                    <a:pt x="456377" y="677553"/>
                  </a:lnTo>
                  <a:lnTo>
                    <a:pt x="457078" y="678257"/>
                  </a:lnTo>
                  <a:lnTo>
                    <a:pt x="457428" y="678957"/>
                  </a:lnTo>
                  <a:lnTo>
                    <a:pt x="458129" y="679658"/>
                  </a:lnTo>
                  <a:lnTo>
                    <a:pt x="458830" y="680358"/>
                  </a:lnTo>
                  <a:lnTo>
                    <a:pt x="459531" y="680710"/>
                  </a:lnTo>
                  <a:lnTo>
                    <a:pt x="460232" y="681410"/>
                  </a:lnTo>
                  <a:lnTo>
                    <a:pt x="460933" y="682111"/>
                  </a:lnTo>
                  <a:lnTo>
                    <a:pt x="461634" y="682463"/>
                  </a:lnTo>
                  <a:lnTo>
                    <a:pt x="461985" y="683163"/>
                  </a:lnTo>
                  <a:lnTo>
                    <a:pt x="462686" y="683515"/>
                  </a:lnTo>
                  <a:lnTo>
                    <a:pt x="463387" y="684215"/>
                  </a:lnTo>
                  <a:lnTo>
                    <a:pt x="464088" y="684564"/>
                  </a:lnTo>
                  <a:lnTo>
                    <a:pt x="464789" y="685267"/>
                  </a:lnTo>
                  <a:lnTo>
                    <a:pt x="465490" y="685616"/>
                  </a:lnTo>
                  <a:lnTo>
                    <a:pt x="466191" y="685968"/>
                  </a:lnTo>
                  <a:lnTo>
                    <a:pt x="466542" y="686668"/>
                  </a:lnTo>
                  <a:lnTo>
                    <a:pt x="467243" y="687020"/>
                  </a:lnTo>
                  <a:lnTo>
                    <a:pt x="467944" y="687369"/>
                  </a:lnTo>
                  <a:lnTo>
                    <a:pt x="468645" y="687720"/>
                  </a:lnTo>
                  <a:lnTo>
                    <a:pt x="469346" y="688069"/>
                  </a:lnTo>
                  <a:lnTo>
                    <a:pt x="470047" y="688772"/>
                  </a:lnTo>
                  <a:lnTo>
                    <a:pt x="470748" y="689121"/>
                  </a:lnTo>
                  <a:lnTo>
                    <a:pt x="471098" y="689473"/>
                  </a:lnTo>
                  <a:lnTo>
                    <a:pt x="471799" y="689822"/>
                  </a:lnTo>
                  <a:lnTo>
                    <a:pt x="472500" y="690173"/>
                  </a:lnTo>
                  <a:lnTo>
                    <a:pt x="473202" y="690525"/>
                  </a:lnTo>
                  <a:lnTo>
                    <a:pt x="473903" y="690525"/>
                  </a:lnTo>
                  <a:lnTo>
                    <a:pt x="474604" y="690874"/>
                  </a:lnTo>
                  <a:lnTo>
                    <a:pt x="475305" y="691226"/>
                  </a:lnTo>
                  <a:lnTo>
                    <a:pt x="475655" y="691574"/>
                  </a:lnTo>
                  <a:lnTo>
                    <a:pt x="476356" y="691926"/>
                  </a:lnTo>
                  <a:lnTo>
                    <a:pt x="477057" y="691926"/>
                  </a:lnTo>
                  <a:lnTo>
                    <a:pt x="477758" y="692278"/>
                  </a:lnTo>
                  <a:lnTo>
                    <a:pt x="478459" y="692626"/>
                  </a:lnTo>
                  <a:lnTo>
                    <a:pt x="479160" y="692626"/>
                  </a:lnTo>
                  <a:lnTo>
                    <a:pt x="479861" y="692978"/>
                  </a:lnTo>
                  <a:lnTo>
                    <a:pt x="480562" y="692978"/>
                  </a:lnTo>
                  <a:lnTo>
                    <a:pt x="480913" y="693327"/>
                  </a:lnTo>
                  <a:lnTo>
                    <a:pt x="482315" y="693327"/>
                  </a:lnTo>
                  <a:lnTo>
                    <a:pt x="483016" y="693679"/>
                  </a:lnTo>
                  <a:lnTo>
                    <a:pt x="485119" y="693679"/>
                  </a:lnTo>
                  <a:lnTo>
                    <a:pt x="485470" y="694030"/>
                  </a:lnTo>
                  <a:lnTo>
                    <a:pt x="491429" y="694030"/>
                  </a:lnTo>
                  <a:lnTo>
                    <a:pt x="492130" y="693679"/>
                  </a:lnTo>
                  <a:lnTo>
                    <a:pt x="493532" y="693679"/>
                  </a:lnTo>
                  <a:lnTo>
                    <a:pt x="494233" y="693327"/>
                  </a:lnTo>
                  <a:lnTo>
                    <a:pt x="495284" y="693327"/>
                  </a:lnTo>
                  <a:lnTo>
                    <a:pt x="495985" y="692978"/>
                  </a:lnTo>
                  <a:lnTo>
                    <a:pt x="496686" y="692978"/>
                  </a:lnTo>
                  <a:lnTo>
                    <a:pt x="497387" y="692626"/>
                  </a:lnTo>
                  <a:lnTo>
                    <a:pt x="498088" y="692626"/>
                  </a:lnTo>
                  <a:lnTo>
                    <a:pt x="498789" y="692278"/>
                  </a:lnTo>
                  <a:lnTo>
                    <a:pt x="499140" y="691926"/>
                  </a:lnTo>
                  <a:lnTo>
                    <a:pt x="499841" y="691926"/>
                  </a:lnTo>
                  <a:lnTo>
                    <a:pt x="500542" y="691574"/>
                  </a:lnTo>
                  <a:lnTo>
                    <a:pt x="501243" y="691226"/>
                  </a:lnTo>
                  <a:lnTo>
                    <a:pt x="501944" y="690874"/>
                  </a:lnTo>
                  <a:lnTo>
                    <a:pt x="502645" y="690874"/>
                  </a:lnTo>
                  <a:lnTo>
                    <a:pt x="503346" y="690525"/>
                  </a:lnTo>
                  <a:lnTo>
                    <a:pt x="503697" y="690173"/>
                  </a:lnTo>
                  <a:lnTo>
                    <a:pt x="504398" y="689822"/>
                  </a:lnTo>
                  <a:lnTo>
                    <a:pt x="505099" y="689473"/>
                  </a:lnTo>
                  <a:lnTo>
                    <a:pt x="505800" y="689121"/>
                  </a:lnTo>
                  <a:lnTo>
                    <a:pt x="506501" y="688772"/>
                  </a:lnTo>
                  <a:lnTo>
                    <a:pt x="507202" y="688421"/>
                  </a:lnTo>
                  <a:lnTo>
                    <a:pt x="507903" y="688069"/>
                  </a:lnTo>
                  <a:lnTo>
                    <a:pt x="508254" y="687369"/>
                  </a:lnTo>
                  <a:lnTo>
                    <a:pt x="508955" y="687020"/>
                  </a:lnTo>
                  <a:lnTo>
                    <a:pt x="509656" y="686668"/>
                  </a:lnTo>
                  <a:lnTo>
                    <a:pt x="510357" y="686316"/>
                  </a:lnTo>
                  <a:lnTo>
                    <a:pt x="511058" y="685616"/>
                  </a:lnTo>
                  <a:lnTo>
                    <a:pt x="511759" y="685267"/>
                  </a:lnTo>
                  <a:lnTo>
                    <a:pt x="512460" y="684916"/>
                  </a:lnTo>
                  <a:lnTo>
                    <a:pt x="513161" y="684215"/>
                  </a:lnTo>
                  <a:lnTo>
                    <a:pt x="513511" y="683863"/>
                  </a:lnTo>
                  <a:lnTo>
                    <a:pt x="514212" y="683163"/>
                  </a:lnTo>
                  <a:lnTo>
                    <a:pt x="514913" y="682463"/>
                  </a:lnTo>
                  <a:lnTo>
                    <a:pt x="515614" y="682111"/>
                  </a:lnTo>
                  <a:lnTo>
                    <a:pt x="516315" y="681410"/>
                  </a:lnTo>
                  <a:lnTo>
                    <a:pt x="517017" y="681059"/>
                  </a:lnTo>
                  <a:lnTo>
                    <a:pt x="517718" y="680358"/>
                  </a:lnTo>
                  <a:lnTo>
                    <a:pt x="518068" y="679658"/>
                  </a:lnTo>
                  <a:lnTo>
                    <a:pt x="518769" y="678957"/>
                  </a:lnTo>
                  <a:lnTo>
                    <a:pt x="519470" y="678257"/>
                  </a:lnTo>
                  <a:lnTo>
                    <a:pt x="520171" y="677905"/>
                  </a:lnTo>
                  <a:lnTo>
                    <a:pt x="520872" y="677205"/>
                  </a:lnTo>
                  <a:lnTo>
                    <a:pt x="521573" y="676504"/>
                  </a:lnTo>
                  <a:lnTo>
                    <a:pt x="522274" y="675801"/>
                  </a:lnTo>
                  <a:lnTo>
                    <a:pt x="522625" y="675100"/>
                  </a:lnTo>
                  <a:lnTo>
                    <a:pt x="523326" y="674400"/>
                  </a:lnTo>
                  <a:lnTo>
                    <a:pt x="524027" y="673700"/>
                  </a:lnTo>
                  <a:lnTo>
                    <a:pt x="524728" y="672999"/>
                  </a:lnTo>
                  <a:lnTo>
                    <a:pt x="525429" y="671947"/>
                  </a:lnTo>
                  <a:lnTo>
                    <a:pt x="526130" y="671246"/>
                  </a:lnTo>
                  <a:lnTo>
                    <a:pt x="526831" y="670543"/>
                  </a:lnTo>
                  <a:lnTo>
                    <a:pt x="527182" y="669843"/>
                  </a:lnTo>
                  <a:lnTo>
                    <a:pt x="527883" y="668790"/>
                  </a:lnTo>
                  <a:lnTo>
                    <a:pt x="528584" y="668090"/>
                  </a:lnTo>
                  <a:lnTo>
                    <a:pt x="529285" y="667390"/>
                  </a:lnTo>
                  <a:lnTo>
                    <a:pt x="529986" y="666337"/>
                  </a:lnTo>
                  <a:lnTo>
                    <a:pt x="530687" y="665637"/>
                  </a:lnTo>
                  <a:lnTo>
                    <a:pt x="531388" y="664585"/>
                  </a:lnTo>
                  <a:lnTo>
                    <a:pt x="531738" y="663884"/>
                  </a:lnTo>
                  <a:lnTo>
                    <a:pt x="532439" y="662832"/>
                  </a:lnTo>
                  <a:lnTo>
                    <a:pt x="533140" y="662132"/>
                  </a:lnTo>
                  <a:lnTo>
                    <a:pt x="533841" y="661080"/>
                  </a:lnTo>
                  <a:lnTo>
                    <a:pt x="534543" y="660027"/>
                  </a:lnTo>
                  <a:lnTo>
                    <a:pt x="535244" y="659327"/>
                  </a:lnTo>
                  <a:lnTo>
                    <a:pt x="535945" y="658275"/>
                  </a:lnTo>
                  <a:lnTo>
                    <a:pt x="536295" y="657226"/>
                  </a:lnTo>
                  <a:lnTo>
                    <a:pt x="536996" y="656174"/>
                  </a:lnTo>
                  <a:lnTo>
                    <a:pt x="537697" y="655473"/>
                  </a:lnTo>
                  <a:lnTo>
                    <a:pt x="538398" y="654421"/>
                  </a:lnTo>
                  <a:lnTo>
                    <a:pt x="539099" y="653369"/>
                  </a:lnTo>
                  <a:lnTo>
                    <a:pt x="539800" y="652317"/>
                  </a:lnTo>
                  <a:lnTo>
                    <a:pt x="540501" y="651264"/>
                  </a:lnTo>
                  <a:lnTo>
                    <a:pt x="540852" y="650215"/>
                  </a:lnTo>
                  <a:lnTo>
                    <a:pt x="541553" y="649163"/>
                  </a:lnTo>
                  <a:lnTo>
                    <a:pt x="542254" y="648111"/>
                  </a:lnTo>
                  <a:lnTo>
                    <a:pt x="542955" y="647059"/>
                  </a:lnTo>
                  <a:lnTo>
                    <a:pt x="543656" y="645658"/>
                  </a:lnTo>
                  <a:lnTo>
                    <a:pt x="544357" y="644606"/>
                  </a:lnTo>
                  <a:lnTo>
                    <a:pt x="545058" y="643554"/>
                  </a:lnTo>
                  <a:lnTo>
                    <a:pt x="545759" y="642501"/>
                  </a:lnTo>
                  <a:lnTo>
                    <a:pt x="546110" y="641452"/>
                  </a:lnTo>
                  <a:lnTo>
                    <a:pt x="546811" y="640048"/>
                  </a:lnTo>
                  <a:lnTo>
                    <a:pt x="547512" y="638996"/>
                  </a:lnTo>
                  <a:lnTo>
                    <a:pt x="548213" y="637595"/>
                  </a:lnTo>
                  <a:lnTo>
                    <a:pt x="548914" y="636543"/>
                  </a:lnTo>
                  <a:lnTo>
                    <a:pt x="549615" y="635491"/>
                  </a:lnTo>
                  <a:lnTo>
                    <a:pt x="550316" y="634090"/>
                  </a:lnTo>
                  <a:lnTo>
                    <a:pt x="550666" y="633038"/>
                  </a:lnTo>
                  <a:lnTo>
                    <a:pt x="551367" y="631637"/>
                  </a:lnTo>
                  <a:lnTo>
                    <a:pt x="552069" y="630585"/>
                  </a:lnTo>
                  <a:lnTo>
                    <a:pt x="552770" y="629184"/>
                  </a:lnTo>
                  <a:lnTo>
                    <a:pt x="553471" y="627780"/>
                  </a:lnTo>
                  <a:lnTo>
                    <a:pt x="554172" y="626728"/>
                  </a:lnTo>
                  <a:lnTo>
                    <a:pt x="554873" y="625327"/>
                  </a:lnTo>
                  <a:lnTo>
                    <a:pt x="555223" y="623926"/>
                  </a:lnTo>
                  <a:lnTo>
                    <a:pt x="555924" y="622522"/>
                  </a:lnTo>
                  <a:lnTo>
                    <a:pt x="556625" y="621470"/>
                  </a:lnTo>
                  <a:lnTo>
                    <a:pt x="557326" y="620069"/>
                  </a:lnTo>
                  <a:lnTo>
                    <a:pt x="558027" y="618668"/>
                  </a:lnTo>
                  <a:lnTo>
                    <a:pt x="558728" y="617265"/>
                  </a:lnTo>
                  <a:lnTo>
                    <a:pt x="559429" y="615864"/>
                  </a:lnTo>
                  <a:lnTo>
                    <a:pt x="559780" y="614460"/>
                  </a:lnTo>
                  <a:lnTo>
                    <a:pt x="560481" y="613059"/>
                  </a:lnTo>
                  <a:lnTo>
                    <a:pt x="561182" y="611658"/>
                  </a:lnTo>
                  <a:lnTo>
                    <a:pt x="561883" y="610254"/>
                  </a:lnTo>
                  <a:lnTo>
                    <a:pt x="562584" y="608853"/>
                  </a:lnTo>
                  <a:lnTo>
                    <a:pt x="563285" y="607449"/>
                  </a:lnTo>
                  <a:lnTo>
                    <a:pt x="563986" y="606049"/>
                  </a:lnTo>
                  <a:lnTo>
                    <a:pt x="564337" y="604648"/>
                  </a:lnTo>
                  <a:lnTo>
                    <a:pt x="565038" y="603244"/>
                  </a:lnTo>
                  <a:lnTo>
                    <a:pt x="565739" y="601491"/>
                  </a:lnTo>
                  <a:lnTo>
                    <a:pt x="566440" y="600090"/>
                  </a:lnTo>
                  <a:lnTo>
                    <a:pt x="567141" y="598686"/>
                  </a:lnTo>
                  <a:lnTo>
                    <a:pt x="567842" y="597286"/>
                  </a:lnTo>
                  <a:lnTo>
                    <a:pt x="568543" y="595533"/>
                  </a:lnTo>
                  <a:lnTo>
                    <a:pt x="568893" y="594132"/>
                  </a:lnTo>
                  <a:lnTo>
                    <a:pt x="569595" y="592379"/>
                  </a:lnTo>
                  <a:lnTo>
                    <a:pt x="570296" y="590976"/>
                  </a:lnTo>
                  <a:lnTo>
                    <a:pt x="570997" y="589575"/>
                  </a:lnTo>
                  <a:lnTo>
                    <a:pt x="571698" y="587822"/>
                  </a:lnTo>
                  <a:lnTo>
                    <a:pt x="572399" y="586418"/>
                  </a:lnTo>
                  <a:lnTo>
                    <a:pt x="573100" y="584666"/>
                  </a:lnTo>
                  <a:lnTo>
                    <a:pt x="573450" y="583265"/>
                  </a:lnTo>
                  <a:lnTo>
                    <a:pt x="574151" y="581512"/>
                  </a:lnTo>
                  <a:lnTo>
                    <a:pt x="574852" y="579760"/>
                  </a:lnTo>
                  <a:lnTo>
                    <a:pt x="575553" y="578359"/>
                  </a:lnTo>
                  <a:lnTo>
                    <a:pt x="576254" y="576606"/>
                  </a:lnTo>
                  <a:lnTo>
                    <a:pt x="576955" y="574853"/>
                  </a:lnTo>
                  <a:lnTo>
                    <a:pt x="577656" y="573450"/>
                  </a:lnTo>
                  <a:lnTo>
                    <a:pt x="578358" y="571697"/>
                  </a:lnTo>
                  <a:lnTo>
                    <a:pt x="578708" y="569944"/>
                  </a:lnTo>
                  <a:lnTo>
                    <a:pt x="579409" y="568192"/>
                  </a:lnTo>
                  <a:lnTo>
                    <a:pt x="580110" y="566791"/>
                  </a:lnTo>
                  <a:lnTo>
                    <a:pt x="580811" y="565038"/>
                  </a:lnTo>
                  <a:lnTo>
                    <a:pt x="581512" y="563286"/>
                  </a:lnTo>
                  <a:lnTo>
                    <a:pt x="582213" y="561533"/>
                  </a:lnTo>
                  <a:lnTo>
                    <a:pt x="582914" y="559781"/>
                  </a:lnTo>
                  <a:lnTo>
                    <a:pt x="583265" y="558028"/>
                  </a:lnTo>
                  <a:lnTo>
                    <a:pt x="583966" y="556275"/>
                  </a:lnTo>
                  <a:lnTo>
                    <a:pt x="584667" y="554523"/>
                  </a:lnTo>
                  <a:lnTo>
                    <a:pt x="585368" y="552770"/>
                  </a:lnTo>
                  <a:lnTo>
                    <a:pt x="586069" y="551018"/>
                  </a:lnTo>
                  <a:lnTo>
                    <a:pt x="586770" y="549265"/>
                  </a:lnTo>
                  <a:lnTo>
                    <a:pt x="587471" y="547512"/>
                  </a:lnTo>
                  <a:lnTo>
                    <a:pt x="587822" y="545760"/>
                  </a:lnTo>
                  <a:lnTo>
                    <a:pt x="588523" y="544007"/>
                  </a:lnTo>
                  <a:lnTo>
                    <a:pt x="589224" y="542255"/>
                  </a:lnTo>
                  <a:lnTo>
                    <a:pt x="589925" y="540502"/>
                  </a:lnTo>
                  <a:lnTo>
                    <a:pt x="590626" y="538749"/>
                  </a:lnTo>
                  <a:lnTo>
                    <a:pt x="591327" y="536645"/>
                  </a:lnTo>
                  <a:lnTo>
                    <a:pt x="592028" y="534892"/>
                  </a:lnTo>
                  <a:lnTo>
                    <a:pt x="592378" y="533140"/>
                  </a:lnTo>
                  <a:lnTo>
                    <a:pt x="593079" y="531387"/>
                  </a:lnTo>
                  <a:lnTo>
                    <a:pt x="593780" y="529286"/>
                  </a:lnTo>
                  <a:lnTo>
                    <a:pt x="594481" y="527533"/>
                  </a:lnTo>
                  <a:lnTo>
                    <a:pt x="595182" y="525781"/>
                  </a:lnTo>
                  <a:lnTo>
                    <a:pt x="595884" y="523676"/>
                  </a:lnTo>
                  <a:lnTo>
                    <a:pt x="596585" y="521924"/>
                  </a:lnTo>
                  <a:lnTo>
                    <a:pt x="596935" y="520171"/>
                  </a:lnTo>
                  <a:lnTo>
                    <a:pt x="597636" y="518067"/>
                  </a:lnTo>
                  <a:lnTo>
                    <a:pt x="598337" y="516314"/>
                  </a:lnTo>
                  <a:lnTo>
                    <a:pt x="599038" y="514213"/>
                  </a:lnTo>
                  <a:lnTo>
                    <a:pt x="599739" y="512460"/>
                  </a:lnTo>
                  <a:lnTo>
                    <a:pt x="600440" y="510708"/>
                  </a:lnTo>
                  <a:lnTo>
                    <a:pt x="601141" y="508603"/>
                  </a:lnTo>
                  <a:lnTo>
                    <a:pt x="601492" y="506502"/>
                  </a:lnTo>
                  <a:lnTo>
                    <a:pt x="602193" y="504749"/>
                  </a:lnTo>
                  <a:lnTo>
                    <a:pt x="602894" y="502645"/>
                  </a:lnTo>
                  <a:lnTo>
                    <a:pt x="603595" y="500893"/>
                  </a:lnTo>
                  <a:lnTo>
                    <a:pt x="604296" y="498788"/>
                  </a:lnTo>
                  <a:lnTo>
                    <a:pt x="604997" y="497036"/>
                  </a:lnTo>
                  <a:lnTo>
                    <a:pt x="605698" y="494934"/>
                  </a:lnTo>
                  <a:lnTo>
                    <a:pt x="606049" y="492830"/>
                  </a:lnTo>
                  <a:lnTo>
                    <a:pt x="606750" y="491077"/>
                  </a:lnTo>
                  <a:lnTo>
                    <a:pt x="607451" y="488976"/>
                  </a:lnTo>
                  <a:lnTo>
                    <a:pt x="608152" y="486872"/>
                  </a:lnTo>
                  <a:lnTo>
                    <a:pt x="608853" y="485119"/>
                  </a:lnTo>
                  <a:lnTo>
                    <a:pt x="609554" y="483015"/>
                  </a:lnTo>
                  <a:lnTo>
                    <a:pt x="610255" y="480914"/>
                  </a:lnTo>
                  <a:lnTo>
                    <a:pt x="610956" y="479161"/>
                  </a:lnTo>
                  <a:lnTo>
                    <a:pt x="611306" y="477057"/>
                  </a:lnTo>
                  <a:lnTo>
                    <a:pt x="612007" y="474955"/>
                  </a:lnTo>
                  <a:lnTo>
                    <a:pt x="612708" y="472851"/>
                  </a:lnTo>
                  <a:lnTo>
                    <a:pt x="613410" y="470747"/>
                  </a:lnTo>
                  <a:lnTo>
                    <a:pt x="614111" y="468994"/>
                  </a:lnTo>
                  <a:lnTo>
                    <a:pt x="614812" y="466893"/>
                  </a:lnTo>
                  <a:lnTo>
                    <a:pt x="615513" y="464788"/>
                  </a:lnTo>
                  <a:lnTo>
                    <a:pt x="615863" y="462687"/>
                  </a:lnTo>
                  <a:lnTo>
                    <a:pt x="616564" y="460583"/>
                  </a:lnTo>
                  <a:lnTo>
                    <a:pt x="617265" y="458478"/>
                  </a:lnTo>
                  <a:lnTo>
                    <a:pt x="617966" y="456377"/>
                  </a:lnTo>
                  <a:lnTo>
                    <a:pt x="618667" y="454273"/>
                  </a:lnTo>
                  <a:lnTo>
                    <a:pt x="619368" y="452520"/>
                  </a:lnTo>
                  <a:lnTo>
                    <a:pt x="620069" y="450419"/>
                  </a:lnTo>
                  <a:lnTo>
                    <a:pt x="620420" y="448315"/>
                  </a:lnTo>
                  <a:lnTo>
                    <a:pt x="621121" y="446210"/>
                  </a:lnTo>
                  <a:lnTo>
                    <a:pt x="621822" y="444109"/>
                  </a:lnTo>
                  <a:lnTo>
                    <a:pt x="622523" y="442005"/>
                  </a:lnTo>
                  <a:lnTo>
                    <a:pt x="623224" y="439903"/>
                  </a:lnTo>
                  <a:lnTo>
                    <a:pt x="623925" y="437799"/>
                  </a:lnTo>
                  <a:lnTo>
                    <a:pt x="624626" y="435695"/>
                  </a:lnTo>
                  <a:lnTo>
                    <a:pt x="624977" y="433593"/>
                  </a:lnTo>
                  <a:lnTo>
                    <a:pt x="625678" y="431489"/>
                  </a:lnTo>
                  <a:lnTo>
                    <a:pt x="626379" y="429388"/>
                  </a:lnTo>
                  <a:lnTo>
                    <a:pt x="627080" y="427283"/>
                  </a:lnTo>
                  <a:lnTo>
                    <a:pt x="627781" y="425179"/>
                  </a:lnTo>
                  <a:lnTo>
                    <a:pt x="628482" y="423078"/>
                  </a:lnTo>
                  <a:lnTo>
                    <a:pt x="629183" y="420625"/>
                  </a:lnTo>
                  <a:lnTo>
                    <a:pt x="629533" y="418520"/>
                  </a:lnTo>
                  <a:lnTo>
                    <a:pt x="630234" y="416416"/>
                  </a:lnTo>
                  <a:lnTo>
                    <a:pt x="630936" y="414315"/>
                  </a:lnTo>
                  <a:lnTo>
                    <a:pt x="631637" y="412210"/>
                  </a:lnTo>
                  <a:lnTo>
                    <a:pt x="632338" y="410109"/>
                  </a:lnTo>
                  <a:lnTo>
                    <a:pt x="633039" y="408005"/>
                  </a:lnTo>
                  <a:lnTo>
                    <a:pt x="633740" y="405900"/>
                  </a:lnTo>
                  <a:lnTo>
                    <a:pt x="634090" y="403799"/>
                  </a:lnTo>
                  <a:lnTo>
                    <a:pt x="634791" y="401346"/>
                  </a:lnTo>
                  <a:lnTo>
                    <a:pt x="635492" y="399242"/>
                  </a:lnTo>
                  <a:lnTo>
                    <a:pt x="636193" y="397137"/>
                  </a:lnTo>
                  <a:lnTo>
                    <a:pt x="636894" y="395036"/>
                  </a:lnTo>
                  <a:lnTo>
                    <a:pt x="637595" y="392932"/>
                  </a:lnTo>
                  <a:lnTo>
                    <a:pt x="638296" y="390830"/>
                  </a:lnTo>
                  <a:lnTo>
                    <a:pt x="638647" y="388374"/>
                  </a:lnTo>
                  <a:lnTo>
                    <a:pt x="639348" y="386273"/>
                  </a:lnTo>
                  <a:lnTo>
                    <a:pt x="640049" y="384169"/>
                  </a:lnTo>
                  <a:lnTo>
                    <a:pt x="640750" y="382067"/>
                  </a:lnTo>
                  <a:lnTo>
                    <a:pt x="641451" y="379963"/>
                  </a:lnTo>
                  <a:lnTo>
                    <a:pt x="642152" y="377859"/>
                  </a:lnTo>
                  <a:lnTo>
                    <a:pt x="642853" y="375406"/>
                  </a:lnTo>
                  <a:lnTo>
                    <a:pt x="643554" y="373304"/>
                  </a:lnTo>
                  <a:lnTo>
                    <a:pt x="643905" y="371200"/>
                  </a:lnTo>
                  <a:lnTo>
                    <a:pt x="644606" y="369096"/>
                  </a:lnTo>
                  <a:lnTo>
                    <a:pt x="645307" y="366995"/>
                  </a:lnTo>
                  <a:lnTo>
                    <a:pt x="646008" y="364541"/>
                  </a:lnTo>
                  <a:lnTo>
                    <a:pt x="646709" y="362437"/>
                  </a:lnTo>
                  <a:lnTo>
                    <a:pt x="647410" y="360333"/>
                  </a:lnTo>
                  <a:lnTo>
                    <a:pt x="648111" y="358232"/>
                  </a:lnTo>
                  <a:lnTo>
                    <a:pt x="648462" y="355778"/>
                  </a:lnTo>
                  <a:lnTo>
                    <a:pt x="649163" y="353674"/>
                  </a:lnTo>
                  <a:lnTo>
                    <a:pt x="649864" y="351570"/>
                  </a:lnTo>
                  <a:lnTo>
                    <a:pt x="650565" y="349469"/>
                  </a:lnTo>
                  <a:lnTo>
                    <a:pt x="651266" y="347364"/>
                  </a:lnTo>
                  <a:lnTo>
                    <a:pt x="651967" y="344911"/>
                  </a:lnTo>
                  <a:lnTo>
                    <a:pt x="652668" y="342807"/>
                  </a:lnTo>
                  <a:lnTo>
                    <a:pt x="653018" y="340706"/>
                  </a:lnTo>
                  <a:lnTo>
                    <a:pt x="653719" y="338601"/>
                  </a:lnTo>
                  <a:lnTo>
                    <a:pt x="654420" y="336148"/>
                  </a:lnTo>
                  <a:lnTo>
                    <a:pt x="655121" y="334044"/>
                  </a:lnTo>
                  <a:lnTo>
                    <a:pt x="655822" y="331943"/>
                  </a:lnTo>
                  <a:lnTo>
                    <a:pt x="656523" y="329838"/>
                  </a:lnTo>
                  <a:lnTo>
                    <a:pt x="657225" y="327737"/>
                  </a:lnTo>
                  <a:lnTo>
                    <a:pt x="657575" y="325281"/>
                  </a:lnTo>
                  <a:lnTo>
                    <a:pt x="658276" y="323180"/>
                  </a:lnTo>
                  <a:lnTo>
                    <a:pt x="658977" y="321075"/>
                  </a:lnTo>
                  <a:lnTo>
                    <a:pt x="659678" y="318974"/>
                  </a:lnTo>
                  <a:lnTo>
                    <a:pt x="660379" y="316870"/>
                  </a:lnTo>
                  <a:lnTo>
                    <a:pt x="661080" y="314417"/>
                  </a:lnTo>
                  <a:lnTo>
                    <a:pt x="661781" y="312312"/>
                  </a:lnTo>
                  <a:lnTo>
                    <a:pt x="662132" y="310211"/>
                  </a:lnTo>
                  <a:lnTo>
                    <a:pt x="662833" y="308107"/>
                  </a:lnTo>
                  <a:lnTo>
                    <a:pt x="663534" y="306002"/>
                  </a:lnTo>
                  <a:lnTo>
                    <a:pt x="664235" y="303549"/>
                  </a:lnTo>
                  <a:lnTo>
                    <a:pt x="664936" y="301448"/>
                  </a:lnTo>
                  <a:lnTo>
                    <a:pt x="665637" y="299344"/>
                  </a:lnTo>
                  <a:lnTo>
                    <a:pt x="666338" y="297240"/>
                  </a:lnTo>
                  <a:lnTo>
                    <a:pt x="666689" y="295137"/>
                  </a:lnTo>
                  <a:lnTo>
                    <a:pt x="667390" y="293034"/>
                  </a:lnTo>
                  <a:lnTo>
                    <a:pt x="668091" y="290931"/>
                  </a:lnTo>
                  <a:lnTo>
                    <a:pt x="668792" y="288477"/>
                  </a:lnTo>
                  <a:lnTo>
                    <a:pt x="669493" y="286374"/>
                  </a:lnTo>
                  <a:lnTo>
                    <a:pt x="670194" y="284271"/>
                  </a:lnTo>
                  <a:lnTo>
                    <a:pt x="670895" y="282168"/>
                  </a:lnTo>
                  <a:lnTo>
                    <a:pt x="671245" y="280065"/>
                  </a:lnTo>
                  <a:lnTo>
                    <a:pt x="671946" y="277962"/>
                  </a:lnTo>
                  <a:lnTo>
                    <a:pt x="672647" y="275859"/>
                  </a:lnTo>
                  <a:lnTo>
                    <a:pt x="673348" y="273756"/>
                  </a:lnTo>
                  <a:lnTo>
                    <a:pt x="674049" y="271653"/>
                  </a:lnTo>
                  <a:lnTo>
                    <a:pt x="674751" y="269549"/>
                  </a:lnTo>
                  <a:lnTo>
                    <a:pt x="675452" y="267096"/>
                  </a:lnTo>
                  <a:lnTo>
                    <a:pt x="676153" y="264993"/>
                  </a:lnTo>
                  <a:lnTo>
                    <a:pt x="676503" y="262890"/>
                  </a:lnTo>
                  <a:lnTo>
                    <a:pt x="677204" y="260786"/>
                  </a:lnTo>
                  <a:lnTo>
                    <a:pt x="677905" y="258683"/>
                  </a:lnTo>
                  <a:lnTo>
                    <a:pt x="678606" y="256580"/>
                  </a:lnTo>
                  <a:lnTo>
                    <a:pt x="679307" y="254477"/>
                  </a:lnTo>
                  <a:lnTo>
                    <a:pt x="680008" y="252374"/>
                  </a:lnTo>
                  <a:lnTo>
                    <a:pt x="680709" y="250271"/>
                  </a:lnTo>
                  <a:lnTo>
                    <a:pt x="681060" y="248168"/>
                  </a:lnTo>
                  <a:lnTo>
                    <a:pt x="681761" y="246065"/>
                  </a:lnTo>
                  <a:lnTo>
                    <a:pt x="682462" y="243961"/>
                  </a:lnTo>
                  <a:lnTo>
                    <a:pt x="683163" y="242209"/>
                  </a:lnTo>
                  <a:lnTo>
                    <a:pt x="683864" y="240106"/>
                  </a:lnTo>
                  <a:lnTo>
                    <a:pt x="684565" y="238003"/>
                  </a:lnTo>
                  <a:lnTo>
                    <a:pt x="685266" y="235899"/>
                  </a:lnTo>
                  <a:lnTo>
                    <a:pt x="685617" y="233796"/>
                  </a:lnTo>
                  <a:lnTo>
                    <a:pt x="686318" y="231693"/>
                  </a:lnTo>
                  <a:lnTo>
                    <a:pt x="687019" y="229590"/>
                  </a:lnTo>
                  <a:lnTo>
                    <a:pt x="687720" y="227487"/>
                  </a:lnTo>
                  <a:lnTo>
                    <a:pt x="688421" y="225734"/>
                  </a:lnTo>
                  <a:lnTo>
                    <a:pt x="689122" y="223631"/>
                  </a:lnTo>
                  <a:lnTo>
                    <a:pt x="689823" y="221528"/>
                  </a:lnTo>
                  <a:lnTo>
                    <a:pt x="690173" y="219425"/>
                  </a:lnTo>
                  <a:lnTo>
                    <a:pt x="690874" y="217322"/>
                  </a:lnTo>
                  <a:lnTo>
                    <a:pt x="691575" y="215569"/>
                  </a:lnTo>
                  <a:lnTo>
                    <a:pt x="692277" y="213466"/>
                  </a:lnTo>
                  <a:lnTo>
                    <a:pt x="692978" y="211363"/>
                  </a:lnTo>
                  <a:lnTo>
                    <a:pt x="693679" y="209260"/>
                  </a:lnTo>
                  <a:lnTo>
                    <a:pt x="694380" y="207507"/>
                  </a:lnTo>
                  <a:lnTo>
                    <a:pt x="694730" y="205404"/>
                  </a:lnTo>
                  <a:lnTo>
                    <a:pt x="695431" y="203301"/>
                  </a:lnTo>
                  <a:lnTo>
                    <a:pt x="696132" y="201549"/>
                  </a:lnTo>
                  <a:lnTo>
                    <a:pt x="696833" y="199445"/>
                  </a:lnTo>
                  <a:lnTo>
                    <a:pt x="697534" y="197342"/>
                  </a:lnTo>
                  <a:lnTo>
                    <a:pt x="698235" y="195590"/>
                  </a:lnTo>
                  <a:lnTo>
                    <a:pt x="698936" y="193487"/>
                  </a:lnTo>
                  <a:lnTo>
                    <a:pt x="699287" y="191734"/>
                  </a:lnTo>
                  <a:lnTo>
                    <a:pt x="699988" y="189631"/>
                  </a:lnTo>
                  <a:lnTo>
                    <a:pt x="700689" y="187878"/>
                  </a:lnTo>
                  <a:lnTo>
                    <a:pt x="701390" y="185775"/>
                  </a:lnTo>
                  <a:lnTo>
                    <a:pt x="702091" y="184023"/>
                  </a:lnTo>
                  <a:lnTo>
                    <a:pt x="702792" y="181919"/>
                  </a:lnTo>
                  <a:lnTo>
                    <a:pt x="703493" y="180167"/>
                  </a:lnTo>
                  <a:lnTo>
                    <a:pt x="703844" y="178064"/>
                  </a:lnTo>
                  <a:lnTo>
                    <a:pt x="704545" y="176311"/>
                  </a:lnTo>
                  <a:lnTo>
                    <a:pt x="705246" y="174208"/>
                  </a:lnTo>
                  <a:lnTo>
                    <a:pt x="705947" y="172455"/>
                  </a:lnTo>
                  <a:lnTo>
                    <a:pt x="706648" y="170703"/>
                  </a:lnTo>
                  <a:lnTo>
                    <a:pt x="707349" y="168600"/>
                  </a:lnTo>
                  <a:lnTo>
                    <a:pt x="708050" y="166847"/>
                  </a:lnTo>
                  <a:lnTo>
                    <a:pt x="708751" y="165094"/>
                  </a:lnTo>
                  <a:lnTo>
                    <a:pt x="709101" y="162991"/>
                  </a:lnTo>
                  <a:lnTo>
                    <a:pt x="709803" y="161239"/>
                  </a:lnTo>
                  <a:lnTo>
                    <a:pt x="710504" y="159486"/>
                  </a:lnTo>
                  <a:lnTo>
                    <a:pt x="711205" y="157734"/>
                  </a:lnTo>
                  <a:lnTo>
                    <a:pt x="711906" y="155630"/>
                  </a:lnTo>
                  <a:lnTo>
                    <a:pt x="712607" y="153878"/>
                  </a:lnTo>
                  <a:lnTo>
                    <a:pt x="713308" y="152125"/>
                  </a:lnTo>
                  <a:lnTo>
                    <a:pt x="713658" y="150373"/>
                  </a:lnTo>
                  <a:lnTo>
                    <a:pt x="714359" y="148620"/>
                  </a:lnTo>
                  <a:lnTo>
                    <a:pt x="715060" y="146867"/>
                  </a:lnTo>
                  <a:lnTo>
                    <a:pt x="715761" y="145115"/>
                  </a:lnTo>
                  <a:lnTo>
                    <a:pt x="716462" y="143362"/>
                  </a:lnTo>
                  <a:lnTo>
                    <a:pt x="717163" y="141610"/>
                  </a:lnTo>
                  <a:lnTo>
                    <a:pt x="717864" y="139857"/>
                  </a:lnTo>
                  <a:lnTo>
                    <a:pt x="718215" y="138104"/>
                  </a:lnTo>
                  <a:lnTo>
                    <a:pt x="718916" y="136352"/>
                  </a:lnTo>
                  <a:lnTo>
                    <a:pt x="719617" y="134599"/>
                  </a:lnTo>
                  <a:lnTo>
                    <a:pt x="720318" y="132847"/>
                  </a:lnTo>
                  <a:lnTo>
                    <a:pt x="721019" y="131094"/>
                  </a:lnTo>
                  <a:lnTo>
                    <a:pt x="721720" y="129341"/>
                  </a:lnTo>
                  <a:lnTo>
                    <a:pt x="722421" y="127589"/>
                  </a:lnTo>
                  <a:lnTo>
                    <a:pt x="722772" y="125836"/>
                  </a:lnTo>
                  <a:lnTo>
                    <a:pt x="723473" y="124434"/>
                  </a:lnTo>
                  <a:lnTo>
                    <a:pt x="724174" y="122682"/>
                  </a:lnTo>
                  <a:lnTo>
                    <a:pt x="724875" y="120929"/>
                  </a:lnTo>
                  <a:lnTo>
                    <a:pt x="725576" y="119176"/>
                  </a:lnTo>
                  <a:lnTo>
                    <a:pt x="726277" y="117774"/>
                  </a:lnTo>
                  <a:lnTo>
                    <a:pt x="726978" y="116022"/>
                  </a:lnTo>
                  <a:lnTo>
                    <a:pt x="727329" y="114269"/>
                  </a:lnTo>
                  <a:lnTo>
                    <a:pt x="728030" y="112867"/>
                  </a:lnTo>
                  <a:lnTo>
                    <a:pt x="728731" y="111114"/>
                  </a:lnTo>
                  <a:lnTo>
                    <a:pt x="729432" y="109712"/>
                  </a:lnTo>
                  <a:lnTo>
                    <a:pt x="730133" y="107960"/>
                  </a:lnTo>
                  <a:lnTo>
                    <a:pt x="730834" y="106558"/>
                  </a:lnTo>
                  <a:lnTo>
                    <a:pt x="731535" y="104805"/>
                  </a:lnTo>
                  <a:lnTo>
                    <a:pt x="731885" y="103403"/>
                  </a:lnTo>
                  <a:lnTo>
                    <a:pt x="732586" y="101650"/>
                  </a:lnTo>
                  <a:lnTo>
                    <a:pt x="733287" y="100248"/>
                  </a:lnTo>
                  <a:lnTo>
                    <a:pt x="733988" y="98846"/>
                  </a:lnTo>
                  <a:lnTo>
                    <a:pt x="734689" y="97094"/>
                  </a:lnTo>
                  <a:lnTo>
                    <a:pt x="735390" y="95691"/>
                  </a:lnTo>
                  <a:lnTo>
                    <a:pt x="736092" y="94289"/>
                  </a:lnTo>
                  <a:lnTo>
                    <a:pt x="736442" y="92537"/>
                  </a:lnTo>
                  <a:lnTo>
                    <a:pt x="737143" y="91135"/>
                  </a:lnTo>
                  <a:lnTo>
                    <a:pt x="737844" y="89733"/>
                  </a:lnTo>
                  <a:lnTo>
                    <a:pt x="738545" y="88331"/>
                  </a:lnTo>
                  <a:lnTo>
                    <a:pt x="739246" y="86928"/>
                  </a:lnTo>
                  <a:lnTo>
                    <a:pt x="739947" y="85526"/>
                  </a:lnTo>
                  <a:lnTo>
                    <a:pt x="740648" y="84124"/>
                  </a:lnTo>
                  <a:lnTo>
                    <a:pt x="741349" y="82722"/>
                  </a:lnTo>
                  <a:lnTo>
                    <a:pt x="741700" y="81320"/>
                  </a:lnTo>
                  <a:lnTo>
                    <a:pt x="742401" y="79918"/>
                  </a:lnTo>
                  <a:lnTo>
                    <a:pt x="743102" y="78516"/>
                  </a:lnTo>
                  <a:lnTo>
                    <a:pt x="743803" y="77114"/>
                  </a:lnTo>
                  <a:lnTo>
                    <a:pt x="744504" y="75712"/>
                  </a:lnTo>
                  <a:lnTo>
                    <a:pt x="745205" y="74310"/>
                  </a:lnTo>
                  <a:lnTo>
                    <a:pt x="745906" y="72908"/>
                  </a:lnTo>
                  <a:lnTo>
                    <a:pt x="746257" y="71506"/>
                  </a:lnTo>
                  <a:lnTo>
                    <a:pt x="746958" y="70454"/>
                  </a:lnTo>
                  <a:lnTo>
                    <a:pt x="747659" y="69052"/>
                  </a:lnTo>
                  <a:lnTo>
                    <a:pt x="748360" y="67650"/>
                  </a:lnTo>
                  <a:lnTo>
                    <a:pt x="749061" y="66248"/>
                  </a:lnTo>
                  <a:lnTo>
                    <a:pt x="749762" y="65196"/>
                  </a:lnTo>
                  <a:lnTo>
                    <a:pt x="750463" y="63794"/>
                  </a:lnTo>
                  <a:lnTo>
                    <a:pt x="750813" y="62743"/>
                  </a:lnTo>
                  <a:lnTo>
                    <a:pt x="751514" y="61341"/>
                  </a:lnTo>
                  <a:lnTo>
                    <a:pt x="752215" y="60289"/>
                  </a:lnTo>
                  <a:lnTo>
                    <a:pt x="752916" y="58887"/>
                  </a:lnTo>
                  <a:lnTo>
                    <a:pt x="753618" y="57835"/>
                  </a:lnTo>
                  <a:lnTo>
                    <a:pt x="754319" y="56433"/>
                  </a:lnTo>
                  <a:lnTo>
                    <a:pt x="755020" y="55382"/>
                  </a:lnTo>
                  <a:lnTo>
                    <a:pt x="755370" y="53980"/>
                  </a:lnTo>
                  <a:lnTo>
                    <a:pt x="756071" y="52928"/>
                  </a:lnTo>
                  <a:lnTo>
                    <a:pt x="756772" y="51876"/>
                  </a:lnTo>
                  <a:lnTo>
                    <a:pt x="757473" y="50825"/>
                  </a:lnTo>
                  <a:lnTo>
                    <a:pt x="758174" y="49423"/>
                  </a:lnTo>
                  <a:lnTo>
                    <a:pt x="758875" y="48371"/>
                  </a:lnTo>
                  <a:lnTo>
                    <a:pt x="759576" y="47320"/>
                  </a:lnTo>
                  <a:lnTo>
                    <a:pt x="759927" y="46268"/>
                  </a:lnTo>
                  <a:lnTo>
                    <a:pt x="760628" y="45217"/>
                  </a:lnTo>
                  <a:lnTo>
                    <a:pt x="761329" y="44165"/>
                  </a:lnTo>
                  <a:lnTo>
                    <a:pt x="762030" y="43113"/>
                  </a:lnTo>
                  <a:lnTo>
                    <a:pt x="762731" y="42062"/>
                  </a:lnTo>
                  <a:lnTo>
                    <a:pt x="763432" y="41010"/>
                  </a:lnTo>
                  <a:lnTo>
                    <a:pt x="764133" y="39959"/>
                  </a:lnTo>
                  <a:lnTo>
                    <a:pt x="764484" y="38907"/>
                  </a:lnTo>
                  <a:lnTo>
                    <a:pt x="765185" y="37856"/>
                  </a:lnTo>
                  <a:lnTo>
                    <a:pt x="765886" y="36804"/>
                  </a:lnTo>
                  <a:lnTo>
                    <a:pt x="766587" y="36103"/>
                  </a:lnTo>
                  <a:lnTo>
                    <a:pt x="767288" y="35052"/>
                  </a:lnTo>
                  <a:lnTo>
                    <a:pt x="767989" y="34000"/>
                  </a:lnTo>
                  <a:lnTo>
                    <a:pt x="768690" y="32948"/>
                  </a:lnTo>
                  <a:lnTo>
                    <a:pt x="769040" y="32247"/>
                  </a:lnTo>
                  <a:lnTo>
                    <a:pt x="769741" y="31196"/>
                  </a:lnTo>
                  <a:lnTo>
                    <a:pt x="770442" y="30495"/>
                  </a:lnTo>
                  <a:lnTo>
                    <a:pt x="771144" y="29443"/>
                  </a:lnTo>
                  <a:lnTo>
                    <a:pt x="771845" y="28742"/>
                  </a:lnTo>
                  <a:lnTo>
                    <a:pt x="772546" y="27691"/>
                  </a:lnTo>
                  <a:lnTo>
                    <a:pt x="773247" y="26990"/>
                  </a:lnTo>
                  <a:lnTo>
                    <a:pt x="773948" y="25938"/>
                  </a:lnTo>
                  <a:lnTo>
                    <a:pt x="774298" y="25237"/>
                  </a:lnTo>
                  <a:lnTo>
                    <a:pt x="774999" y="24536"/>
                  </a:lnTo>
                  <a:lnTo>
                    <a:pt x="775700" y="23484"/>
                  </a:lnTo>
                  <a:lnTo>
                    <a:pt x="776401" y="22783"/>
                  </a:lnTo>
                  <a:lnTo>
                    <a:pt x="777102" y="22082"/>
                  </a:lnTo>
                  <a:lnTo>
                    <a:pt x="777803" y="21381"/>
                  </a:lnTo>
                  <a:lnTo>
                    <a:pt x="778504" y="20680"/>
                  </a:lnTo>
                  <a:lnTo>
                    <a:pt x="778855" y="19979"/>
                  </a:lnTo>
                  <a:lnTo>
                    <a:pt x="779556" y="19278"/>
                  </a:lnTo>
                  <a:lnTo>
                    <a:pt x="780257" y="18577"/>
                  </a:lnTo>
                  <a:lnTo>
                    <a:pt x="780958" y="17876"/>
                  </a:lnTo>
                  <a:lnTo>
                    <a:pt x="781659" y="17175"/>
                  </a:lnTo>
                  <a:lnTo>
                    <a:pt x="782360" y="16474"/>
                  </a:lnTo>
                  <a:lnTo>
                    <a:pt x="783061" y="15773"/>
                  </a:lnTo>
                  <a:lnTo>
                    <a:pt x="783412" y="15072"/>
                  </a:lnTo>
                  <a:lnTo>
                    <a:pt x="784113" y="14371"/>
                  </a:lnTo>
                  <a:lnTo>
                    <a:pt x="784814" y="13670"/>
                  </a:lnTo>
                  <a:lnTo>
                    <a:pt x="785515" y="13319"/>
                  </a:lnTo>
                  <a:lnTo>
                    <a:pt x="786216" y="12618"/>
                  </a:lnTo>
                  <a:lnTo>
                    <a:pt x="786917" y="11917"/>
                  </a:lnTo>
                  <a:lnTo>
                    <a:pt x="787618" y="11567"/>
                  </a:lnTo>
                  <a:lnTo>
                    <a:pt x="787968" y="10866"/>
                  </a:lnTo>
                  <a:lnTo>
                    <a:pt x="788670" y="10515"/>
                  </a:lnTo>
                  <a:lnTo>
                    <a:pt x="789371" y="9814"/>
                  </a:lnTo>
                  <a:lnTo>
                    <a:pt x="790072" y="9464"/>
                  </a:lnTo>
                  <a:lnTo>
                    <a:pt x="790773" y="8763"/>
                  </a:lnTo>
                  <a:lnTo>
                    <a:pt x="791474" y="8412"/>
                  </a:lnTo>
                  <a:lnTo>
                    <a:pt x="792175" y="8061"/>
                  </a:lnTo>
                  <a:lnTo>
                    <a:pt x="792525" y="7360"/>
                  </a:lnTo>
                  <a:lnTo>
                    <a:pt x="793226" y="7010"/>
                  </a:lnTo>
                  <a:lnTo>
                    <a:pt x="793927" y="6659"/>
                  </a:lnTo>
                  <a:lnTo>
                    <a:pt x="794628" y="6309"/>
                  </a:lnTo>
                  <a:lnTo>
                    <a:pt x="795329" y="5958"/>
                  </a:lnTo>
                  <a:lnTo>
                    <a:pt x="796030" y="5257"/>
                  </a:lnTo>
                  <a:lnTo>
                    <a:pt x="796731" y="4907"/>
                  </a:lnTo>
                  <a:lnTo>
                    <a:pt x="797082" y="4556"/>
                  </a:lnTo>
                  <a:lnTo>
                    <a:pt x="797783" y="4206"/>
                  </a:lnTo>
                  <a:lnTo>
                    <a:pt x="798484" y="3855"/>
                  </a:lnTo>
                  <a:lnTo>
                    <a:pt x="799185" y="3505"/>
                  </a:lnTo>
                  <a:lnTo>
                    <a:pt x="799886" y="3505"/>
                  </a:lnTo>
                  <a:lnTo>
                    <a:pt x="800587" y="3154"/>
                  </a:lnTo>
                  <a:lnTo>
                    <a:pt x="801288" y="2804"/>
                  </a:lnTo>
                  <a:lnTo>
                    <a:pt x="801639" y="2453"/>
                  </a:lnTo>
                  <a:lnTo>
                    <a:pt x="802340" y="2103"/>
                  </a:lnTo>
                  <a:lnTo>
                    <a:pt x="803041" y="2103"/>
                  </a:lnTo>
                  <a:lnTo>
                    <a:pt x="803742" y="1752"/>
                  </a:lnTo>
                  <a:lnTo>
                    <a:pt x="804443" y="1402"/>
                  </a:lnTo>
                  <a:lnTo>
                    <a:pt x="805144" y="1402"/>
                  </a:lnTo>
                  <a:lnTo>
                    <a:pt x="805845" y="1051"/>
                  </a:lnTo>
                  <a:lnTo>
                    <a:pt x="806546" y="1051"/>
                  </a:lnTo>
                  <a:lnTo>
                    <a:pt x="806897" y="701"/>
                  </a:lnTo>
                  <a:lnTo>
                    <a:pt x="808299" y="701"/>
                  </a:lnTo>
                  <a:lnTo>
                    <a:pt x="809000" y="350"/>
                  </a:lnTo>
                  <a:lnTo>
                    <a:pt x="811103" y="350"/>
                  </a:lnTo>
                  <a:lnTo>
                    <a:pt x="811453" y="0"/>
                  </a:lnTo>
                  <a:lnTo>
                    <a:pt x="817412" y="0"/>
                  </a:lnTo>
                  <a:lnTo>
                    <a:pt x="818113" y="350"/>
                  </a:lnTo>
                  <a:lnTo>
                    <a:pt x="819515" y="350"/>
                  </a:lnTo>
                  <a:lnTo>
                    <a:pt x="820216" y="701"/>
                  </a:lnTo>
                  <a:lnTo>
                    <a:pt x="821268" y="701"/>
                  </a:lnTo>
                  <a:lnTo>
                    <a:pt x="821969" y="1051"/>
                  </a:lnTo>
                  <a:lnTo>
                    <a:pt x="822670" y="1051"/>
                  </a:lnTo>
                  <a:lnTo>
                    <a:pt x="823371" y="1402"/>
                  </a:lnTo>
                  <a:lnTo>
                    <a:pt x="824072" y="1402"/>
                  </a:lnTo>
                  <a:lnTo>
                    <a:pt x="824773" y="1752"/>
                  </a:lnTo>
                  <a:lnTo>
                    <a:pt x="825124" y="2103"/>
                  </a:lnTo>
                  <a:lnTo>
                    <a:pt x="825825" y="2103"/>
                  </a:lnTo>
                  <a:lnTo>
                    <a:pt x="826526" y="2453"/>
                  </a:lnTo>
                  <a:lnTo>
                    <a:pt x="827227" y="2804"/>
                  </a:lnTo>
                  <a:lnTo>
                    <a:pt x="827928" y="3154"/>
                  </a:lnTo>
                  <a:lnTo>
                    <a:pt x="828629" y="3154"/>
                  </a:lnTo>
                  <a:lnTo>
                    <a:pt x="829330" y="3505"/>
                  </a:lnTo>
                  <a:lnTo>
                    <a:pt x="829680" y="3855"/>
                  </a:lnTo>
                  <a:lnTo>
                    <a:pt x="830381" y="4206"/>
                  </a:lnTo>
                  <a:lnTo>
                    <a:pt x="831082" y="4556"/>
                  </a:lnTo>
                  <a:lnTo>
                    <a:pt x="831783" y="4907"/>
                  </a:lnTo>
                  <a:lnTo>
                    <a:pt x="832485" y="5257"/>
                  </a:lnTo>
                  <a:lnTo>
                    <a:pt x="833186" y="5608"/>
                  </a:lnTo>
                  <a:lnTo>
                    <a:pt x="833887" y="5958"/>
                  </a:lnTo>
                  <a:lnTo>
                    <a:pt x="834237" y="6659"/>
                  </a:lnTo>
                  <a:lnTo>
                    <a:pt x="834938" y="7010"/>
                  </a:lnTo>
                  <a:lnTo>
                    <a:pt x="835639" y="7360"/>
                  </a:lnTo>
                  <a:lnTo>
                    <a:pt x="836340" y="7711"/>
                  </a:lnTo>
                  <a:lnTo>
                    <a:pt x="837041" y="8412"/>
                  </a:lnTo>
                  <a:lnTo>
                    <a:pt x="837742" y="8763"/>
                  </a:lnTo>
                  <a:lnTo>
                    <a:pt x="838443" y="9113"/>
                  </a:lnTo>
                  <a:lnTo>
                    <a:pt x="839144" y="9814"/>
                  </a:lnTo>
                  <a:lnTo>
                    <a:pt x="839495" y="10165"/>
                  </a:lnTo>
                  <a:lnTo>
                    <a:pt x="840196" y="10866"/>
                  </a:lnTo>
                  <a:lnTo>
                    <a:pt x="840897" y="11567"/>
                  </a:lnTo>
                  <a:lnTo>
                    <a:pt x="841598" y="11917"/>
                  </a:lnTo>
                  <a:lnTo>
                    <a:pt x="842299" y="12618"/>
                  </a:lnTo>
                  <a:lnTo>
                    <a:pt x="843000" y="12969"/>
                  </a:lnTo>
                  <a:lnTo>
                    <a:pt x="843701" y="13670"/>
                  </a:lnTo>
                  <a:lnTo>
                    <a:pt x="844052" y="14371"/>
                  </a:lnTo>
                  <a:lnTo>
                    <a:pt x="844753" y="15072"/>
                  </a:lnTo>
                  <a:lnTo>
                    <a:pt x="845454" y="15773"/>
                  </a:lnTo>
                  <a:lnTo>
                    <a:pt x="846155" y="16123"/>
                  </a:lnTo>
                  <a:lnTo>
                    <a:pt x="846856" y="16824"/>
                  </a:lnTo>
                  <a:lnTo>
                    <a:pt x="847557" y="17526"/>
                  </a:lnTo>
                  <a:lnTo>
                    <a:pt x="848258" y="18227"/>
                  </a:lnTo>
                  <a:lnTo>
                    <a:pt x="848608" y="18928"/>
                  </a:lnTo>
                  <a:lnTo>
                    <a:pt x="849309" y="19629"/>
                  </a:lnTo>
                  <a:lnTo>
                    <a:pt x="850011" y="20330"/>
                  </a:lnTo>
                  <a:lnTo>
                    <a:pt x="850712" y="21031"/>
                  </a:lnTo>
                  <a:lnTo>
                    <a:pt x="851413" y="22082"/>
                  </a:lnTo>
                  <a:lnTo>
                    <a:pt x="852114" y="22783"/>
                  </a:lnTo>
                  <a:lnTo>
                    <a:pt x="852815" y="23484"/>
                  </a:lnTo>
                  <a:lnTo>
                    <a:pt x="853165" y="24185"/>
                  </a:lnTo>
                  <a:lnTo>
                    <a:pt x="853866" y="25237"/>
                  </a:lnTo>
                  <a:lnTo>
                    <a:pt x="854567" y="25938"/>
                  </a:lnTo>
                  <a:lnTo>
                    <a:pt x="855268" y="26639"/>
                  </a:lnTo>
                  <a:lnTo>
                    <a:pt x="855969" y="27691"/>
                  </a:lnTo>
                  <a:lnTo>
                    <a:pt x="856670" y="28392"/>
                  </a:lnTo>
                  <a:lnTo>
                    <a:pt x="857371" y="29443"/>
                  </a:lnTo>
                  <a:lnTo>
                    <a:pt x="857722" y="30144"/>
                  </a:lnTo>
                  <a:lnTo>
                    <a:pt x="858423" y="31196"/>
                  </a:lnTo>
                  <a:lnTo>
                    <a:pt x="859124" y="31897"/>
                  </a:lnTo>
                  <a:lnTo>
                    <a:pt x="859825" y="32948"/>
                  </a:lnTo>
                  <a:lnTo>
                    <a:pt x="860526" y="34000"/>
                  </a:lnTo>
                  <a:lnTo>
                    <a:pt x="861227" y="34701"/>
                  </a:lnTo>
                  <a:lnTo>
                    <a:pt x="861928" y="35753"/>
                  </a:lnTo>
                  <a:lnTo>
                    <a:pt x="862279" y="36804"/>
                  </a:lnTo>
                  <a:lnTo>
                    <a:pt x="862980" y="37856"/>
                  </a:lnTo>
                  <a:lnTo>
                    <a:pt x="863681" y="38557"/>
                  </a:lnTo>
                  <a:lnTo>
                    <a:pt x="864382" y="39608"/>
                  </a:lnTo>
                  <a:lnTo>
                    <a:pt x="865083" y="40660"/>
                  </a:lnTo>
                  <a:lnTo>
                    <a:pt x="865784" y="41711"/>
                  </a:lnTo>
                  <a:lnTo>
                    <a:pt x="866485" y="42763"/>
                  </a:lnTo>
                  <a:lnTo>
                    <a:pt x="866835" y="43815"/>
                  </a:lnTo>
                  <a:lnTo>
                    <a:pt x="867537" y="44866"/>
                  </a:lnTo>
                  <a:lnTo>
                    <a:pt x="868238" y="45918"/>
                  </a:lnTo>
                  <a:lnTo>
                    <a:pt x="868939" y="46969"/>
                  </a:lnTo>
                  <a:lnTo>
                    <a:pt x="869640" y="48371"/>
                  </a:lnTo>
                  <a:lnTo>
                    <a:pt x="870341" y="49423"/>
                  </a:lnTo>
                  <a:lnTo>
                    <a:pt x="871042" y="50474"/>
                  </a:lnTo>
                  <a:lnTo>
                    <a:pt x="871743" y="51526"/>
                  </a:lnTo>
                  <a:lnTo>
                    <a:pt x="872093" y="52578"/>
                  </a:lnTo>
                  <a:lnTo>
                    <a:pt x="872794" y="53980"/>
                  </a:lnTo>
                  <a:lnTo>
                    <a:pt x="873495" y="55031"/>
                  </a:lnTo>
                  <a:lnTo>
                    <a:pt x="874196" y="56433"/>
                  </a:lnTo>
                  <a:lnTo>
                    <a:pt x="874897" y="57485"/>
                  </a:lnTo>
                  <a:lnTo>
                    <a:pt x="875598" y="58536"/>
                  </a:lnTo>
                  <a:lnTo>
                    <a:pt x="876300" y="59938"/>
                  </a:lnTo>
                  <a:lnTo>
                    <a:pt x="876650" y="60990"/>
                  </a:lnTo>
                  <a:lnTo>
                    <a:pt x="877351" y="62392"/>
                  </a:lnTo>
                  <a:lnTo>
                    <a:pt x="878052" y="63444"/>
                  </a:lnTo>
                  <a:lnTo>
                    <a:pt x="878753" y="64846"/>
                  </a:lnTo>
                  <a:lnTo>
                    <a:pt x="879454" y="66248"/>
                  </a:lnTo>
                  <a:lnTo>
                    <a:pt x="880155" y="67299"/>
                  </a:lnTo>
                  <a:lnTo>
                    <a:pt x="880856" y="68701"/>
                  </a:lnTo>
                  <a:lnTo>
                    <a:pt x="881207" y="70104"/>
                  </a:lnTo>
                  <a:lnTo>
                    <a:pt x="881908" y="71506"/>
                  </a:lnTo>
                  <a:lnTo>
                    <a:pt x="882609" y="72557"/>
                  </a:lnTo>
                  <a:lnTo>
                    <a:pt x="883310" y="73959"/>
                  </a:lnTo>
                  <a:lnTo>
                    <a:pt x="884011" y="75361"/>
                  </a:lnTo>
                  <a:lnTo>
                    <a:pt x="884712" y="76763"/>
                  </a:lnTo>
                  <a:lnTo>
                    <a:pt x="885413" y="78165"/>
                  </a:lnTo>
                  <a:lnTo>
                    <a:pt x="885764" y="79568"/>
                  </a:lnTo>
                  <a:lnTo>
                    <a:pt x="886465" y="80970"/>
                  </a:lnTo>
                  <a:lnTo>
                    <a:pt x="887166" y="82372"/>
                  </a:lnTo>
                  <a:lnTo>
                    <a:pt x="887867" y="83774"/>
                  </a:lnTo>
                  <a:lnTo>
                    <a:pt x="888568" y="85176"/>
                  </a:lnTo>
                  <a:lnTo>
                    <a:pt x="889269" y="86578"/>
                  </a:lnTo>
                  <a:lnTo>
                    <a:pt x="889970" y="87980"/>
                  </a:lnTo>
                  <a:lnTo>
                    <a:pt x="890320" y="89382"/>
                  </a:lnTo>
                  <a:lnTo>
                    <a:pt x="891021" y="90784"/>
                  </a:lnTo>
                  <a:lnTo>
                    <a:pt x="891722" y="92537"/>
                  </a:lnTo>
                  <a:lnTo>
                    <a:pt x="894877" y="99898"/>
                  </a:lnTo>
                  <a:lnTo>
                    <a:pt x="895578" y="101650"/>
                  </a:lnTo>
                  <a:lnTo>
                    <a:pt x="896279" y="103052"/>
                  </a:lnTo>
                  <a:lnTo>
                    <a:pt x="896980" y="104454"/>
                  </a:lnTo>
                  <a:lnTo>
                    <a:pt x="897681" y="106207"/>
                  </a:lnTo>
                  <a:lnTo>
                    <a:pt x="898382" y="107609"/>
                  </a:lnTo>
                  <a:lnTo>
                    <a:pt x="899083" y="109362"/>
                  </a:lnTo>
                  <a:lnTo>
                    <a:pt x="899434" y="110764"/>
                  </a:lnTo>
                  <a:lnTo>
                    <a:pt x="900135" y="112516"/>
                  </a:lnTo>
                  <a:lnTo>
                    <a:pt x="900836" y="114269"/>
                  </a:lnTo>
                  <a:lnTo>
                    <a:pt x="901537" y="115671"/>
                  </a:lnTo>
                  <a:lnTo>
                    <a:pt x="902238" y="117424"/>
                  </a:lnTo>
                  <a:lnTo>
                    <a:pt x="902939" y="119176"/>
                  </a:lnTo>
                  <a:lnTo>
                    <a:pt x="903640" y="120578"/>
                  </a:lnTo>
                  <a:lnTo>
                    <a:pt x="904341" y="122331"/>
                  </a:lnTo>
                  <a:lnTo>
                    <a:pt x="904692" y="124084"/>
                  </a:lnTo>
                  <a:lnTo>
                    <a:pt x="905393" y="125836"/>
                  </a:lnTo>
                  <a:lnTo>
                    <a:pt x="906094" y="127238"/>
                  </a:lnTo>
                  <a:lnTo>
                    <a:pt x="906795" y="128991"/>
                  </a:lnTo>
                  <a:lnTo>
                    <a:pt x="907496" y="130743"/>
                  </a:lnTo>
                  <a:lnTo>
                    <a:pt x="908197" y="132496"/>
                  </a:lnTo>
                  <a:lnTo>
                    <a:pt x="908898" y="134249"/>
                  </a:lnTo>
                  <a:lnTo>
                    <a:pt x="909248" y="136001"/>
                  </a:lnTo>
                  <a:lnTo>
                    <a:pt x="909949" y="137754"/>
                  </a:lnTo>
                  <a:lnTo>
                    <a:pt x="910650" y="139506"/>
                  </a:lnTo>
                  <a:lnTo>
                    <a:pt x="911352" y="141259"/>
                  </a:lnTo>
                  <a:lnTo>
                    <a:pt x="912053" y="143012"/>
                  </a:lnTo>
                  <a:lnTo>
                    <a:pt x="912754" y="144764"/>
                  </a:lnTo>
                  <a:lnTo>
                    <a:pt x="913455" y="146517"/>
                  </a:lnTo>
                  <a:lnTo>
                    <a:pt x="913805" y="148269"/>
                  </a:lnTo>
                  <a:lnTo>
                    <a:pt x="914506" y="150022"/>
                  </a:lnTo>
                  <a:lnTo>
                    <a:pt x="915207" y="151775"/>
                  </a:lnTo>
                  <a:lnTo>
                    <a:pt x="915908" y="153527"/>
                  </a:lnTo>
                  <a:lnTo>
                    <a:pt x="916609" y="155280"/>
                  </a:lnTo>
                  <a:lnTo>
                    <a:pt x="917310" y="157383"/>
                  </a:lnTo>
                  <a:lnTo>
                    <a:pt x="918011" y="159136"/>
                  </a:lnTo>
                  <a:lnTo>
                    <a:pt x="918362" y="160888"/>
                  </a:lnTo>
                  <a:lnTo>
                    <a:pt x="919063" y="162641"/>
                  </a:lnTo>
                  <a:lnTo>
                    <a:pt x="919764" y="164744"/>
                  </a:lnTo>
                  <a:lnTo>
                    <a:pt x="920465" y="166497"/>
                  </a:lnTo>
                  <a:lnTo>
                    <a:pt x="921166" y="168249"/>
                  </a:lnTo>
                  <a:lnTo>
                    <a:pt x="921867" y="170352"/>
                  </a:lnTo>
                  <a:lnTo>
                    <a:pt x="922568" y="172105"/>
                  </a:lnTo>
                  <a:lnTo>
                    <a:pt x="922919" y="173857"/>
                  </a:lnTo>
                  <a:lnTo>
                    <a:pt x="923620" y="175961"/>
                  </a:lnTo>
                  <a:lnTo>
                    <a:pt x="924321" y="177713"/>
                  </a:lnTo>
                  <a:lnTo>
                    <a:pt x="925022" y="179816"/>
                  </a:lnTo>
                  <a:lnTo>
                    <a:pt x="925723" y="181569"/>
                  </a:lnTo>
                  <a:lnTo>
                    <a:pt x="926424" y="183321"/>
                  </a:lnTo>
                  <a:lnTo>
                    <a:pt x="927125" y="185425"/>
                  </a:lnTo>
                  <a:lnTo>
                    <a:pt x="927475" y="187528"/>
                  </a:lnTo>
                  <a:lnTo>
                    <a:pt x="928176" y="189280"/>
                  </a:lnTo>
                  <a:lnTo>
                    <a:pt x="928878" y="191383"/>
                  </a:lnTo>
                  <a:lnTo>
                    <a:pt x="929579" y="193136"/>
                  </a:lnTo>
                  <a:lnTo>
                    <a:pt x="930280" y="195239"/>
                  </a:lnTo>
                  <a:lnTo>
                    <a:pt x="930981" y="196992"/>
                  </a:lnTo>
                  <a:lnTo>
                    <a:pt x="931682" y="199095"/>
                  </a:lnTo>
                  <a:lnTo>
                    <a:pt x="932032" y="201198"/>
                  </a:lnTo>
                  <a:lnTo>
                    <a:pt x="932733" y="202951"/>
                  </a:lnTo>
                  <a:lnTo>
                    <a:pt x="933434" y="205054"/>
                  </a:lnTo>
                  <a:lnTo>
                    <a:pt x="934135" y="207157"/>
                  </a:lnTo>
                  <a:lnTo>
                    <a:pt x="934836" y="208909"/>
                  </a:lnTo>
                  <a:lnTo>
                    <a:pt x="935537" y="211013"/>
                  </a:lnTo>
                  <a:lnTo>
                    <a:pt x="936238" y="213116"/>
                  </a:lnTo>
                  <a:lnTo>
                    <a:pt x="936939" y="214868"/>
                  </a:lnTo>
                  <a:lnTo>
                    <a:pt x="937290" y="216971"/>
                  </a:lnTo>
                  <a:lnTo>
                    <a:pt x="937991" y="219075"/>
                  </a:lnTo>
                  <a:lnTo>
                    <a:pt x="938692" y="221178"/>
                  </a:lnTo>
                  <a:lnTo>
                    <a:pt x="939393" y="223281"/>
                  </a:lnTo>
                  <a:lnTo>
                    <a:pt x="940094" y="225033"/>
                  </a:lnTo>
                  <a:lnTo>
                    <a:pt x="940795" y="227136"/>
                  </a:lnTo>
                  <a:lnTo>
                    <a:pt x="941496" y="229240"/>
                  </a:lnTo>
                  <a:lnTo>
                    <a:pt x="941847" y="231343"/>
                  </a:lnTo>
                  <a:lnTo>
                    <a:pt x="942548" y="233446"/>
                  </a:lnTo>
                  <a:lnTo>
                    <a:pt x="943249" y="235549"/>
                  </a:lnTo>
                  <a:lnTo>
                    <a:pt x="943950" y="237652"/>
                  </a:lnTo>
                  <a:lnTo>
                    <a:pt x="944651" y="239755"/>
                  </a:lnTo>
                  <a:lnTo>
                    <a:pt x="945352" y="241508"/>
                  </a:lnTo>
                  <a:lnTo>
                    <a:pt x="946053" y="243611"/>
                  </a:lnTo>
                  <a:lnTo>
                    <a:pt x="946404" y="245714"/>
                  </a:lnTo>
                  <a:lnTo>
                    <a:pt x="947105" y="247817"/>
                  </a:lnTo>
                  <a:lnTo>
                    <a:pt x="947806" y="249920"/>
                  </a:lnTo>
                  <a:lnTo>
                    <a:pt x="948507" y="252023"/>
                  </a:lnTo>
                  <a:lnTo>
                    <a:pt x="949208" y="254127"/>
                  </a:lnTo>
                  <a:lnTo>
                    <a:pt x="949909" y="256230"/>
                  </a:lnTo>
                  <a:lnTo>
                    <a:pt x="950610" y="258333"/>
                  </a:lnTo>
                  <a:lnTo>
                    <a:pt x="950960" y="260436"/>
                  </a:lnTo>
                  <a:lnTo>
                    <a:pt x="951661" y="262539"/>
                  </a:lnTo>
                  <a:lnTo>
                    <a:pt x="952362" y="264642"/>
                  </a:lnTo>
                  <a:lnTo>
                    <a:pt x="953063" y="266745"/>
                  </a:lnTo>
                  <a:lnTo>
                    <a:pt x="953764" y="268848"/>
                  </a:lnTo>
                  <a:lnTo>
                    <a:pt x="954465" y="270951"/>
                  </a:lnTo>
                  <a:lnTo>
                    <a:pt x="955167" y="273405"/>
                  </a:lnTo>
                  <a:lnTo>
                    <a:pt x="955517" y="275508"/>
                  </a:lnTo>
                  <a:lnTo>
                    <a:pt x="956218" y="277611"/>
                  </a:lnTo>
                  <a:lnTo>
                    <a:pt x="956919" y="279714"/>
                  </a:lnTo>
                  <a:lnTo>
                    <a:pt x="957620" y="281818"/>
                  </a:lnTo>
                  <a:lnTo>
                    <a:pt x="958321" y="283921"/>
                  </a:lnTo>
                  <a:lnTo>
                    <a:pt x="959022" y="286024"/>
                  </a:lnTo>
                  <a:lnTo>
                    <a:pt x="959723" y="288127"/>
                  </a:lnTo>
                  <a:lnTo>
                    <a:pt x="960074" y="290230"/>
                  </a:lnTo>
                  <a:lnTo>
                    <a:pt x="960775" y="292684"/>
                  </a:lnTo>
                  <a:lnTo>
                    <a:pt x="961476" y="294787"/>
                  </a:lnTo>
                  <a:lnTo>
                    <a:pt x="962177" y="296890"/>
                  </a:lnTo>
                  <a:lnTo>
                    <a:pt x="962878" y="298992"/>
                  </a:lnTo>
                  <a:lnTo>
                    <a:pt x="963579" y="301096"/>
                  </a:lnTo>
                  <a:lnTo>
                    <a:pt x="964280" y="303200"/>
                  </a:lnTo>
                  <a:lnTo>
                    <a:pt x="964631" y="305654"/>
                  </a:lnTo>
                  <a:lnTo>
                    <a:pt x="965332" y="307755"/>
                  </a:lnTo>
                  <a:lnTo>
                    <a:pt x="966033" y="309859"/>
                  </a:lnTo>
                  <a:lnTo>
                    <a:pt x="966734" y="311963"/>
                  </a:lnTo>
                  <a:lnTo>
                    <a:pt x="967435" y="314065"/>
                  </a:lnTo>
                  <a:lnTo>
                    <a:pt x="968136" y="316169"/>
                  </a:lnTo>
                  <a:lnTo>
                    <a:pt x="968837" y="318622"/>
                  </a:lnTo>
                  <a:lnTo>
                    <a:pt x="969538" y="320726"/>
                  </a:lnTo>
                  <a:lnTo>
                    <a:pt x="969888" y="322828"/>
                  </a:lnTo>
                  <a:lnTo>
                    <a:pt x="970589" y="324932"/>
                  </a:lnTo>
                  <a:lnTo>
                    <a:pt x="971290" y="327033"/>
                  </a:lnTo>
                  <a:lnTo>
                    <a:pt x="971991" y="329489"/>
                  </a:lnTo>
                  <a:lnTo>
                    <a:pt x="972693" y="331591"/>
                  </a:lnTo>
                  <a:lnTo>
                    <a:pt x="973394" y="333695"/>
                  </a:lnTo>
                  <a:lnTo>
                    <a:pt x="974095" y="335796"/>
                  </a:lnTo>
                  <a:lnTo>
                    <a:pt x="974445" y="338252"/>
                  </a:lnTo>
                  <a:lnTo>
                    <a:pt x="975146" y="340354"/>
                  </a:lnTo>
                  <a:lnTo>
                    <a:pt x="975847" y="342458"/>
                  </a:lnTo>
                  <a:lnTo>
                    <a:pt x="976548" y="344559"/>
                  </a:lnTo>
                  <a:lnTo>
                    <a:pt x="977249" y="346664"/>
                  </a:lnTo>
                  <a:lnTo>
                    <a:pt x="977950" y="349117"/>
                  </a:lnTo>
                  <a:lnTo>
                    <a:pt x="978651" y="351221"/>
                  </a:lnTo>
                  <a:lnTo>
                    <a:pt x="979002" y="353322"/>
                  </a:lnTo>
                  <a:lnTo>
                    <a:pt x="979703" y="355427"/>
                  </a:lnTo>
                  <a:lnTo>
                    <a:pt x="980404" y="357880"/>
                  </a:lnTo>
                  <a:lnTo>
                    <a:pt x="981105" y="359984"/>
                  </a:lnTo>
                  <a:lnTo>
                    <a:pt x="981806" y="362085"/>
                  </a:lnTo>
                  <a:lnTo>
                    <a:pt x="982507" y="364190"/>
                  </a:lnTo>
                  <a:lnTo>
                    <a:pt x="983208" y="366294"/>
                  </a:lnTo>
                  <a:lnTo>
                    <a:pt x="983559" y="368747"/>
                  </a:lnTo>
                  <a:lnTo>
                    <a:pt x="984260" y="370848"/>
                  </a:lnTo>
                  <a:lnTo>
                    <a:pt x="984961" y="372953"/>
                  </a:lnTo>
                  <a:lnTo>
                    <a:pt x="985662" y="375057"/>
                  </a:lnTo>
                  <a:lnTo>
                    <a:pt x="986363" y="377158"/>
                  </a:lnTo>
                  <a:lnTo>
                    <a:pt x="987064" y="379611"/>
                  </a:lnTo>
                  <a:lnTo>
                    <a:pt x="987765" y="381716"/>
                  </a:lnTo>
                  <a:lnTo>
                    <a:pt x="988115" y="383820"/>
                  </a:lnTo>
                  <a:lnTo>
                    <a:pt x="988816" y="385921"/>
                  </a:lnTo>
                  <a:lnTo>
                    <a:pt x="989517" y="388026"/>
                  </a:lnTo>
                  <a:lnTo>
                    <a:pt x="990219" y="390479"/>
                  </a:lnTo>
                  <a:lnTo>
                    <a:pt x="990920" y="392583"/>
                  </a:lnTo>
                  <a:lnTo>
                    <a:pt x="991621" y="394684"/>
                  </a:lnTo>
                  <a:lnTo>
                    <a:pt x="992322" y="396789"/>
                  </a:lnTo>
                  <a:lnTo>
                    <a:pt x="992672" y="398890"/>
                  </a:lnTo>
                  <a:lnTo>
                    <a:pt x="993373" y="400994"/>
                  </a:lnTo>
                  <a:lnTo>
                    <a:pt x="994074" y="403099"/>
                  </a:lnTo>
                  <a:lnTo>
                    <a:pt x="994775" y="405552"/>
                  </a:lnTo>
                  <a:lnTo>
                    <a:pt x="995476" y="407653"/>
                  </a:lnTo>
                  <a:lnTo>
                    <a:pt x="996177" y="409757"/>
                  </a:lnTo>
                  <a:lnTo>
                    <a:pt x="996878" y="411862"/>
                  </a:lnTo>
                  <a:lnTo>
                    <a:pt x="997229" y="413963"/>
                  </a:lnTo>
                  <a:lnTo>
                    <a:pt x="997930" y="416067"/>
                  </a:lnTo>
                  <a:lnTo>
                    <a:pt x="998631" y="418169"/>
                  </a:lnTo>
                  <a:lnTo>
                    <a:pt x="999332" y="420273"/>
                  </a:lnTo>
                  <a:lnTo>
                    <a:pt x="1000033" y="422377"/>
                  </a:lnTo>
                  <a:lnTo>
                    <a:pt x="1000734" y="424479"/>
                  </a:lnTo>
                  <a:lnTo>
                    <a:pt x="1001435" y="426932"/>
                  </a:lnTo>
                  <a:lnTo>
                    <a:pt x="1002136" y="429036"/>
                  </a:lnTo>
                  <a:lnTo>
                    <a:pt x="1002487" y="431140"/>
                  </a:lnTo>
                  <a:lnTo>
                    <a:pt x="1003188" y="433242"/>
                  </a:lnTo>
                  <a:lnTo>
                    <a:pt x="1003889" y="435346"/>
                  </a:lnTo>
                  <a:lnTo>
                    <a:pt x="1004590" y="437447"/>
                  </a:lnTo>
                  <a:lnTo>
                    <a:pt x="1005291" y="439552"/>
                  </a:lnTo>
                  <a:lnTo>
                    <a:pt x="1005992" y="441656"/>
                  </a:lnTo>
                  <a:lnTo>
                    <a:pt x="1006693" y="443757"/>
                  </a:lnTo>
                  <a:lnTo>
                    <a:pt x="1007043" y="445862"/>
                  </a:lnTo>
                  <a:lnTo>
                    <a:pt x="1007745" y="447963"/>
                  </a:lnTo>
                  <a:lnTo>
                    <a:pt x="1008446" y="450067"/>
                  </a:lnTo>
                  <a:lnTo>
                    <a:pt x="1009147" y="451820"/>
                  </a:lnTo>
                  <a:lnTo>
                    <a:pt x="1009848" y="453924"/>
                  </a:lnTo>
                  <a:lnTo>
                    <a:pt x="1010549" y="456025"/>
                  </a:lnTo>
                  <a:lnTo>
                    <a:pt x="1011250" y="458130"/>
                  </a:lnTo>
                  <a:lnTo>
                    <a:pt x="1011600" y="460231"/>
                  </a:lnTo>
                  <a:lnTo>
                    <a:pt x="1012301" y="462335"/>
                  </a:lnTo>
                  <a:lnTo>
                    <a:pt x="1013002" y="464440"/>
                  </a:lnTo>
                  <a:lnTo>
                    <a:pt x="1013703" y="466541"/>
                  </a:lnTo>
                  <a:lnTo>
                    <a:pt x="1014404" y="468294"/>
                  </a:lnTo>
                  <a:lnTo>
                    <a:pt x="1015105" y="470398"/>
                  </a:lnTo>
                  <a:lnTo>
                    <a:pt x="1015806" y="472499"/>
                  </a:lnTo>
                  <a:lnTo>
                    <a:pt x="1016157" y="474604"/>
                  </a:lnTo>
                  <a:lnTo>
                    <a:pt x="1016858" y="476708"/>
                  </a:lnTo>
                  <a:lnTo>
                    <a:pt x="1017559" y="478460"/>
                  </a:lnTo>
                  <a:lnTo>
                    <a:pt x="1018260" y="480562"/>
                  </a:lnTo>
                  <a:lnTo>
                    <a:pt x="1018961" y="482666"/>
                  </a:lnTo>
                  <a:lnTo>
                    <a:pt x="1019662" y="484767"/>
                  </a:lnTo>
                  <a:lnTo>
                    <a:pt x="1020363" y="486520"/>
                  </a:lnTo>
                  <a:lnTo>
                    <a:pt x="1020714" y="488624"/>
                  </a:lnTo>
                  <a:lnTo>
                    <a:pt x="1021415" y="490729"/>
                  </a:lnTo>
                  <a:lnTo>
                    <a:pt x="1022116" y="492481"/>
                  </a:lnTo>
                  <a:lnTo>
                    <a:pt x="1022817" y="494583"/>
                  </a:lnTo>
                  <a:lnTo>
                    <a:pt x="1023518" y="496687"/>
                  </a:lnTo>
                  <a:lnTo>
                    <a:pt x="1024219" y="498440"/>
                  </a:lnTo>
                  <a:lnTo>
                    <a:pt x="1024920" y="500541"/>
                  </a:lnTo>
                  <a:lnTo>
                    <a:pt x="1025271" y="502293"/>
                  </a:lnTo>
                  <a:lnTo>
                    <a:pt x="1025972" y="504398"/>
                  </a:lnTo>
                  <a:lnTo>
                    <a:pt x="1026673" y="506150"/>
                  </a:lnTo>
                  <a:lnTo>
                    <a:pt x="1027374" y="508255"/>
                  </a:lnTo>
                  <a:lnTo>
                    <a:pt x="1028075" y="510007"/>
                  </a:lnTo>
                  <a:lnTo>
                    <a:pt x="1028776" y="512109"/>
                  </a:lnTo>
                  <a:lnTo>
                    <a:pt x="1029477" y="513861"/>
                  </a:lnTo>
                  <a:lnTo>
                    <a:pt x="1029827" y="515966"/>
                  </a:lnTo>
                  <a:lnTo>
                    <a:pt x="1030528" y="517718"/>
                  </a:lnTo>
                  <a:lnTo>
                    <a:pt x="1031229" y="519819"/>
                  </a:lnTo>
                  <a:lnTo>
                    <a:pt x="1031930" y="521572"/>
                  </a:lnTo>
                  <a:lnTo>
                    <a:pt x="1032631" y="523325"/>
                  </a:lnTo>
                  <a:lnTo>
                    <a:pt x="1033332" y="525429"/>
                  </a:lnTo>
                  <a:lnTo>
                    <a:pt x="1034034" y="527182"/>
                  </a:lnTo>
                  <a:lnTo>
                    <a:pt x="1034735" y="528934"/>
                  </a:lnTo>
                  <a:lnTo>
                    <a:pt x="1035085" y="531038"/>
                  </a:lnTo>
                  <a:lnTo>
                    <a:pt x="1035786" y="532791"/>
                  </a:lnTo>
                  <a:lnTo>
                    <a:pt x="1036487" y="534544"/>
                  </a:lnTo>
                  <a:lnTo>
                    <a:pt x="1037188" y="536296"/>
                  </a:lnTo>
                  <a:lnTo>
                    <a:pt x="1037889" y="538398"/>
                  </a:lnTo>
                  <a:lnTo>
                    <a:pt x="1038590" y="540150"/>
                  </a:lnTo>
                  <a:lnTo>
                    <a:pt x="1039291" y="541903"/>
                  </a:lnTo>
                  <a:lnTo>
                    <a:pt x="1039642" y="543655"/>
                  </a:lnTo>
                  <a:lnTo>
                    <a:pt x="1040343" y="545408"/>
                  </a:lnTo>
                  <a:lnTo>
                    <a:pt x="1041044" y="547161"/>
                  </a:lnTo>
                  <a:lnTo>
                    <a:pt x="1041745" y="548913"/>
                  </a:lnTo>
                  <a:lnTo>
                    <a:pt x="1042446" y="550666"/>
                  </a:lnTo>
                  <a:lnTo>
                    <a:pt x="1043147" y="552418"/>
                  </a:lnTo>
                  <a:lnTo>
                    <a:pt x="1043848" y="554171"/>
                  </a:lnTo>
                  <a:lnTo>
                    <a:pt x="1044199" y="555924"/>
                  </a:lnTo>
                  <a:lnTo>
                    <a:pt x="1044900" y="557676"/>
                  </a:lnTo>
                  <a:lnTo>
                    <a:pt x="1045601" y="559429"/>
                  </a:lnTo>
                  <a:lnTo>
                    <a:pt x="1046302" y="561181"/>
                  </a:lnTo>
                  <a:lnTo>
                    <a:pt x="1047003" y="562934"/>
                  </a:lnTo>
                  <a:lnTo>
                    <a:pt x="1047704" y="564687"/>
                  </a:lnTo>
                  <a:lnTo>
                    <a:pt x="1048405" y="566439"/>
                  </a:lnTo>
                  <a:lnTo>
                    <a:pt x="1048755" y="568192"/>
                  </a:lnTo>
                  <a:lnTo>
                    <a:pt x="1049456" y="569596"/>
                  </a:lnTo>
                  <a:lnTo>
                    <a:pt x="1050157" y="571348"/>
                  </a:lnTo>
                  <a:lnTo>
                    <a:pt x="1050858" y="573101"/>
                  </a:lnTo>
                  <a:lnTo>
                    <a:pt x="1051560" y="574853"/>
                  </a:lnTo>
                  <a:lnTo>
                    <a:pt x="1052261" y="576254"/>
                  </a:lnTo>
                  <a:lnTo>
                    <a:pt x="1052962" y="578007"/>
                  </a:lnTo>
                  <a:lnTo>
                    <a:pt x="1053312" y="579760"/>
                  </a:lnTo>
                  <a:lnTo>
                    <a:pt x="1054013" y="581160"/>
                  </a:lnTo>
                  <a:lnTo>
                    <a:pt x="1054714" y="582913"/>
                  </a:lnTo>
                  <a:lnTo>
                    <a:pt x="1055415" y="584317"/>
                  </a:lnTo>
                  <a:lnTo>
                    <a:pt x="1056116" y="586070"/>
                  </a:lnTo>
                  <a:lnTo>
                    <a:pt x="1056817" y="587470"/>
                  </a:lnTo>
                  <a:lnTo>
                    <a:pt x="1057518" y="589223"/>
                  </a:lnTo>
                  <a:lnTo>
                    <a:pt x="1057869" y="590627"/>
                  </a:lnTo>
                  <a:lnTo>
                    <a:pt x="1058570" y="592379"/>
                  </a:lnTo>
                  <a:lnTo>
                    <a:pt x="1059271" y="593780"/>
                  </a:lnTo>
                  <a:lnTo>
                    <a:pt x="1059972" y="595181"/>
                  </a:lnTo>
                  <a:lnTo>
                    <a:pt x="1060673" y="596934"/>
                  </a:lnTo>
                  <a:lnTo>
                    <a:pt x="1061374" y="598338"/>
                  </a:lnTo>
                  <a:lnTo>
                    <a:pt x="1062075" y="599739"/>
                  </a:lnTo>
                  <a:lnTo>
                    <a:pt x="1062426" y="601491"/>
                  </a:lnTo>
                  <a:lnTo>
                    <a:pt x="1063127" y="602895"/>
                  </a:lnTo>
                  <a:lnTo>
                    <a:pt x="1063828" y="604296"/>
                  </a:lnTo>
                  <a:lnTo>
                    <a:pt x="1064529" y="605697"/>
                  </a:lnTo>
                  <a:lnTo>
                    <a:pt x="1065230" y="607101"/>
                  </a:lnTo>
                  <a:lnTo>
                    <a:pt x="1065931" y="608502"/>
                  </a:lnTo>
                  <a:lnTo>
                    <a:pt x="1066632" y="609905"/>
                  </a:lnTo>
                  <a:lnTo>
                    <a:pt x="1067333" y="611306"/>
                  </a:lnTo>
                  <a:lnTo>
                    <a:pt x="1067683" y="612707"/>
                  </a:lnTo>
                  <a:lnTo>
                    <a:pt x="1068384" y="614111"/>
                  </a:lnTo>
                  <a:lnTo>
                    <a:pt x="1069086" y="615512"/>
                  </a:lnTo>
                  <a:lnTo>
                    <a:pt x="1069787" y="616916"/>
                  </a:lnTo>
                  <a:lnTo>
                    <a:pt x="1070488" y="618317"/>
                  </a:lnTo>
                  <a:lnTo>
                    <a:pt x="1071189" y="619718"/>
                  </a:lnTo>
                  <a:lnTo>
                    <a:pt x="1071890" y="621122"/>
                  </a:lnTo>
                  <a:lnTo>
                    <a:pt x="1072240" y="622522"/>
                  </a:lnTo>
                  <a:lnTo>
                    <a:pt x="1072941" y="623575"/>
                  </a:lnTo>
                  <a:lnTo>
                    <a:pt x="1073642" y="624975"/>
                  </a:lnTo>
                  <a:lnTo>
                    <a:pt x="1074343" y="626379"/>
                  </a:lnTo>
                  <a:lnTo>
                    <a:pt x="1075044" y="627780"/>
                  </a:lnTo>
                  <a:lnTo>
                    <a:pt x="1075745" y="628832"/>
                  </a:lnTo>
                  <a:lnTo>
                    <a:pt x="1076446" y="630233"/>
                  </a:lnTo>
                  <a:lnTo>
                    <a:pt x="1076797" y="631285"/>
                  </a:lnTo>
                  <a:lnTo>
                    <a:pt x="1077498" y="632689"/>
                  </a:lnTo>
                  <a:lnTo>
                    <a:pt x="1078199" y="633738"/>
                  </a:lnTo>
                  <a:lnTo>
                    <a:pt x="1078900" y="635142"/>
                  </a:lnTo>
                  <a:lnTo>
                    <a:pt x="1079601" y="636194"/>
                  </a:lnTo>
                  <a:lnTo>
                    <a:pt x="1080302" y="637595"/>
                  </a:lnTo>
                  <a:lnTo>
                    <a:pt x="1081003" y="638648"/>
                  </a:lnTo>
                  <a:lnTo>
                    <a:pt x="1081354" y="640048"/>
                  </a:lnTo>
                  <a:lnTo>
                    <a:pt x="1082055" y="641101"/>
                  </a:lnTo>
                  <a:lnTo>
                    <a:pt x="1082756" y="642153"/>
                  </a:lnTo>
                  <a:lnTo>
                    <a:pt x="1083457" y="643205"/>
                  </a:lnTo>
                  <a:lnTo>
                    <a:pt x="1084158" y="644606"/>
                  </a:lnTo>
                  <a:lnTo>
                    <a:pt x="1084859" y="645658"/>
                  </a:lnTo>
                  <a:lnTo>
                    <a:pt x="1085560" y="646710"/>
                  </a:lnTo>
                  <a:lnTo>
                    <a:pt x="1085910" y="647759"/>
                  </a:lnTo>
                  <a:lnTo>
                    <a:pt x="1086612" y="648811"/>
                  </a:lnTo>
                  <a:lnTo>
                    <a:pt x="1087313" y="649864"/>
                  </a:lnTo>
                  <a:lnTo>
                    <a:pt x="1088014" y="650916"/>
                  </a:lnTo>
                  <a:lnTo>
                    <a:pt x="1088715" y="651968"/>
                  </a:lnTo>
                  <a:lnTo>
                    <a:pt x="1089416" y="653017"/>
                  </a:lnTo>
                  <a:lnTo>
                    <a:pt x="1090117" y="654069"/>
                  </a:lnTo>
                  <a:lnTo>
                    <a:pt x="1090467" y="655121"/>
                  </a:lnTo>
                  <a:lnTo>
                    <a:pt x="1091168" y="656174"/>
                  </a:lnTo>
                  <a:lnTo>
                    <a:pt x="1091869" y="657226"/>
                  </a:lnTo>
                  <a:lnTo>
                    <a:pt x="1092570" y="657926"/>
                  </a:lnTo>
                  <a:lnTo>
                    <a:pt x="1093271" y="658978"/>
                  </a:lnTo>
                  <a:lnTo>
                    <a:pt x="1093972" y="660027"/>
                  </a:lnTo>
                  <a:lnTo>
                    <a:pt x="1094673" y="661080"/>
                  </a:lnTo>
                  <a:lnTo>
                    <a:pt x="1095024" y="661780"/>
                  </a:lnTo>
                  <a:lnTo>
                    <a:pt x="1095725" y="662832"/>
                  </a:lnTo>
                  <a:lnTo>
                    <a:pt x="1096426" y="663533"/>
                  </a:lnTo>
                  <a:lnTo>
                    <a:pt x="1097127" y="664585"/>
                  </a:lnTo>
                  <a:lnTo>
                    <a:pt x="1097828" y="665285"/>
                  </a:lnTo>
                  <a:lnTo>
                    <a:pt x="1098529" y="666337"/>
                  </a:lnTo>
                  <a:lnTo>
                    <a:pt x="1099230" y="667038"/>
                  </a:lnTo>
                  <a:lnTo>
                    <a:pt x="1099931" y="668090"/>
                  </a:lnTo>
                  <a:lnTo>
                    <a:pt x="1100282" y="668790"/>
                  </a:lnTo>
                  <a:lnTo>
                    <a:pt x="1100983" y="669494"/>
                  </a:lnTo>
                  <a:lnTo>
                    <a:pt x="1101684" y="670543"/>
                  </a:lnTo>
                  <a:lnTo>
                    <a:pt x="1102385" y="671246"/>
                  </a:lnTo>
                  <a:lnTo>
                    <a:pt x="1103086" y="671947"/>
                  </a:lnTo>
                  <a:lnTo>
                    <a:pt x="1103787" y="672647"/>
                  </a:lnTo>
                  <a:lnTo>
                    <a:pt x="1104488" y="673348"/>
                  </a:lnTo>
                  <a:lnTo>
                    <a:pt x="1104839" y="674048"/>
                  </a:lnTo>
                  <a:lnTo>
                    <a:pt x="1105540" y="674752"/>
                  </a:lnTo>
                  <a:lnTo>
                    <a:pt x="1106241" y="675452"/>
                  </a:lnTo>
                  <a:lnTo>
                    <a:pt x="1106942" y="676153"/>
                  </a:lnTo>
                  <a:lnTo>
                    <a:pt x="1107643" y="676853"/>
                  </a:lnTo>
                  <a:lnTo>
                    <a:pt x="1108344" y="677553"/>
                  </a:lnTo>
                  <a:lnTo>
                    <a:pt x="1109045" y="678257"/>
                  </a:lnTo>
                  <a:lnTo>
                    <a:pt x="1109395" y="678957"/>
                  </a:lnTo>
                  <a:lnTo>
                    <a:pt x="1110096" y="679658"/>
                  </a:lnTo>
                  <a:lnTo>
                    <a:pt x="1110797" y="680358"/>
                  </a:lnTo>
                  <a:lnTo>
                    <a:pt x="1111498" y="680710"/>
                  </a:lnTo>
                  <a:lnTo>
                    <a:pt x="1112199" y="681410"/>
                  </a:lnTo>
                  <a:lnTo>
                    <a:pt x="1112901" y="682111"/>
                  </a:lnTo>
                  <a:lnTo>
                    <a:pt x="1113602" y="682463"/>
                  </a:lnTo>
                  <a:lnTo>
                    <a:pt x="1113952" y="683163"/>
                  </a:lnTo>
                  <a:lnTo>
                    <a:pt x="1114653" y="683515"/>
                  </a:lnTo>
                  <a:lnTo>
                    <a:pt x="1115354" y="684215"/>
                  </a:lnTo>
                  <a:lnTo>
                    <a:pt x="1116055" y="684564"/>
                  </a:lnTo>
                  <a:lnTo>
                    <a:pt x="1116756" y="685267"/>
                  </a:lnTo>
                  <a:lnTo>
                    <a:pt x="1117457" y="685616"/>
                  </a:lnTo>
                  <a:lnTo>
                    <a:pt x="1118158" y="685968"/>
                  </a:lnTo>
                  <a:lnTo>
                    <a:pt x="1118509" y="686668"/>
                  </a:lnTo>
                  <a:lnTo>
                    <a:pt x="1119210" y="687020"/>
                  </a:lnTo>
                  <a:lnTo>
                    <a:pt x="1119911" y="687369"/>
                  </a:lnTo>
                  <a:lnTo>
                    <a:pt x="1120612" y="687720"/>
                  </a:lnTo>
                  <a:lnTo>
                    <a:pt x="1121313" y="688069"/>
                  </a:lnTo>
                  <a:lnTo>
                    <a:pt x="1122014" y="688772"/>
                  </a:lnTo>
                  <a:lnTo>
                    <a:pt x="1122715" y="689121"/>
                  </a:lnTo>
                  <a:lnTo>
                    <a:pt x="1123066" y="689473"/>
                  </a:lnTo>
                  <a:lnTo>
                    <a:pt x="1123767" y="689822"/>
                  </a:lnTo>
                  <a:lnTo>
                    <a:pt x="1124468" y="690173"/>
                  </a:lnTo>
                  <a:lnTo>
                    <a:pt x="1125169" y="690525"/>
                  </a:lnTo>
                  <a:lnTo>
                    <a:pt x="1125870" y="690525"/>
                  </a:lnTo>
                  <a:lnTo>
                    <a:pt x="1126571" y="690874"/>
                  </a:lnTo>
                  <a:lnTo>
                    <a:pt x="1127272" y="691226"/>
                  </a:lnTo>
                  <a:lnTo>
                    <a:pt x="1127622" y="691574"/>
                  </a:lnTo>
                  <a:lnTo>
                    <a:pt x="1128323" y="691926"/>
                  </a:lnTo>
                  <a:lnTo>
                    <a:pt x="1129024" y="691926"/>
                  </a:lnTo>
                  <a:lnTo>
                    <a:pt x="1129725" y="692278"/>
                  </a:lnTo>
                  <a:lnTo>
                    <a:pt x="1130427" y="692626"/>
                  </a:lnTo>
                  <a:lnTo>
                    <a:pt x="1131128" y="692626"/>
                  </a:lnTo>
                  <a:lnTo>
                    <a:pt x="1131829" y="692978"/>
                  </a:lnTo>
                  <a:lnTo>
                    <a:pt x="1132530" y="692978"/>
                  </a:lnTo>
                  <a:lnTo>
                    <a:pt x="1132880" y="693327"/>
                  </a:lnTo>
                  <a:lnTo>
                    <a:pt x="1134282" y="693327"/>
                  </a:lnTo>
                  <a:lnTo>
                    <a:pt x="1134983" y="693679"/>
                  </a:lnTo>
                  <a:lnTo>
                    <a:pt x="1137086" y="693679"/>
                  </a:lnTo>
                  <a:lnTo>
                    <a:pt x="1137437" y="694030"/>
                  </a:lnTo>
                  <a:lnTo>
                    <a:pt x="1143396" y="694030"/>
                  </a:lnTo>
                  <a:lnTo>
                    <a:pt x="1144097" y="693679"/>
                  </a:lnTo>
                  <a:lnTo>
                    <a:pt x="1145499" y="693679"/>
                  </a:lnTo>
                  <a:lnTo>
                    <a:pt x="1146200" y="693327"/>
                  </a:lnTo>
                  <a:lnTo>
                    <a:pt x="1147251" y="693327"/>
                  </a:lnTo>
                  <a:lnTo>
                    <a:pt x="1147953" y="692978"/>
                  </a:lnTo>
                  <a:lnTo>
                    <a:pt x="1148654" y="692978"/>
                  </a:lnTo>
                  <a:lnTo>
                    <a:pt x="1149355" y="692626"/>
                  </a:lnTo>
                  <a:lnTo>
                    <a:pt x="1150056" y="692626"/>
                  </a:lnTo>
                  <a:lnTo>
                    <a:pt x="1150757" y="692278"/>
                  </a:lnTo>
                  <a:lnTo>
                    <a:pt x="1151107" y="691926"/>
                  </a:lnTo>
                  <a:lnTo>
                    <a:pt x="1151808" y="691926"/>
                  </a:lnTo>
                  <a:lnTo>
                    <a:pt x="1152509" y="691574"/>
                  </a:lnTo>
                  <a:lnTo>
                    <a:pt x="1153210" y="691226"/>
                  </a:lnTo>
                  <a:lnTo>
                    <a:pt x="1153911" y="690874"/>
                  </a:lnTo>
                  <a:lnTo>
                    <a:pt x="1154612" y="690874"/>
                  </a:lnTo>
                  <a:lnTo>
                    <a:pt x="1155313" y="690525"/>
                  </a:lnTo>
                  <a:lnTo>
                    <a:pt x="1155664" y="690173"/>
                  </a:lnTo>
                  <a:lnTo>
                    <a:pt x="1156365" y="689822"/>
                  </a:lnTo>
                  <a:lnTo>
                    <a:pt x="1157066" y="689473"/>
                  </a:lnTo>
                  <a:lnTo>
                    <a:pt x="1157767" y="689121"/>
                  </a:lnTo>
                  <a:lnTo>
                    <a:pt x="1158468" y="688772"/>
                  </a:lnTo>
                  <a:lnTo>
                    <a:pt x="1159169" y="688421"/>
                  </a:lnTo>
                  <a:lnTo>
                    <a:pt x="1159870" y="688069"/>
                  </a:lnTo>
                  <a:lnTo>
                    <a:pt x="1160221" y="687369"/>
                  </a:lnTo>
                  <a:lnTo>
                    <a:pt x="1160922" y="687020"/>
                  </a:lnTo>
                  <a:lnTo>
                    <a:pt x="1161623" y="686668"/>
                  </a:lnTo>
                  <a:lnTo>
                    <a:pt x="1162324" y="686316"/>
                  </a:lnTo>
                  <a:lnTo>
                    <a:pt x="1163025" y="685616"/>
                  </a:lnTo>
                  <a:lnTo>
                    <a:pt x="1163726" y="685267"/>
                  </a:lnTo>
                  <a:lnTo>
                    <a:pt x="1164427" y="684916"/>
                  </a:lnTo>
                  <a:lnTo>
                    <a:pt x="1165128" y="684215"/>
                  </a:lnTo>
                  <a:lnTo>
                    <a:pt x="1165479" y="683863"/>
                  </a:lnTo>
                  <a:lnTo>
                    <a:pt x="1166180" y="683163"/>
                  </a:lnTo>
                  <a:lnTo>
                    <a:pt x="1166881" y="682463"/>
                  </a:lnTo>
                  <a:lnTo>
                    <a:pt x="1167582" y="682111"/>
                  </a:lnTo>
                  <a:lnTo>
                    <a:pt x="1168283" y="681410"/>
                  </a:lnTo>
                  <a:lnTo>
                    <a:pt x="1168984" y="681059"/>
                  </a:lnTo>
                  <a:lnTo>
                    <a:pt x="1169685" y="680358"/>
                  </a:lnTo>
                  <a:lnTo>
                    <a:pt x="1170035" y="679658"/>
                  </a:lnTo>
                  <a:lnTo>
                    <a:pt x="1170736" y="678957"/>
                  </a:lnTo>
                  <a:lnTo>
                    <a:pt x="1171437" y="678257"/>
                  </a:lnTo>
                  <a:lnTo>
                    <a:pt x="1172138" y="677905"/>
                  </a:lnTo>
                  <a:lnTo>
                    <a:pt x="1172839" y="677205"/>
                  </a:lnTo>
                  <a:lnTo>
                    <a:pt x="1173540" y="676504"/>
                  </a:lnTo>
                  <a:lnTo>
                    <a:pt x="1174242" y="675801"/>
                  </a:lnTo>
                  <a:lnTo>
                    <a:pt x="1174592" y="675100"/>
                  </a:lnTo>
                  <a:lnTo>
                    <a:pt x="1175293" y="674400"/>
                  </a:lnTo>
                  <a:lnTo>
                    <a:pt x="1175994" y="673700"/>
                  </a:lnTo>
                  <a:lnTo>
                    <a:pt x="1176695" y="672999"/>
                  </a:lnTo>
                  <a:lnTo>
                    <a:pt x="1177396" y="671947"/>
                  </a:lnTo>
                  <a:lnTo>
                    <a:pt x="1178097" y="671246"/>
                  </a:lnTo>
                  <a:lnTo>
                    <a:pt x="1178798" y="670543"/>
                  </a:lnTo>
                  <a:lnTo>
                    <a:pt x="1179149" y="669843"/>
                  </a:lnTo>
                  <a:lnTo>
                    <a:pt x="1179850" y="668790"/>
                  </a:lnTo>
                  <a:lnTo>
                    <a:pt x="1180551" y="668090"/>
                  </a:lnTo>
                  <a:lnTo>
                    <a:pt x="1181252" y="667390"/>
                  </a:lnTo>
                  <a:lnTo>
                    <a:pt x="1181953" y="666337"/>
                  </a:lnTo>
                  <a:lnTo>
                    <a:pt x="1182654" y="665637"/>
                  </a:lnTo>
                  <a:lnTo>
                    <a:pt x="1183355" y="664585"/>
                  </a:lnTo>
                  <a:lnTo>
                    <a:pt x="1183706" y="663884"/>
                  </a:lnTo>
                  <a:lnTo>
                    <a:pt x="1184407" y="662832"/>
                  </a:lnTo>
                  <a:lnTo>
                    <a:pt x="1185108" y="662132"/>
                  </a:lnTo>
                  <a:lnTo>
                    <a:pt x="1185809" y="661080"/>
                  </a:lnTo>
                  <a:lnTo>
                    <a:pt x="1186510" y="660027"/>
                  </a:lnTo>
                  <a:lnTo>
                    <a:pt x="1187211" y="659327"/>
                  </a:lnTo>
                  <a:lnTo>
                    <a:pt x="1187912" y="658275"/>
                  </a:lnTo>
                  <a:lnTo>
                    <a:pt x="1188262" y="657226"/>
                  </a:lnTo>
                  <a:lnTo>
                    <a:pt x="1188963" y="656174"/>
                  </a:lnTo>
                  <a:lnTo>
                    <a:pt x="1189664" y="655473"/>
                  </a:lnTo>
                  <a:lnTo>
                    <a:pt x="1190365" y="654421"/>
                  </a:lnTo>
                  <a:lnTo>
                    <a:pt x="1191066" y="653369"/>
                  </a:lnTo>
                  <a:lnTo>
                    <a:pt x="1191768" y="652317"/>
                  </a:lnTo>
                  <a:lnTo>
                    <a:pt x="1192469" y="651264"/>
                  </a:lnTo>
                  <a:lnTo>
                    <a:pt x="1192819" y="650215"/>
                  </a:lnTo>
                  <a:lnTo>
                    <a:pt x="1193520" y="649163"/>
                  </a:lnTo>
                  <a:lnTo>
                    <a:pt x="1194221" y="648111"/>
                  </a:lnTo>
                  <a:lnTo>
                    <a:pt x="1194922" y="647059"/>
                  </a:lnTo>
                  <a:lnTo>
                    <a:pt x="1195623" y="645658"/>
                  </a:lnTo>
                  <a:lnTo>
                    <a:pt x="1196324" y="644606"/>
                  </a:lnTo>
                  <a:lnTo>
                    <a:pt x="1197025" y="643554"/>
                  </a:lnTo>
                  <a:lnTo>
                    <a:pt x="1197726" y="642501"/>
                  </a:lnTo>
                  <a:lnTo>
                    <a:pt x="1198077" y="641452"/>
                  </a:lnTo>
                  <a:lnTo>
                    <a:pt x="1198778" y="640048"/>
                  </a:lnTo>
                  <a:lnTo>
                    <a:pt x="1199479" y="638996"/>
                  </a:lnTo>
                  <a:lnTo>
                    <a:pt x="1200180" y="637595"/>
                  </a:lnTo>
                  <a:lnTo>
                    <a:pt x="1200881" y="636543"/>
                  </a:lnTo>
                  <a:lnTo>
                    <a:pt x="1201582" y="635491"/>
                  </a:lnTo>
                  <a:lnTo>
                    <a:pt x="1202283" y="634090"/>
                  </a:lnTo>
                  <a:lnTo>
                    <a:pt x="1202634" y="633038"/>
                  </a:lnTo>
                  <a:lnTo>
                    <a:pt x="1203335" y="631637"/>
                  </a:lnTo>
                  <a:lnTo>
                    <a:pt x="1204036" y="630585"/>
                  </a:lnTo>
                  <a:lnTo>
                    <a:pt x="1204737" y="629184"/>
                  </a:lnTo>
                  <a:lnTo>
                    <a:pt x="1205438" y="627780"/>
                  </a:lnTo>
                  <a:lnTo>
                    <a:pt x="1206139" y="626728"/>
                  </a:lnTo>
                  <a:lnTo>
                    <a:pt x="1206840" y="625327"/>
                  </a:lnTo>
                  <a:lnTo>
                    <a:pt x="1207190" y="623926"/>
                  </a:lnTo>
                  <a:lnTo>
                    <a:pt x="1207891" y="622522"/>
                  </a:lnTo>
                  <a:lnTo>
                    <a:pt x="1208592" y="621470"/>
                  </a:lnTo>
                  <a:lnTo>
                    <a:pt x="1209294" y="620069"/>
                  </a:lnTo>
                  <a:lnTo>
                    <a:pt x="1209995" y="618668"/>
                  </a:lnTo>
                  <a:lnTo>
                    <a:pt x="1210696" y="617265"/>
                  </a:lnTo>
                  <a:lnTo>
                    <a:pt x="1211397" y="615864"/>
                  </a:lnTo>
                  <a:lnTo>
                    <a:pt x="1211747" y="614460"/>
                  </a:lnTo>
                  <a:lnTo>
                    <a:pt x="1212448" y="613059"/>
                  </a:lnTo>
                  <a:lnTo>
                    <a:pt x="1213149" y="611658"/>
                  </a:lnTo>
                  <a:lnTo>
                    <a:pt x="1213850" y="610254"/>
                  </a:lnTo>
                  <a:lnTo>
                    <a:pt x="1214551" y="608853"/>
                  </a:lnTo>
                  <a:lnTo>
                    <a:pt x="1215252" y="607449"/>
                  </a:lnTo>
                  <a:lnTo>
                    <a:pt x="1215953" y="606049"/>
                  </a:lnTo>
                  <a:lnTo>
                    <a:pt x="1216304" y="604648"/>
                  </a:lnTo>
                  <a:lnTo>
                    <a:pt x="1217005" y="603244"/>
                  </a:lnTo>
                  <a:lnTo>
                    <a:pt x="1217706" y="601491"/>
                  </a:lnTo>
                  <a:lnTo>
                    <a:pt x="1218407" y="600090"/>
                  </a:lnTo>
                  <a:lnTo>
                    <a:pt x="1219108" y="598686"/>
                  </a:lnTo>
                  <a:lnTo>
                    <a:pt x="1219809" y="597286"/>
                  </a:lnTo>
                  <a:lnTo>
                    <a:pt x="1220510" y="595533"/>
                  </a:lnTo>
                  <a:lnTo>
                    <a:pt x="1220861" y="594132"/>
                  </a:lnTo>
                  <a:lnTo>
                    <a:pt x="1221562" y="592379"/>
                  </a:lnTo>
                  <a:lnTo>
                    <a:pt x="1222263" y="590976"/>
                  </a:lnTo>
                  <a:lnTo>
                    <a:pt x="1222964" y="589575"/>
                  </a:lnTo>
                  <a:lnTo>
                    <a:pt x="1223665" y="587822"/>
                  </a:lnTo>
                  <a:lnTo>
                    <a:pt x="1224366" y="586418"/>
                  </a:lnTo>
                  <a:lnTo>
                    <a:pt x="1225067" y="584666"/>
                  </a:lnTo>
                  <a:lnTo>
                    <a:pt x="1225417" y="583265"/>
                  </a:lnTo>
                  <a:lnTo>
                    <a:pt x="1226118" y="581512"/>
                  </a:lnTo>
                  <a:lnTo>
                    <a:pt x="1226820" y="579760"/>
                  </a:lnTo>
                  <a:lnTo>
                    <a:pt x="1227521" y="578359"/>
                  </a:lnTo>
                  <a:lnTo>
                    <a:pt x="1228222" y="576606"/>
                  </a:lnTo>
                  <a:lnTo>
                    <a:pt x="1228923" y="574853"/>
                  </a:lnTo>
                  <a:lnTo>
                    <a:pt x="1229624" y="573450"/>
                  </a:lnTo>
                  <a:lnTo>
                    <a:pt x="1230325" y="571697"/>
                  </a:lnTo>
                  <a:lnTo>
                    <a:pt x="1230675" y="569944"/>
                  </a:lnTo>
                  <a:lnTo>
                    <a:pt x="1231376" y="568192"/>
                  </a:lnTo>
                  <a:lnTo>
                    <a:pt x="1232077" y="566791"/>
                  </a:lnTo>
                  <a:lnTo>
                    <a:pt x="1232778" y="565038"/>
                  </a:lnTo>
                  <a:lnTo>
                    <a:pt x="1233479" y="563286"/>
                  </a:lnTo>
                  <a:lnTo>
                    <a:pt x="1234180" y="561533"/>
                  </a:lnTo>
                  <a:lnTo>
                    <a:pt x="1234881" y="559781"/>
                  </a:lnTo>
                  <a:lnTo>
                    <a:pt x="1235232" y="558028"/>
                  </a:lnTo>
                  <a:lnTo>
                    <a:pt x="1235933" y="556275"/>
                  </a:lnTo>
                  <a:lnTo>
                    <a:pt x="1236634" y="554523"/>
                  </a:lnTo>
                  <a:lnTo>
                    <a:pt x="1237335" y="552770"/>
                  </a:lnTo>
                  <a:lnTo>
                    <a:pt x="1238036" y="551018"/>
                  </a:lnTo>
                  <a:lnTo>
                    <a:pt x="1238737" y="549265"/>
                  </a:lnTo>
                  <a:lnTo>
                    <a:pt x="1239438" y="547512"/>
                  </a:lnTo>
                  <a:lnTo>
                    <a:pt x="1239789" y="545760"/>
                  </a:lnTo>
                  <a:lnTo>
                    <a:pt x="1240490" y="544007"/>
                  </a:lnTo>
                  <a:lnTo>
                    <a:pt x="1241191" y="542255"/>
                  </a:lnTo>
                  <a:lnTo>
                    <a:pt x="1241892" y="540502"/>
                  </a:lnTo>
                  <a:lnTo>
                    <a:pt x="1242593" y="538749"/>
                  </a:lnTo>
                  <a:lnTo>
                    <a:pt x="1243294" y="536645"/>
                  </a:lnTo>
                  <a:lnTo>
                    <a:pt x="1243995" y="534892"/>
                  </a:lnTo>
                  <a:lnTo>
                    <a:pt x="1244346" y="533140"/>
                  </a:lnTo>
                  <a:lnTo>
                    <a:pt x="1245047" y="531387"/>
                  </a:lnTo>
                  <a:lnTo>
                    <a:pt x="1245748" y="529286"/>
                  </a:lnTo>
                  <a:lnTo>
                    <a:pt x="1246449" y="527533"/>
                  </a:lnTo>
                  <a:lnTo>
                    <a:pt x="1247150" y="525781"/>
                  </a:lnTo>
                  <a:lnTo>
                    <a:pt x="1247851" y="523676"/>
                  </a:lnTo>
                  <a:lnTo>
                    <a:pt x="1248552" y="521924"/>
                  </a:lnTo>
                  <a:lnTo>
                    <a:pt x="1248902" y="520171"/>
                  </a:lnTo>
                  <a:lnTo>
                    <a:pt x="1249603" y="518067"/>
                  </a:lnTo>
                  <a:lnTo>
                    <a:pt x="1250304" y="516314"/>
                  </a:lnTo>
                  <a:lnTo>
                    <a:pt x="1251005" y="514213"/>
                  </a:lnTo>
                  <a:lnTo>
                    <a:pt x="1251706" y="512460"/>
                  </a:lnTo>
                  <a:lnTo>
                    <a:pt x="1252407" y="510708"/>
                  </a:lnTo>
                  <a:lnTo>
                    <a:pt x="1253109" y="508603"/>
                  </a:lnTo>
                  <a:lnTo>
                    <a:pt x="1253459" y="506502"/>
                  </a:lnTo>
                  <a:lnTo>
                    <a:pt x="1254160" y="504749"/>
                  </a:lnTo>
                  <a:lnTo>
                    <a:pt x="1254861" y="502645"/>
                  </a:lnTo>
                  <a:lnTo>
                    <a:pt x="1255562" y="500893"/>
                  </a:lnTo>
                  <a:lnTo>
                    <a:pt x="1256263" y="498788"/>
                  </a:lnTo>
                  <a:lnTo>
                    <a:pt x="1256964" y="497036"/>
                  </a:lnTo>
                  <a:lnTo>
                    <a:pt x="1257665" y="494934"/>
                  </a:lnTo>
                  <a:lnTo>
                    <a:pt x="1258016" y="492830"/>
                  </a:lnTo>
                  <a:lnTo>
                    <a:pt x="1258717" y="491077"/>
                  </a:lnTo>
                  <a:lnTo>
                    <a:pt x="1259418" y="488976"/>
                  </a:lnTo>
                  <a:lnTo>
                    <a:pt x="1260119" y="486872"/>
                  </a:lnTo>
                  <a:lnTo>
                    <a:pt x="1260820" y="485119"/>
                  </a:lnTo>
                  <a:lnTo>
                    <a:pt x="1261521" y="483015"/>
                  </a:lnTo>
                  <a:lnTo>
                    <a:pt x="1262222" y="480914"/>
                  </a:lnTo>
                  <a:lnTo>
                    <a:pt x="1262923" y="479161"/>
                  </a:lnTo>
                  <a:lnTo>
                    <a:pt x="1263274" y="477057"/>
                  </a:lnTo>
                  <a:lnTo>
                    <a:pt x="1263975" y="474955"/>
                  </a:lnTo>
                  <a:lnTo>
                    <a:pt x="1264676" y="472851"/>
                  </a:lnTo>
                  <a:lnTo>
                    <a:pt x="1265377" y="470747"/>
                  </a:lnTo>
                  <a:lnTo>
                    <a:pt x="1266078" y="468994"/>
                  </a:lnTo>
                  <a:lnTo>
                    <a:pt x="1266779" y="466893"/>
                  </a:lnTo>
                  <a:lnTo>
                    <a:pt x="1267480" y="464788"/>
                  </a:lnTo>
                  <a:lnTo>
                    <a:pt x="1267830" y="462687"/>
                  </a:lnTo>
                  <a:lnTo>
                    <a:pt x="1268531" y="460583"/>
                  </a:lnTo>
                  <a:lnTo>
                    <a:pt x="1269232" y="458478"/>
                  </a:lnTo>
                  <a:lnTo>
                    <a:pt x="1269933" y="456377"/>
                  </a:lnTo>
                  <a:lnTo>
                    <a:pt x="1270635" y="454273"/>
                  </a:lnTo>
                  <a:lnTo>
                    <a:pt x="1271336" y="452520"/>
                  </a:lnTo>
                  <a:lnTo>
                    <a:pt x="1272037" y="450419"/>
                  </a:lnTo>
                  <a:lnTo>
                    <a:pt x="1272387" y="448315"/>
                  </a:lnTo>
                  <a:lnTo>
                    <a:pt x="1273088" y="446210"/>
                  </a:lnTo>
                  <a:lnTo>
                    <a:pt x="1273789" y="444109"/>
                  </a:lnTo>
                  <a:lnTo>
                    <a:pt x="1274490" y="442005"/>
                  </a:lnTo>
                  <a:lnTo>
                    <a:pt x="1275191" y="439903"/>
                  </a:lnTo>
                  <a:lnTo>
                    <a:pt x="1275892" y="437799"/>
                  </a:lnTo>
                  <a:lnTo>
                    <a:pt x="1276593" y="435695"/>
                  </a:lnTo>
                  <a:lnTo>
                    <a:pt x="1276944" y="433593"/>
                  </a:lnTo>
                  <a:lnTo>
                    <a:pt x="1277645" y="431489"/>
                  </a:lnTo>
                  <a:lnTo>
                    <a:pt x="1278346" y="429388"/>
                  </a:lnTo>
                  <a:lnTo>
                    <a:pt x="1279047" y="427283"/>
                  </a:lnTo>
                  <a:lnTo>
                    <a:pt x="1279748" y="425179"/>
                  </a:lnTo>
                  <a:lnTo>
                    <a:pt x="1280449" y="423078"/>
                  </a:lnTo>
                  <a:lnTo>
                    <a:pt x="1281150" y="420625"/>
                  </a:lnTo>
                  <a:lnTo>
                    <a:pt x="1281501" y="418520"/>
                  </a:lnTo>
                  <a:lnTo>
                    <a:pt x="1282202" y="416416"/>
                  </a:lnTo>
                  <a:lnTo>
                    <a:pt x="1282903" y="414315"/>
                  </a:lnTo>
                  <a:lnTo>
                    <a:pt x="1283604" y="412210"/>
                  </a:lnTo>
                  <a:lnTo>
                    <a:pt x="1284305" y="410109"/>
                  </a:lnTo>
                  <a:lnTo>
                    <a:pt x="1285006" y="408005"/>
                  </a:lnTo>
                  <a:lnTo>
                    <a:pt x="1285707" y="405900"/>
                  </a:lnTo>
                  <a:lnTo>
                    <a:pt x="1286057" y="403799"/>
                  </a:lnTo>
                  <a:lnTo>
                    <a:pt x="1286758" y="401346"/>
                  </a:lnTo>
                  <a:lnTo>
                    <a:pt x="1287459" y="399242"/>
                  </a:lnTo>
                  <a:lnTo>
                    <a:pt x="1288161" y="397137"/>
                  </a:lnTo>
                  <a:lnTo>
                    <a:pt x="1288862" y="395036"/>
                  </a:lnTo>
                  <a:lnTo>
                    <a:pt x="1289563" y="392932"/>
                  </a:lnTo>
                  <a:lnTo>
                    <a:pt x="1290264" y="390830"/>
                  </a:lnTo>
                  <a:lnTo>
                    <a:pt x="1290614" y="388374"/>
                  </a:lnTo>
                  <a:lnTo>
                    <a:pt x="1291315" y="386273"/>
                  </a:lnTo>
                  <a:lnTo>
                    <a:pt x="1292016" y="384169"/>
                  </a:lnTo>
                  <a:lnTo>
                    <a:pt x="1292717" y="382067"/>
                  </a:lnTo>
                  <a:lnTo>
                    <a:pt x="1293418" y="379963"/>
                  </a:lnTo>
                  <a:lnTo>
                    <a:pt x="1294119" y="377859"/>
                  </a:lnTo>
                  <a:lnTo>
                    <a:pt x="1294820" y="375406"/>
                  </a:lnTo>
                  <a:lnTo>
                    <a:pt x="1295521" y="373304"/>
                  </a:lnTo>
                  <a:lnTo>
                    <a:pt x="1295872" y="371200"/>
                  </a:lnTo>
                  <a:lnTo>
                    <a:pt x="1296573" y="369096"/>
                  </a:lnTo>
                  <a:lnTo>
                    <a:pt x="1297274" y="366995"/>
                  </a:lnTo>
                  <a:lnTo>
                    <a:pt x="1297975" y="364541"/>
                  </a:lnTo>
                  <a:lnTo>
                    <a:pt x="1298676" y="362437"/>
                  </a:lnTo>
                  <a:lnTo>
                    <a:pt x="1299377" y="360333"/>
                  </a:lnTo>
                  <a:lnTo>
                    <a:pt x="1300078" y="358232"/>
                  </a:lnTo>
                  <a:lnTo>
                    <a:pt x="1300429" y="355778"/>
                  </a:lnTo>
                  <a:lnTo>
                    <a:pt x="1301130" y="353674"/>
                  </a:lnTo>
                  <a:lnTo>
                    <a:pt x="1301831" y="351570"/>
                  </a:lnTo>
                  <a:lnTo>
                    <a:pt x="1302532" y="349469"/>
                  </a:lnTo>
                  <a:lnTo>
                    <a:pt x="1303233" y="347364"/>
                  </a:lnTo>
                  <a:lnTo>
                    <a:pt x="1303233" y="347015"/>
                  </a:lnTo>
                </a:path>
              </a:pathLst>
            </a:custGeom>
            <a:ln w="525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767" y="1289210"/>
              <a:ext cx="1303655" cy="347980"/>
            </a:xfrm>
            <a:custGeom>
              <a:avLst/>
              <a:gdLst/>
              <a:ahLst/>
              <a:cxnLst/>
              <a:rect l="l" t="t" r="r" b="b"/>
              <a:pathLst>
                <a:path w="1303654" h="347980">
                  <a:moveTo>
                    <a:pt x="0" y="345963"/>
                  </a:moveTo>
                  <a:lnTo>
                    <a:pt x="701" y="346664"/>
                  </a:lnTo>
                  <a:lnTo>
                    <a:pt x="2453" y="346664"/>
                  </a:lnTo>
                  <a:lnTo>
                    <a:pt x="3154" y="346312"/>
                  </a:lnTo>
                  <a:lnTo>
                    <a:pt x="5257" y="346312"/>
                  </a:lnTo>
                  <a:lnTo>
                    <a:pt x="5608" y="346664"/>
                  </a:lnTo>
                  <a:lnTo>
                    <a:pt x="6309" y="347015"/>
                  </a:lnTo>
                  <a:lnTo>
                    <a:pt x="325983" y="347015"/>
                  </a:lnTo>
                  <a:lnTo>
                    <a:pt x="326684" y="347364"/>
                  </a:lnTo>
                  <a:lnTo>
                    <a:pt x="328437" y="347364"/>
                  </a:lnTo>
                  <a:lnTo>
                    <a:pt x="329138" y="347716"/>
                  </a:lnTo>
                  <a:lnTo>
                    <a:pt x="330540" y="347716"/>
                  </a:lnTo>
                  <a:lnTo>
                    <a:pt x="331241" y="344911"/>
                  </a:lnTo>
                  <a:lnTo>
                    <a:pt x="331591" y="333695"/>
                  </a:lnTo>
                  <a:lnTo>
                    <a:pt x="332292" y="326685"/>
                  </a:lnTo>
                  <a:lnTo>
                    <a:pt x="332994" y="322828"/>
                  </a:lnTo>
                  <a:lnTo>
                    <a:pt x="333695" y="320023"/>
                  </a:lnTo>
                  <a:lnTo>
                    <a:pt x="334396" y="317922"/>
                  </a:lnTo>
                  <a:lnTo>
                    <a:pt x="335097" y="315469"/>
                  </a:lnTo>
                  <a:lnTo>
                    <a:pt x="335798" y="313364"/>
                  </a:lnTo>
                  <a:lnTo>
                    <a:pt x="336148" y="311260"/>
                  </a:lnTo>
                  <a:lnTo>
                    <a:pt x="336849" y="308807"/>
                  </a:lnTo>
                  <a:lnTo>
                    <a:pt x="337550" y="306706"/>
                  </a:lnTo>
                  <a:lnTo>
                    <a:pt x="338251" y="304601"/>
                  </a:lnTo>
                  <a:lnTo>
                    <a:pt x="338952" y="302497"/>
                  </a:lnTo>
                  <a:lnTo>
                    <a:pt x="339653" y="300396"/>
                  </a:lnTo>
                  <a:lnTo>
                    <a:pt x="340354" y="298291"/>
                  </a:lnTo>
                  <a:lnTo>
                    <a:pt x="340705" y="295838"/>
                  </a:lnTo>
                  <a:lnTo>
                    <a:pt x="341406" y="293735"/>
                  </a:lnTo>
                  <a:lnTo>
                    <a:pt x="342107" y="291632"/>
                  </a:lnTo>
                  <a:lnTo>
                    <a:pt x="342808" y="289529"/>
                  </a:lnTo>
                  <a:lnTo>
                    <a:pt x="343509" y="287426"/>
                  </a:lnTo>
                  <a:lnTo>
                    <a:pt x="344210" y="285323"/>
                  </a:lnTo>
                  <a:lnTo>
                    <a:pt x="344911" y="282869"/>
                  </a:lnTo>
                  <a:lnTo>
                    <a:pt x="345262" y="280766"/>
                  </a:lnTo>
                  <a:lnTo>
                    <a:pt x="345963" y="278663"/>
                  </a:lnTo>
                  <a:lnTo>
                    <a:pt x="346664" y="276560"/>
                  </a:lnTo>
                  <a:lnTo>
                    <a:pt x="347365" y="274457"/>
                  </a:lnTo>
                  <a:lnTo>
                    <a:pt x="348066" y="272354"/>
                  </a:lnTo>
                  <a:lnTo>
                    <a:pt x="348767" y="270250"/>
                  </a:lnTo>
                  <a:lnTo>
                    <a:pt x="349468" y="268147"/>
                  </a:lnTo>
                  <a:lnTo>
                    <a:pt x="350169" y="266044"/>
                  </a:lnTo>
                  <a:lnTo>
                    <a:pt x="350520" y="263941"/>
                  </a:lnTo>
                  <a:lnTo>
                    <a:pt x="351221" y="261838"/>
                  </a:lnTo>
                  <a:lnTo>
                    <a:pt x="351922" y="259735"/>
                  </a:lnTo>
                  <a:lnTo>
                    <a:pt x="352623" y="257632"/>
                  </a:lnTo>
                  <a:lnTo>
                    <a:pt x="353324" y="255529"/>
                  </a:lnTo>
                  <a:lnTo>
                    <a:pt x="354025" y="253425"/>
                  </a:lnTo>
                  <a:lnTo>
                    <a:pt x="354726" y="251322"/>
                  </a:lnTo>
                  <a:lnTo>
                    <a:pt x="355076" y="249219"/>
                  </a:lnTo>
                  <a:lnTo>
                    <a:pt x="355777" y="247116"/>
                  </a:lnTo>
                  <a:lnTo>
                    <a:pt x="356478" y="245013"/>
                  </a:lnTo>
                  <a:lnTo>
                    <a:pt x="357179" y="242910"/>
                  </a:lnTo>
                  <a:lnTo>
                    <a:pt x="357880" y="240807"/>
                  </a:lnTo>
                  <a:lnTo>
                    <a:pt x="358581" y="238704"/>
                  </a:lnTo>
                  <a:lnTo>
                    <a:pt x="359283" y="236601"/>
                  </a:lnTo>
                  <a:lnTo>
                    <a:pt x="359633" y="234497"/>
                  </a:lnTo>
                  <a:lnTo>
                    <a:pt x="360334" y="232394"/>
                  </a:lnTo>
                  <a:lnTo>
                    <a:pt x="361035" y="230291"/>
                  </a:lnTo>
                  <a:lnTo>
                    <a:pt x="361736" y="228539"/>
                  </a:lnTo>
                  <a:lnTo>
                    <a:pt x="362437" y="226435"/>
                  </a:lnTo>
                  <a:lnTo>
                    <a:pt x="363138" y="224332"/>
                  </a:lnTo>
                  <a:lnTo>
                    <a:pt x="363839" y="222229"/>
                  </a:lnTo>
                  <a:lnTo>
                    <a:pt x="364190" y="220126"/>
                  </a:lnTo>
                  <a:lnTo>
                    <a:pt x="364891" y="218023"/>
                  </a:lnTo>
                  <a:lnTo>
                    <a:pt x="365592" y="216270"/>
                  </a:lnTo>
                  <a:lnTo>
                    <a:pt x="366293" y="214167"/>
                  </a:lnTo>
                  <a:lnTo>
                    <a:pt x="366994" y="212064"/>
                  </a:lnTo>
                  <a:lnTo>
                    <a:pt x="367695" y="209961"/>
                  </a:lnTo>
                  <a:lnTo>
                    <a:pt x="368396" y="208208"/>
                  </a:lnTo>
                  <a:lnTo>
                    <a:pt x="368747" y="206105"/>
                  </a:lnTo>
                  <a:lnTo>
                    <a:pt x="369448" y="204002"/>
                  </a:lnTo>
                  <a:lnTo>
                    <a:pt x="370149" y="202250"/>
                  </a:lnTo>
                  <a:lnTo>
                    <a:pt x="370850" y="200146"/>
                  </a:lnTo>
                  <a:lnTo>
                    <a:pt x="371551" y="198043"/>
                  </a:lnTo>
                  <a:lnTo>
                    <a:pt x="372252" y="196291"/>
                  </a:lnTo>
                  <a:lnTo>
                    <a:pt x="372953" y="194188"/>
                  </a:lnTo>
                  <a:lnTo>
                    <a:pt x="373303" y="192435"/>
                  </a:lnTo>
                  <a:lnTo>
                    <a:pt x="374004" y="190332"/>
                  </a:lnTo>
                  <a:lnTo>
                    <a:pt x="374705" y="188579"/>
                  </a:lnTo>
                  <a:lnTo>
                    <a:pt x="375406" y="186476"/>
                  </a:lnTo>
                  <a:lnTo>
                    <a:pt x="376107" y="184724"/>
                  </a:lnTo>
                  <a:lnTo>
                    <a:pt x="376809" y="182620"/>
                  </a:lnTo>
                  <a:lnTo>
                    <a:pt x="377510" y="180868"/>
                  </a:lnTo>
                  <a:lnTo>
                    <a:pt x="377860" y="178765"/>
                  </a:lnTo>
                  <a:lnTo>
                    <a:pt x="378561" y="177012"/>
                  </a:lnTo>
                  <a:lnTo>
                    <a:pt x="379262" y="174909"/>
                  </a:lnTo>
                  <a:lnTo>
                    <a:pt x="379963" y="173156"/>
                  </a:lnTo>
                  <a:lnTo>
                    <a:pt x="380664" y="171053"/>
                  </a:lnTo>
                  <a:lnTo>
                    <a:pt x="381365" y="169301"/>
                  </a:lnTo>
                  <a:lnTo>
                    <a:pt x="382066" y="167548"/>
                  </a:lnTo>
                  <a:lnTo>
                    <a:pt x="382767" y="165445"/>
                  </a:lnTo>
                  <a:lnTo>
                    <a:pt x="383118" y="163692"/>
                  </a:lnTo>
                  <a:lnTo>
                    <a:pt x="383819" y="161940"/>
                  </a:lnTo>
                  <a:lnTo>
                    <a:pt x="384520" y="160187"/>
                  </a:lnTo>
                  <a:lnTo>
                    <a:pt x="385221" y="158084"/>
                  </a:lnTo>
                  <a:lnTo>
                    <a:pt x="385922" y="156331"/>
                  </a:lnTo>
                  <a:lnTo>
                    <a:pt x="386623" y="154579"/>
                  </a:lnTo>
                  <a:lnTo>
                    <a:pt x="387324" y="152826"/>
                  </a:lnTo>
                  <a:lnTo>
                    <a:pt x="387675" y="151074"/>
                  </a:lnTo>
                  <a:lnTo>
                    <a:pt x="388376" y="149321"/>
                  </a:lnTo>
                  <a:lnTo>
                    <a:pt x="389077" y="147568"/>
                  </a:lnTo>
                  <a:lnTo>
                    <a:pt x="389778" y="145465"/>
                  </a:lnTo>
                  <a:lnTo>
                    <a:pt x="390479" y="143713"/>
                  </a:lnTo>
                  <a:lnTo>
                    <a:pt x="391180" y="141960"/>
                  </a:lnTo>
                  <a:lnTo>
                    <a:pt x="391881" y="140208"/>
                  </a:lnTo>
                  <a:lnTo>
                    <a:pt x="392231" y="138455"/>
                  </a:lnTo>
                  <a:lnTo>
                    <a:pt x="392932" y="136702"/>
                  </a:lnTo>
                  <a:lnTo>
                    <a:pt x="393633" y="134950"/>
                  </a:lnTo>
                  <a:lnTo>
                    <a:pt x="394335" y="133548"/>
                  </a:lnTo>
                  <a:lnTo>
                    <a:pt x="395036" y="131795"/>
                  </a:lnTo>
                  <a:lnTo>
                    <a:pt x="395737" y="130042"/>
                  </a:lnTo>
                  <a:lnTo>
                    <a:pt x="396438" y="128290"/>
                  </a:lnTo>
                  <a:lnTo>
                    <a:pt x="396788" y="126537"/>
                  </a:lnTo>
                  <a:lnTo>
                    <a:pt x="397489" y="124785"/>
                  </a:lnTo>
                  <a:lnTo>
                    <a:pt x="398190" y="123383"/>
                  </a:lnTo>
                  <a:lnTo>
                    <a:pt x="398891" y="121630"/>
                  </a:lnTo>
                  <a:lnTo>
                    <a:pt x="399592" y="119877"/>
                  </a:lnTo>
                  <a:lnTo>
                    <a:pt x="400293" y="118125"/>
                  </a:lnTo>
                  <a:lnTo>
                    <a:pt x="400994" y="116723"/>
                  </a:lnTo>
                  <a:lnTo>
                    <a:pt x="401345" y="114970"/>
                  </a:lnTo>
                  <a:lnTo>
                    <a:pt x="402046" y="113217"/>
                  </a:lnTo>
                  <a:lnTo>
                    <a:pt x="402747" y="111815"/>
                  </a:lnTo>
                  <a:lnTo>
                    <a:pt x="403448" y="110063"/>
                  </a:lnTo>
                  <a:lnTo>
                    <a:pt x="404149" y="108661"/>
                  </a:lnTo>
                  <a:lnTo>
                    <a:pt x="404850" y="106908"/>
                  </a:lnTo>
                  <a:lnTo>
                    <a:pt x="405551" y="105506"/>
                  </a:lnTo>
                  <a:lnTo>
                    <a:pt x="405902" y="103753"/>
                  </a:lnTo>
                  <a:lnTo>
                    <a:pt x="406603" y="102351"/>
                  </a:lnTo>
                  <a:lnTo>
                    <a:pt x="407304" y="100949"/>
                  </a:lnTo>
                  <a:lnTo>
                    <a:pt x="408005" y="99197"/>
                  </a:lnTo>
                  <a:lnTo>
                    <a:pt x="408706" y="97795"/>
                  </a:lnTo>
                  <a:lnTo>
                    <a:pt x="409407" y="96393"/>
                  </a:lnTo>
                  <a:lnTo>
                    <a:pt x="410108" y="94640"/>
                  </a:lnTo>
                  <a:lnTo>
                    <a:pt x="410458" y="93238"/>
                  </a:lnTo>
                  <a:lnTo>
                    <a:pt x="411159" y="91836"/>
                  </a:lnTo>
                  <a:lnTo>
                    <a:pt x="411861" y="90434"/>
                  </a:lnTo>
                  <a:lnTo>
                    <a:pt x="412562" y="88681"/>
                  </a:lnTo>
                  <a:lnTo>
                    <a:pt x="413263" y="87279"/>
                  </a:lnTo>
                  <a:lnTo>
                    <a:pt x="413964" y="85877"/>
                  </a:lnTo>
                  <a:lnTo>
                    <a:pt x="414665" y="84475"/>
                  </a:lnTo>
                  <a:lnTo>
                    <a:pt x="415366" y="83073"/>
                  </a:lnTo>
                  <a:lnTo>
                    <a:pt x="415716" y="81671"/>
                  </a:lnTo>
                  <a:lnTo>
                    <a:pt x="416417" y="80269"/>
                  </a:lnTo>
                  <a:lnTo>
                    <a:pt x="417118" y="78867"/>
                  </a:lnTo>
                  <a:lnTo>
                    <a:pt x="417819" y="77464"/>
                  </a:lnTo>
                  <a:lnTo>
                    <a:pt x="418520" y="76062"/>
                  </a:lnTo>
                  <a:lnTo>
                    <a:pt x="419221" y="74660"/>
                  </a:lnTo>
                  <a:lnTo>
                    <a:pt x="419922" y="73258"/>
                  </a:lnTo>
                  <a:lnTo>
                    <a:pt x="420273" y="72207"/>
                  </a:lnTo>
                  <a:lnTo>
                    <a:pt x="420974" y="70805"/>
                  </a:lnTo>
                  <a:lnTo>
                    <a:pt x="421675" y="69402"/>
                  </a:lnTo>
                  <a:lnTo>
                    <a:pt x="422376" y="68000"/>
                  </a:lnTo>
                  <a:lnTo>
                    <a:pt x="423077" y="66949"/>
                  </a:lnTo>
                  <a:lnTo>
                    <a:pt x="423778" y="65547"/>
                  </a:lnTo>
                  <a:lnTo>
                    <a:pt x="424479" y="64145"/>
                  </a:lnTo>
                  <a:lnTo>
                    <a:pt x="424830" y="63093"/>
                  </a:lnTo>
                  <a:lnTo>
                    <a:pt x="425531" y="61691"/>
                  </a:lnTo>
                  <a:lnTo>
                    <a:pt x="426232" y="60639"/>
                  </a:lnTo>
                  <a:lnTo>
                    <a:pt x="426933" y="59237"/>
                  </a:lnTo>
                  <a:lnTo>
                    <a:pt x="427634" y="58186"/>
                  </a:lnTo>
                  <a:lnTo>
                    <a:pt x="428335" y="56784"/>
                  </a:lnTo>
                  <a:lnTo>
                    <a:pt x="429036" y="55732"/>
                  </a:lnTo>
                  <a:lnTo>
                    <a:pt x="429387" y="54681"/>
                  </a:lnTo>
                  <a:lnTo>
                    <a:pt x="430088" y="53279"/>
                  </a:lnTo>
                  <a:lnTo>
                    <a:pt x="430789" y="52227"/>
                  </a:lnTo>
                  <a:lnTo>
                    <a:pt x="431490" y="51175"/>
                  </a:lnTo>
                  <a:lnTo>
                    <a:pt x="432191" y="49773"/>
                  </a:lnTo>
                  <a:lnTo>
                    <a:pt x="432892" y="48722"/>
                  </a:lnTo>
                  <a:lnTo>
                    <a:pt x="433593" y="47670"/>
                  </a:lnTo>
                  <a:lnTo>
                    <a:pt x="433943" y="46619"/>
                  </a:lnTo>
                  <a:lnTo>
                    <a:pt x="434644" y="45567"/>
                  </a:lnTo>
                  <a:lnTo>
                    <a:pt x="435345" y="44516"/>
                  </a:lnTo>
                  <a:lnTo>
                    <a:pt x="436046" y="43464"/>
                  </a:lnTo>
                  <a:lnTo>
                    <a:pt x="436747" y="42412"/>
                  </a:lnTo>
                  <a:lnTo>
                    <a:pt x="437448" y="41361"/>
                  </a:lnTo>
                  <a:lnTo>
                    <a:pt x="438150" y="40309"/>
                  </a:lnTo>
                  <a:lnTo>
                    <a:pt x="438500" y="39258"/>
                  </a:lnTo>
                  <a:lnTo>
                    <a:pt x="439201" y="38206"/>
                  </a:lnTo>
                  <a:lnTo>
                    <a:pt x="439902" y="37155"/>
                  </a:lnTo>
                  <a:lnTo>
                    <a:pt x="440603" y="36454"/>
                  </a:lnTo>
                  <a:lnTo>
                    <a:pt x="441304" y="35402"/>
                  </a:lnTo>
                  <a:lnTo>
                    <a:pt x="442005" y="34350"/>
                  </a:lnTo>
                  <a:lnTo>
                    <a:pt x="442706" y="33299"/>
                  </a:lnTo>
                  <a:lnTo>
                    <a:pt x="443057" y="32598"/>
                  </a:lnTo>
                  <a:lnTo>
                    <a:pt x="443758" y="31546"/>
                  </a:lnTo>
                  <a:lnTo>
                    <a:pt x="444459" y="30845"/>
                  </a:lnTo>
                  <a:lnTo>
                    <a:pt x="445160" y="29794"/>
                  </a:lnTo>
                  <a:lnTo>
                    <a:pt x="445861" y="29093"/>
                  </a:lnTo>
                  <a:lnTo>
                    <a:pt x="446562" y="28041"/>
                  </a:lnTo>
                  <a:lnTo>
                    <a:pt x="447263" y="27340"/>
                  </a:lnTo>
                  <a:lnTo>
                    <a:pt x="447964" y="26289"/>
                  </a:lnTo>
                  <a:lnTo>
                    <a:pt x="448315" y="25587"/>
                  </a:lnTo>
                  <a:lnTo>
                    <a:pt x="449016" y="24886"/>
                  </a:lnTo>
                  <a:lnTo>
                    <a:pt x="449717" y="23835"/>
                  </a:lnTo>
                  <a:lnTo>
                    <a:pt x="450418" y="23134"/>
                  </a:lnTo>
                  <a:lnTo>
                    <a:pt x="451119" y="22433"/>
                  </a:lnTo>
                  <a:lnTo>
                    <a:pt x="451820" y="21732"/>
                  </a:lnTo>
                  <a:lnTo>
                    <a:pt x="452521" y="20680"/>
                  </a:lnTo>
                  <a:lnTo>
                    <a:pt x="452871" y="19979"/>
                  </a:lnTo>
                  <a:lnTo>
                    <a:pt x="453572" y="19278"/>
                  </a:lnTo>
                  <a:lnTo>
                    <a:pt x="454273" y="18577"/>
                  </a:lnTo>
                  <a:lnTo>
                    <a:pt x="454974" y="17876"/>
                  </a:lnTo>
                  <a:lnTo>
                    <a:pt x="455676" y="17175"/>
                  </a:lnTo>
                  <a:lnTo>
                    <a:pt x="456377" y="16474"/>
                  </a:lnTo>
                  <a:lnTo>
                    <a:pt x="457078" y="16123"/>
                  </a:lnTo>
                  <a:lnTo>
                    <a:pt x="457428" y="15422"/>
                  </a:lnTo>
                  <a:lnTo>
                    <a:pt x="458129" y="14721"/>
                  </a:lnTo>
                  <a:lnTo>
                    <a:pt x="458830" y="14020"/>
                  </a:lnTo>
                  <a:lnTo>
                    <a:pt x="459531" y="13319"/>
                  </a:lnTo>
                  <a:lnTo>
                    <a:pt x="460232" y="12969"/>
                  </a:lnTo>
                  <a:lnTo>
                    <a:pt x="460933" y="12268"/>
                  </a:lnTo>
                  <a:lnTo>
                    <a:pt x="461634" y="11567"/>
                  </a:lnTo>
                  <a:lnTo>
                    <a:pt x="461985" y="11216"/>
                  </a:lnTo>
                  <a:lnTo>
                    <a:pt x="462686" y="10515"/>
                  </a:lnTo>
                  <a:lnTo>
                    <a:pt x="463387" y="10165"/>
                  </a:lnTo>
                  <a:lnTo>
                    <a:pt x="464088" y="9464"/>
                  </a:lnTo>
                  <a:lnTo>
                    <a:pt x="464789" y="9113"/>
                  </a:lnTo>
                  <a:lnTo>
                    <a:pt x="465490" y="8412"/>
                  </a:lnTo>
                  <a:lnTo>
                    <a:pt x="466191" y="8061"/>
                  </a:lnTo>
                  <a:lnTo>
                    <a:pt x="466542" y="7711"/>
                  </a:lnTo>
                  <a:lnTo>
                    <a:pt x="467243" y="7010"/>
                  </a:lnTo>
                  <a:lnTo>
                    <a:pt x="467944" y="6659"/>
                  </a:lnTo>
                  <a:lnTo>
                    <a:pt x="468645" y="6309"/>
                  </a:lnTo>
                  <a:lnTo>
                    <a:pt x="469346" y="5958"/>
                  </a:lnTo>
                  <a:lnTo>
                    <a:pt x="470047" y="5608"/>
                  </a:lnTo>
                  <a:lnTo>
                    <a:pt x="470748" y="5257"/>
                  </a:lnTo>
                  <a:lnTo>
                    <a:pt x="471098" y="4907"/>
                  </a:lnTo>
                  <a:lnTo>
                    <a:pt x="471799" y="4556"/>
                  </a:lnTo>
                  <a:lnTo>
                    <a:pt x="472500" y="4206"/>
                  </a:lnTo>
                  <a:lnTo>
                    <a:pt x="473202" y="3855"/>
                  </a:lnTo>
                  <a:lnTo>
                    <a:pt x="473903" y="3505"/>
                  </a:lnTo>
                  <a:lnTo>
                    <a:pt x="474604" y="3154"/>
                  </a:lnTo>
                  <a:lnTo>
                    <a:pt x="475305" y="2804"/>
                  </a:lnTo>
                  <a:lnTo>
                    <a:pt x="475655" y="2453"/>
                  </a:lnTo>
                  <a:lnTo>
                    <a:pt x="476356" y="2453"/>
                  </a:lnTo>
                  <a:lnTo>
                    <a:pt x="477057" y="2103"/>
                  </a:lnTo>
                  <a:lnTo>
                    <a:pt x="477758" y="1752"/>
                  </a:lnTo>
                  <a:lnTo>
                    <a:pt x="478459" y="1752"/>
                  </a:lnTo>
                  <a:lnTo>
                    <a:pt x="479160" y="1402"/>
                  </a:lnTo>
                  <a:lnTo>
                    <a:pt x="479861" y="1051"/>
                  </a:lnTo>
                  <a:lnTo>
                    <a:pt x="480913" y="1051"/>
                  </a:lnTo>
                  <a:lnTo>
                    <a:pt x="481614" y="701"/>
                  </a:lnTo>
                  <a:lnTo>
                    <a:pt x="482315" y="701"/>
                  </a:lnTo>
                  <a:lnTo>
                    <a:pt x="483016" y="350"/>
                  </a:lnTo>
                  <a:lnTo>
                    <a:pt x="485119" y="350"/>
                  </a:lnTo>
                  <a:lnTo>
                    <a:pt x="485470" y="0"/>
                  </a:lnTo>
                  <a:lnTo>
                    <a:pt x="491429" y="0"/>
                  </a:lnTo>
                  <a:lnTo>
                    <a:pt x="492130" y="350"/>
                  </a:lnTo>
                  <a:lnTo>
                    <a:pt x="494233" y="350"/>
                  </a:lnTo>
                  <a:lnTo>
                    <a:pt x="494583" y="701"/>
                  </a:lnTo>
                  <a:lnTo>
                    <a:pt x="495284" y="701"/>
                  </a:lnTo>
                  <a:lnTo>
                    <a:pt x="495985" y="1051"/>
                  </a:lnTo>
                  <a:lnTo>
                    <a:pt x="496686" y="1051"/>
                  </a:lnTo>
                  <a:lnTo>
                    <a:pt x="497387" y="1402"/>
                  </a:lnTo>
                  <a:lnTo>
                    <a:pt x="498088" y="1402"/>
                  </a:lnTo>
                  <a:lnTo>
                    <a:pt x="498789" y="1752"/>
                  </a:lnTo>
                  <a:lnTo>
                    <a:pt x="499140" y="1752"/>
                  </a:lnTo>
                  <a:lnTo>
                    <a:pt x="499841" y="2103"/>
                  </a:lnTo>
                  <a:lnTo>
                    <a:pt x="500542" y="2453"/>
                  </a:lnTo>
                  <a:lnTo>
                    <a:pt x="501243" y="2453"/>
                  </a:lnTo>
                  <a:lnTo>
                    <a:pt x="501944" y="2804"/>
                  </a:lnTo>
                  <a:lnTo>
                    <a:pt x="502645" y="3154"/>
                  </a:lnTo>
                  <a:lnTo>
                    <a:pt x="503346" y="3505"/>
                  </a:lnTo>
                  <a:lnTo>
                    <a:pt x="503697" y="3855"/>
                  </a:lnTo>
                  <a:lnTo>
                    <a:pt x="504398" y="4206"/>
                  </a:lnTo>
                  <a:lnTo>
                    <a:pt x="505099" y="4556"/>
                  </a:lnTo>
                  <a:lnTo>
                    <a:pt x="505800" y="4907"/>
                  </a:lnTo>
                  <a:lnTo>
                    <a:pt x="506501" y="5257"/>
                  </a:lnTo>
                  <a:lnTo>
                    <a:pt x="507202" y="5608"/>
                  </a:lnTo>
                  <a:lnTo>
                    <a:pt x="507903" y="5958"/>
                  </a:lnTo>
                  <a:lnTo>
                    <a:pt x="508254" y="6309"/>
                  </a:lnTo>
                  <a:lnTo>
                    <a:pt x="508955" y="6659"/>
                  </a:lnTo>
                  <a:lnTo>
                    <a:pt x="509656" y="7360"/>
                  </a:lnTo>
                  <a:lnTo>
                    <a:pt x="510357" y="7711"/>
                  </a:lnTo>
                  <a:lnTo>
                    <a:pt x="511058" y="8061"/>
                  </a:lnTo>
                  <a:lnTo>
                    <a:pt x="511759" y="8763"/>
                  </a:lnTo>
                  <a:lnTo>
                    <a:pt x="512460" y="9113"/>
                  </a:lnTo>
                  <a:lnTo>
                    <a:pt x="513161" y="9464"/>
                  </a:lnTo>
                  <a:lnTo>
                    <a:pt x="513511" y="10165"/>
                  </a:lnTo>
                  <a:lnTo>
                    <a:pt x="514212" y="10515"/>
                  </a:lnTo>
                  <a:lnTo>
                    <a:pt x="514913" y="11216"/>
                  </a:lnTo>
                  <a:lnTo>
                    <a:pt x="515614" y="11567"/>
                  </a:lnTo>
                  <a:lnTo>
                    <a:pt x="516315" y="12268"/>
                  </a:lnTo>
                  <a:lnTo>
                    <a:pt x="517017" y="12969"/>
                  </a:lnTo>
                  <a:lnTo>
                    <a:pt x="517718" y="13319"/>
                  </a:lnTo>
                  <a:lnTo>
                    <a:pt x="518068" y="14020"/>
                  </a:lnTo>
                  <a:lnTo>
                    <a:pt x="518769" y="14721"/>
                  </a:lnTo>
                  <a:lnTo>
                    <a:pt x="519470" y="15422"/>
                  </a:lnTo>
                  <a:lnTo>
                    <a:pt x="520171" y="16123"/>
                  </a:lnTo>
                  <a:lnTo>
                    <a:pt x="520872" y="16824"/>
                  </a:lnTo>
                  <a:lnTo>
                    <a:pt x="521573" y="17175"/>
                  </a:lnTo>
                  <a:lnTo>
                    <a:pt x="522274" y="17876"/>
                  </a:lnTo>
                  <a:lnTo>
                    <a:pt x="522625" y="18577"/>
                  </a:lnTo>
                  <a:lnTo>
                    <a:pt x="523326" y="19278"/>
                  </a:lnTo>
                  <a:lnTo>
                    <a:pt x="524027" y="19979"/>
                  </a:lnTo>
                  <a:lnTo>
                    <a:pt x="524728" y="21031"/>
                  </a:lnTo>
                  <a:lnTo>
                    <a:pt x="525429" y="21732"/>
                  </a:lnTo>
                  <a:lnTo>
                    <a:pt x="526130" y="22433"/>
                  </a:lnTo>
                  <a:lnTo>
                    <a:pt x="526831" y="23134"/>
                  </a:lnTo>
                  <a:lnTo>
                    <a:pt x="527182" y="23835"/>
                  </a:lnTo>
                  <a:lnTo>
                    <a:pt x="527883" y="24886"/>
                  </a:lnTo>
                  <a:lnTo>
                    <a:pt x="528584" y="25587"/>
                  </a:lnTo>
                  <a:lnTo>
                    <a:pt x="529285" y="26289"/>
                  </a:lnTo>
                  <a:lnTo>
                    <a:pt x="529986" y="27340"/>
                  </a:lnTo>
                  <a:lnTo>
                    <a:pt x="530687" y="28041"/>
                  </a:lnTo>
                  <a:lnTo>
                    <a:pt x="531388" y="29093"/>
                  </a:lnTo>
                  <a:lnTo>
                    <a:pt x="531738" y="29794"/>
                  </a:lnTo>
                  <a:lnTo>
                    <a:pt x="532439" y="30845"/>
                  </a:lnTo>
                  <a:lnTo>
                    <a:pt x="533140" y="31546"/>
                  </a:lnTo>
                  <a:lnTo>
                    <a:pt x="533841" y="32598"/>
                  </a:lnTo>
                  <a:lnTo>
                    <a:pt x="534543" y="33649"/>
                  </a:lnTo>
                  <a:lnTo>
                    <a:pt x="535244" y="34350"/>
                  </a:lnTo>
                  <a:lnTo>
                    <a:pt x="535945" y="35402"/>
                  </a:lnTo>
                  <a:lnTo>
                    <a:pt x="536295" y="36454"/>
                  </a:lnTo>
                  <a:lnTo>
                    <a:pt x="536996" y="37505"/>
                  </a:lnTo>
                  <a:lnTo>
                    <a:pt x="537697" y="38206"/>
                  </a:lnTo>
                  <a:lnTo>
                    <a:pt x="538398" y="39258"/>
                  </a:lnTo>
                  <a:lnTo>
                    <a:pt x="539099" y="40309"/>
                  </a:lnTo>
                  <a:lnTo>
                    <a:pt x="539800" y="41361"/>
                  </a:lnTo>
                  <a:lnTo>
                    <a:pt x="540501" y="42412"/>
                  </a:lnTo>
                  <a:lnTo>
                    <a:pt x="540852" y="43464"/>
                  </a:lnTo>
                  <a:lnTo>
                    <a:pt x="541553" y="44516"/>
                  </a:lnTo>
                  <a:lnTo>
                    <a:pt x="542254" y="45567"/>
                  </a:lnTo>
                  <a:lnTo>
                    <a:pt x="542955" y="46619"/>
                  </a:lnTo>
                  <a:lnTo>
                    <a:pt x="543656" y="47670"/>
                  </a:lnTo>
                  <a:lnTo>
                    <a:pt x="544357" y="49072"/>
                  </a:lnTo>
                  <a:lnTo>
                    <a:pt x="545058" y="50124"/>
                  </a:lnTo>
                  <a:lnTo>
                    <a:pt x="545759" y="51175"/>
                  </a:lnTo>
                  <a:lnTo>
                    <a:pt x="546110" y="52227"/>
                  </a:lnTo>
                  <a:lnTo>
                    <a:pt x="546811" y="53629"/>
                  </a:lnTo>
                  <a:lnTo>
                    <a:pt x="547512" y="54681"/>
                  </a:lnTo>
                  <a:lnTo>
                    <a:pt x="548213" y="55732"/>
                  </a:lnTo>
                  <a:lnTo>
                    <a:pt x="548914" y="57134"/>
                  </a:lnTo>
                  <a:lnTo>
                    <a:pt x="549615" y="58186"/>
                  </a:lnTo>
                  <a:lnTo>
                    <a:pt x="550316" y="59588"/>
                  </a:lnTo>
                  <a:lnTo>
                    <a:pt x="550666" y="60639"/>
                  </a:lnTo>
                  <a:lnTo>
                    <a:pt x="551367" y="62042"/>
                  </a:lnTo>
                  <a:lnTo>
                    <a:pt x="552069" y="63093"/>
                  </a:lnTo>
                  <a:lnTo>
                    <a:pt x="552770" y="64495"/>
                  </a:lnTo>
                  <a:lnTo>
                    <a:pt x="553471" y="65547"/>
                  </a:lnTo>
                  <a:lnTo>
                    <a:pt x="554172" y="66949"/>
                  </a:lnTo>
                  <a:lnTo>
                    <a:pt x="554873" y="68351"/>
                  </a:lnTo>
                  <a:lnTo>
                    <a:pt x="555223" y="69402"/>
                  </a:lnTo>
                  <a:lnTo>
                    <a:pt x="555924" y="70805"/>
                  </a:lnTo>
                  <a:lnTo>
                    <a:pt x="556625" y="72207"/>
                  </a:lnTo>
                  <a:lnTo>
                    <a:pt x="557326" y="73609"/>
                  </a:lnTo>
                  <a:lnTo>
                    <a:pt x="558027" y="75011"/>
                  </a:lnTo>
                  <a:lnTo>
                    <a:pt x="558728" y="76062"/>
                  </a:lnTo>
                  <a:lnTo>
                    <a:pt x="559429" y="77464"/>
                  </a:lnTo>
                  <a:lnTo>
                    <a:pt x="559780" y="78867"/>
                  </a:lnTo>
                  <a:lnTo>
                    <a:pt x="560481" y="80269"/>
                  </a:lnTo>
                  <a:lnTo>
                    <a:pt x="561182" y="81671"/>
                  </a:lnTo>
                  <a:lnTo>
                    <a:pt x="561883" y="83073"/>
                  </a:lnTo>
                  <a:lnTo>
                    <a:pt x="562584" y="84475"/>
                  </a:lnTo>
                  <a:lnTo>
                    <a:pt x="563285" y="85877"/>
                  </a:lnTo>
                  <a:lnTo>
                    <a:pt x="563986" y="87630"/>
                  </a:lnTo>
                  <a:lnTo>
                    <a:pt x="564337" y="89032"/>
                  </a:lnTo>
                  <a:lnTo>
                    <a:pt x="565038" y="90434"/>
                  </a:lnTo>
                  <a:lnTo>
                    <a:pt x="565739" y="91836"/>
                  </a:lnTo>
                  <a:lnTo>
                    <a:pt x="566440" y="93238"/>
                  </a:lnTo>
                  <a:lnTo>
                    <a:pt x="567141" y="94990"/>
                  </a:lnTo>
                  <a:lnTo>
                    <a:pt x="567842" y="96393"/>
                  </a:lnTo>
                  <a:lnTo>
                    <a:pt x="568543" y="97795"/>
                  </a:lnTo>
                  <a:lnTo>
                    <a:pt x="568893" y="99197"/>
                  </a:lnTo>
                  <a:lnTo>
                    <a:pt x="569595" y="100949"/>
                  </a:lnTo>
                  <a:lnTo>
                    <a:pt x="570296" y="102351"/>
                  </a:lnTo>
                  <a:lnTo>
                    <a:pt x="570997" y="104104"/>
                  </a:lnTo>
                  <a:lnTo>
                    <a:pt x="571698" y="105506"/>
                  </a:lnTo>
                  <a:lnTo>
                    <a:pt x="572399" y="107259"/>
                  </a:lnTo>
                  <a:lnTo>
                    <a:pt x="573100" y="108661"/>
                  </a:lnTo>
                  <a:lnTo>
                    <a:pt x="573450" y="110413"/>
                  </a:lnTo>
                  <a:lnTo>
                    <a:pt x="574151" y="111815"/>
                  </a:lnTo>
                  <a:lnTo>
                    <a:pt x="574852" y="113568"/>
                  </a:lnTo>
                  <a:lnTo>
                    <a:pt x="575553" y="114970"/>
                  </a:lnTo>
                  <a:lnTo>
                    <a:pt x="576254" y="116723"/>
                  </a:lnTo>
                  <a:lnTo>
                    <a:pt x="576955" y="118475"/>
                  </a:lnTo>
                  <a:lnTo>
                    <a:pt x="577656" y="119877"/>
                  </a:lnTo>
                  <a:lnTo>
                    <a:pt x="578358" y="121630"/>
                  </a:lnTo>
                  <a:lnTo>
                    <a:pt x="578708" y="123383"/>
                  </a:lnTo>
                  <a:lnTo>
                    <a:pt x="579409" y="125135"/>
                  </a:lnTo>
                  <a:lnTo>
                    <a:pt x="580110" y="126537"/>
                  </a:lnTo>
                  <a:lnTo>
                    <a:pt x="580811" y="128290"/>
                  </a:lnTo>
                  <a:lnTo>
                    <a:pt x="581512" y="130042"/>
                  </a:lnTo>
                  <a:lnTo>
                    <a:pt x="582213" y="131795"/>
                  </a:lnTo>
                  <a:lnTo>
                    <a:pt x="582914" y="133548"/>
                  </a:lnTo>
                  <a:lnTo>
                    <a:pt x="583265" y="135300"/>
                  </a:lnTo>
                  <a:lnTo>
                    <a:pt x="583966" y="137053"/>
                  </a:lnTo>
                  <a:lnTo>
                    <a:pt x="584667" y="138805"/>
                  </a:lnTo>
                  <a:lnTo>
                    <a:pt x="585368" y="140558"/>
                  </a:lnTo>
                  <a:lnTo>
                    <a:pt x="586069" y="142311"/>
                  </a:lnTo>
                  <a:lnTo>
                    <a:pt x="586770" y="144063"/>
                  </a:lnTo>
                  <a:lnTo>
                    <a:pt x="587471" y="145816"/>
                  </a:lnTo>
                  <a:lnTo>
                    <a:pt x="587822" y="147568"/>
                  </a:lnTo>
                  <a:lnTo>
                    <a:pt x="588523" y="149321"/>
                  </a:lnTo>
                  <a:lnTo>
                    <a:pt x="589224" y="151074"/>
                  </a:lnTo>
                  <a:lnTo>
                    <a:pt x="589925" y="152826"/>
                  </a:lnTo>
                  <a:lnTo>
                    <a:pt x="590626" y="154579"/>
                  </a:lnTo>
                  <a:lnTo>
                    <a:pt x="591327" y="156682"/>
                  </a:lnTo>
                  <a:lnTo>
                    <a:pt x="592028" y="158435"/>
                  </a:lnTo>
                  <a:lnTo>
                    <a:pt x="592378" y="160187"/>
                  </a:lnTo>
                  <a:lnTo>
                    <a:pt x="593079" y="161940"/>
                  </a:lnTo>
                  <a:lnTo>
                    <a:pt x="593780" y="164043"/>
                  </a:lnTo>
                  <a:lnTo>
                    <a:pt x="594481" y="165795"/>
                  </a:lnTo>
                  <a:lnTo>
                    <a:pt x="595182" y="167548"/>
                  </a:lnTo>
                  <a:lnTo>
                    <a:pt x="595884" y="169301"/>
                  </a:lnTo>
                  <a:lnTo>
                    <a:pt x="596585" y="171404"/>
                  </a:lnTo>
                  <a:lnTo>
                    <a:pt x="596935" y="173156"/>
                  </a:lnTo>
                  <a:lnTo>
                    <a:pt x="597636" y="175260"/>
                  </a:lnTo>
                  <a:lnTo>
                    <a:pt x="598337" y="177012"/>
                  </a:lnTo>
                  <a:lnTo>
                    <a:pt x="599038" y="178765"/>
                  </a:lnTo>
                  <a:lnTo>
                    <a:pt x="599739" y="180868"/>
                  </a:lnTo>
                  <a:lnTo>
                    <a:pt x="600440" y="182620"/>
                  </a:lnTo>
                  <a:lnTo>
                    <a:pt x="601141" y="184724"/>
                  </a:lnTo>
                  <a:lnTo>
                    <a:pt x="601492" y="186476"/>
                  </a:lnTo>
                  <a:lnTo>
                    <a:pt x="602193" y="188579"/>
                  </a:lnTo>
                  <a:lnTo>
                    <a:pt x="602894" y="190332"/>
                  </a:lnTo>
                  <a:lnTo>
                    <a:pt x="603595" y="192435"/>
                  </a:lnTo>
                  <a:lnTo>
                    <a:pt x="604296" y="194538"/>
                  </a:lnTo>
                  <a:lnTo>
                    <a:pt x="604997" y="196291"/>
                  </a:lnTo>
                  <a:lnTo>
                    <a:pt x="605698" y="198394"/>
                  </a:lnTo>
                  <a:lnTo>
                    <a:pt x="606049" y="200146"/>
                  </a:lnTo>
                  <a:lnTo>
                    <a:pt x="606750" y="202250"/>
                  </a:lnTo>
                  <a:lnTo>
                    <a:pt x="607451" y="204353"/>
                  </a:lnTo>
                  <a:lnTo>
                    <a:pt x="608152" y="206105"/>
                  </a:lnTo>
                  <a:lnTo>
                    <a:pt x="608853" y="208208"/>
                  </a:lnTo>
                  <a:lnTo>
                    <a:pt x="609554" y="210312"/>
                  </a:lnTo>
                  <a:lnTo>
                    <a:pt x="610255" y="212064"/>
                  </a:lnTo>
                  <a:lnTo>
                    <a:pt x="610956" y="214167"/>
                  </a:lnTo>
                  <a:lnTo>
                    <a:pt x="611306" y="216270"/>
                  </a:lnTo>
                  <a:lnTo>
                    <a:pt x="612007" y="218373"/>
                  </a:lnTo>
                  <a:lnTo>
                    <a:pt x="612708" y="220477"/>
                  </a:lnTo>
                  <a:lnTo>
                    <a:pt x="613410" y="222229"/>
                  </a:lnTo>
                  <a:lnTo>
                    <a:pt x="614111" y="224332"/>
                  </a:lnTo>
                  <a:lnTo>
                    <a:pt x="614812" y="226435"/>
                  </a:lnTo>
                  <a:lnTo>
                    <a:pt x="615513" y="228539"/>
                  </a:lnTo>
                  <a:lnTo>
                    <a:pt x="615863" y="230642"/>
                  </a:lnTo>
                  <a:lnTo>
                    <a:pt x="616564" y="232745"/>
                  </a:lnTo>
                  <a:lnTo>
                    <a:pt x="617265" y="234497"/>
                  </a:lnTo>
                  <a:lnTo>
                    <a:pt x="617966" y="236601"/>
                  </a:lnTo>
                  <a:lnTo>
                    <a:pt x="618667" y="238704"/>
                  </a:lnTo>
                  <a:lnTo>
                    <a:pt x="619368" y="240807"/>
                  </a:lnTo>
                  <a:lnTo>
                    <a:pt x="620069" y="242910"/>
                  </a:lnTo>
                  <a:lnTo>
                    <a:pt x="620420" y="245013"/>
                  </a:lnTo>
                  <a:lnTo>
                    <a:pt x="621121" y="247116"/>
                  </a:lnTo>
                  <a:lnTo>
                    <a:pt x="621822" y="249219"/>
                  </a:lnTo>
                  <a:lnTo>
                    <a:pt x="622523" y="251322"/>
                  </a:lnTo>
                  <a:lnTo>
                    <a:pt x="623224" y="253425"/>
                  </a:lnTo>
                  <a:lnTo>
                    <a:pt x="623925" y="255529"/>
                  </a:lnTo>
                  <a:lnTo>
                    <a:pt x="624626" y="257632"/>
                  </a:lnTo>
                  <a:lnTo>
                    <a:pt x="624977" y="259735"/>
                  </a:lnTo>
                  <a:lnTo>
                    <a:pt x="625678" y="261838"/>
                  </a:lnTo>
                  <a:lnTo>
                    <a:pt x="626379" y="263941"/>
                  </a:lnTo>
                  <a:lnTo>
                    <a:pt x="627080" y="266044"/>
                  </a:lnTo>
                  <a:lnTo>
                    <a:pt x="627781" y="268147"/>
                  </a:lnTo>
                  <a:lnTo>
                    <a:pt x="628482" y="270250"/>
                  </a:lnTo>
                  <a:lnTo>
                    <a:pt x="629183" y="272354"/>
                  </a:lnTo>
                  <a:lnTo>
                    <a:pt x="629533" y="274457"/>
                  </a:lnTo>
                  <a:lnTo>
                    <a:pt x="630234" y="276560"/>
                  </a:lnTo>
                  <a:lnTo>
                    <a:pt x="630936" y="278663"/>
                  </a:lnTo>
                  <a:lnTo>
                    <a:pt x="631637" y="280766"/>
                  </a:lnTo>
                  <a:lnTo>
                    <a:pt x="632338" y="282869"/>
                  </a:lnTo>
                  <a:lnTo>
                    <a:pt x="633039" y="285323"/>
                  </a:lnTo>
                  <a:lnTo>
                    <a:pt x="633740" y="287426"/>
                  </a:lnTo>
                  <a:lnTo>
                    <a:pt x="634090" y="289529"/>
                  </a:lnTo>
                  <a:lnTo>
                    <a:pt x="634791" y="291632"/>
                  </a:lnTo>
                  <a:lnTo>
                    <a:pt x="635492" y="293735"/>
                  </a:lnTo>
                  <a:lnTo>
                    <a:pt x="636193" y="295838"/>
                  </a:lnTo>
                  <a:lnTo>
                    <a:pt x="636894" y="297942"/>
                  </a:lnTo>
                  <a:lnTo>
                    <a:pt x="637595" y="300396"/>
                  </a:lnTo>
                  <a:lnTo>
                    <a:pt x="638296" y="302497"/>
                  </a:lnTo>
                  <a:lnTo>
                    <a:pt x="638647" y="304601"/>
                  </a:lnTo>
                  <a:lnTo>
                    <a:pt x="639348" y="306706"/>
                  </a:lnTo>
                  <a:lnTo>
                    <a:pt x="640049" y="308807"/>
                  </a:lnTo>
                  <a:lnTo>
                    <a:pt x="640750" y="310911"/>
                  </a:lnTo>
                  <a:lnTo>
                    <a:pt x="641451" y="313013"/>
                  </a:lnTo>
                  <a:lnTo>
                    <a:pt x="642152" y="315469"/>
                  </a:lnTo>
                  <a:lnTo>
                    <a:pt x="642853" y="317570"/>
                  </a:lnTo>
                  <a:lnTo>
                    <a:pt x="643554" y="319674"/>
                  </a:lnTo>
                  <a:lnTo>
                    <a:pt x="643905" y="321776"/>
                  </a:lnTo>
                  <a:lnTo>
                    <a:pt x="644606" y="323880"/>
                  </a:lnTo>
                  <a:lnTo>
                    <a:pt x="645307" y="325984"/>
                  </a:lnTo>
                  <a:lnTo>
                    <a:pt x="646008" y="328437"/>
                  </a:lnTo>
                  <a:lnTo>
                    <a:pt x="646709" y="330539"/>
                  </a:lnTo>
                  <a:lnTo>
                    <a:pt x="647410" y="332643"/>
                  </a:lnTo>
                  <a:lnTo>
                    <a:pt x="648111" y="334747"/>
                  </a:lnTo>
                  <a:lnTo>
                    <a:pt x="648462" y="336849"/>
                  </a:lnTo>
                  <a:lnTo>
                    <a:pt x="649163" y="338953"/>
                  </a:lnTo>
                  <a:lnTo>
                    <a:pt x="649864" y="340706"/>
                  </a:lnTo>
                  <a:lnTo>
                    <a:pt x="650565" y="342807"/>
                  </a:lnTo>
                  <a:lnTo>
                    <a:pt x="651266" y="344559"/>
                  </a:lnTo>
                  <a:lnTo>
                    <a:pt x="651967" y="345963"/>
                  </a:lnTo>
                  <a:lnTo>
                    <a:pt x="652668" y="346664"/>
                  </a:lnTo>
                  <a:lnTo>
                    <a:pt x="654420" y="346664"/>
                  </a:lnTo>
                  <a:lnTo>
                    <a:pt x="655121" y="346312"/>
                  </a:lnTo>
                  <a:lnTo>
                    <a:pt x="657225" y="346312"/>
                  </a:lnTo>
                  <a:lnTo>
                    <a:pt x="657575" y="346664"/>
                  </a:lnTo>
                  <a:lnTo>
                    <a:pt x="658276" y="347015"/>
                  </a:lnTo>
                  <a:lnTo>
                    <a:pt x="977950" y="347015"/>
                  </a:lnTo>
                  <a:lnTo>
                    <a:pt x="978651" y="347364"/>
                  </a:lnTo>
                  <a:lnTo>
                    <a:pt x="980404" y="347364"/>
                  </a:lnTo>
                  <a:lnTo>
                    <a:pt x="981105" y="347716"/>
                  </a:lnTo>
                  <a:lnTo>
                    <a:pt x="982507" y="347716"/>
                  </a:lnTo>
                  <a:lnTo>
                    <a:pt x="983208" y="344911"/>
                  </a:lnTo>
                  <a:lnTo>
                    <a:pt x="983559" y="333695"/>
                  </a:lnTo>
                  <a:lnTo>
                    <a:pt x="984260" y="326685"/>
                  </a:lnTo>
                  <a:lnTo>
                    <a:pt x="984961" y="322828"/>
                  </a:lnTo>
                  <a:lnTo>
                    <a:pt x="985662" y="320023"/>
                  </a:lnTo>
                  <a:lnTo>
                    <a:pt x="986363" y="317922"/>
                  </a:lnTo>
                  <a:lnTo>
                    <a:pt x="987064" y="315469"/>
                  </a:lnTo>
                  <a:lnTo>
                    <a:pt x="987765" y="313364"/>
                  </a:lnTo>
                  <a:lnTo>
                    <a:pt x="988115" y="311260"/>
                  </a:lnTo>
                  <a:lnTo>
                    <a:pt x="988816" y="308807"/>
                  </a:lnTo>
                  <a:lnTo>
                    <a:pt x="989517" y="306706"/>
                  </a:lnTo>
                  <a:lnTo>
                    <a:pt x="990219" y="304601"/>
                  </a:lnTo>
                  <a:lnTo>
                    <a:pt x="990920" y="302497"/>
                  </a:lnTo>
                  <a:lnTo>
                    <a:pt x="991621" y="300396"/>
                  </a:lnTo>
                  <a:lnTo>
                    <a:pt x="992322" y="298291"/>
                  </a:lnTo>
                  <a:lnTo>
                    <a:pt x="992672" y="295838"/>
                  </a:lnTo>
                  <a:lnTo>
                    <a:pt x="993373" y="293735"/>
                  </a:lnTo>
                  <a:lnTo>
                    <a:pt x="994074" y="291632"/>
                  </a:lnTo>
                  <a:lnTo>
                    <a:pt x="994775" y="289529"/>
                  </a:lnTo>
                  <a:lnTo>
                    <a:pt x="995476" y="287426"/>
                  </a:lnTo>
                  <a:lnTo>
                    <a:pt x="996177" y="285323"/>
                  </a:lnTo>
                  <a:lnTo>
                    <a:pt x="996878" y="282869"/>
                  </a:lnTo>
                  <a:lnTo>
                    <a:pt x="997229" y="280766"/>
                  </a:lnTo>
                  <a:lnTo>
                    <a:pt x="997930" y="278663"/>
                  </a:lnTo>
                  <a:lnTo>
                    <a:pt x="998631" y="276560"/>
                  </a:lnTo>
                  <a:lnTo>
                    <a:pt x="999332" y="274457"/>
                  </a:lnTo>
                  <a:lnTo>
                    <a:pt x="1000033" y="272354"/>
                  </a:lnTo>
                  <a:lnTo>
                    <a:pt x="1000734" y="270250"/>
                  </a:lnTo>
                  <a:lnTo>
                    <a:pt x="1001435" y="268147"/>
                  </a:lnTo>
                  <a:lnTo>
                    <a:pt x="1002136" y="266044"/>
                  </a:lnTo>
                  <a:lnTo>
                    <a:pt x="1002487" y="263941"/>
                  </a:lnTo>
                  <a:lnTo>
                    <a:pt x="1003188" y="261838"/>
                  </a:lnTo>
                  <a:lnTo>
                    <a:pt x="1003889" y="259735"/>
                  </a:lnTo>
                  <a:lnTo>
                    <a:pt x="1004590" y="257632"/>
                  </a:lnTo>
                  <a:lnTo>
                    <a:pt x="1005291" y="255529"/>
                  </a:lnTo>
                  <a:lnTo>
                    <a:pt x="1005992" y="253425"/>
                  </a:lnTo>
                  <a:lnTo>
                    <a:pt x="1006693" y="251322"/>
                  </a:lnTo>
                  <a:lnTo>
                    <a:pt x="1007043" y="249219"/>
                  </a:lnTo>
                  <a:lnTo>
                    <a:pt x="1007745" y="247116"/>
                  </a:lnTo>
                  <a:lnTo>
                    <a:pt x="1008446" y="245013"/>
                  </a:lnTo>
                  <a:lnTo>
                    <a:pt x="1009147" y="242910"/>
                  </a:lnTo>
                  <a:lnTo>
                    <a:pt x="1009848" y="240807"/>
                  </a:lnTo>
                  <a:lnTo>
                    <a:pt x="1010549" y="238704"/>
                  </a:lnTo>
                  <a:lnTo>
                    <a:pt x="1011250" y="236601"/>
                  </a:lnTo>
                  <a:lnTo>
                    <a:pt x="1011600" y="234497"/>
                  </a:lnTo>
                  <a:lnTo>
                    <a:pt x="1012301" y="232394"/>
                  </a:lnTo>
                  <a:lnTo>
                    <a:pt x="1013002" y="230291"/>
                  </a:lnTo>
                  <a:lnTo>
                    <a:pt x="1013703" y="228539"/>
                  </a:lnTo>
                  <a:lnTo>
                    <a:pt x="1014404" y="226435"/>
                  </a:lnTo>
                  <a:lnTo>
                    <a:pt x="1015105" y="224332"/>
                  </a:lnTo>
                  <a:lnTo>
                    <a:pt x="1015806" y="222229"/>
                  </a:lnTo>
                  <a:lnTo>
                    <a:pt x="1016157" y="220126"/>
                  </a:lnTo>
                  <a:lnTo>
                    <a:pt x="1016858" y="218023"/>
                  </a:lnTo>
                  <a:lnTo>
                    <a:pt x="1017559" y="216270"/>
                  </a:lnTo>
                  <a:lnTo>
                    <a:pt x="1018260" y="214167"/>
                  </a:lnTo>
                  <a:lnTo>
                    <a:pt x="1018961" y="212064"/>
                  </a:lnTo>
                  <a:lnTo>
                    <a:pt x="1019662" y="209961"/>
                  </a:lnTo>
                  <a:lnTo>
                    <a:pt x="1020363" y="208208"/>
                  </a:lnTo>
                  <a:lnTo>
                    <a:pt x="1020714" y="206105"/>
                  </a:lnTo>
                  <a:lnTo>
                    <a:pt x="1021415" y="204002"/>
                  </a:lnTo>
                  <a:lnTo>
                    <a:pt x="1022116" y="202250"/>
                  </a:lnTo>
                  <a:lnTo>
                    <a:pt x="1022817" y="200146"/>
                  </a:lnTo>
                  <a:lnTo>
                    <a:pt x="1023518" y="198043"/>
                  </a:lnTo>
                  <a:lnTo>
                    <a:pt x="1024219" y="196291"/>
                  </a:lnTo>
                  <a:lnTo>
                    <a:pt x="1024920" y="194188"/>
                  </a:lnTo>
                  <a:lnTo>
                    <a:pt x="1025271" y="192435"/>
                  </a:lnTo>
                  <a:lnTo>
                    <a:pt x="1025972" y="190332"/>
                  </a:lnTo>
                  <a:lnTo>
                    <a:pt x="1026673" y="188579"/>
                  </a:lnTo>
                  <a:lnTo>
                    <a:pt x="1027374" y="186476"/>
                  </a:lnTo>
                  <a:lnTo>
                    <a:pt x="1028075" y="184724"/>
                  </a:lnTo>
                  <a:lnTo>
                    <a:pt x="1028776" y="182620"/>
                  </a:lnTo>
                  <a:lnTo>
                    <a:pt x="1029477" y="180868"/>
                  </a:lnTo>
                  <a:lnTo>
                    <a:pt x="1029827" y="178765"/>
                  </a:lnTo>
                  <a:lnTo>
                    <a:pt x="1030528" y="177012"/>
                  </a:lnTo>
                  <a:lnTo>
                    <a:pt x="1031229" y="174909"/>
                  </a:lnTo>
                  <a:lnTo>
                    <a:pt x="1031930" y="173156"/>
                  </a:lnTo>
                  <a:lnTo>
                    <a:pt x="1032631" y="171053"/>
                  </a:lnTo>
                  <a:lnTo>
                    <a:pt x="1033332" y="169301"/>
                  </a:lnTo>
                  <a:lnTo>
                    <a:pt x="1034034" y="167548"/>
                  </a:lnTo>
                  <a:lnTo>
                    <a:pt x="1034735" y="165445"/>
                  </a:lnTo>
                  <a:lnTo>
                    <a:pt x="1035085" y="163692"/>
                  </a:lnTo>
                  <a:lnTo>
                    <a:pt x="1035786" y="161940"/>
                  </a:lnTo>
                  <a:lnTo>
                    <a:pt x="1036487" y="160187"/>
                  </a:lnTo>
                  <a:lnTo>
                    <a:pt x="1037188" y="158084"/>
                  </a:lnTo>
                  <a:lnTo>
                    <a:pt x="1037889" y="156331"/>
                  </a:lnTo>
                  <a:lnTo>
                    <a:pt x="1038590" y="154579"/>
                  </a:lnTo>
                  <a:lnTo>
                    <a:pt x="1039291" y="152826"/>
                  </a:lnTo>
                  <a:lnTo>
                    <a:pt x="1039642" y="151074"/>
                  </a:lnTo>
                  <a:lnTo>
                    <a:pt x="1040343" y="149321"/>
                  </a:lnTo>
                  <a:lnTo>
                    <a:pt x="1041044" y="147568"/>
                  </a:lnTo>
                  <a:lnTo>
                    <a:pt x="1041745" y="145465"/>
                  </a:lnTo>
                  <a:lnTo>
                    <a:pt x="1042446" y="143713"/>
                  </a:lnTo>
                  <a:lnTo>
                    <a:pt x="1043147" y="141960"/>
                  </a:lnTo>
                  <a:lnTo>
                    <a:pt x="1043848" y="140208"/>
                  </a:lnTo>
                  <a:lnTo>
                    <a:pt x="1044199" y="138455"/>
                  </a:lnTo>
                  <a:lnTo>
                    <a:pt x="1044900" y="136702"/>
                  </a:lnTo>
                  <a:lnTo>
                    <a:pt x="1045601" y="134950"/>
                  </a:lnTo>
                  <a:lnTo>
                    <a:pt x="1046302" y="133548"/>
                  </a:lnTo>
                  <a:lnTo>
                    <a:pt x="1047003" y="131795"/>
                  </a:lnTo>
                  <a:lnTo>
                    <a:pt x="1047704" y="130042"/>
                  </a:lnTo>
                  <a:lnTo>
                    <a:pt x="1048405" y="128290"/>
                  </a:lnTo>
                  <a:lnTo>
                    <a:pt x="1048755" y="126537"/>
                  </a:lnTo>
                  <a:lnTo>
                    <a:pt x="1049456" y="124785"/>
                  </a:lnTo>
                  <a:lnTo>
                    <a:pt x="1050157" y="123383"/>
                  </a:lnTo>
                  <a:lnTo>
                    <a:pt x="1050858" y="121630"/>
                  </a:lnTo>
                  <a:lnTo>
                    <a:pt x="1051560" y="119877"/>
                  </a:lnTo>
                  <a:lnTo>
                    <a:pt x="1052261" y="118125"/>
                  </a:lnTo>
                  <a:lnTo>
                    <a:pt x="1052962" y="116723"/>
                  </a:lnTo>
                  <a:lnTo>
                    <a:pt x="1053312" y="114970"/>
                  </a:lnTo>
                  <a:lnTo>
                    <a:pt x="1054013" y="113217"/>
                  </a:lnTo>
                  <a:lnTo>
                    <a:pt x="1054714" y="111815"/>
                  </a:lnTo>
                  <a:lnTo>
                    <a:pt x="1055415" y="110063"/>
                  </a:lnTo>
                  <a:lnTo>
                    <a:pt x="1056116" y="108661"/>
                  </a:lnTo>
                  <a:lnTo>
                    <a:pt x="1056817" y="106908"/>
                  </a:lnTo>
                  <a:lnTo>
                    <a:pt x="1057518" y="105506"/>
                  </a:lnTo>
                  <a:lnTo>
                    <a:pt x="1057869" y="103753"/>
                  </a:lnTo>
                  <a:lnTo>
                    <a:pt x="1058570" y="102351"/>
                  </a:lnTo>
                  <a:lnTo>
                    <a:pt x="1059271" y="100949"/>
                  </a:lnTo>
                  <a:lnTo>
                    <a:pt x="1059972" y="99197"/>
                  </a:lnTo>
                  <a:lnTo>
                    <a:pt x="1060673" y="97795"/>
                  </a:lnTo>
                  <a:lnTo>
                    <a:pt x="1061374" y="96393"/>
                  </a:lnTo>
                  <a:lnTo>
                    <a:pt x="1062075" y="94640"/>
                  </a:lnTo>
                  <a:lnTo>
                    <a:pt x="1062426" y="93238"/>
                  </a:lnTo>
                  <a:lnTo>
                    <a:pt x="1063127" y="91836"/>
                  </a:lnTo>
                  <a:lnTo>
                    <a:pt x="1063828" y="90434"/>
                  </a:lnTo>
                  <a:lnTo>
                    <a:pt x="1064529" y="88681"/>
                  </a:lnTo>
                  <a:lnTo>
                    <a:pt x="1065230" y="87279"/>
                  </a:lnTo>
                  <a:lnTo>
                    <a:pt x="1065931" y="85877"/>
                  </a:lnTo>
                  <a:lnTo>
                    <a:pt x="1066632" y="84475"/>
                  </a:lnTo>
                  <a:lnTo>
                    <a:pt x="1067333" y="83073"/>
                  </a:lnTo>
                  <a:lnTo>
                    <a:pt x="1067683" y="81671"/>
                  </a:lnTo>
                  <a:lnTo>
                    <a:pt x="1068384" y="80269"/>
                  </a:lnTo>
                  <a:lnTo>
                    <a:pt x="1069086" y="78867"/>
                  </a:lnTo>
                  <a:lnTo>
                    <a:pt x="1069787" y="77464"/>
                  </a:lnTo>
                  <a:lnTo>
                    <a:pt x="1070488" y="76062"/>
                  </a:lnTo>
                  <a:lnTo>
                    <a:pt x="1071189" y="74660"/>
                  </a:lnTo>
                  <a:lnTo>
                    <a:pt x="1071890" y="73258"/>
                  </a:lnTo>
                  <a:lnTo>
                    <a:pt x="1072240" y="72207"/>
                  </a:lnTo>
                  <a:lnTo>
                    <a:pt x="1072941" y="70805"/>
                  </a:lnTo>
                  <a:lnTo>
                    <a:pt x="1073642" y="69402"/>
                  </a:lnTo>
                  <a:lnTo>
                    <a:pt x="1074343" y="68000"/>
                  </a:lnTo>
                  <a:lnTo>
                    <a:pt x="1075044" y="66949"/>
                  </a:lnTo>
                  <a:lnTo>
                    <a:pt x="1075745" y="65547"/>
                  </a:lnTo>
                  <a:lnTo>
                    <a:pt x="1076446" y="64145"/>
                  </a:lnTo>
                  <a:lnTo>
                    <a:pt x="1076797" y="63093"/>
                  </a:lnTo>
                  <a:lnTo>
                    <a:pt x="1077498" y="61691"/>
                  </a:lnTo>
                  <a:lnTo>
                    <a:pt x="1078199" y="60639"/>
                  </a:lnTo>
                  <a:lnTo>
                    <a:pt x="1078900" y="59237"/>
                  </a:lnTo>
                  <a:lnTo>
                    <a:pt x="1079601" y="58186"/>
                  </a:lnTo>
                  <a:lnTo>
                    <a:pt x="1080302" y="56784"/>
                  </a:lnTo>
                  <a:lnTo>
                    <a:pt x="1081003" y="55732"/>
                  </a:lnTo>
                  <a:lnTo>
                    <a:pt x="1081354" y="54681"/>
                  </a:lnTo>
                  <a:lnTo>
                    <a:pt x="1082055" y="53279"/>
                  </a:lnTo>
                  <a:lnTo>
                    <a:pt x="1082756" y="52227"/>
                  </a:lnTo>
                  <a:lnTo>
                    <a:pt x="1083457" y="51175"/>
                  </a:lnTo>
                  <a:lnTo>
                    <a:pt x="1084158" y="49773"/>
                  </a:lnTo>
                  <a:lnTo>
                    <a:pt x="1084859" y="48722"/>
                  </a:lnTo>
                  <a:lnTo>
                    <a:pt x="1085560" y="47670"/>
                  </a:lnTo>
                  <a:lnTo>
                    <a:pt x="1085910" y="46619"/>
                  </a:lnTo>
                  <a:lnTo>
                    <a:pt x="1086612" y="45567"/>
                  </a:lnTo>
                  <a:lnTo>
                    <a:pt x="1087313" y="44516"/>
                  </a:lnTo>
                  <a:lnTo>
                    <a:pt x="1088014" y="43464"/>
                  </a:lnTo>
                  <a:lnTo>
                    <a:pt x="1088715" y="42412"/>
                  </a:lnTo>
                  <a:lnTo>
                    <a:pt x="1089416" y="41361"/>
                  </a:lnTo>
                  <a:lnTo>
                    <a:pt x="1090117" y="40309"/>
                  </a:lnTo>
                  <a:lnTo>
                    <a:pt x="1090467" y="39258"/>
                  </a:lnTo>
                  <a:lnTo>
                    <a:pt x="1091168" y="38206"/>
                  </a:lnTo>
                  <a:lnTo>
                    <a:pt x="1091869" y="37155"/>
                  </a:lnTo>
                  <a:lnTo>
                    <a:pt x="1092570" y="36454"/>
                  </a:lnTo>
                  <a:lnTo>
                    <a:pt x="1093271" y="35402"/>
                  </a:lnTo>
                  <a:lnTo>
                    <a:pt x="1093972" y="34350"/>
                  </a:lnTo>
                  <a:lnTo>
                    <a:pt x="1094673" y="33299"/>
                  </a:lnTo>
                  <a:lnTo>
                    <a:pt x="1095024" y="32598"/>
                  </a:lnTo>
                  <a:lnTo>
                    <a:pt x="1095725" y="31546"/>
                  </a:lnTo>
                  <a:lnTo>
                    <a:pt x="1096426" y="30845"/>
                  </a:lnTo>
                  <a:lnTo>
                    <a:pt x="1097127" y="29794"/>
                  </a:lnTo>
                  <a:lnTo>
                    <a:pt x="1097828" y="29093"/>
                  </a:lnTo>
                  <a:lnTo>
                    <a:pt x="1098529" y="28041"/>
                  </a:lnTo>
                  <a:lnTo>
                    <a:pt x="1099230" y="27340"/>
                  </a:lnTo>
                  <a:lnTo>
                    <a:pt x="1099931" y="26289"/>
                  </a:lnTo>
                  <a:lnTo>
                    <a:pt x="1100282" y="25587"/>
                  </a:lnTo>
                  <a:lnTo>
                    <a:pt x="1100983" y="24886"/>
                  </a:lnTo>
                  <a:lnTo>
                    <a:pt x="1101684" y="23835"/>
                  </a:lnTo>
                  <a:lnTo>
                    <a:pt x="1102385" y="23134"/>
                  </a:lnTo>
                  <a:lnTo>
                    <a:pt x="1103086" y="22433"/>
                  </a:lnTo>
                  <a:lnTo>
                    <a:pt x="1103787" y="21732"/>
                  </a:lnTo>
                  <a:lnTo>
                    <a:pt x="1104488" y="20680"/>
                  </a:lnTo>
                  <a:lnTo>
                    <a:pt x="1104839" y="19979"/>
                  </a:lnTo>
                  <a:lnTo>
                    <a:pt x="1105540" y="19278"/>
                  </a:lnTo>
                  <a:lnTo>
                    <a:pt x="1106241" y="18577"/>
                  </a:lnTo>
                  <a:lnTo>
                    <a:pt x="1106942" y="17876"/>
                  </a:lnTo>
                  <a:lnTo>
                    <a:pt x="1107643" y="17175"/>
                  </a:lnTo>
                  <a:lnTo>
                    <a:pt x="1108344" y="16474"/>
                  </a:lnTo>
                  <a:lnTo>
                    <a:pt x="1109045" y="16123"/>
                  </a:lnTo>
                  <a:lnTo>
                    <a:pt x="1109395" y="15422"/>
                  </a:lnTo>
                  <a:lnTo>
                    <a:pt x="1110096" y="14721"/>
                  </a:lnTo>
                  <a:lnTo>
                    <a:pt x="1110797" y="14020"/>
                  </a:lnTo>
                  <a:lnTo>
                    <a:pt x="1111498" y="13319"/>
                  </a:lnTo>
                  <a:lnTo>
                    <a:pt x="1112199" y="12969"/>
                  </a:lnTo>
                  <a:lnTo>
                    <a:pt x="1112901" y="12268"/>
                  </a:lnTo>
                  <a:lnTo>
                    <a:pt x="1113602" y="11567"/>
                  </a:lnTo>
                  <a:lnTo>
                    <a:pt x="1113952" y="11216"/>
                  </a:lnTo>
                  <a:lnTo>
                    <a:pt x="1114653" y="10515"/>
                  </a:lnTo>
                  <a:lnTo>
                    <a:pt x="1115354" y="10165"/>
                  </a:lnTo>
                  <a:lnTo>
                    <a:pt x="1116055" y="9464"/>
                  </a:lnTo>
                  <a:lnTo>
                    <a:pt x="1116756" y="9113"/>
                  </a:lnTo>
                  <a:lnTo>
                    <a:pt x="1117457" y="8412"/>
                  </a:lnTo>
                  <a:lnTo>
                    <a:pt x="1118158" y="8061"/>
                  </a:lnTo>
                  <a:lnTo>
                    <a:pt x="1118509" y="7711"/>
                  </a:lnTo>
                  <a:lnTo>
                    <a:pt x="1119210" y="7010"/>
                  </a:lnTo>
                  <a:lnTo>
                    <a:pt x="1119911" y="6659"/>
                  </a:lnTo>
                  <a:lnTo>
                    <a:pt x="1120612" y="6309"/>
                  </a:lnTo>
                  <a:lnTo>
                    <a:pt x="1121313" y="5958"/>
                  </a:lnTo>
                  <a:lnTo>
                    <a:pt x="1122014" y="5608"/>
                  </a:lnTo>
                  <a:lnTo>
                    <a:pt x="1122715" y="5257"/>
                  </a:lnTo>
                  <a:lnTo>
                    <a:pt x="1123066" y="4907"/>
                  </a:lnTo>
                  <a:lnTo>
                    <a:pt x="1123767" y="4556"/>
                  </a:lnTo>
                  <a:lnTo>
                    <a:pt x="1124468" y="4206"/>
                  </a:lnTo>
                  <a:lnTo>
                    <a:pt x="1125169" y="3855"/>
                  </a:lnTo>
                  <a:lnTo>
                    <a:pt x="1125870" y="3505"/>
                  </a:lnTo>
                  <a:lnTo>
                    <a:pt x="1126571" y="3154"/>
                  </a:lnTo>
                  <a:lnTo>
                    <a:pt x="1127272" y="2804"/>
                  </a:lnTo>
                  <a:lnTo>
                    <a:pt x="1127622" y="2453"/>
                  </a:lnTo>
                  <a:lnTo>
                    <a:pt x="1128323" y="2453"/>
                  </a:lnTo>
                  <a:lnTo>
                    <a:pt x="1129024" y="2103"/>
                  </a:lnTo>
                  <a:lnTo>
                    <a:pt x="1129725" y="1752"/>
                  </a:lnTo>
                  <a:lnTo>
                    <a:pt x="1130427" y="1752"/>
                  </a:lnTo>
                  <a:lnTo>
                    <a:pt x="1131128" y="1402"/>
                  </a:lnTo>
                  <a:lnTo>
                    <a:pt x="1131829" y="1051"/>
                  </a:lnTo>
                  <a:lnTo>
                    <a:pt x="1132880" y="1051"/>
                  </a:lnTo>
                  <a:lnTo>
                    <a:pt x="1133581" y="701"/>
                  </a:lnTo>
                  <a:lnTo>
                    <a:pt x="1134282" y="701"/>
                  </a:lnTo>
                  <a:lnTo>
                    <a:pt x="1134983" y="350"/>
                  </a:lnTo>
                  <a:lnTo>
                    <a:pt x="1137086" y="350"/>
                  </a:lnTo>
                  <a:lnTo>
                    <a:pt x="1137437" y="0"/>
                  </a:lnTo>
                  <a:lnTo>
                    <a:pt x="1143396" y="0"/>
                  </a:lnTo>
                  <a:lnTo>
                    <a:pt x="1144097" y="350"/>
                  </a:lnTo>
                  <a:lnTo>
                    <a:pt x="1146200" y="350"/>
                  </a:lnTo>
                  <a:lnTo>
                    <a:pt x="1146550" y="701"/>
                  </a:lnTo>
                  <a:lnTo>
                    <a:pt x="1147251" y="701"/>
                  </a:lnTo>
                  <a:lnTo>
                    <a:pt x="1147953" y="1051"/>
                  </a:lnTo>
                  <a:lnTo>
                    <a:pt x="1148654" y="1051"/>
                  </a:lnTo>
                  <a:lnTo>
                    <a:pt x="1149355" y="1402"/>
                  </a:lnTo>
                  <a:lnTo>
                    <a:pt x="1150056" y="1402"/>
                  </a:lnTo>
                  <a:lnTo>
                    <a:pt x="1150757" y="1752"/>
                  </a:lnTo>
                  <a:lnTo>
                    <a:pt x="1151107" y="1752"/>
                  </a:lnTo>
                  <a:lnTo>
                    <a:pt x="1151808" y="2103"/>
                  </a:lnTo>
                  <a:lnTo>
                    <a:pt x="1152509" y="2453"/>
                  </a:lnTo>
                  <a:lnTo>
                    <a:pt x="1153210" y="2453"/>
                  </a:lnTo>
                  <a:lnTo>
                    <a:pt x="1153911" y="2804"/>
                  </a:lnTo>
                  <a:lnTo>
                    <a:pt x="1154612" y="3154"/>
                  </a:lnTo>
                  <a:lnTo>
                    <a:pt x="1155313" y="3505"/>
                  </a:lnTo>
                  <a:lnTo>
                    <a:pt x="1155664" y="3855"/>
                  </a:lnTo>
                  <a:lnTo>
                    <a:pt x="1156365" y="4206"/>
                  </a:lnTo>
                  <a:lnTo>
                    <a:pt x="1157066" y="4556"/>
                  </a:lnTo>
                  <a:lnTo>
                    <a:pt x="1157767" y="4907"/>
                  </a:lnTo>
                  <a:lnTo>
                    <a:pt x="1158468" y="5257"/>
                  </a:lnTo>
                  <a:lnTo>
                    <a:pt x="1159169" y="5608"/>
                  </a:lnTo>
                  <a:lnTo>
                    <a:pt x="1159870" y="5958"/>
                  </a:lnTo>
                  <a:lnTo>
                    <a:pt x="1160221" y="6309"/>
                  </a:lnTo>
                  <a:lnTo>
                    <a:pt x="1160922" y="6659"/>
                  </a:lnTo>
                  <a:lnTo>
                    <a:pt x="1161623" y="7360"/>
                  </a:lnTo>
                  <a:lnTo>
                    <a:pt x="1162324" y="7711"/>
                  </a:lnTo>
                  <a:lnTo>
                    <a:pt x="1163025" y="8061"/>
                  </a:lnTo>
                  <a:lnTo>
                    <a:pt x="1163726" y="8763"/>
                  </a:lnTo>
                  <a:lnTo>
                    <a:pt x="1164427" y="9113"/>
                  </a:lnTo>
                  <a:lnTo>
                    <a:pt x="1165128" y="9464"/>
                  </a:lnTo>
                  <a:lnTo>
                    <a:pt x="1165479" y="10165"/>
                  </a:lnTo>
                  <a:lnTo>
                    <a:pt x="1166180" y="10515"/>
                  </a:lnTo>
                  <a:lnTo>
                    <a:pt x="1166881" y="11216"/>
                  </a:lnTo>
                  <a:lnTo>
                    <a:pt x="1167582" y="11567"/>
                  </a:lnTo>
                  <a:lnTo>
                    <a:pt x="1168283" y="12268"/>
                  </a:lnTo>
                  <a:lnTo>
                    <a:pt x="1168984" y="12969"/>
                  </a:lnTo>
                  <a:lnTo>
                    <a:pt x="1169685" y="13319"/>
                  </a:lnTo>
                  <a:lnTo>
                    <a:pt x="1170035" y="14020"/>
                  </a:lnTo>
                  <a:lnTo>
                    <a:pt x="1170736" y="14721"/>
                  </a:lnTo>
                  <a:lnTo>
                    <a:pt x="1171437" y="15422"/>
                  </a:lnTo>
                  <a:lnTo>
                    <a:pt x="1172138" y="16123"/>
                  </a:lnTo>
                  <a:lnTo>
                    <a:pt x="1172839" y="16824"/>
                  </a:lnTo>
                  <a:lnTo>
                    <a:pt x="1173540" y="17175"/>
                  </a:lnTo>
                  <a:lnTo>
                    <a:pt x="1174242" y="17876"/>
                  </a:lnTo>
                  <a:lnTo>
                    <a:pt x="1174592" y="18577"/>
                  </a:lnTo>
                  <a:lnTo>
                    <a:pt x="1175293" y="19278"/>
                  </a:lnTo>
                  <a:lnTo>
                    <a:pt x="1175994" y="19979"/>
                  </a:lnTo>
                  <a:lnTo>
                    <a:pt x="1176695" y="21031"/>
                  </a:lnTo>
                  <a:lnTo>
                    <a:pt x="1177396" y="21732"/>
                  </a:lnTo>
                  <a:lnTo>
                    <a:pt x="1178097" y="22433"/>
                  </a:lnTo>
                  <a:lnTo>
                    <a:pt x="1178798" y="23134"/>
                  </a:lnTo>
                  <a:lnTo>
                    <a:pt x="1179149" y="23835"/>
                  </a:lnTo>
                  <a:lnTo>
                    <a:pt x="1179850" y="24886"/>
                  </a:lnTo>
                  <a:lnTo>
                    <a:pt x="1180551" y="25587"/>
                  </a:lnTo>
                  <a:lnTo>
                    <a:pt x="1181252" y="26289"/>
                  </a:lnTo>
                  <a:lnTo>
                    <a:pt x="1181953" y="27340"/>
                  </a:lnTo>
                  <a:lnTo>
                    <a:pt x="1182654" y="28041"/>
                  </a:lnTo>
                  <a:lnTo>
                    <a:pt x="1183355" y="29093"/>
                  </a:lnTo>
                  <a:lnTo>
                    <a:pt x="1183706" y="29794"/>
                  </a:lnTo>
                  <a:lnTo>
                    <a:pt x="1184407" y="30845"/>
                  </a:lnTo>
                  <a:lnTo>
                    <a:pt x="1185108" y="31546"/>
                  </a:lnTo>
                  <a:lnTo>
                    <a:pt x="1185809" y="32598"/>
                  </a:lnTo>
                  <a:lnTo>
                    <a:pt x="1186510" y="33649"/>
                  </a:lnTo>
                  <a:lnTo>
                    <a:pt x="1187211" y="34350"/>
                  </a:lnTo>
                  <a:lnTo>
                    <a:pt x="1187912" y="35402"/>
                  </a:lnTo>
                  <a:lnTo>
                    <a:pt x="1188262" y="36454"/>
                  </a:lnTo>
                  <a:lnTo>
                    <a:pt x="1188963" y="37505"/>
                  </a:lnTo>
                  <a:lnTo>
                    <a:pt x="1189664" y="38206"/>
                  </a:lnTo>
                  <a:lnTo>
                    <a:pt x="1190365" y="39258"/>
                  </a:lnTo>
                  <a:lnTo>
                    <a:pt x="1191066" y="40309"/>
                  </a:lnTo>
                  <a:lnTo>
                    <a:pt x="1191768" y="41361"/>
                  </a:lnTo>
                  <a:lnTo>
                    <a:pt x="1192469" y="42412"/>
                  </a:lnTo>
                  <a:lnTo>
                    <a:pt x="1192819" y="43464"/>
                  </a:lnTo>
                  <a:lnTo>
                    <a:pt x="1193520" y="44516"/>
                  </a:lnTo>
                  <a:lnTo>
                    <a:pt x="1194221" y="45567"/>
                  </a:lnTo>
                  <a:lnTo>
                    <a:pt x="1194922" y="46619"/>
                  </a:lnTo>
                  <a:lnTo>
                    <a:pt x="1195623" y="47670"/>
                  </a:lnTo>
                  <a:lnTo>
                    <a:pt x="1196324" y="49072"/>
                  </a:lnTo>
                  <a:lnTo>
                    <a:pt x="1197025" y="50124"/>
                  </a:lnTo>
                  <a:lnTo>
                    <a:pt x="1197726" y="51175"/>
                  </a:lnTo>
                  <a:lnTo>
                    <a:pt x="1198077" y="52227"/>
                  </a:lnTo>
                  <a:lnTo>
                    <a:pt x="1198778" y="53629"/>
                  </a:lnTo>
                  <a:lnTo>
                    <a:pt x="1199479" y="54681"/>
                  </a:lnTo>
                  <a:lnTo>
                    <a:pt x="1200180" y="55732"/>
                  </a:lnTo>
                  <a:lnTo>
                    <a:pt x="1200881" y="57134"/>
                  </a:lnTo>
                  <a:lnTo>
                    <a:pt x="1201582" y="58186"/>
                  </a:lnTo>
                  <a:lnTo>
                    <a:pt x="1202283" y="59588"/>
                  </a:lnTo>
                  <a:lnTo>
                    <a:pt x="1202634" y="60639"/>
                  </a:lnTo>
                  <a:lnTo>
                    <a:pt x="1203335" y="62042"/>
                  </a:lnTo>
                  <a:lnTo>
                    <a:pt x="1204036" y="63093"/>
                  </a:lnTo>
                  <a:lnTo>
                    <a:pt x="1204737" y="64495"/>
                  </a:lnTo>
                  <a:lnTo>
                    <a:pt x="1205438" y="65547"/>
                  </a:lnTo>
                  <a:lnTo>
                    <a:pt x="1206139" y="66949"/>
                  </a:lnTo>
                  <a:lnTo>
                    <a:pt x="1206840" y="68351"/>
                  </a:lnTo>
                  <a:lnTo>
                    <a:pt x="1207190" y="69402"/>
                  </a:lnTo>
                  <a:lnTo>
                    <a:pt x="1207891" y="70805"/>
                  </a:lnTo>
                  <a:lnTo>
                    <a:pt x="1208592" y="72207"/>
                  </a:lnTo>
                  <a:lnTo>
                    <a:pt x="1209294" y="73609"/>
                  </a:lnTo>
                  <a:lnTo>
                    <a:pt x="1209995" y="75011"/>
                  </a:lnTo>
                  <a:lnTo>
                    <a:pt x="1210696" y="76062"/>
                  </a:lnTo>
                  <a:lnTo>
                    <a:pt x="1211397" y="77464"/>
                  </a:lnTo>
                  <a:lnTo>
                    <a:pt x="1211747" y="78867"/>
                  </a:lnTo>
                  <a:lnTo>
                    <a:pt x="1212448" y="80269"/>
                  </a:lnTo>
                  <a:lnTo>
                    <a:pt x="1213149" y="81671"/>
                  </a:lnTo>
                  <a:lnTo>
                    <a:pt x="1213850" y="83073"/>
                  </a:lnTo>
                  <a:lnTo>
                    <a:pt x="1214551" y="84475"/>
                  </a:lnTo>
                  <a:lnTo>
                    <a:pt x="1215252" y="85877"/>
                  </a:lnTo>
                  <a:lnTo>
                    <a:pt x="1215953" y="87630"/>
                  </a:lnTo>
                  <a:lnTo>
                    <a:pt x="1216304" y="89032"/>
                  </a:lnTo>
                  <a:lnTo>
                    <a:pt x="1217005" y="90434"/>
                  </a:lnTo>
                  <a:lnTo>
                    <a:pt x="1217706" y="91836"/>
                  </a:lnTo>
                  <a:lnTo>
                    <a:pt x="1218407" y="93238"/>
                  </a:lnTo>
                  <a:lnTo>
                    <a:pt x="1219108" y="94990"/>
                  </a:lnTo>
                  <a:lnTo>
                    <a:pt x="1219809" y="96393"/>
                  </a:lnTo>
                  <a:lnTo>
                    <a:pt x="1220510" y="97795"/>
                  </a:lnTo>
                  <a:lnTo>
                    <a:pt x="1220861" y="99197"/>
                  </a:lnTo>
                  <a:lnTo>
                    <a:pt x="1221562" y="100949"/>
                  </a:lnTo>
                  <a:lnTo>
                    <a:pt x="1222263" y="102351"/>
                  </a:lnTo>
                  <a:lnTo>
                    <a:pt x="1222964" y="104104"/>
                  </a:lnTo>
                  <a:lnTo>
                    <a:pt x="1223665" y="105506"/>
                  </a:lnTo>
                  <a:lnTo>
                    <a:pt x="1224366" y="107259"/>
                  </a:lnTo>
                  <a:lnTo>
                    <a:pt x="1225067" y="108661"/>
                  </a:lnTo>
                  <a:lnTo>
                    <a:pt x="1225417" y="110413"/>
                  </a:lnTo>
                  <a:lnTo>
                    <a:pt x="1226118" y="111815"/>
                  </a:lnTo>
                  <a:lnTo>
                    <a:pt x="1226820" y="113568"/>
                  </a:lnTo>
                  <a:lnTo>
                    <a:pt x="1227521" y="114970"/>
                  </a:lnTo>
                  <a:lnTo>
                    <a:pt x="1228222" y="116723"/>
                  </a:lnTo>
                  <a:lnTo>
                    <a:pt x="1228923" y="118475"/>
                  </a:lnTo>
                  <a:lnTo>
                    <a:pt x="1229624" y="119877"/>
                  </a:lnTo>
                  <a:lnTo>
                    <a:pt x="1230325" y="121630"/>
                  </a:lnTo>
                  <a:lnTo>
                    <a:pt x="1230675" y="123383"/>
                  </a:lnTo>
                  <a:lnTo>
                    <a:pt x="1231376" y="125135"/>
                  </a:lnTo>
                  <a:lnTo>
                    <a:pt x="1232077" y="126537"/>
                  </a:lnTo>
                  <a:lnTo>
                    <a:pt x="1232778" y="128290"/>
                  </a:lnTo>
                  <a:lnTo>
                    <a:pt x="1233479" y="130042"/>
                  </a:lnTo>
                  <a:lnTo>
                    <a:pt x="1234180" y="131795"/>
                  </a:lnTo>
                  <a:lnTo>
                    <a:pt x="1234881" y="133548"/>
                  </a:lnTo>
                  <a:lnTo>
                    <a:pt x="1235232" y="135300"/>
                  </a:lnTo>
                  <a:lnTo>
                    <a:pt x="1235933" y="137053"/>
                  </a:lnTo>
                  <a:lnTo>
                    <a:pt x="1236634" y="138805"/>
                  </a:lnTo>
                  <a:lnTo>
                    <a:pt x="1237335" y="140558"/>
                  </a:lnTo>
                  <a:lnTo>
                    <a:pt x="1238036" y="142311"/>
                  </a:lnTo>
                  <a:lnTo>
                    <a:pt x="1238737" y="144063"/>
                  </a:lnTo>
                  <a:lnTo>
                    <a:pt x="1239438" y="145816"/>
                  </a:lnTo>
                  <a:lnTo>
                    <a:pt x="1239789" y="147568"/>
                  </a:lnTo>
                  <a:lnTo>
                    <a:pt x="1240490" y="149321"/>
                  </a:lnTo>
                  <a:lnTo>
                    <a:pt x="1241191" y="151074"/>
                  </a:lnTo>
                  <a:lnTo>
                    <a:pt x="1241892" y="152826"/>
                  </a:lnTo>
                  <a:lnTo>
                    <a:pt x="1242593" y="154579"/>
                  </a:lnTo>
                  <a:lnTo>
                    <a:pt x="1243294" y="156682"/>
                  </a:lnTo>
                  <a:lnTo>
                    <a:pt x="1243995" y="158435"/>
                  </a:lnTo>
                  <a:lnTo>
                    <a:pt x="1244346" y="160187"/>
                  </a:lnTo>
                  <a:lnTo>
                    <a:pt x="1245047" y="161940"/>
                  </a:lnTo>
                  <a:lnTo>
                    <a:pt x="1245748" y="164043"/>
                  </a:lnTo>
                  <a:lnTo>
                    <a:pt x="1246449" y="165795"/>
                  </a:lnTo>
                  <a:lnTo>
                    <a:pt x="1247150" y="167548"/>
                  </a:lnTo>
                  <a:lnTo>
                    <a:pt x="1247851" y="169301"/>
                  </a:lnTo>
                  <a:lnTo>
                    <a:pt x="1248552" y="171404"/>
                  </a:lnTo>
                  <a:lnTo>
                    <a:pt x="1248902" y="173156"/>
                  </a:lnTo>
                  <a:lnTo>
                    <a:pt x="1249603" y="175260"/>
                  </a:lnTo>
                  <a:lnTo>
                    <a:pt x="1250304" y="177012"/>
                  </a:lnTo>
                  <a:lnTo>
                    <a:pt x="1251005" y="178765"/>
                  </a:lnTo>
                  <a:lnTo>
                    <a:pt x="1251706" y="180868"/>
                  </a:lnTo>
                  <a:lnTo>
                    <a:pt x="1252407" y="182620"/>
                  </a:lnTo>
                  <a:lnTo>
                    <a:pt x="1253109" y="184724"/>
                  </a:lnTo>
                  <a:lnTo>
                    <a:pt x="1253459" y="186476"/>
                  </a:lnTo>
                  <a:lnTo>
                    <a:pt x="1254160" y="188579"/>
                  </a:lnTo>
                  <a:lnTo>
                    <a:pt x="1254861" y="190332"/>
                  </a:lnTo>
                  <a:lnTo>
                    <a:pt x="1255562" y="192435"/>
                  </a:lnTo>
                  <a:lnTo>
                    <a:pt x="1256263" y="194538"/>
                  </a:lnTo>
                  <a:lnTo>
                    <a:pt x="1256964" y="196291"/>
                  </a:lnTo>
                  <a:lnTo>
                    <a:pt x="1257665" y="198394"/>
                  </a:lnTo>
                  <a:lnTo>
                    <a:pt x="1258016" y="200146"/>
                  </a:lnTo>
                  <a:lnTo>
                    <a:pt x="1258717" y="202250"/>
                  </a:lnTo>
                  <a:lnTo>
                    <a:pt x="1259418" y="204353"/>
                  </a:lnTo>
                  <a:lnTo>
                    <a:pt x="1260119" y="206105"/>
                  </a:lnTo>
                  <a:lnTo>
                    <a:pt x="1260820" y="208208"/>
                  </a:lnTo>
                  <a:lnTo>
                    <a:pt x="1261521" y="210312"/>
                  </a:lnTo>
                  <a:lnTo>
                    <a:pt x="1262222" y="212064"/>
                  </a:lnTo>
                  <a:lnTo>
                    <a:pt x="1262923" y="214167"/>
                  </a:lnTo>
                  <a:lnTo>
                    <a:pt x="1263274" y="216270"/>
                  </a:lnTo>
                  <a:lnTo>
                    <a:pt x="1263975" y="218373"/>
                  </a:lnTo>
                  <a:lnTo>
                    <a:pt x="1264676" y="220477"/>
                  </a:lnTo>
                  <a:lnTo>
                    <a:pt x="1265377" y="222229"/>
                  </a:lnTo>
                  <a:lnTo>
                    <a:pt x="1266078" y="224332"/>
                  </a:lnTo>
                  <a:lnTo>
                    <a:pt x="1266779" y="226435"/>
                  </a:lnTo>
                  <a:lnTo>
                    <a:pt x="1267480" y="228539"/>
                  </a:lnTo>
                  <a:lnTo>
                    <a:pt x="1267830" y="230642"/>
                  </a:lnTo>
                  <a:lnTo>
                    <a:pt x="1268531" y="232745"/>
                  </a:lnTo>
                  <a:lnTo>
                    <a:pt x="1269232" y="234497"/>
                  </a:lnTo>
                  <a:lnTo>
                    <a:pt x="1269933" y="236601"/>
                  </a:lnTo>
                  <a:lnTo>
                    <a:pt x="1270635" y="238704"/>
                  </a:lnTo>
                  <a:lnTo>
                    <a:pt x="1271336" y="240807"/>
                  </a:lnTo>
                  <a:lnTo>
                    <a:pt x="1272037" y="242910"/>
                  </a:lnTo>
                  <a:lnTo>
                    <a:pt x="1272387" y="245013"/>
                  </a:lnTo>
                  <a:lnTo>
                    <a:pt x="1273088" y="247116"/>
                  </a:lnTo>
                  <a:lnTo>
                    <a:pt x="1273789" y="249219"/>
                  </a:lnTo>
                  <a:lnTo>
                    <a:pt x="1274490" y="251322"/>
                  </a:lnTo>
                  <a:lnTo>
                    <a:pt x="1275191" y="253425"/>
                  </a:lnTo>
                  <a:lnTo>
                    <a:pt x="1275892" y="255529"/>
                  </a:lnTo>
                  <a:lnTo>
                    <a:pt x="1276593" y="257632"/>
                  </a:lnTo>
                  <a:lnTo>
                    <a:pt x="1276944" y="259735"/>
                  </a:lnTo>
                  <a:lnTo>
                    <a:pt x="1277645" y="261838"/>
                  </a:lnTo>
                  <a:lnTo>
                    <a:pt x="1278346" y="263941"/>
                  </a:lnTo>
                  <a:lnTo>
                    <a:pt x="1279047" y="266044"/>
                  </a:lnTo>
                  <a:lnTo>
                    <a:pt x="1279748" y="268147"/>
                  </a:lnTo>
                  <a:lnTo>
                    <a:pt x="1280449" y="270250"/>
                  </a:lnTo>
                  <a:lnTo>
                    <a:pt x="1281150" y="272354"/>
                  </a:lnTo>
                  <a:lnTo>
                    <a:pt x="1281501" y="274457"/>
                  </a:lnTo>
                  <a:lnTo>
                    <a:pt x="1282202" y="276560"/>
                  </a:lnTo>
                  <a:lnTo>
                    <a:pt x="1282903" y="278663"/>
                  </a:lnTo>
                  <a:lnTo>
                    <a:pt x="1283604" y="280766"/>
                  </a:lnTo>
                  <a:lnTo>
                    <a:pt x="1284305" y="282869"/>
                  </a:lnTo>
                  <a:lnTo>
                    <a:pt x="1285006" y="285323"/>
                  </a:lnTo>
                  <a:lnTo>
                    <a:pt x="1285707" y="287426"/>
                  </a:lnTo>
                  <a:lnTo>
                    <a:pt x="1286057" y="289529"/>
                  </a:lnTo>
                  <a:lnTo>
                    <a:pt x="1286758" y="291632"/>
                  </a:lnTo>
                  <a:lnTo>
                    <a:pt x="1287459" y="293735"/>
                  </a:lnTo>
                  <a:lnTo>
                    <a:pt x="1288161" y="295838"/>
                  </a:lnTo>
                  <a:lnTo>
                    <a:pt x="1288862" y="297942"/>
                  </a:lnTo>
                  <a:lnTo>
                    <a:pt x="1289563" y="300396"/>
                  </a:lnTo>
                  <a:lnTo>
                    <a:pt x="1290264" y="302497"/>
                  </a:lnTo>
                  <a:lnTo>
                    <a:pt x="1290614" y="304601"/>
                  </a:lnTo>
                  <a:lnTo>
                    <a:pt x="1291315" y="306706"/>
                  </a:lnTo>
                  <a:lnTo>
                    <a:pt x="1292016" y="308807"/>
                  </a:lnTo>
                  <a:lnTo>
                    <a:pt x="1292717" y="310911"/>
                  </a:lnTo>
                  <a:lnTo>
                    <a:pt x="1293418" y="313013"/>
                  </a:lnTo>
                  <a:lnTo>
                    <a:pt x="1294119" y="315469"/>
                  </a:lnTo>
                  <a:lnTo>
                    <a:pt x="1294820" y="317570"/>
                  </a:lnTo>
                  <a:lnTo>
                    <a:pt x="1295521" y="319674"/>
                  </a:lnTo>
                  <a:lnTo>
                    <a:pt x="1295872" y="321776"/>
                  </a:lnTo>
                  <a:lnTo>
                    <a:pt x="1296573" y="323880"/>
                  </a:lnTo>
                  <a:lnTo>
                    <a:pt x="1297274" y="325984"/>
                  </a:lnTo>
                  <a:lnTo>
                    <a:pt x="1297975" y="328437"/>
                  </a:lnTo>
                  <a:lnTo>
                    <a:pt x="1298676" y="330539"/>
                  </a:lnTo>
                  <a:lnTo>
                    <a:pt x="1299377" y="332643"/>
                  </a:lnTo>
                  <a:lnTo>
                    <a:pt x="1300078" y="334747"/>
                  </a:lnTo>
                  <a:lnTo>
                    <a:pt x="1300429" y="336849"/>
                  </a:lnTo>
                  <a:lnTo>
                    <a:pt x="1301130" y="338953"/>
                  </a:lnTo>
                  <a:lnTo>
                    <a:pt x="1301831" y="340706"/>
                  </a:lnTo>
                  <a:lnTo>
                    <a:pt x="1302532" y="342807"/>
                  </a:lnTo>
                  <a:lnTo>
                    <a:pt x="1303233" y="344559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68776" y="1979303"/>
            <a:ext cx="205104" cy="18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64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0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5" dirty="0">
                <a:latin typeface="Microsoft Sans Serif"/>
                <a:cs typeface="Microsoft Sans Serif"/>
              </a:rPr>
              <a:t> </a:t>
            </a:r>
            <a:r>
              <a:rPr sz="550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93529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89596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3480" y="141370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68012" y="1392677"/>
            <a:ext cx="1339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19767" y="1075743"/>
            <a:ext cx="1303655" cy="747395"/>
          </a:xfrm>
          <a:custGeom>
            <a:avLst/>
            <a:gdLst/>
            <a:ahLst/>
            <a:cxnLst/>
            <a:rect l="l" t="t" r="r" b="b"/>
            <a:pathLst>
              <a:path w="1303654" h="747394">
                <a:moveTo>
                  <a:pt x="0" y="404850"/>
                </a:moveTo>
                <a:lnTo>
                  <a:pt x="701" y="418871"/>
                </a:lnTo>
                <a:lnTo>
                  <a:pt x="1051" y="439552"/>
                </a:lnTo>
                <a:lnTo>
                  <a:pt x="1752" y="467593"/>
                </a:lnTo>
                <a:lnTo>
                  <a:pt x="2453" y="502295"/>
                </a:lnTo>
                <a:lnTo>
                  <a:pt x="3154" y="544357"/>
                </a:lnTo>
                <a:lnTo>
                  <a:pt x="3855" y="593078"/>
                </a:lnTo>
                <a:lnTo>
                  <a:pt x="4556" y="648813"/>
                </a:lnTo>
                <a:lnTo>
                  <a:pt x="5257" y="698586"/>
                </a:lnTo>
                <a:lnTo>
                  <a:pt x="8412" y="724523"/>
                </a:lnTo>
                <a:lnTo>
                  <a:pt x="9113" y="725227"/>
                </a:lnTo>
                <a:lnTo>
                  <a:pt x="9814" y="725575"/>
                </a:lnTo>
                <a:lnTo>
                  <a:pt x="10165" y="726276"/>
                </a:lnTo>
                <a:lnTo>
                  <a:pt x="10866" y="726627"/>
                </a:lnTo>
                <a:lnTo>
                  <a:pt x="11567" y="727328"/>
                </a:lnTo>
                <a:lnTo>
                  <a:pt x="12268" y="727680"/>
                </a:lnTo>
                <a:lnTo>
                  <a:pt x="12969" y="728028"/>
                </a:lnTo>
                <a:lnTo>
                  <a:pt x="13670" y="728732"/>
                </a:lnTo>
                <a:lnTo>
                  <a:pt x="14371" y="729081"/>
                </a:lnTo>
                <a:lnTo>
                  <a:pt x="14721" y="729432"/>
                </a:lnTo>
                <a:lnTo>
                  <a:pt x="15422" y="729781"/>
                </a:lnTo>
                <a:lnTo>
                  <a:pt x="16123" y="730133"/>
                </a:lnTo>
                <a:lnTo>
                  <a:pt x="16824" y="730484"/>
                </a:lnTo>
                <a:lnTo>
                  <a:pt x="17526" y="730833"/>
                </a:lnTo>
                <a:lnTo>
                  <a:pt x="18227" y="731185"/>
                </a:lnTo>
                <a:lnTo>
                  <a:pt x="18928" y="731534"/>
                </a:lnTo>
                <a:lnTo>
                  <a:pt x="19278" y="731885"/>
                </a:lnTo>
                <a:lnTo>
                  <a:pt x="19979" y="731885"/>
                </a:lnTo>
                <a:lnTo>
                  <a:pt x="20680" y="732237"/>
                </a:lnTo>
                <a:lnTo>
                  <a:pt x="21381" y="732586"/>
                </a:lnTo>
                <a:lnTo>
                  <a:pt x="22082" y="732937"/>
                </a:lnTo>
                <a:lnTo>
                  <a:pt x="22783" y="732937"/>
                </a:lnTo>
                <a:lnTo>
                  <a:pt x="23484" y="733286"/>
                </a:lnTo>
                <a:lnTo>
                  <a:pt x="24185" y="733638"/>
                </a:lnTo>
                <a:lnTo>
                  <a:pt x="24536" y="733990"/>
                </a:lnTo>
                <a:lnTo>
                  <a:pt x="25237" y="733990"/>
                </a:lnTo>
                <a:lnTo>
                  <a:pt x="25938" y="734338"/>
                </a:lnTo>
                <a:lnTo>
                  <a:pt x="26639" y="734338"/>
                </a:lnTo>
                <a:lnTo>
                  <a:pt x="27340" y="734690"/>
                </a:lnTo>
                <a:lnTo>
                  <a:pt x="28041" y="735039"/>
                </a:lnTo>
                <a:lnTo>
                  <a:pt x="28742" y="735039"/>
                </a:lnTo>
                <a:lnTo>
                  <a:pt x="29093" y="735390"/>
                </a:lnTo>
                <a:lnTo>
                  <a:pt x="29794" y="735390"/>
                </a:lnTo>
                <a:lnTo>
                  <a:pt x="30495" y="735742"/>
                </a:lnTo>
                <a:lnTo>
                  <a:pt x="31196" y="735742"/>
                </a:lnTo>
                <a:lnTo>
                  <a:pt x="31897" y="736091"/>
                </a:lnTo>
                <a:lnTo>
                  <a:pt x="32598" y="736091"/>
                </a:lnTo>
                <a:lnTo>
                  <a:pt x="33299" y="736443"/>
                </a:lnTo>
                <a:lnTo>
                  <a:pt x="33649" y="736443"/>
                </a:lnTo>
                <a:lnTo>
                  <a:pt x="34350" y="736791"/>
                </a:lnTo>
                <a:lnTo>
                  <a:pt x="35052" y="736791"/>
                </a:lnTo>
                <a:lnTo>
                  <a:pt x="35753" y="737143"/>
                </a:lnTo>
                <a:lnTo>
                  <a:pt x="36454" y="737143"/>
                </a:lnTo>
                <a:lnTo>
                  <a:pt x="37155" y="737495"/>
                </a:lnTo>
                <a:lnTo>
                  <a:pt x="38206" y="737495"/>
                </a:lnTo>
                <a:lnTo>
                  <a:pt x="38907" y="737844"/>
                </a:lnTo>
                <a:lnTo>
                  <a:pt x="39608" y="737844"/>
                </a:lnTo>
                <a:lnTo>
                  <a:pt x="40309" y="738195"/>
                </a:lnTo>
                <a:lnTo>
                  <a:pt x="41711" y="738195"/>
                </a:lnTo>
                <a:lnTo>
                  <a:pt x="42412" y="738544"/>
                </a:lnTo>
                <a:lnTo>
                  <a:pt x="42763" y="738544"/>
                </a:lnTo>
                <a:lnTo>
                  <a:pt x="43464" y="738896"/>
                </a:lnTo>
                <a:lnTo>
                  <a:pt x="44866" y="738896"/>
                </a:lnTo>
                <a:lnTo>
                  <a:pt x="45567" y="739247"/>
                </a:lnTo>
                <a:lnTo>
                  <a:pt x="46969" y="739247"/>
                </a:lnTo>
                <a:lnTo>
                  <a:pt x="47320" y="739596"/>
                </a:lnTo>
                <a:lnTo>
                  <a:pt x="48722" y="739596"/>
                </a:lnTo>
                <a:lnTo>
                  <a:pt x="49423" y="739948"/>
                </a:lnTo>
                <a:lnTo>
                  <a:pt x="50825" y="739948"/>
                </a:lnTo>
                <a:lnTo>
                  <a:pt x="51526" y="740297"/>
                </a:lnTo>
                <a:lnTo>
                  <a:pt x="53279" y="740297"/>
                </a:lnTo>
                <a:lnTo>
                  <a:pt x="53980" y="740648"/>
                </a:lnTo>
                <a:lnTo>
                  <a:pt x="55382" y="740648"/>
                </a:lnTo>
                <a:lnTo>
                  <a:pt x="56083" y="741000"/>
                </a:lnTo>
                <a:lnTo>
                  <a:pt x="57835" y="741000"/>
                </a:lnTo>
                <a:lnTo>
                  <a:pt x="58536" y="741349"/>
                </a:lnTo>
                <a:lnTo>
                  <a:pt x="60639" y="741349"/>
                </a:lnTo>
                <a:lnTo>
                  <a:pt x="61341" y="741700"/>
                </a:lnTo>
                <a:lnTo>
                  <a:pt x="63093" y="741700"/>
                </a:lnTo>
                <a:lnTo>
                  <a:pt x="63794" y="742049"/>
                </a:lnTo>
                <a:lnTo>
                  <a:pt x="65897" y="742049"/>
                </a:lnTo>
                <a:lnTo>
                  <a:pt x="66248" y="742401"/>
                </a:lnTo>
                <a:lnTo>
                  <a:pt x="69052" y="742401"/>
                </a:lnTo>
                <a:lnTo>
                  <a:pt x="69753" y="742753"/>
                </a:lnTo>
                <a:lnTo>
                  <a:pt x="72207" y="742753"/>
                </a:lnTo>
                <a:lnTo>
                  <a:pt x="72908" y="743101"/>
                </a:lnTo>
                <a:lnTo>
                  <a:pt x="75361" y="743101"/>
                </a:lnTo>
                <a:lnTo>
                  <a:pt x="76062" y="743453"/>
                </a:lnTo>
                <a:lnTo>
                  <a:pt x="79568" y="743453"/>
                </a:lnTo>
                <a:lnTo>
                  <a:pt x="79918" y="743802"/>
                </a:lnTo>
                <a:lnTo>
                  <a:pt x="83423" y="743802"/>
                </a:lnTo>
                <a:lnTo>
                  <a:pt x="84124" y="744153"/>
                </a:lnTo>
                <a:lnTo>
                  <a:pt x="87279" y="744153"/>
                </a:lnTo>
                <a:lnTo>
                  <a:pt x="87980" y="744505"/>
                </a:lnTo>
                <a:lnTo>
                  <a:pt x="91836" y="744505"/>
                </a:lnTo>
                <a:lnTo>
                  <a:pt x="92537" y="744854"/>
                </a:lnTo>
                <a:lnTo>
                  <a:pt x="97094" y="744854"/>
                </a:lnTo>
                <a:lnTo>
                  <a:pt x="97795" y="745206"/>
                </a:lnTo>
                <a:lnTo>
                  <a:pt x="103052" y="745206"/>
                </a:lnTo>
                <a:lnTo>
                  <a:pt x="103403" y="745554"/>
                </a:lnTo>
                <a:lnTo>
                  <a:pt x="108661" y="745554"/>
                </a:lnTo>
                <a:lnTo>
                  <a:pt x="109362" y="745906"/>
                </a:lnTo>
                <a:lnTo>
                  <a:pt x="116723" y="745906"/>
                </a:lnTo>
                <a:lnTo>
                  <a:pt x="117073" y="746258"/>
                </a:lnTo>
                <a:lnTo>
                  <a:pt x="125836" y="746258"/>
                </a:lnTo>
                <a:lnTo>
                  <a:pt x="126537" y="746607"/>
                </a:lnTo>
                <a:lnTo>
                  <a:pt x="138805" y="746607"/>
                </a:lnTo>
                <a:lnTo>
                  <a:pt x="139506" y="746958"/>
                </a:lnTo>
                <a:lnTo>
                  <a:pt x="185775" y="746958"/>
                </a:lnTo>
                <a:lnTo>
                  <a:pt x="186476" y="746607"/>
                </a:lnTo>
                <a:lnTo>
                  <a:pt x="198744" y="746607"/>
                </a:lnTo>
                <a:lnTo>
                  <a:pt x="199445" y="746258"/>
                </a:lnTo>
                <a:lnTo>
                  <a:pt x="207858" y="746258"/>
                </a:lnTo>
                <a:lnTo>
                  <a:pt x="208559" y="745906"/>
                </a:lnTo>
                <a:lnTo>
                  <a:pt x="214868" y="745906"/>
                </a:lnTo>
                <a:lnTo>
                  <a:pt x="215569" y="745554"/>
                </a:lnTo>
                <a:lnTo>
                  <a:pt x="221528" y="745554"/>
                </a:lnTo>
                <a:lnTo>
                  <a:pt x="222229" y="745206"/>
                </a:lnTo>
                <a:lnTo>
                  <a:pt x="227487" y="745206"/>
                </a:lnTo>
                <a:lnTo>
                  <a:pt x="228188" y="744854"/>
                </a:lnTo>
                <a:lnTo>
                  <a:pt x="232044" y="744854"/>
                </a:lnTo>
                <a:lnTo>
                  <a:pt x="232745" y="744505"/>
                </a:lnTo>
                <a:lnTo>
                  <a:pt x="236601" y="744505"/>
                </a:lnTo>
                <a:lnTo>
                  <a:pt x="237302" y="744153"/>
                </a:lnTo>
                <a:lnTo>
                  <a:pt x="241157" y="744153"/>
                </a:lnTo>
                <a:lnTo>
                  <a:pt x="241858" y="743802"/>
                </a:lnTo>
                <a:lnTo>
                  <a:pt x="245013" y="743802"/>
                </a:lnTo>
                <a:lnTo>
                  <a:pt x="245714" y="743453"/>
                </a:lnTo>
                <a:lnTo>
                  <a:pt x="248869" y="743453"/>
                </a:lnTo>
                <a:lnTo>
                  <a:pt x="249570" y="743101"/>
                </a:lnTo>
                <a:lnTo>
                  <a:pt x="252374" y="743101"/>
                </a:lnTo>
                <a:lnTo>
                  <a:pt x="252724" y="742753"/>
                </a:lnTo>
                <a:lnTo>
                  <a:pt x="255529" y="742753"/>
                </a:lnTo>
                <a:lnTo>
                  <a:pt x="256230" y="742401"/>
                </a:lnTo>
                <a:lnTo>
                  <a:pt x="257982" y="742401"/>
                </a:lnTo>
                <a:lnTo>
                  <a:pt x="258683" y="742049"/>
                </a:lnTo>
                <a:lnTo>
                  <a:pt x="261487" y="742049"/>
                </a:lnTo>
                <a:lnTo>
                  <a:pt x="261838" y="741700"/>
                </a:lnTo>
                <a:lnTo>
                  <a:pt x="263941" y="741700"/>
                </a:lnTo>
                <a:lnTo>
                  <a:pt x="264642" y="741349"/>
                </a:lnTo>
                <a:lnTo>
                  <a:pt x="266395" y="741349"/>
                </a:lnTo>
                <a:lnTo>
                  <a:pt x="267096" y="741000"/>
                </a:lnTo>
                <a:lnTo>
                  <a:pt x="268498" y="741000"/>
                </a:lnTo>
                <a:lnTo>
                  <a:pt x="269199" y="740648"/>
                </a:lnTo>
                <a:lnTo>
                  <a:pt x="270951" y="740648"/>
                </a:lnTo>
                <a:lnTo>
                  <a:pt x="271653" y="740297"/>
                </a:lnTo>
                <a:lnTo>
                  <a:pt x="273055" y="740297"/>
                </a:lnTo>
                <a:lnTo>
                  <a:pt x="273756" y="739948"/>
                </a:lnTo>
                <a:lnTo>
                  <a:pt x="275508" y="739948"/>
                </a:lnTo>
                <a:lnTo>
                  <a:pt x="276209" y="739596"/>
                </a:lnTo>
                <a:lnTo>
                  <a:pt x="277611" y="739596"/>
                </a:lnTo>
                <a:lnTo>
                  <a:pt x="278312" y="739247"/>
                </a:lnTo>
                <a:lnTo>
                  <a:pt x="279714" y="739247"/>
                </a:lnTo>
                <a:lnTo>
                  <a:pt x="280065" y="738896"/>
                </a:lnTo>
                <a:lnTo>
                  <a:pt x="280766" y="738896"/>
                </a:lnTo>
                <a:lnTo>
                  <a:pt x="281467" y="738544"/>
                </a:lnTo>
                <a:lnTo>
                  <a:pt x="282869" y="738544"/>
                </a:lnTo>
                <a:lnTo>
                  <a:pt x="283570" y="738195"/>
                </a:lnTo>
                <a:lnTo>
                  <a:pt x="284972" y="738195"/>
                </a:lnTo>
                <a:lnTo>
                  <a:pt x="285323" y="737844"/>
                </a:lnTo>
                <a:lnTo>
                  <a:pt x="286024" y="737844"/>
                </a:lnTo>
                <a:lnTo>
                  <a:pt x="286725" y="737495"/>
                </a:lnTo>
                <a:lnTo>
                  <a:pt x="287426" y="737495"/>
                </a:lnTo>
                <a:lnTo>
                  <a:pt x="288127" y="737143"/>
                </a:lnTo>
                <a:lnTo>
                  <a:pt x="289529" y="737143"/>
                </a:lnTo>
                <a:lnTo>
                  <a:pt x="289880" y="736791"/>
                </a:lnTo>
                <a:lnTo>
                  <a:pt x="290581" y="736791"/>
                </a:lnTo>
                <a:lnTo>
                  <a:pt x="291282" y="736443"/>
                </a:lnTo>
                <a:lnTo>
                  <a:pt x="291983" y="736443"/>
                </a:lnTo>
                <a:lnTo>
                  <a:pt x="292684" y="736091"/>
                </a:lnTo>
                <a:lnTo>
                  <a:pt x="293385" y="736091"/>
                </a:lnTo>
                <a:lnTo>
                  <a:pt x="294086" y="735742"/>
                </a:lnTo>
                <a:lnTo>
                  <a:pt x="294436" y="735742"/>
                </a:lnTo>
                <a:lnTo>
                  <a:pt x="295137" y="735390"/>
                </a:lnTo>
                <a:lnTo>
                  <a:pt x="295838" y="735390"/>
                </a:lnTo>
                <a:lnTo>
                  <a:pt x="296539" y="735039"/>
                </a:lnTo>
                <a:lnTo>
                  <a:pt x="297240" y="734690"/>
                </a:lnTo>
                <a:lnTo>
                  <a:pt x="297942" y="734690"/>
                </a:lnTo>
                <a:lnTo>
                  <a:pt x="298643" y="734338"/>
                </a:lnTo>
                <a:lnTo>
                  <a:pt x="298993" y="734338"/>
                </a:lnTo>
                <a:lnTo>
                  <a:pt x="299694" y="733990"/>
                </a:lnTo>
                <a:lnTo>
                  <a:pt x="300395" y="733638"/>
                </a:lnTo>
                <a:lnTo>
                  <a:pt x="301096" y="733638"/>
                </a:lnTo>
                <a:lnTo>
                  <a:pt x="301797" y="733286"/>
                </a:lnTo>
                <a:lnTo>
                  <a:pt x="302498" y="732937"/>
                </a:lnTo>
                <a:lnTo>
                  <a:pt x="303199" y="732586"/>
                </a:lnTo>
                <a:lnTo>
                  <a:pt x="303550" y="732586"/>
                </a:lnTo>
                <a:lnTo>
                  <a:pt x="304251" y="732237"/>
                </a:lnTo>
                <a:lnTo>
                  <a:pt x="304952" y="731885"/>
                </a:lnTo>
                <a:lnTo>
                  <a:pt x="305653" y="731534"/>
                </a:lnTo>
                <a:lnTo>
                  <a:pt x="306354" y="731185"/>
                </a:lnTo>
                <a:lnTo>
                  <a:pt x="307055" y="731185"/>
                </a:lnTo>
                <a:lnTo>
                  <a:pt x="307756" y="730833"/>
                </a:lnTo>
                <a:lnTo>
                  <a:pt x="308107" y="730484"/>
                </a:lnTo>
                <a:lnTo>
                  <a:pt x="308808" y="730133"/>
                </a:lnTo>
                <a:lnTo>
                  <a:pt x="309509" y="729781"/>
                </a:lnTo>
                <a:lnTo>
                  <a:pt x="310210" y="729432"/>
                </a:lnTo>
                <a:lnTo>
                  <a:pt x="310911" y="728732"/>
                </a:lnTo>
                <a:lnTo>
                  <a:pt x="311612" y="728380"/>
                </a:lnTo>
                <a:lnTo>
                  <a:pt x="312313" y="728028"/>
                </a:lnTo>
                <a:lnTo>
                  <a:pt x="312663" y="727680"/>
                </a:lnTo>
                <a:lnTo>
                  <a:pt x="313364" y="726979"/>
                </a:lnTo>
                <a:lnTo>
                  <a:pt x="314065" y="726627"/>
                </a:lnTo>
                <a:lnTo>
                  <a:pt x="314766" y="725927"/>
                </a:lnTo>
                <a:lnTo>
                  <a:pt x="315468" y="725575"/>
                </a:lnTo>
                <a:lnTo>
                  <a:pt x="316169" y="724875"/>
                </a:lnTo>
                <a:lnTo>
                  <a:pt x="316870" y="724174"/>
                </a:lnTo>
                <a:lnTo>
                  <a:pt x="317571" y="723474"/>
                </a:lnTo>
                <a:lnTo>
                  <a:pt x="317921" y="722771"/>
                </a:lnTo>
                <a:lnTo>
                  <a:pt x="318622" y="722070"/>
                </a:lnTo>
                <a:lnTo>
                  <a:pt x="319323" y="721018"/>
                </a:lnTo>
                <a:lnTo>
                  <a:pt x="320024" y="719969"/>
                </a:lnTo>
                <a:lnTo>
                  <a:pt x="320725" y="718917"/>
                </a:lnTo>
                <a:lnTo>
                  <a:pt x="321426" y="717513"/>
                </a:lnTo>
                <a:lnTo>
                  <a:pt x="322127" y="716112"/>
                </a:lnTo>
                <a:lnTo>
                  <a:pt x="322478" y="714359"/>
                </a:lnTo>
                <a:lnTo>
                  <a:pt x="323179" y="712255"/>
                </a:lnTo>
                <a:lnTo>
                  <a:pt x="323880" y="709453"/>
                </a:lnTo>
                <a:lnTo>
                  <a:pt x="327035" y="656523"/>
                </a:lnTo>
                <a:lnTo>
                  <a:pt x="327736" y="628482"/>
                </a:lnTo>
                <a:lnTo>
                  <a:pt x="328437" y="593430"/>
                </a:lnTo>
                <a:lnTo>
                  <a:pt x="329138" y="551016"/>
                </a:lnTo>
                <a:lnTo>
                  <a:pt x="329839" y="501944"/>
                </a:lnTo>
                <a:lnTo>
                  <a:pt x="330540" y="446211"/>
                </a:lnTo>
                <a:lnTo>
                  <a:pt x="331241" y="393283"/>
                </a:lnTo>
                <a:lnTo>
                  <a:pt x="331591" y="368396"/>
                </a:lnTo>
                <a:lnTo>
                  <a:pt x="332292" y="357880"/>
                </a:lnTo>
                <a:lnTo>
                  <a:pt x="332994" y="352272"/>
                </a:lnTo>
                <a:lnTo>
                  <a:pt x="333695" y="348767"/>
                </a:lnTo>
                <a:lnTo>
                  <a:pt x="334396" y="345262"/>
                </a:lnTo>
                <a:lnTo>
                  <a:pt x="335097" y="342458"/>
                </a:lnTo>
                <a:lnTo>
                  <a:pt x="335798" y="339653"/>
                </a:lnTo>
                <a:lnTo>
                  <a:pt x="336148" y="336849"/>
                </a:lnTo>
                <a:lnTo>
                  <a:pt x="336849" y="334045"/>
                </a:lnTo>
                <a:lnTo>
                  <a:pt x="337550" y="331241"/>
                </a:lnTo>
                <a:lnTo>
                  <a:pt x="338251" y="328787"/>
                </a:lnTo>
                <a:lnTo>
                  <a:pt x="338952" y="325983"/>
                </a:lnTo>
                <a:lnTo>
                  <a:pt x="339653" y="323529"/>
                </a:lnTo>
                <a:lnTo>
                  <a:pt x="340354" y="320725"/>
                </a:lnTo>
                <a:lnTo>
                  <a:pt x="340705" y="318272"/>
                </a:lnTo>
                <a:lnTo>
                  <a:pt x="341406" y="315468"/>
                </a:lnTo>
                <a:lnTo>
                  <a:pt x="342107" y="313014"/>
                </a:lnTo>
                <a:lnTo>
                  <a:pt x="342808" y="310560"/>
                </a:lnTo>
                <a:lnTo>
                  <a:pt x="343509" y="308107"/>
                </a:lnTo>
                <a:lnTo>
                  <a:pt x="344210" y="305653"/>
                </a:lnTo>
                <a:lnTo>
                  <a:pt x="344911" y="303199"/>
                </a:lnTo>
                <a:lnTo>
                  <a:pt x="345262" y="300395"/>
                </a:lnTo>
                <a:lnTo>
                  <a:pt x="345963" y="297942"/>
                </a:lnTo>
                <a:lnTo>
                  <a:pt x="346664" y="295488"/>
                </a:lnTo>
                <a:lnTo>
                  <a:pt x="347365" y="293034"/>
                </a:lnTo>
                <a:lnTo>
                  <a:pt x="348066" y="290581"/>
                </a:lnTo>
                <a:lnTo>
                  <a:pt x="348767" y="288477"/>
                </a:lnTo>
                <a:lnTo>
                  <a:pt x="349468" y="286024"/>
                </a:lnTo>
                <a:lnTo>
                  <a:pt x="350169" y="283570"/>
                </a:lnTo>
                <a:lnTo>
                  <a:pt x="350520" y="281117"/>
                </a:lnTo>
                <a:lnTo>
                  <a:pt x="351221" y="278663"/>
                </a:lnTo>
                <a:lnTo>
                  <a:pt x="351922" y="276560"/>
                </a:lnTo>
                <a:lnTo>
                  <a:pt x="352623" y="274106"/>
                </a:lnTo>
                <a:lnTo>
                  <a:pt x="353324" y="271653"/>
                </a:lnTo>
                <a:lnTo>
                  <a:pt x="354025" y="269199"/>
                </a:lnTo>
                <a:lnTo>
                  <a:pt x="354726" y="267096"/>
                </a:lnTo>
                <a:lnTo>
                  <a:pt x="355076" y="264642"/>
                </a:lnTo>
                <a:lnTo>
                  <a:pt x="355777" y="262188"/>
                </a:lnTo>
                <a:lnTo>
                  <a:pt x="356478" y="260085"/>
                </a:lnTo>
                <a:lnTo>
                  <a:pt x="357179" y="257632"/>
                </a:lnTo>
                <a:lnTo>
                  <a:pt x="357880" y="255529"/>
                </a:lnTo>
                <a:lnTo>
                  <a:pt x="358581" y="253075"/>
                </a:lnTo>
                <a:lnTo>
                  <a:pt x="359283" y="250972"/>
                </a:lnTo>
                <a:lnTo>
                  <a:pt x="359633" y="248518"/>
                </a:lnTo>
                <a:lnTo>
                  <a:pt x="360334" y="246415"/>
                </a:lnTo>
                <a:lnTo>
                  <a:pt x="361035" y="243961"/>
                </a:lnTo>
                <a:lnTo>
                  <a:pt x="361736" y="241858"/>
                </a:lnTo>
                <a:lnTo>
                  <a:pt x="362437" y="239755"/>
                </a:lnTo>
                <a:lnTo>
                  <a:pt x="363138" y="237302"/>
                </a:lnTo>
                <a:lnTo>
                  <a:pt x="363839" y="235198"/>
                </a:lnTo>
                <a:lnTo>
                  <a:pt x="364190" y="233095"/>
                </a:lnTo>
                <a:lnTo>
                  <a:pt x="364891" y="230642"/>
                </a:lnTo>
                <a:lnTo>
                  <a:pt x="365592" y="228539"/>
                </a:lnTo>
                <a:lnTo>
                  <a:pt x="366293" y="226435"/>
                </a:lnTo>
                <a:lnTo>
                  <a:pt x="366994" y="224332"/>
                </a:lnTo>
                <a:lnTo>
                  <a:pt x="367695" y="221879"/>
                </a:lnTo>
                <a:lnTo>
                  <a:pt x="368396" y="219776"/>
                </a:lnTo>
                <a:lnTo>
                  <a:pt x="368747" y="217672"/>
                </a:lnTo>
                <a:lnTo>
                  <a:pt x="369448" y="215569"/>
                </a:lnTo>
                <a:lnTo>
                  <a:pt x="370149" y="213466"/>
                </a:lnTo>
                <a:lnTo>
                  <a:pt x="370850" y="211363"/>
                </a:lnTo>
                <a:lnTo>
                  <a:pt x="371551" y="209260"/>
                </a:lnTo>
                <a:lnTo>
                  <a:pt x="372252" y="207157"/>
                </a:lnTo>
                <a:lnTo>
                  <a:pt x="372953" y="205054"/>
                </a:lnTo>
                <a:lnTo>
                  <a:pt x="373303" y="202951"/>
                </a:lnTo>
                <a:lnTo>
                  <a:pt x="374004" y="200847"/>
                </a:lnTo>
                <a:lnTo>
                  <a:pt x="374705" y="198744"/>
                </a:lnTo>
                <a:lnTo>
                  <a:pt x="375406" y="196641"/>
                </a:lnTo>
                <a:lnTo>
                  <a:pt x="376107" y="194538"/>
                </a:lnTo>
                <a:lnTo>
                  <a:pt x="376809" y="192435"/>
                </a:lnTo>
                <a:lnTo>
                  <a:pt x="377510" y="190332"/>
                </a:lnTo>
                <a:lnTo>
                  <a:pt x="377860" y="188229"/>
                </a:lnTo>
                <a:lnTo>
                  <a:pt x="378561" y="186126"/>
                </a:lnTo>
                <a:lnTo>
                  <a:pt x="379262" y="184373"/>
                </a:lnTo>
                <a:lnTo>
                  <a:pt x="379963" y="182270"/>
                </a:lnTo>
                <a:lnTo>
                  <a:pt x="380664" y="180167"/>
                </a:lnTo>
                <a:lnTo>
                  <a:pt x="381365" y="178064"/>
                </a:lnTo>
                <a:lnTo>
                  <a:pt x="382066" y="176311"/>
                </a:lnTo>
                <a:lnTo>
                  <a:pt x="382767" y="174208"/>
                </a:lnTo>
                <a:lnTo>
                  <a:pt x="383118" y="172105"/>
                </a:lnTo>
                <a:lnTo>
                  <a:pt x="383819" y="170352"/>
                </a:lnTo>
                <a:lnTo>
                  <a:pt x="384520" y="168249"/>
                </a:lnTo>
                <a:lnTo>
                  <a:pt x="385221" y="166497"/>
                </a:lnTo>
                <a:lnTo>
                  <a:pt x="385922" y="164393"/>
                </a:lnTo>
                <a:lnTo>
                  <a:pt x="386623" y="162290"/>
                </a:lnTo>
                <a:lnTo>
                  <a:pt x="387324" y="160538"/>
                </a:lnTo>
                <a:lnTo>
                  <a:pt x="387675" y="158435"/>
                </a:lnTo>
                <a:lnTo>
                  <a:pt x="388376" y="156682"/>
                </a:lnTo>
                <a:lnTo>
                  <a:pt x="389077" y="154929"/>
                </a:lnTo>
                <a:lnTo>
                  <a:pt x="389778" y="152826"/>
                </a:lnTo>
                <a:lnTo>
                  <a:pt x="390479" y="151074"/>
                </a:lnTo>
                <a:lnTo>
                  <a:pt x="391180" y="149321"/>
                </a:lnTo>
                <a:lnTo>
                  <a:pt x="391881" y="147218"/>
                </a:lnTo>
                <a:lnTo>
                  <a:pt x="392231" y="145465"/>
                </a:lnTo>
                <a:lnTo>
                  <a:pt x="392932" y="143713"/>
                </a:lnTo>
                <a:lnTo>
                  <a:pt x="393633" y="141610"/>
                </a:lnTo>
                <a:lnTo>
                  <a:pt x="394335" y="139857"/>
                </a:lnTo>
                <a:lnTo>
                  <a:pt x="395036" y="138104"/>
                </a:lnTo>
                <a:lnTo>
                  <a:pt x="395737" y="136352"/>
                </a:lnTo>
                <a:lnTo>
                  <a:pt x="396438" y="134599"/>
                </a:lnTo>
                <a:lnTo>
                  <a:pt x="396788" y="132847"/>
                </a:lnTo>
                <a:lnTo>
                  <a:pt x="397489" y="131094"/>
                </a:lnTo>
                <a:lnTo>
                  <a:pt x="398190" y="129341"/>
                </a:lnTo>
                <a:lnTo>
                  <a:pt x="398891" y="127589"/>
                </a:lnTo>
                <a:lnTo>
                  <a:pt x="399592" y="125836"/>
                </a:lnTo>
                <a:lnTo>
                  <a:pt x="400293" y="124084"/>
                </a:lnTo>
                <a:lnTo>
                  <a:pt x="400994" y="122331"/>
                </a:lnTo>
                <a:lnTo>
                  <a:pt x="401345" y="120578"/>
                </a:lnTo>
                <a:lnTo>
                  <a:pt x="402046" y="118826"/>
                </a:lnTo>
                <a:lnTo>
                  <a:pt x="402747" y="117073"/>
                </a:lnTo>
                <a:lnTo>
                  <a:pt x="403448" y="115321"/>
                </a:lnTo>
                <a:lnTo>
                  <a:pt x="404149" y="113568"/>
                </a:lnTo>
                <a:lnTo>
                  <a:pt x="404850" y="112166"/>
                </a:lnTo>
                <a:lnTo>
                  <a:pt x="405551" y="110413"/>
                </a:lnTo>
                <a:lnTo>
                  <a:pt x="405902" y="108661"/>
                </a:lnTo>
                <a:lnTo>
                  <a:pt x="406603" y="107259"/>
                </a:lnTo>
                <a:lnTo>
                  <a:pt x="407304" y="105506"/>
                </a:lnTo>
                <a:lnTo>
                  <a:pt x="408005" y="103753"/>
                </a:lnTo>
                <a:lnTo>
                  <a:pt x="408706" y="102351"/>
                </a:lnTo>
                <a:lnTo>
                  <a:pt x="409407" y="100599"/>
                </a:lnTo>
                <a:lnTo>
                  <a:pt x="410108" y="99197"/>
                </a:lnTo>
                <a:lnTo>
                  <a:pt x="410458" y="97444"/>
                </a:lnTo>
                <a:lnTo>
                  <a:pt x="411159" y="96042"/>
                </a:lnTo>
                <a:lnTo>
                  <a:pt x="411861" y="94289"/>
                </a:lnTo>
                <a:lnTo>
                  <a:pt x="412562" y="92887"/>
                </a:lnTo>
                <a:lnTo>
                  <a:pt x="413263" y="91485"/>
                </a:lnTo>
                <a:lnTo>
                  <a:pt x="413964" y="89733"/>
                </a:lnTo>
                <a:lnTo>
                  <a:pt x="414665" y="88331"/>
                </a:lnTo>
                <a:lnTo>
                  <a:pt x="415366" y="86928"/>
                </a:lnTo>
                <a:lnTo>
                  <a:pt x="415716" y="85176"/>
                </a:lnTo>
                <a:lnTo>
                  <a:pt x="416417" y="83774"/>
                </a:lnTo>
                <a:lnTo>
                  <a:pt x="417118" y="82372"/>
                </a:lnTo>
                <a:lnTo>
                  <a:pt x="417819" y="80970"/>
                </a:lnTo>
                <a:lnTo>
                  <a:pt x="418520" y="79568"/>
                </a:lnTo>
                <a:lnTo>
                  <a:pt x="419221" y="78165"/>
                </a:lnTo>
                <a:lnTo>
                  <a:pt x="419922" y="76763"/>
                </a:lnTo>
                <a:lnTo>
                  <a:pt x="420273" y="75361"/>
                </a:lnTo>
                <a:lnTo>
                  <a:pt x="420974" y="73959"/>
                </a:lnTo>
                <a:lnTo>
                  <a:pt x="421675" y="72557"/>
                </a:lnTo>
                <a:lnTo>
                  <a:pt x="422376" y="71155"/>
                </a:lnTo>
                <a:lnTo>
                  <a:pt x="423077" y="69753"/>
                </a:lnTo>
                <a:lnTo>
                  <a:pt x="423778" y="68351"/>
                </a:lnTo>
                <a:lnTo>
                  <a:pt x="424479" y="66949"/>
                </a:lnTo>
                <a:lnTo>
                  <a:pt x="424830" y="65897"/>
                </a:lnTo>
                <a:lnTo>
                  <a:pt x="425531" y="64495"/>
                </a:lnTo>
                <a:lnTo>
                  <a:pt x="426232" y="63093"/>
                </a:lnTo>
                <a:lnTo>
                  <a:pt x="426933" y="62042"/>
                </a:lnTo>
                <a:lnTo>
                  <a:pt x="427634" y="60639"/>
                </a:lnTo>
                <a:lnTo>
                  <a:pt x="428335" y="59237"/>
                </a:lnTo>
                <a:lnTo>
                  <a:pt x="429036" y="58186"/>
                </a:lnTo>
                <a:lnTo>
                  <a:pt x="429387" y="56784"/>
                </a:lnTo>
                <a:lnTo>
                  <a:pt x="430088" y="55732"/>
                </a:lnTo>
                <a:lnTo>
                  <a:pt x="430789" y="54330"/>
                </a:lnTo>
                <a:lnTo>
                  <a:pt x="431490" y="53279"/>
                </a:lnTo>
                <a:lnTo>
                  <a:pt x="432191" y="52227"/>
                </a:lnTo>
                <a:lnTo>
                  <a:pt x="432892" y="50825"/>
                </a:lnTo>
                <a:lnTo>
                  <a:pt x="433593" y="49773"/>
                </a:lnTo>
                <a:lnTo>
                  <a:pt x="433943" y="48722"/>
                </a:lnTo>
                <a:lnTo>
                  <a:pt x="434644" y="47320"/>
                </a:lnTo>
                <a:lnTo>
                  <a:pt x="435345" y="46268"/>
                </a:lnTo>
                <a:lnTo>
                  <a:pt x="436046" y="45217"/>
                </a:lnTo>
                <a:lnTo>
                  <a:pt x="436747" y="44165"/>
                </a:lnTo>
                <a:lnTo>
                  <a:pt x="437448" y="43113"/>
                </a:lnTo>
                <a:lnTo>
                  <a:pt x="438150" y="42062"/>
                </a:lnTo>
                <a:lnTo>
                  <a:pt x="438500" y="41010"/>
                </a:lnTo>
                <a:lnTo>
                  <a:pt x="439201" y="39959"/>
                </a:lnTo>
                <a:lnTo>
                  <a:pt x="439902" y="38907"/>
                </a:lnTo>
                <a:lnTo>
                  <a:pt x="440603" y="37856"/>
                </a:lnTo>
                <a:lnTo>
                  <a:pt x="441304" y="36804"/>
                </a:lnTo>
                <a:lnTo>
                  <a:pt x="442005" y="35753"/>
                </a:lnTo>
                <a:lnTo>
                  <a:pt x="442706" y="34701"/>
                </a:lnTo>
                <a:lnTo>
                  <a:pt x="443057" y="33649"/>
                </a:lnTo>
                <a:lnTo>
                  <a:pt x="443758" y="32948"/>
                </a:lnTo>
                <a:lnTo>
                  <a:pt x="444459" y="31897"/>
                </a:lnTo>
                <a:lnTo>
                  <a:pt x="445160" y="30845"/>
                </a:lnTo>
                <a:lnTo>
                  <a:pt x="445861" y="30144"/>
                </a:lnTo>
                <a:lnTo>
                  <a:pt x="446562" y="29093"/>
                </a:lnTo>
                <a:lnTo>
                  <a:pt x="447263" y="28392"/>
                </a:lnTo>
                <a:lnTo>
                  <a:pt x="447964" y="27340"/>
                </a:lnTo>
                <a:lnTo>
                  <a:pt x="448315" y="26639"/>
                </a:lnTo>
                <a:lnTo>
                  <a:pt x="449016" y="25587"/>
                </a:lnTo>
                <a:lnTo>
                  <a:pt x="449717" y="24886"/>
                </a:lnTo>
                <a:lnTo>
                  <a:pt x="450418" y="23835"/>
                </a:lnTo>
                <a:lnTo>
                  <a:pt x="451119" y="23134"/>
                </a:lnTo>
                <a:lnTo>
                  <a:pt x="451820" y="22433"/>
                </a:lnTo>
                <a:lnTo>
                  <a:pt x="452521" y="21732"/>
                </a:lnTo>
                <a:lnTo>
                  <a:pt x="452871" y="20680"/>
                </a:lnTo>
                <a:lnTo>
                  <a:pt x="453572" y="19979"/>
                </a:lnTo>
                <a:lnTo>
                  <a:pt x="454273" y="19278"/>
                </a:lnTo>
                <a:lnTo>
                  <a:pt x="454974" y="18577"/>
                </a:lnTo>
                <a:lnTo>
                  <a:pt x="455676" y="17876"/>
                </a:lnTo>
                <a:lnTo>
                  <a:pt x="456377" y="17175"/>
                </a:lnTo>
                <a:lnTo>
                  <a:pt x="457078" y="16474"/>
                </a:lnTo>
                <a:lnTo>
                  <a:pt x="457428" y="15773"/>
                </a:lnTo>
                <a:lnTo>
                  <a:pt x="458129" y="15072"/>
                </a:lnTo>
                <a:lnTo>
                  <a:pt x="458830" y="14371"/>
                </a:lnTo>
                <a:lnTo>
                  <a:pt x="459531" y="14020"/>
                </a:lnTo>
                <a:lnTo>
                  <a:pt x="460232" y="13319"/>
                </a:lnTo>
                <a:lnTo>
                  <a:pt x="460933" y="12618"/>
                </a:lnTo>
                <a:lnTo>
                  <a:pt x="461634" y="11917"/>
                </a:lnTo>
                <a:lnTo>
                  <a:pt x="461985" y="11567"/>
                </a:lnTo>
                <a:lnTo>
                  <a:pt x="462686" y="10866"/>
                </a:lnTo>
                <a:lnTo>
                  <a:pt x="463387" y="10515"/>
                </a:lnTo>
                <a:lnTo>
                  <a:pt x="464088" y="9814"/>
                </a:lnTo>
                <a:lnTo>
                  <a:pt x="464789" y="9464"/>
                </a:lnTo>
                <a:lnTo>
                  <a:pt x="465490" y="8763"/>
                </a:lnTo>
                <a:lnTo>
                  <a:pt x="466191" y="8412"/>
                </a:lnTo>
                <a:lnTo>
                  <a:pt x="466542" y="7711"/>
                </a:lnTo>
                <a:lnTo>
                  <a:pt x="467243" y="7360"/>
                </a:lnTo>
                <a:lnTo>
                  <a:pt x="467944" y="7010"/>
                </a:lnTo>
                <a:lnTo>
                  <a:pt x="468645" y="6309"/>
                </a:lnTo>
                <a:lnTo>
                  <a:pt x="469346" y="5958"/>
                </a:lnTo>
                <a:lnTo>
                  <a:pt x="470047" y="5608"/>
                </a:lnTo>
                <a:lnTo>
                  <a:pt x="470748" y="5257"/>
                </a:lnTo>
                <a:lnTo>
                  <a:pt x="471098" y="4907"/>
                </a:lnTo>
                <a:lnTo>
                  <a:pt x="471799" y="4556"/>
                </a:lnTo>
                <a:lnTo>
                  <a:pt x="472500" y="4206"/>
                </a:lnTo>
                <a:lnTo>
                  <a:pt x="473202" y="3855"/>
                </a:lnTo>
                <a:lnTo>
                  <a:pt x="473903" y="3505"/>
                </a:lnTo>
                <a:lnTo>
                  <a:pt x="474604" y="3154"/>
                </a:lnTo>
                <a:lnTo>
                  <a:pt x="475305" y="2804"/>
                </a:lnTo>
                <a:lnTo>
                  <a:pt x="475655" y="2453"/>
                </a:lnTo>
                <a:lnTo>
                  <a:pt x="476356" y="2103"/>
                </a:lnTo>
                <a:lnTo>
                  <a:pt x="477057" y="2103"/>
                </a:lnTo>
                <a:lnTo>
                  <a:pt x="477758" y="1752"/>
                </a:lnTo>
                <a:lnTo>
                  <a:pt x="478459" y="1402"/>
                </a:lnTo>
                <a:lnTo>
                  <a:pt x="479160" y="1402"/>
                </a:lnTo>
                <a:lnTo>
                  <a:pt x="479861" y="1051"/>
                </a:lnTo>
                <a:lnTo>
                  <a:pt x="480562" y="1051"/>
                </a:lnTo>
                <a:lnTo>
                  <a:pt x="480913" y="701"/>
                </a:lnTo>
                <a:lnTo>
                  <a:pt x="481614" y="701"/>
                </a:lnTo>
                <a:lnTo>
                  <a:pt x="482315" y="350"/>
                </a:lnTo>
                <a:lnTo>
                  <a:pt x="483717" y="350"/>
                </a:lnTo>
                <a:lnTo>
                  <a:pt x="484418" y="0"/>
                </a:lnTo>
                <a:lnTo>
                  <a:pt x="492831" y="0"/>
                </a:lnTo>
                <a:lnTo>
                  <a:pt x="493532" y="350"/>
                </a:lnTo>
                <a:lnTo>
                  <a:pt x="494583" y="350"/>
                </a:lnTo>
                <a:lnTo>
                  <a:pt x="495284" y="701"/>
                </a:lnTo>
                <a:lnTo>
                  <a:pt x="495985" y="701"/>
                </a:lnTo>
                <a:lnTo>
                  <a:pt x="496686" y="1051"/>
                </a:lnTo>
                <a:lnTo>
                  <a:pt x="497387" y="1051"/>
                </a:lnTo>
                <a:lnTo>
                  <a:pt x="498088" y="1402"/>
                </a:lnTo>
                <a:lnTo>
                  <a:pt x="498789" y="1402"/>
                </a:lnTo>
                <a:lnTo>
                  <a:pt x="499140" y="1752"/>
                </a:lnTo>
                <a:lnTo>
                  <a:pt x="499841" y="2103"/>
                </a:lnTo>
                <a:lnTo>
                  <a:pt x="500542" y="2103"/>
                </a:lnTo>
                <a:lnTo>
                  <a:pt x="501243" y="2453"/>
                </a:lnTo>
                <a:lnTo>
                  <a:pt x="501944" y="2804"/>
                </a:lnTo>
                <a:lnTo>
                  <a:pt x="502645" y="3154"/>
                </a:lnTo>
                <a:lnTo>
                  <a:pt x="503346" y="3505"/>
                </a:lnTo>
                <a:lnTo>
                  <a:pt x="503697" y="3855"/>
                </a:lnTo>
                <a:lnTo>
                  <a:pt x="504398" y="4206"/>
                </a:lnTo>
                <a:lnTo>
                  <a:pt x="505099" y="4556"/>
                </a:lnTo>
                <a:lnTo>
                  <a:pt x="505800" y="4907"/>
                </a:lnTo>
                <a:lnTo>
                  <a:pt x="506501" y="5257"/>
                </a:lnTo>
                <a:lnTo>
                  <a:pt x="507202" y="5608"/>
                </a:lnTo>
                <a:lnTo>
                  <a:pt x="507903" y="5958"/>
                </a:lnTo>
                <a:lnTo>
                  <a:pt x="508254" y="6309"/>
                </a:lnTo>
                <a:lnTo>
                  <a:pt x="508955" y="7010"/>
                </a:lnTo>
                <a:lnTo>
                  <a:pt x="509656" y="7360"/>
                </a:lnTo>
                <a:lnTo>
                  <a:pt x="510357" y="7711"/>
                </a:lnTo>
                <a:lnTo>
                  <a:pt x="511058" y="8412"/>
                </a:lnTo>
                <a:lnTo>
                  <a:pt x="511759" y="8763"/>
                </a:lnTo>
                <a:lnTo>
                  <a:pt x="512460" y="9464"/>
                </a:lnTo>
                <a:lnTo>
                  <a:pt x="513161" y="9814"/>
                </a:lnTo>
                <a:lnTo>
                  <a:pt x="513511" y="10515"/>
                </a:lnTo>
                <a:lnTo>
                  <a:pt x="514212" y="10866"/>
                </a:lnTo>
                <a:lnTo>
                  <a:pt x="514913" y="11567"/>
                </a:lnTo>
                <a:lnTo>
                  <a:pt x="515614" y="11917"/>
                </a:lnTo>
                <a:lnTo>
                  <a:pt x="516315" y="12618"/>
                </a:lnTo>
                <a:lnTo>
                  <a:pt x="517017" y="13319"/>
                </a:lnTo>
                <a:lnTo>
                  <a:pt x="517718" y="14020"/>
                </a:lnTo>
                <a:lnTo>
                  <a:pt x="518068" y="14371"/>
                </a:lnTo>
                <a:lnTo>
                  <a:pt x="518769" y="15072"/>
                </a:lnTo>
                <a:lnTo>
                  <a:pt x="519470" y="15773"/>
                </a:lnTo>
                <a:lnTo>
                  <a:pt x="520171" y="16474"/>
                </a:lnTo>
                <a:lnTo>
                  <a:pt x="520872" y="17175"/>
                </a:lnTo>
                <a:lnTo>
                  <a:pt x="521573" y="17876"/>
                </a:lnTo>
                <a:lnTo>
                  <a:pt x="522274" y="18577"/>
                </a:lnTo>
                <a:lnTo>
                  <a:pt x="522625" y="19278"/>
                </a:lnTo>
                <a:lnTo>
                  <a:pt x="523326" y="19979"/>
                </a:lnTo>
                <a:lnTo>
                  <a:pt x="524027" y="21031"/>
                </a:lnTo>
                <a:lnTo>
                  <a:pt x="524728" y="21732"/>
                </a:lnTo>
                <a:lnTo>
                  <a:pt x="525429" y="22433"/>
                </a:lnTo>
                <a:lnTo>
                  <a:pt x="526130" y="23134"/>
                </a:lnTo>
                <a:lnTo>
                  <a:pt x="526831" y="24185"/>
                </a:lnTo>
                <a:lnTo>
                  <a:pt x="527182" y="24886"/>
                </a:lnTo>
                <a:lnTo>
                  <a:pt x="527883" y="25587"/>
                </a:lnTo>
                <a:lnTo>
                  <a:pt x="528584" y="26639"/>
                </a:lnTo>
                <a:lnTo>
                  <a:pt x="529285" y="27340"/>
                </a:lnTo>
                <a:lnTo>
                  <a:pt x="529986" y="28392"/>
                </a:lnTo>
                <a:lnTo>
                  <a:pt x="530687" y="29093"/>
                </a:lnTo>
                <a:lnTo>
                  <a:pt x="531388" y="30144"/>
                </a:lnTo>
                <a:lnTo>
                  <a:pt x="531738" y="31196"/>
                </a:lnTo>
                <a:lnTo>
                  <a:pt x="532439" y="31897"/>
                </a:lnTo>
                <a:lnTo>
                  <a:pt x="533140" y="32948"/>
                </a:lnTo>
                <a:lnTo>
                  <a:pt x="533841" y="34000"/>
                </a:lnTo>
                <a:lnTo>
                  <a:pt x="534543" y="34701"/>
                </a:lnTo>
                <a:lnTo>
                  <a:pt x="535244" y="35753"/>
                </a:lnTo>
                <a:lnTo>
                  <a:pt x="535945" y="36804"/>
                </a:lnTo>
                <a:lnTo>
                  <a:pt x="536295" y="37856"/>
                </a:lnTo>
                <a:lnTo>
                  <a:pt x="536996" y="38907"/>
                </a:lnTo>
                <a:lnTo>
                  <a:pt x="537697" y="39959"/>
                </a:lnTo>
                <a:lnTo>
                  <a:pt x="538398" y="41010"/>
                </a:lnTo>
                <a:lnTo>
                  <a:pt x="539099" y="42062"/>
                </a:lnTo>
                <a:lnTo>
                  <a:pt x="539800" y="43113"/>
                </a:lnTo>
                <a:lnTo>
                  <a:pt x="540501" y="44165"/>
                </a:lnTo>
                <a:lnTo>
                  <a:pt x="540852" y="45217"/>
                </a:lnTo>
                <a:lnTo>
                  <a:pt x="541553" y="46268"/>
                </a:lnTo>
                <a:lnTo>
                  <a:pt x="542254" y="47670"/>
                </a:lnTo>
                <a:lnTo>
                  <a:pt x="542955" y="48722"/>
                </a:lnTo>
                <a:lnTo>
                  <a:pt x="543656" y="49773"/>
                </a:lnTo>
                <a:lnTo>
                  <a:pt x="544357" y="50825"/>
                </a:lnTo>
                <a:lnTo>
                  <a:pt x="545058" y="52227"/>
                </a:lnTo>
                <a:lnTo>
                  <a:pt x="545759" y="53279"/>
                </a:lnTo>
                <a:lnTo>
                  <a:pt x="546110" y="54681"/>
                </a:lnTo>
                <a:lnTo>
                  <a:pt x="546811" y="55732"/>
                </a:lnTo>
                <a:lnTo>
                  <a:pt x="547512" y="57134"/>
                </a:lnTo>
                <a:lnTo>
                  <a:pt x="548213" y="58186"/>
                </a:lnTo>
                <a:lnTo>
                  <a:pt x="548914" y="59588"/>
                </a:lnTo>
                <a:lnTo>
                  <a:pt x="549615" y="60639"/>
                </a:lnTo>
                <a:lnTo>
                  <a:pt x="550316" y="62042"/>
                </a:lnTo>
                <a:lnTo>
                  <a:pt x="550666" y="63444"/>
                </a:lnTo>
                <a:lnTo>
                  <a:pt x="551367" y="64495"/>
                </a:lnTo>
                <a:lnTo>
                  <a:pt x="552069" y="65897"/>
                </a:lnTo>
                <a:lnTo>
                  <a:pt x="552770" y="67299"/>
                </a:lnTo>
                <a:lnTo>
                  <a:pt x="553471" y="68701"/>
                </a:lnTo>
                <a:lnTo>
                  <a:pt x="554172" y="69753"/>
                </a:lnTo>
                <a:lnTo>
                  <a:pt x="554873" y="71155"/>
                </a:lnTo>
                <a:lnTo>
                  <a:pt x="555223" y="72557"/>
                </a:lnTo>
                <a:lnTo>
                  <a:pt x="555924" y="73959"/>
                </a:lnTo>
                <a:lnTo>
                  <a:pt x="556625" y="75361"/>
                </a:lnTo>
                <a:lnTo>
                  <a:pt x="557326" y="76763"/>
                </a:lnTo>
                <a:lnTo>
                  <a:pt x="558027" y="78165"/>
                </a:lnTo>
                <a:lnTo>
                  <a:pt x="558728" y="79568"/>
                </a:lnTo>
                <a:lnTo>
                  <a:pt x="559429" y="80970"/>
                </a:lnTo>
                <a:lnTo>
                  <a:pt x="559780" y="82372"/>
                </a:lnTo>
                <a:lnTo>
                  <a:pt x="560481" y="84124"/>
                </a:lnTo>
                <a:lnTo>
                  <a:pt x="561182" y="85526"/>
                </a:lnTo>
                <a:lnTo>
                  <a:pt x="561883" y="86928"/>
                </a:lnTo>
                <a:lnTo>
                  <a:pt x="562584" y="88331"/>
                </a:lnTo>
                <a:lnTo>
                  <a:pt x="563285" y="90083"/>
                </a:lnTo>
                <a:lnTo>
                  <a:pt x="563986" y="91485"/>
                </a:lnTo>
                <a:lnTo>
                  <a:pt x="564337" y="92887"/>
                </a:lnTo>
                <a:lnTo>
                  <a:pt x="565038" y="94640"/>
                </a:lnTo>
                <a:lnTo>
                  <a:pt x="565739" y="96042"/>
                </a:lnTo>
                <a:lnTo>
                  <a:pt x="566440" y="97795"/>
                </a:lnTo>
                <a:lnTo>
                  <a:pt x="567141" y="99197"/>
                </a:lnTo>
                <a:lnTo>
                  <a:pt x="567842" y="100949"/>
                </a:lnTo>
                <a:lnTo>
                  <a:pt x="568543" y="102351"/>
                </a:lnTo>
                <a:lnTo>
                  <a:pt x="568893" y="104104"/>
                </a:lnTo>
                <a:lnTo>
                  <a:pt x="569595" y="105506"/>
                </a:lnTo>
                <a:lnTo>
                  <a:pt x="570296" y="107259"/>
                </a:lnTo>
                <a:lnTo>
                  <a:pt x="570997" y="109011"/>
                </a:lnTo>
                <a:lnTo>
                  <a:pt x="571698" y="110413"/>
                </a:lnTo>
                <a:lnTo>
                  <a:pt x="572399" y="112166"/>
                </a:lnTo>
                <a:lnTo>
                  <a:pt x="573100" y="113919"/>
                </a:lnTo>
                <a:lnTo>
                  <a:pt x="573450" y="115671"/>
                </a:lnTo>
                <a:lnTo>
                  <a:pt x="574151" y="117073"/>
                </a:lnTo>
                <a:lnTo>
                  <a:pt x="574852" y="118826"/>
                </a:lnTo>
                <a:lnTo>
                  <a:pt x="575553" y="120578"/>
                </a:lnTo>
                <a:lnTo>
                  <a:pt x="576254" y="122331"/>
                </a:lnTo>
                <a:lnTo>
                  <a:pt x="576955" y="124084"/>
                </a:lnTo>
                <a:lnTo>
                  <a:pt x="577656" y="125836"/>
                </a:lnTo>
                <a:lnTo>
                  <a:pt x="578358" y="127589"/>
                </a:lnTo>
                <a:lnTo>
                  <a:pt x="578708" y="129341"/>
                </a:lnTo>
                <a:lnTo>
                  <a:pt x="579409" y="131094"/>
                </a:lnTo>
                <a:lnTo>
                  <a:pt x="580110" y="132847"/>
                </a:lnTo>
                <a:lnTo>
                  <a:pt x="580811" y="134599"/>
                </a:lnTo>
                <a:lnTo>
                  <a:pt x="581512" y="136352"/>
                </a:lnTo>
                <a:lnTo>
                  <a:pt x="582213" y="138104"/>
                </a:lnTo>
                <a:lnTo>
                  <a:pt x="582914" y="140208"/>
                </a:lnTo>
                <a:lnTo>
                  <a:pt x="583265" y="141960"/>
                </a:lnTo>
                <a:lnTo>
                  <a:pt x="583966" y="143713"/>
                </a:lnTo>
                <a:lnTo>
                  <a:pt x="584667" y="145465"/>
                </a:lnTo>
                <a:lnTo>
                  <a:pt x="585368" y="147568"/>
                </a:lnTo>
                <a:lnTo>
                  <a:pt x="586069" y="149321"/>
                </a:lnTo>
                <a:lnTo>
                  <a:pt x="586770" y="151074"/>
                </a:lnTo>
                <a:lnTo>
                  <a:pt x="587471" y="153177"/>
                </a:lnTo>
                <a:lnTo>
                  <a:pt x="587822" y="154929"/>
                </a:lnTo>
                <a:lnTo>
                  <a:pt x="588523" y="156682"/>
                </a:lnTo>
                <a:lnTo>
                  <a:pt x="589224" y="158785"/>
                </a:lnTo>
                <a:lnTo>
                  <a:pt x="589925" y="160538"/>
                </a:lnTo>
                <a:lnTo>
                  <a:pt x="590626" y="162641"/>
                </a:lnTo>
                <a:lnTo>
                  <a:pt x="591327" y="164393"/>
                </a:lnTo>
                <a:lnTo>
                  <a:pt x="592028" y="166497"/>
                </a:lnTo>
                <a:lnTo>
                  <a:pt x="592378" y="168249"/>
                </a:lnTo>
                <a:lnTo>
                  <a:pt x="593079" y="170352"/>
                </a:lnTo>
                <a:lnTo>
                  <a:pt x="593780" y="172455"/>
                </a:lnTo>
                <a:lnTo>
                  <a:pt x="594481" y="174208"/>
                </a:lnTo>
                <a:lnTo>
                  <a:pt x="595182" y="176311"/>
                </a:lnTo>
                <a:lnTo>
                  <a:pt x="595884" y="178414"/>
                </a:lnTo>
                <a:lnTo>
                  <a:pt x="596585" y="180167"/>
                </a:lnTo>
                <a:lnTo>
                  <a:pt x="596935" y="182270"/>
                </a:lnTo>
                <a:lnTo>
                  <a:pt x="597636" y="184373"/>
                </a:lnTo>
                <a:lnTo>
                  <a:pt x="598337" y="186476"/>
                </a:lnTo>
                <a:lnTo>
                  <a:pt x="599038" y="188579"/>
                </a:lnTo>
                <a:lnTo>
                  <a:pt x="599739" y="190332"/>
                </a:lnTo>
                <a:lnTo>
                  <a:pt x="600440" y="192435"/>
                </a:lnTo>
                <a:lnTo>
                  <a:pt x="601141" y="194538"/>
                </a:lnTo>
                <a:lnTo>
                  <a:pt x="601492" y="196641"/>
                </a:lnTo>
                <a:lnTo>
                  <a:pt x="602193" y="198744"/>
                </a:lnTo>
                <a:lnTo>
                  <a:pt x="602894" y="200847"/>
                </a:lnTo>
                <a:lnTo>
                  <a:pt x="603595" y="202951"/>
                </a:lnTo>
                <a:lnTo>
                  <a:pt x="604296" y="205054"/>
                </a:lnTo>
                <a:lnTo>
                  <a:pt x="604997" y="207157"/>
                </a:lnTo>
                <a:lnTo>
                  <a:pt x="605698" y="209260"/>
                </a:lnTo>
                <a:lnTo>
                  <a:pt x="606049" y="211363"/>
                </a:lnTo>
                <a:lnTo>
                  <a:pt x="606750" y="213466"/>
                </a:lnTo>
                <a:lnTo>
                  <a:pt x="607451" y="215569"/>
                </a:lnTo>
                <a:lnTo>
                  <a:pt x="608152" y="217672"/>
                </a:lnTo>
                <a:lnTo>
                  <a:pt x="608853" y="220126"/>
                </a:lnTo>
                <a:lnTo>
                  <a:pt x="609554" y="222229"/>
                </a:lnTo>
                <a:lnTo>
                  <a:pt x="610255" y="224332"/>
                </a:lnTo>
                <a:lnTo>
                  <a:pt x="610956" y="226435"/>
                </a:lnTo>
                <a:lnTo>
                  <a:pt x="611306" y="228539"/>
                </a:lnTo>
                <a:lnTo>
                  <a:pt x="612007" y="230992"/>
                </a:lnTo>
                <a:lnTo>
                  <a:pt x="612708" y="233095"/>
                </a:lnTo>
                <a:lnTo>
                  <a:pt x="613410" y="235198"/>
                </a:lnTo>
                <a:lnTo>
                  <a:pt x="614111" y="237652"/>
                </a:lnTo>
                <a:lnTo>
                  <a:pt x="614812" y="239755"/>
                </a:lnTo>
                <a:lnTo>
                  <a:pt x="615513" y="241858"/>
                </a:lnTo>
                <a:lnTo>
                  <a:pt x="615863" y="244312"/>
                </a:lnTo>
                <a:lnTo>
                  <a:pt x="616564" y="246415"/>
                </a:lnTo>
                <a:lnTo>
                  <a:pt x="617265" y="248869"/>
                </a:lnTo>
                <a:lnTo>
                  <a:pt x="617966" y="250972"/>
                </a:lnTo>
                <a:lnTo>
                  <a:pt x="618667" y="253425"/>
                </a:lnTo>
                <a:lnTo>
                  <a:pt x="619368" y="255529"/>
                </a:lnTo>
                <a:lnTo>
                  <a:pt x="620069" y="257982"/>
                </a:lnTo>
                <a:lnTo>
                  <a:pt x="620420" y="260085"/>
                </a:lnTo>
                <a:lnTo>
                  <a:pt x="621121" y="262539"/>
                </a:lnTo>
                <a:lnTo>
                  <a:pt x="621822" y="264642"/>
                </a:lnTo>
                <a:lnTo>
                  <a:pt x="622523" y="267096"/>
                </a:lnTo>
                <a:lnTo>
                  <a:pt x="623224" y="269549"/>
                </a:lnTo>
                <a:lnTo>
                  <a:pt x="623925" y="271653"/>
                </a:lnTo>
                <a:lnTo>
                  <a:pt x="624626" y="274106"/>
                </a:lnTo>
                <a:lnTo>
                  <a:pt x="624977" y="276560"/>
                </a:lnTo>
                <a:lnTo>
                  <a:pt x="625678" y="278663"/>
                </a:lnTo>
                <a:lnTo>
                  <a:pt x="626379" y="281117"/>
                </a:lnTo>
                <a:lnTo>
                  <a:pt x="627080" y="283570"/>
                </a:lnTo>
                <a:lnTo>
                  <a:pt x="627781" y="286024"/>
                </a:lnTo>
                <a:lnTo>
                  <a:pt x="628482" y="288477"/>
                </a:lnTo>
                <a:lnTo>
                  <a:pt x="629183" y="290931"/>
                </a:lnTo>
                <a:lnTo>
                  <a:pt x="629533" y="293385"/>
                </a:lnTo>
                <a:lnTo>
                  <a:pt x="630234" y="295838"/>
                </a:lnTo>
                <a:lnTo>
                  <a:pt x="630936" y="297942"/>
                </a:lnTo>
                <a:lnTo>
                  <a:pt x="631637" y="300746"/>
                </a:lnTo>
                <a:lnTo>
                  <a:pt x="632338" y="303199"/>
                </a:lnTo>
                <a:lnTo>
                  <a:pt x="633039" y="305653"/>
                </a:lnTo>
                <a:lnTo>
                  <a:pt x="633740" y="308107"/>
                </a:lnTo>
                <a:lnTo>
                  <a:pt x="634090" y="310560"/>
                </a:lnTo>
                <a:lnTo>
                  <a:pt x="634791" y="313014"/>
                </a:lnTo>
                <a:lnTo>
                  <a:pt x="635492" y="315468"/>
                </a:lnTo>
                <a:lnTo>
                  <a:pt x="636193" y="318272"/>
                </a:lnTo>
                <a:lnTo>
                  <a:pt x="636894" y="320725"/>
                </a:lnTo>
                <a:lnTo>
                  <a:pt x="637595" y="323179"/>
                </a:lnTo>
                <a:lnTo>
                  <a:pt x="638296" y="325983"/>
                </a:lnTo>
                <a:lnTo>
                  <a:pt x="638647" y="328437"/>
                </a:lnTo>
                <a:lnTo>
                  <a:pt x="639348" y="331241"/>
                </a:lnTo>
                <a:lnTo>
                  <a:pt x="640049" y="334045"/>
                </a:lnTo>
                <a:lnTo>
                  <a:pt x="640750" y="336499"/>
                </a:lnTo>
                <a:lnTo>
                  <a:pt x="641451" y="339303"/>
                </a:lnTo>
                <a:lnTo>
                  <a:pt x="642152" y="342107"/>
                </a:lnTo>
                <a:lnTo>
                  <a:pt x="642853" y="344911"/>
                </a:lnTo>
                <a:lnTo>
                  <a:pt x="643554" y="348066"/>
                </a:lnTo>
                <a:lnTo>
                  <a:pt x="643905" y="350870"/>
                </a:lnTo>
                <a:lnTo>
                  <a:pt x="644606" y="354025"/>
                </a:lnTo>
                <a:lnTo>
                  <a:pt x="645307" y="356829"/>
                </a:lnTo>
                <a:lnTo>
                  <a:pt x="646008" y="359984"/>
                </a:lnTo>
                <a:lnTo>
                  <a:pt x="646709" y="363489"/>
                </a:lnTo>
                <a:lnTo>
                  <a:pt x="647410" y="366643"/>
                </a:lnTo>
                <a:lnTo>
                  <a:pt x="648111" y="370499"/>
                </a:lnTo>
                <a:lnTo>
                  <a:pt x="648462" y="374355"/>
                </a:lnTo>
                <a:lnTo>
                  <a:pt x="649163" y="378211"/>
                </a:lnTo>
                <a:lnTo>
                  <a:pt x="649864" y="383118"/>
                </a:lnTo>
                <a:lnTo>
                  <a:pt x="653018" y="439552"/>
                </a:lnTo>
                <a:lnTo>
                  <a:pt x="653719" y="467593"/>
                </a:lnTo>
                <a:lnTo>
                  <a:pt x="654420" y="502295"/>
                </a:lnTo>
                <a:lnTo>
                  <a:pt x="655121" y="544357"/>
                </a:lnTo>
                <a:lnTo>
                  <a:pt x="655822" y="593078"/>
                </a:lnTo>
                <a:lnTo>
                  <a:pt x="656523" y="648813"/>
                </a:lnTo>
                <a:lnTo>
                  <a:pt x="657225" y="698586"/>
                </a:lnTo>
                <a:lnTo>
                  <a:pt x="660379" y="724523"/>
                </a:lnTo>
                <a:lnTo>
                  <a:pt x="661080" y="725227"/>
                </a:lnTo>
                <a:lnTo>
                  <a:pt x="661781" y="725575"/>
                </a:lnTo>
                <a:lnTo>
                  <a:pt x="662132" y="726276"/>
                </a:lnTo>
                <a:lnTo>
                  <a:pt x="662833" y="726627"/>
                </a:lnTo>
                <a:lnTo>
                  <a:pt x="663534" y="727328"/>
                </a:lnTo>
                <a:lnTo>
                  <a:pt x="664235" y="727680"/>
                </a:lnTo>
                <a:lnTo>
                  <a:pt x="664936" y="728028"/>
                </a:lnTo>
                <a:lnTo>
                  <a:pt x="665637" y="728732"/>
                </a:lnTo>
                <a:lnTo>
                  <a:pt x="666338" y="729081"/>
                </a:lnTo>
                <a:lnTo>
                  <a:pt x="666689" y="729432"/>
                </a:lnTo>
                <a:lnTo>
                  <a:pt x="667390" y="729781"/>
                </a:lnTo>
                <a:lnTo>
                  <a:pt x="668091" y="730133"/>
                </a:lnTo>
                <a:lnTo>
                  <a:pt x="668792" y="730484"/>
                </a:lnTo>
                <a:lnTo>
                  <a:pt x="669493" y="730833"/>
                </a:lnTo>
                <a:lnTo>
                  <a:pt x="670194" y="731185"/>
                </a:lnTo>
                <a:lnTo>
                  <a:pt x="670895" y="731534"/>
                </a:lnTo>
                <a:lnTo>
                  <a:pt x="671245" y="731885"/>
                </a:lnTo>
                <a:lnTo>
                  <a:pt x="671946" y="731885"/>
                </a:lnTo>
                <a:lnTo>
                  <a:pt x="672647" y="732237"/>
                </a:lnTo>
                <a:lnTo>
                  <a:pt x="673348" y="732586"/>
                </a:lnTo>
                <a:lnTo>
                  <a:pt x="674049" y="732937"/>
                </a:lnTo>
                <a:lnTo>
                  <a:pt x="674751" y="732937"/>
                </a:lnTo>
                <a:lnTo>
                  <a:pt x="675452" y="733286"/>
                </a:lnTo>
                <a:lnTo>
                  <a:pt x="676153" y="733638"/>
                </a:lnTo>
                <a:lnTo>
                  <a:pt x="676503" y="733990"/>
                </a:lnTo>
                <a:lnTo>
                  <a:pt x="677204" y="733990"/>
                </a:lnTo>
                <a:lnTo>
                  <a:pt x="677905" y="734338"/>
                </a:lnTo>
                <a:lnTo>
                  <a:pt x="678606" y="734338"/>
                </a:lnTo>
                <a:lnTo>
                  <a:pt x="679307" y="734690"/>
                </a:lnTo>
                <a:lnTo>
                  <a:pt x="680008" y="735039"/>
                </a:lnTo>
                <a:lnTo>
                  <a:pt x="680709" y="735039"/>
                </a:lnTo>
                <a:lnTo>
                  <a:pt x="681060" y="735390"/>
                </a:lnTo>
                <a:lnTo>
                  <a:pt x="681761" y="735390"/>
                </a:lnTo>
                <a:lnTo>
                  <a:pt x="682462" y="735742"/>
                </a:lnTo>
                <a:lnTo>
                  <a:pt x="683163" y="735742"/>
                </a:lnTo>
                <a:lnTo>
                  <a:pt x="683864" y="736091"/>
                </a:lnTo>
                <a:lnTo>
                  <a:pt x="684565" y="736091"/>
                </a:lnTo>
                <a:lnTo>
                  <a:pt x="685266" y="736443"/>
                </a:lnTo>
                <a:lnTo>
                  <a:pt x="685617" y="736443"/>
                </a:lnTo>
                <a:lnTo>
                  <a:pt x="686318" y="736791"/>
                </a:lnTo>
                <a:lnTo>
                  <a:pt x="687019" y="736791"/>
                </a:lnTo>
                <a:lnTo>
                  <a:pt x="687720" y="737143"/>
                </a:lnTo>
                <a:lnTo>
                  <a:pt x="688421" y="737143"/>
                </a:lnTo>
                <a:lnTo>
                  <a:pt x="689122" y="737495"/>
                </a:lnTo>
                <a:lnTo>
                  <a:pt x="690173" y="737495"/>
                </a:lnTo>
                <a:lnTo>
                  <a:pt x="690874" y="737844"/>
                </a:lnTo>
                <a:lnTo>
                  <a:pt x="691575" y="737844"/>
                </a:lnTo>
                <a:lnTo>
                  <a:pt x="692277" y="738195"/>
                </a:lnTo>
                <a:lnTo>
                  <a:pt x="693679" y="738195"/>
                </a:lnTo>
                <a:lnTo>
                  <a:pt x="694380" y="738544"/>
                </a:lnTo>
                <a:lnTo>
                  <a:pt x="694730" y="738544"/>
                </a:lnTo>
                <a:lnTo>
                  <a:pt x="695431" y="738896"/>
                </a:lnTo>
                <a:lnTo>
                  <a:pt x="696833" y="738896"/>
                </a:lnTo>
                <a:lnTo>
                  <a:pt x="697534" y="739247"/>
                </a:lnTo>
                <a:lnTo>
                  <a:pt x="698936" y="739247"/>
                </a:lnTo>
                <a:lnTo>
                  <a:pt x="699287" y="739596"/>
                </a:lnTo>
                <a:lnTo>
                  <a:pt x="700689" y="739596"/>
                </a:lnTo>
                <a:lnTo>
                  <a:pt x="701390" y="739948"/>
                </a:lnTo>
                <a:lnTo>
                  <a:pt x="702792" y="739948"/>
                </a:lnTo>
                <a:lnTo>
                  <a:pt x="703493" y="740297"/>
                </a:lnTo>
                <a:lnTo>
                  <a:pt x="705246" y="740297"/>
                </a:lnTo>
                <a:lnTo>
                  <a:pt x="705947" y="740648"/>
                </a:lnTo>
                <a:lnTo>
                  <a:pt x="707349" y="740648"/>
                </a:lnTo>
                <a:lnTo>
                  <a:pt x="708050" y="741000"/>
                </a:lnTo>
                <a:lnTo>
                  <a:pt x="709803" y="741000"/>
                </a:lnTo>
                <a:lnTo>
                  <a:pt x="710504" y="741349"/>
                </a:lnTo>
                <a:lnTo>
                  <a:pt x="712607" y="741349"/>
                </a:lnTo>
                <a:lnTo>
                  <a:pt x="713308" y="741700"/>
                </a:lnTo>
                <a:lnTo>
                  <a:pt x="715060" y="741700"/>
                </a:lnTo>
                <a:lnTo>
                  <a:pt x="715761" y="742049"/>
                </a:lnTo>
                <a:lnTo>
                  <a:pt x="717864" y="742049"/>
                </a:lnTo>
                <a:lnTo>
                  <a:pt x="718215" y="742401"/>
                </a:lnTo>
                <a:lnTo>
                  <a:pt x="721019" y="742401"/>
                </a:lnTo>
                <a:lnTo>
                  <a:pt x="721720" y="742753"/>
                </a:lnTo>
                <a:lnTo>
                  <a:pt x="724174" y="742753"/>
                </a:lnTo>
                <a:lnTo>
                  <a:pt x="724875" y="743101"/>
                </a:lnTo>
                <a:lnTo>
                  <a:pt x="727329" y="743101"/>
                </a:lnTo>
                <a:lnTo>
                  <a:pt x="728030" y="743453"/>
                </a:lnTo>
                <a:lnTo>
                  <a:pt x="731535" y="743453"/>
                </a:lnTo>
                <a:lnTo>
                  <a:pt x="731885" y="743802"/>
                </a:lnTo>
                <a:lnTo>
                  <a:pt x="735390" y="743802"/>
                </a:lnTo>
                <a:lnTo>
                  <a:pt x="736092" y="744153"/>
                </a:lnTo>
                <a:lnTo>
                  <a:pt x="739246" y="744153"/>
                </a:lnTo>
                <a:lnTo>
                  <a:pt x="739947" y="744505"/>
                </a:lnTo>
                <a:lnTo>
                  <a:pt x="743803" y="744505"/>
                </a:lnTo>
                <a:lnTo>
                  <a:pt x="744504" y="744854"/>
                </a:lnTo>
                <a:lnTo>
                  <a:pt x="749061" y="744854"/>
                </a:lnTo>
                <a:lnTo>
                  <a:pt x="749762" y="745206"/>
                </a:lnTo>
                <a:lnTo>
                  <a:pt x="755020" y="745206"/>
                </a:lnTo>
                <a:lnTo>
                  <a:pt x="755370" y="745554"/>
                </a:lnTo>
                <a:lnTo>
                  <a:pt x="760628" y="745554"/>
                </a:lnTo>
                <a:lnTo>
                  <a:pt x="761329" y="745906"/>
                </a:lnTo>
                <a:lnTo>
                  <a:pt x="768690" y="745906"/>
                </a:lnTo>
                <a:lnTo>
                  <a:pt x="769040" y="746258"/>
                </a:lnTo>
                <a:lnTo>
                  <a:pt x="777803" y="746258"/>
                </a:lnTo>
                <a:lnTo>
                  <a:pt x="778504" y="746607"/>
                </a:lnTo>
                <a:lnTo>
                  <a:pt x="790773" y="746607"/>
                </a:lnTo>
                <a:lnTo>
                  <a:pt x="791474" y="746958"/>
                </a:lnTo>
                <a:lnTo>
                  <a:pt x="837742" y="746958"/>
                </a:lnTo>
                <a:lnTo>
                  <a:pt x="838443" y="746607"/>
                </a:lnTo>
                <a:lnTo>
                  <a:pt x="850712" y="746607"/>
                </a:lnTo>
                <a:lnTo>
                  <a:pt x="851413" y="746258"/>
                </a:lnTo>
                <a:lnTo>
                  <a:pt x="859825" y="746258"/>
                </a:lnTo>
                <a:lnTo>
                  <a:pt x="860526" y="745906"/>
                </a:lnTo>
                <a:lnTo>
                  <a:pt x="866835" y="745906"/>
                </a:lnTo>
                <a:lnTo>
                  <a:pt x="867537" y="745554"/>
                </a:lnTo>
                <a:lnTo>
                  <a:pt x="873495" y="745554"/>
                </a:lnTo>
                <a:lnTo>
                  <a:pt x="874196" y="745206"/>
                </a:lnTo>
                <a:lnTo>
                  <a:pt x="879454" y="745206"/>
                </a:lnTo>
                <a:lnTo>
                  <a:pt x="880155" y="744854"/>
                </a:lnTo>
                <a:lnTo>
                  <a:pt x="884011" y="744854"/>
                </a:lnTo>
                <a:lnTo>
                  <a:pt x="884712" y="744505"/>
                </a:lnTo>
                <a:lnTo>
                  <a:pt x="888568" y="744505"/>
                </a:lnTo>
                <a:lnTo>
                  <a:pt x="889269" y="744153"/>
                </a:lnTo>
                <a:lnTo>
                  <a:pt x="893124" y="744153"/>
                </a:lnTo>
                <a:lnTo>
                  <a:pt x="893826" y="743802"/>
                </a:lnTo>
                <a:lnTo>
                  <a:pt x="896980" y="743802"/>
                </a:lnTo>
                <a:lnTo>
                  <a:pt x="897681" y="743453"/>
                </a:lnTo>
                <a:lnTo>
                  <a:pt x="900836" y="743453"/>
                </a:lnTo>
                <a:lnTo>
                  <a:pt x="901537" y="743101"/>
                </a:lnTo>
                <a:lnTo>
                  <a:pt x="904341" y="743101"/>
                </a:lnTo>
                <a:lnTo>
                  <a:pt x="904692" y="742753"/>
                </a:lnTo>
                <a:lnTo>
                  <a:pt x="907496" y="742753"/>
                </a:lnTo>
                <a:lnTo>
                  <a:pt x="908197" y="742401"/>
                </a:lnTo>
                <a:lnTo>
                  <a:pt x="909949" y="742401"/>
                </a:lnTo>
                <a:lnTo>
                  <a:pt x="910650" y="742049"/>
                </a:lnTo>
                <a:lnTo>
                  <a:pt x="913455" y="742049"/>
                </a:lnTo>
                <a:lnTo>
                  <a:pt x="913805" y="741700"/>
                </a:lnTo>
                <a:lnTo>
                  <a:pt x="915908" y="741700"/>
                </a:lnTo>
                <a:lnTo>
                  <a:pt x="916609" y="741349"/>
                </a:lnTo>
                <a:lnTo>
                  <a:pt x="918362" y="741349"/>
                </a:lnTo>
                <a:lnTo>
                  <a:pt x="919063" y="741000"/>
                </a:lnTo>
                <a:lnTo>
                  <a:pt x="920465" y="741000"/>
                </a:lnTo>
                <a:lnTo>
                  <a:pt x="921166" y="740648"/>
                </a:lnTo>
                <a:lnTo>
                  <a:pt x="922919" y="740648"/>
                </a:lnTo>
                <a:lnTo>
                  <a:pt x="923620" y="740297"/>
                </a:lnTo>
                <a:lnTo>
                  <a:pt x="925022" y="740297"/>
                </a:lnTo>
                <a:lnTo>
                  <a:pt x="925723" y="739948"/>
                </a:lnTo>
                <a:lnTo>
                  <a:pt x="927475" y="739948"/>
                </a:lnTo>
                <a:lnTo>
                  <a:pt x="928176" y="739596"/>
                </a:lnTo>
                <a:lnTo>
                  <a:pt x="929579" y="739596"/>
                </a:lnTo>
                <a:lnTo>
                  <a:pt x="930280" y="739247"/>
                </a:lnTo>
                <a:lnTo>
                  <a:pt x="931682" y="739247"/>
                </a:lnTo>
                <a:lnTo>
                  <a:pt x="932032" y="738896"/>
                </a:lnTo>
                <a:lnTo>
                  <a:pt x="932733" y="738896"/>
                </a:lnTo>
                <a:lnTo>
                  <a:pt x="933434" y="738544"/>
                </a:lnTo>
                <a:lnTo>
                  <a:pt x="934836" y="738544"/>
                </a:lnTo>
                <a:lnTo>
                  <a:pt x="935537" y="738195"/>
                </a:lnTo>
                <a:lnTo>
                  <a:pt x="936939" y="738195"/>
                </a:lnTo>
                <a:lnTo>
                  <a:pt x="937290" y="737844"/>
                </a:lnTo>
                <a:lnTo>
                  <a:pt x="937991" y="737844"/>
                </a:lnTo>
                <a:lnTo>
                  <a:pt x="938692" y="737495"/>
                </a:lnTo>
                <a:lnTo>
                  <a:pt x="939393" y="737495"/>
                </a:lnTo>
                <a:lnTo>
                  <a:pt x="940094" y="737143"/>
                </a:lnTo>
                <a:lnTo>
                  <a:pt x="941496" y="737143"/>
                </a:lnTo>
                <a:lnTo>
                  <a:pt x="941847" y="736791"/>
                </a:lnTo>
                <a:lnTo>
                  <a:pt x="942548" y="736791"/>
                </a:lnTo>
                <a:lnTo>
                  <a:pt x="943249" y="736443"/>
                </a:lnTo>
                <a:lnTo>
                  <a:pt x="943950" y="736443"/>
                </a:lnTo>
                <a:lnTo>
                  <a:pt x="944651" y="736091"/>
                </a:lnTo>
                <a:lnTo>
                  <a:pt x="945352" y="736091"/>
                </a:lnTo>
                <a:lnTo>
                  <a:pt x="946053" y="735742"/>
                </a:lnTo>
                <a:lnTo>
                  <a:pt x="946404" y="735742"/>
                </a:lnTo>
                <a:lnTo>
                  <a:pt x="947105" y="735390"/>
                </a:lnTo>
                <a:lnTo>
                  <a:pt x="947806" y="735390"/>
                </a:lnTo>
                <a:lnTo>
                  <a:pt x="948507" y="735039"/>
                </a:lnTo>
                <a:lnTo>
                  <a:pt x="949208" y="734690"/>
                </a:lnTo>
                <a:lnTo>
                  <a:pt x="949909" y="734690"/>
                </a:lnTo>
                <a:lnTo>
                  <a:pt x="950610" y="734338"/>
                </a:lnTo>
                <a:lnTo>
                  <a:pt x="950960" y="734338"/>
                </a:lnTo>
                <a:lnTo>
                  <a:pt x="951661" y="733990"/>
                </a:lnTo>
                <a:lnTo>
                  <a:pt x="952362" y="733638"/>
                </a:lnTo>
                <a:lnTo>
                  <a:pt x="953063" y="733638"/>
                </a:lnTo>
                <a:lnTo>
                  <a:pt x="953764" y="733286"/>
                </a:lnTo>
                <a:lnTo>
                  <a:pt x="954465" y="732937"/>
                </a:lnTo>
                <a:lnTo>
                  <a:pt x="955167" y="732586"/>
                </a:lnTo>
                <a:lnTo>
                  <a:pt x="955517" y="732586"/>
                </a:lnTo>
                <a:lnTo>
                  <a:pt x="956218" y="732237"/>
                </a:lnTo>
                <a:lnTo>
                  <a:pt x="956919" y="731885"/>
                </a:lnTo>
                <a:lnTo>
                  <a:pt x="957620" y="731534"/>
                </a:lnTo>
                <a:lnTo>
                  <a:pt x="958321" y="731185"/>
                </a:lnTo>
                <a:lnTo>
                  <a:pt x="959022" y="731185"/>
                </a:lnTo>
                <a:lnTo>
                  <a:pt x="959723" y="730833"/>
                </a:lnTo>
                <a:lnTo>
                  <a:pt x="960074" y="730484"/>
                </a:lnTo>
                <a:lnTo>
                  <a:pt x="960775" y="730133"/>
                </a:lnTo>
                <a:lnTo>
                  <a:pt x="961476" y="729781"/>
                </a:lnTo>
                <a:lnTo>
                  <a:pt x="962177" y="729432"/>
                </a:lnTo>
                <a:lnTo>
                  <a:pt x="962878" y="728732"/>
                </a:lnTo>
                <a:lnTo>
                  <a:pt x="963579" y="728380"/>
                </a:lnTo>
                <a:lnTo>
                  <a:pt x="964280" y="728028"/>
                </a:lnTo>
                <a:lnTo>
                  <a:pt x="964631" y="727680"/>
                </a:lnTo>
                <a:lnTo>
                  <a:pt x="965332" y="726979"/>
                </a:lnTo>
                <a:lnTo>
                  <a:pt x="966033" y="726627"/>
                </a:lnTo>
                <a:lnTo>
                  <a:pt x="966734" y="725927"/>
                </a:lnTo>
                <a:lnTo>
                  <a:pt x="967435" y="725575"/>
                </a:lnTo>
                <a:lnTo>
                  <a:pt x="968136" y="724875"/>
                </a:lnTo>
                <a:lnTo>
                  <a:pt x="968837" y="724174"/>
                </a:lnTo>
                <a:lnTo>
                  <a:pt x="969538" y="723474"/>
                </a:lnTo>
                <a:lnTo>
                  <a:pt x="969888" y="722771"/>
                </a:lnTo>
                <a:lnTo>
                  <a:pt x="970589" y="722070"/>
                </a:lnTo>
                <a:lnTo>
                  <a:pt x="971290" y="721018"/>
                </a:lnTo>
                <a:lnTo>
                  <a:pt x="971991" y="719969"/>
                </a:lnTo>
                <a:lnTo>
                  <a:pt x="972693" y="718917"/>
                </a:lnTo>
                <a:lnTo>
                  <a:pt x="973394" y="717513"/>
                </a:lnTo>
                <a:lnTo>
                  <a:pt x="974095" y="716112"/>
                </a:lnTo>
                <a:lnTo>
                  <a:pt x="974445" y="714359"/>
                </a:lnTo>
                <a:lnTo>
                  <a:pt x="975146" y="712255"/>
                </a:lnTo>
                <a:lnTo>
                  <a:pt x="975847" y="709453"/>
                </a:lnTo>
                <a:lnTo>
                  <a:pt x="979002" y="656523"/>
                </a:lnTo>
                <a:lnTo>
                  <a:pt x="979703" y="628482"/>
                </a:lnTo>
                <a:lnTo>
                  <a:pt x="980404" y="593430"/>
                </a:lnTo>
                <a:lnTo>
                  <a:pt x="981105" y="551016"/>
                </a:lnTo>
                <a:lnTo>
                  <a:pt x="981806" y="501944"/>
                </a:lnTo>
                <a:lnTo>
                  <a:pt x="982507" y="446211"/>
                </a:lnTo>
                <a:lnTo>
                  <a:pt x="983208" y="393283"/>
                </a:lnTo>
                <a:lnTo>
                  <a:pt x="983559" y="368396"/>
                </a:lnTo>
                <a:lnTo>
                  <a:pt x="984260" y="357880"/>
                </a:lnTo>
                <a:lnTo>
                  <a:pt x="984961" y="352272"/>
                </a:lnTo>
                <a:lnTo>
                  <a:pt x="985662" y="348767"/>
                </a:lnTo>
                <a:lnTo>
                  <a:pt x="986363" y="345262"/>
                </a:lnTo>
                <a:lnTo>
                  <a:pt x="987064" y="342458"/>
                </a:lnTo>
                <a:lnTo>
                  <a:pt x="987765" y="339653"/>
                </a:lnTo>
                <a:lnTo>
                  <a:pt x="988115" y="336849"/>
                </a:lnTo>
                <a:lnTo>
                  <a:pt x="988816" y="334045"/>
                </a:lnTo>
                <a:lnTo>
                  <a:pt x="989517" y="331241"/>
                </a:lnTo>
                <a:lnTo>
                  <a:pt x="990219" y="328787"/>
                </a:lnTo>
                <a:lnTo>
                  <a:pt x="990920" y="325983"/>
                </a:lnTo>
                <a:lnTo>
                  <a:pt x="991621" y="323529"/>
                </a:lnTo>
                <a:lnTo>
                  <a:pt x="992322" y="320725"/>
                </a:lnTo>
                <a:lnTo>
                  <a:pt x="992672" y="318272"/>
                </a:lnTo>
                <a:lnTo>
                  <a:pt x="993373" y="315468"/>
                </a:lnTo>
                <a:lnTo>
                  <a:pt x="994074" y="313014"/>
                </a:lnTo>
                <a:lnTo>
                  <a:pt x="994775" y="310560"/>
                </a:lnTo>
                <a:lnTo>
                  <a:pt x="995476" y="308107"/>
                </a:lnTo>
                <a:lnTo>
                  <a:pt x="996177" y="305653"/>
                </a:lnTo>
                <a:lnTo>
                  <a:pt x="996878" y="303199"/>
                </a:lnTo>
                <a:lnTo>
                  <a:pt x="997229" y="300395"/>
                </a:lnTo>
                <a:lnTo>
                  <a:pt x="997930" y="297942"/>
                </a:lnTo>
                <a:lnTo>
                  <a:pt x="998631" y="295488"/>
                </a:lnTo>
                <a:lnTo>
                  <a:pt x="999332" y="293034"/>
                </a:lnTo>
                <a:lnTo>
                  <a:pt x="1000033" y="290581"/>
                </a:lnTo>
                <a:lnTo>
                  <a:pt x="1000734" y="288477"/>
                </a:lnTo>
                <a:lnTo>
                  <a:pt x="1001435" y="286024"/>
                </a:lnTo>
                <a:lnTo>
                  <a:pt x="1002136" y="283570"/>
                </a:lnTo>
                <a:lnTo>
                  <a:pt x="1002487" y="281117"/>
                </a:lnTo>
                <a:lnTo>
                  <a:pt x="1003188" y="278663"/>
                </a:lnTo>
                <a:lnTo>
                  <a:pt x="1003889" y="276560"/>
                </a:lnTo>
                <a:lnTo>
                  <a:pt x="1004590" y="274106"/>
                </a:lnTo>
                <a:lnTo>
                  <a:pt x="1005291" y="271653"/>
                </a:lnTo>
                <a:lnTo>
                  <a:pt x="1005992" y="269199"/>
                </a:lnTo>
                <a:lnTo>
                  <a:pt x="1006693" y="267096"/>
                </a:lnTo>
                <a:lnTo>
                  <a:pt x="1007043" y="264642"/>
                </a:lnTo>
                <a:lnTo>
                  <a:pt x="1007745" y="262188"/>
                </a:lnTo>
                <a:lnTo>
                  <a:pt x="1008446" y="260085"/>
                </a:lnTo>
                <a:lnTo>
                  <a:pt x="1009147" y="257632"/>
                </a:lnTo>
                <a:lnTo>
                  <a:pt x="1009848" y="255529"/>
                </a:lnTo>
                <a:lnTo>
                  <a:pt x="1010549" y="253075"/>
                </a:lnTo>
                <a:lnTo>
                  <a:pt x="1011250" y="250972"/>
                </a:lnTo>
                <a:lnTo>
                  <a:pt x="1011600" y="248518"/>
                </a:lnTo>
                <a:lnTo>
                  <a:pt x="1012301" y="246415"/>
                </a:lnTo>
                <a:lnTo>
                  <a:pt x="1013002" y="243961"/>
                </a:lnTo>
                <a:lnTo>
                  <a:pt x="1013703" y="241858"/>
                </a:lnTo>
                <a:lnTo>
                  <a:pt x="1014404" y="239755"/>
                </a:lnTo>
                <a:lnTo>
                  <a:pt x="1015105" y="237302"/>
                </a:lnTo>
                <a:lnTo>
                  <a:pt x="1015806" y="235198"/>
                </a:lnTo>
                <a:lnTo>
                  <a:pt x="1016157" y="233095"/>
                </a:lnTo>
                <a:lnTo>
                  <a:pt x="1016858" y="230642"/>
                </a:lnTo>
                <a:lnTo>
                  <a:pt x="1017559" y="228539"/>
                </a:lnTo>
                <a:lnTo>
                  <a:pt x="1018260" y="226435"/>
                </a:lnTo>
                <a:lnTo>
                  <a:pt x="1018961" y="224332"/>
                </a:lnTo>
                <a:lnTo>
                  <a:pt x="1019662" y="221879"/>
                </a:lnTo>
                <a:lnTo>
                  <a:pt x="1020363" y="219776"/>
                </a:lnTo>
                <a:lnTo>
                  <a:pt x="1020714" y="217672"/>
                </a:lnTo>
                <a:lnTo>
                  <a:pt x="1021415" y="215569"/>
                </a:lnTo>
                <a:lnTo>
                  <a:pt x="1022116" y="213466"/>
                </a:lnTo>
                <a:lnTo>
                  <a:pt x="1022817" y="211363"/>
                </a:lnTo>
                <a:lnTo>
                  <a:pt x="1023518" y="209260"/>
                </a:lnTo>
                <a:lnTo>
                  <a:pt x="1024219" y="207157"/>
                </a:lnTo>
                <a:lnTo>
                  <a:pt x="1024920" y="205054"/>
                </a:lnTo>
                <a:lnTo>
                  <a:pt x="1025271" y="202951"/>
                </a:lnTo>
                <a:lnTo>
                  <a:pt x="1025972" y="200847"/>
                </a:lnTo>
                <a:lnTo>
                  <a:pt x="1026673" y="198744"/>
                </a:lnTo>
                <a:lnTo>
                  <a:pt x="1027374" y="196641"/>
                </a:lnTo>
                <a:lnTo>
                  <a:pt x="1028075" y="194538"/>
                </a:lnTo>
                <a:lnTo>
                  <a:pt x="1028776" y="192435"/>
                </a:lnTo>
                <a:lnTo>
                  <a:pt x="1029477" y="190332"/>
                </a:lnTo>
                <a:lnTo>
                  <a:pt x="1029827" y="188229"/>
                </a:lnTo>
                <a:lnTo>
                  <a:pt x="1030528" y="186126"/>
                </a:lnTo>
                <a:lnTo>
                  <a:pt x="1031229" y="184373"/>
                </a:lnTo>
                <a:lnTo>
                  <a:pt x="1031930" y="182270"/>
                </a:lnTo>
                <a:lnTo>
                  <a:pt x="1032631" y="180167"/>
                </a:lnTo>
                <a:lnTo>
                  <a:pt x="1033332" y="178064"/>
                </a:lnTo>
                <a:lnTo>
                  <a:pt x="1034034" y="176311"/>
                </a:lnTo>
                <a:lnTo>
                  <a:pt x="1034735" y="174208"/>
                </a:lnTo>
                <a:lnTo>
                  <a:pt x="1035085" y="172105"/>
                </a:lnTo>
                <a:lnTo>
                  <a:pt x="1035786" y="170352"/>
                </a:lnTo>
                <a:lnTo>
                  <a:pt x="1036487" y="168249"/>
                </a:lnTo>
                <a:lnTo>
                  <a:pt x="1037188" y="166497"/>
                </a:lnTo>
                <a:lnTo>
                  <a:pt x="1037889" y="164393"/>
                </a:lnTo>
                <a:lnTo>
                  <a:pt x="1038590" y="162290"/>
                </a:lnTo>
                <a:lnTo>
                  <a:pt x="1039291" y="160538"/>
                </a:lnTo>
                <a:lnTo>
                  <a:pt x="1039642" y="158435"/>
                </a:lnTo>
                <a:lnTo>
                  <a:pt x="1040343" y="156682"/>
                </a:lnTo>
                <a:lnTo>
                  <a:pt x="1041044" y="154929"/>
                </a:lnTo>
                <a:lnTo>
                  <a:pt x="1041745" y="152826"/>
                </a:lnTo>
                <a:lnTo>
                  <a:pt x="1042446" y="151074"/>
                </a:lnTo>
                <a:lnTo>
                  <a:pt x="1043147" y="149321"/>
                </a:lnTo>
                <a:lnTo>
                  <a:pt x="1043848" y="147218"/>
                </a:lnTo>
                <a:lnTo>
                  <a:pt x="1044199" y="145465"/>
                </a:lnTo>
                <a:lnTo>
                  <a:pt x="1044900" y="143713"/>
                </a:lnTo>
                <a:lnTo>
                  <a:pt x="1045601" y="141610"/>
                </a:lnTo>
                <a:lnTo>
                  <a:pt x="1046302" y="139857"/>
                </a:lnTo>
                <a:lnTo>
                  <a:pt x="1047003" y="138104"/>
                </a:lnTo>
                <a:lnTo>
                  <a:pt x="1047704" y="136352"/>
                </a:lnTo>
                <a:lnTo>
                  <a:pt x="1048405" y="134599"/>
                </a:lnTo>
                <a:lnTo>
                  <a:pt x="1048755" y="132847"/>
                </a:lnTo>
                <a:lnTo>
                  <a:pt x="1049456" y="131094"/>
                </a:lnTo>
                <a:lnTo>
                  <a:pt x="1050157" y="129341"/>
                </a:lnTo>
                <a:lnTo>
                  <a:pt x="1050858" y="127589"/>
                </a:lnTo>
                <a:lnTo>
                  <a:pt x="1051560" y="125836"/>
                </a:lnTo>
                <a:lnTo>
                  <a:pt x="1052261" y="124084"/>
                </a:lnTo>
                <a:lnTo>
                  <a:pt x="1052962" y="122331"/>
                </a:lnTo>
                <a:lnTo>
                  <a:pt x="1053312" y="120578"/>
                </a:lnTo>
                <a:lnTo>
                  <a:pt x="1054013" y="118826"/>
                </a:lnTo>
                <a:lnTo>
                  <a:pt x="1054714" y="117073"/>
                </a:lnTo>
                <a:lnTo>
                  <a:pt x="1055415" y="115321"/>
                </a:lnTo>
                <a:lnTo>
                  <a:pt x="1056116" y="113568"/>
                </a:lnTo>
                <a:lnTo>
                  <a:pt x="1056817" y="112166"/>
                </a:lnTo>
                <a:lnTo>
                  <a:pt x="1057518" y="110413"/>
                </a:lnTo>
                <a:lnTo>
                  <a:pt x="1057869" y="108661"/>
                </a:lnTo>
                <a:lnTo>
                  <a:pt x="1058570" y="107259"/>
                </a:lnTo>
                <a:lnTo>
                  <a:pt x="1059271" y="105506"/>
                </a:lnTo>
                <a:lnTo>
                  <a:pt x="1059972" y="103753"/>
                </a:lnTo>
                <a:lnTo>
                  <a:pt x="1060673" y="102351"/>
                </a:lnTo>
                <a:lnTo>
                  <a:pt x="1061374" y="100599"/>
                </a:lnTo>
                <a:lnTo>
                  <a:pt x="1062075" y="99197"/>
                </a:lnTo>
                <a:lnTo>
                  <a:pt x="1062426" y="97444"/>
                </a:lnTo>
                <a:lnTo>
                  <a:pt x="1063127" y="96042"/>
                </a:lnTo>
                <a:lnTo>
                  <a:pt x="1063828" y="94289"/>
                </a:lnTo>
                <a:lnTo>
                  <a:pt x="1064529" y="92887"/>
                </a:lnTo>
                <a:lnTo>
                  <a:pt x="1065230" y="91485"/>
                </a:lnTo>
                <a:lnTo>
                  <a:pt x="1065931" y="89733"/>
                </a:lnTo>
                <a:lnTo>
                  <a:pt x="1066632" y="88331"/>
                </a:lnTo>
                <a:lnTo>
                  <a:pt x="1067333" y="86928"/>
                </a:lnTo>
                <a:lnTo>
                  <a:pt x="1067683" y="85176"/>
                </a:lnTo>
                <a:lnTo>
                  <a:pt x="1068384" y="83774"/>
                </a:lnTo>
                <a:lnTo>
                  <a:pt x="1069086" y="82372"/>
                </a:lnTo>
                <a:lnTo>
                  <a:pt x="1069787" y="80970"/>
                </a:lnTo>
                <a:lnTo>
                  <a:pt x="1070488" y="79568"/>
                </a:lnTo>
                <a:lnTo>
                  <a:pt x="1071189" y="78165"/>
                </a:lnTo>
                <a:lnTo>
                  <a:pt x="1071890" y="76763"/>
                </a:lnTo>
                <a:lnTo>
                  <a:pt x="1072240" y="75361"/>
                </a:lnTo>
                <a:lnTo>
                  <a:pt x="1072941" y="73959"/>
                </a:lnTo>
                <a:lnTo>
                  <a:pt x="1073642" y="72557"/>
                </a:lnTo>
                <a:lnTo>
                  <a:pt x="1074343" y="71155"/>
                </a:lnTo>
                <a:lnTo>
                  <a:pt x="1075044" y="69753"/>
                </a:lnTo>
                <a:lnTo>
                  <a:pt x="1075745" y="68351"/>
                </a:lnTo>
                <a:lnTo>
                  <a:pt x="1076446" y="66949"/>
                </a:lnTo>
                <a:lnTo>
                  <a:pt x="1076797" y="65897"/>
                </a:lnTo>
                <a:lnTo>
                  <a:pt x="1077498" y="64495"/>
                </a:lnTo>
                <a:lnTo>
                  <a:pt x="1078199" y="63093"/>
                </a:lnTo>
                <a:lnTo>
                  <a:pt x="1078900" y="62042"/>
                </a:lnTo>
                <a:lnTo>
                  <a:pt x="1079601" y="60639"/>
                </a:lnTo>
                <a:lnTo>
                  <a:pt x="1080302" y="59237"/>
                </a:lnTo>
                <a:lnTo>
                  <a:pt x="1081003" y="58186"/>
                </a:lnTo>
                <a:lnTo>
                  <a:pt x="1081354" y="56784"/>
                </a:lnTo>
                <a:lnTo>
                  <a:pt x="1082055" y="55732"/>
                </a:lnTo>
                <a:lnTo>
                  <a:pt x="1082756" y="54330"/>
                </a:lnTo>
                <a:lnTo>
                  <a:pt x="1083457" y="53279"/>
                </a:lnTo>
                <a:lnTo>
                  <a:pt x="1084158" y="52227"/>
                </a:lnTo>
                <a:lnTo>
                  <a:pt x="1084859" y="50825"/>
                </a:lnTo>
                <a:lnTo>
                  <a:pt x="1085560" y="49773"/>
                </a:lnTo>
                <a:lnTo>
                  <a:pt x="1085910" y="48722"/>
                </a:lnTo>
                <a:lnTo>
                  <a:pt x="1086612" y="47320"/>
                </a:lnTo>
                <a:lnTo>
                  <a:pt x="1087313" y="46268"/>
                </a:lnTo>
                <a:lnTo>
                  <a:pt x="1088014" y="45217"/>
                </a:lnTo>
                <a:lnTo>
                  <a:pt x="1088715" y="44165"/>
                </a:lnTo>
                <a:lnTo>
                  <a:pt x="1089416" y="43113"/>
                </a:lnTo>
                <a:lnTo>
                  <a:pt x="1090117" y="42062"/>
                </a:lnTo>
                <a:lnTo>
                  <a:pt x="1090467" y="41010"/>
                </a:lnTo>
                <a:lnTo>
                  <a:pt x="1091168" y="39959"/>
                </a:lnTo>
                <a:lnTo>
                  <a:pt x="1091869" y="38907"/>
                </a:lnTo>
                <a:lnTo>
                  <a:pt x="1092570" y="37856"/>
                </a:lnTo>
                <a:lnTo>
                  <a:pt x="1093271" y="36804"/>
                </a:lnTo>
                <a:lnTo>
                  <a:pt x="1093972" y="35753"/>
                </a:lnTo>
                <a:lnTo>
                  <a:pt x="1094673" y="34701"/>
                </a:lnTo>
                <a:lnTo>
                  <a:pt x="1095024" y="33649"/>
                </a:lnTo>
                <a:lnTo>
                  <a:pt x="1095725" y="32948"/>
                </a:lnTo>
                <a:lnTo>
                  <a:pt x="1096426" y="31897"/>
                </a:lnTo>
                <a:lnTo>
                  <a:pt x="1097127" y="30845"/>
                </a:lnTo>
                <a:lnTo>
                  <a:pt x="1097828" y="30144"/>
                </a:lnTo>
                <a:lnTo>
                  <a:pt x="1098529" y="29093"/>
                </a:lnTo>
                <a:lnTo>
                  <a:pt x="1099230" y="28392"/>
                </a:lnTo>
                <a:lnTo>
                  <a:pt x="1099931" y="27340"/>
                </a:lnTo>
                <a:lnTo>
                  <a:pt x="1100282" y="26639"/>
                </a:lnTo>
                <a:lnTo>
                  <a:pt x="1100983" y="25587"/>
                </a:lnTo>
                <a:lnTo>
                  <a:pt x="1101684" y="24886"/>
                </a:lnTo>
                <a:lnTo>
                  <a:pt x="1102385" y="23835"/>
                </a:lnTo>
                <a:lnTo>
                  <a:pt x="1103086" y="23134"/>
                </a:lnTo>
                <a:lnTo>
                  <a:pt x="1103787" y="22433"/>
                </a:lnTo>
                <a:lnTo>
                  <a:pt x="1104488" y="21732"/>
                </a:lnTo>
                <a:lnTo>
                  <a:pt x="1104839" y="20680"/>
                </a:lnTo>
                <a:lnTo>
                  <a:pt x="1105540" y="19979"/>
                </a:lnTo>
                <a:lnTo>
                  <a:pt x="1106241" y="19278"/>
                </a:lnTo>
                <a:lnTo>
                  <a:pt x="1106942" y="18577"/>
                </a:lnTo>
                <a:lnTo>
                  <a:pt x="1107643" y="17876"/>
                </a:lnTo>
                <a:lnTo>
                  <a:pt x="1108344" y="17175"/>
                </a:lnTo>
                <a:lnTo>
                  <a:pt x="1109045" y="16474"/>
                </a:lnTo>
                <a:lnTo>
                  <a:pt x="1109395" y="15773"/>
                </a:lnTo>
                <a:lnTo>
                  <a:pt x="1110096" y="15072"/>
                </a:lnTo>
                <a:lnTo>
                  <a:pt x="1110797" y="14371"/>
                </a:lnTo>
                <a:lnTo>
                  <a:pt x="1111498" y="14020"/>
                </a:lnTo>
                <a:lnTo>
                  <a:pt x="1112199" y="13319"/>
                </a:lnTo>
                <a:lnTo>
                  <a:pt x="1112901" y="12618"/>
                </a:lnTo>
                <a:lnTo>
                  <a:pt x="1113602" y="11917"/>
                </a:lnTo>
                <a:lnTo>
                  <a:pt x="1113952" y="11567"/>
                </a:lnTo>
                <a:lnTo>
                  <a:pt x="1114653" y="10866"/>
                </a:lnTo>
                <a:lnTo>
                  <a:pt x="1115354" y="10515"/>
                </a:lnTo>
                <a:lnTo>
                  <a:pt x="1116055" y="9814"/>
                </a:lnTo>
                <a:lnTo>
                  <a:pt x="1116756" y="9464"/>
                </a:lnTo>
                <a:lnTo>
                  <a:pt x="1117457" y="8763"/>
                </a:lnTo>
                <a:lnTo>
                  <a:pt x="1118158" y="8412"/>
                </a:lnTo>
                <a:lnTo>
                  <a:pt x="1118509" y="7711"/>
                </a:lnTo>
                <a:lnTo>
                  <a:pt x="1119210" y="7360"/>
                </a:lnTo>
                <a:lnTo>
                  <a:pt x="1119911" y="7010"/>
                </a:lnTo>
                <a:lnTo>
                  <a:pt x="1120612" y="6309"/>
                </a:lnTo>
                <a:lnTo>
                  <a:pt x="1121313" y="5958"/>
                </a:lnTo>
                <a:lnTo>
                  <a:pt x="1122014" y="5608"/>
                </a:lnTo>
                <a:lnTo>
                  <a:pt x="1122715" y="5257"/>
                </a:lnTo>
                <a:lnTo>
                  <a:pt x="1123066" y="4907"/>
                </a:lnTo>
                <a:lnTo>
                  <a:pt x="1123767" y="4556"/>
                </a:lnTo>
                <a:lnTo>
                  <a:pt x="1124468" y="4206"/>
                </a:lnTo>
                <a:lnTo>
                  <a:pt x="1125169" y="3855"/>
                </a:lnTo>
                <a:lnTo>
                  <a:pt x="1125870" y="3505"/>
                </a:lnTo>
                <a:lnTo>
                  <a:pt x="1126571" y="3154"/>
                </a:lnTo>
                <a:lnTo>
                  <a:pt x="1127272" y="2804"/>
                </a:lnTo>
                <a:lnTo>
                  <a:pt x="1127622" y="2453"/>
                </a:lnTo>
                <a:lnTo>
                  <a:pt x="1128323" y="2103"/>
                </a:lnTo>
                <a:lnTo>
                  <a:pt x="1129024" y="2103"/>
                </a:lnTo>
                <a:lnTo>
                  <a:pt x="1129725" y="1752"/>
                </a:lnTo>
                <a:lnTo>
                  <a:pt x="1130427" y="1402"/>
                </a:lnTo>
                <a:lnTo>
                  <a:pt x="1131128" y="1402"/>
                </a:lnTo>
                <a:lnTo>
                  <a:pt x="1131829" y="1051"/>
                </a:lnTo>
                <a:lnTo>
                  <a:pt x="1132530" y="1051"/>
                </a:lnTo>
                <a:lnTo>
                  <a:pt x="1132880" y="701"/>
                </a:lnTo>
                <a:lnTo>
                  <a:pt x="1133581" y="701"/>
                </a:lnTo>
                <a:lnTo>
                  <a:pt x="1134282" y="350"/>
                </a:lnTo>
                <a:lnTo>
                  <a:pt x="1135684" y="350"/>
                </a:lnTo>
                <a:lnTo>
                  <a:pt x="1136385" y="0"/>
                </a:lnTo>
                <a:lnTo>
                  <a:pt x="1144798" y="0"/>
                </a:lnTo>
                <a:lnTo>
                  <a:pt x="1145499" y="350"/>
                </a:lnTo>
                <a:lnTo>
                  <a:pt x="1146550" y="350"/>
                </a:lnTo>
                <a:lnTo>
                  <a:pt x="1147251" y="701"/>
                </a:lnTo>
                <a:lnTo>
                  <a:pt x="1147953" y="701"/>
                </a:lnTo>
                <a:lnTo>
                  <a:pt x="1148654" y="1051"/>
                </a:lnTo>
                <a:lnTo>
                  <a:pt x="1149355" y="1051"/>
                </a:lnTo>
                <a:lnTo>
                  <a:pt x="1150056" y="1402"/>
                </a:lnTo>
                <a:lnTo>
                  <a:pt x="1150757" y="1402"/>
                </a:lnTo>
                <a:lnTo>
                  <a:pt x="1151107" y="1752"/>
                </a:lnTo>
                <a:lnTo>
                  <a:pt x="1151808" y="2103"/>
                </a:lnTo>
                <a:lnTo>
                  <a:pt x="1152509" y="2103"/>
                </a:lnTo>
                <a:lnTo>
                  <a:pt x="1153210" y="2453"/>
                </a:lnTo>
                <a:lnTo>
                  <a:pt x="1153911" y="2804"/>
                </a:lnTo>
                <a:lnTo>
                  <a:pt x="1154612" y="3154"/>
                </a:lnTo>
                <a:lnTo>
                  <a:pt x="1155313" y="3505"/>
                </a:lnTo>
                <a:lnTo>
                  <a:pt x="1155664" y="3855"/>
                </a:lnTo>
                <a:lnTo>
                  <a:pt x="1156365" y="4206"/>
                </a:lnTo>
                <a:lnTo>
                  <a:pt x="1157066" y="4556"/>
                </a:lnTo>
                <a:lnTo>
                  <a:pt x="1157767" y="4907"/>
                </a:lnTo>
                <a:lnTo>
                  <a:pt x="1158468" y="5257"/>
                </a:lnTo>
                <a:lnTo>
                  <a:pt x="1159169" y="5608"/>
                </a:lnTo>
                <a:lnTo>
                  <a:pt x="1159870" y="5958"/>
                </a:lnTo>
                <a:lnTo>
                  <a:pt x="1160221" y="6309"/>
                </a:lnTo>
                <a:lnTo>
                  <a:pt x="1160922" y="7010"/>
                </a:lnTo>
                <a:lnTo>
                  <a:pt x="1161623" y="7360"/>
                </a:lnTo>
                <a:lnTo>
                  <a:pt x="1162324" y="7711"/>
                </a:lnTo>
                <a:lnTo>
                  <a:pt x="1163025" y="8412"/>
                </a:lnTo>
                <a:lnTo>
                  <a:pt x="1163726" y="8763"/>
                </a:lnTo>
                <a:lnTo>
                  <a:pt x="1164427" y="9464"/>
                </a:lnTo>
                <a:lnTo>
                  <a:pt x="1165128" y="9814"/>
                </a:lnTo>
                <a:lnTo>
                  <a:pt x="1165479" y="10515"/>
                </a:lnTo>
                <a:lnTo>
                  <a:pt x="1166180" y="10866"/>
                </a:lnTo>
                <a:lnTo>
                  <a:pt x="1166881" y="11567"/>
                </a:lnTo>
                <a:lnTo>
                  <a:pt x="1167582" y="11917"/>
                </a:lnTo>
                <a:lnTo>
                  <a:pt x="1168283" y="12618"/>
                </a:lnTo>
                <a:lnTo>
                  <a:pt x="1168984" y="13319"/>
                </a:lnTo>
                <a:lnTo>
                  <a:pt x="1169685" y="14020"/>
                </a:lnTo>
                <a:lnTo>
                  <a:pt x="1170035" y="14371"/>
                </a:lnTo>
                <a:lnTo>
                  <a:pt x="1170736" y="15072"/>
                </a:lnTo>
                <a:lnTo>
                  <a:pt x="1171437" y="15773"/>
                </a:lnTo>
                <a:lnTo>
                  <a:pt x="1172138" y="16474"/>
                </a:lnTo>
                <a:lnTo>
                  <a:pt x="1172839" y="17175"/>
                </a:lnTo>
                <a:lnTo>
                  <a:pt x="1173540" y="17876"/>
                </a:lnTo>
                <a:lnTo>
                  <a:pt x="1174242" y="18577"/>
                </a:lnTo>
                <a:lnTo>
                  <a:pt x="1174592" y="19278"/>
                </a:lnTo>
                <a:lnTo>
                  <a:pt x="1175293" y="19979"/>
                </a:lnTo>
                <a:lnTo>
                  <a:pt x="1175994" y="21031"/>
                </a:lnTo>
                <a:lnTo>
                  <a:pt x="1176695" y="21732"/>
                </a:lnTo>
                <a:lnTo>
                  <a:pt x="1177396" y="22433"/>
                </a:lnTo>
                <a:lnTo>
                  <a:pt x="1178097" y="23134"/>
                </a:lnTo>
                <a:lnTo>
                  <a:pt x="1178798" y="24185"/>
                </a:lnTo>
                <a:lnTo>
                  <a:pt x="1179149" y="24886"/>
                </a:lnTo>
                <a:lnTo>
                  <a:pt x="1179850" y="25587"/>
                </a:lnTo>
                <a:lnTo>
                  <a:pt x="1180551" y="26639"/>
                </a:lnTo>
                <a:lnTo>
                  <a:pt x="1181252" y="27340"/>
                </a:lnTo>
                <a:lnTo>
                  <a:pt x="1181953" y="28392"/>
                </a:lnTo>
                <a:lnTo>
                  <a:pt x="1182654" y="29093"/>
                </a:lnTo>
                <a:lnTo>
                  <a:pt x="1183355" y="30144"/>
                </a:lnTo>
                <a:lnTo>
                  <a:pt x="1183706" y="31196"/>
                </a:lnTo>
                <a:lnTo>
                  <a:pt x="1184407" y="31897"/>
                </a:lnTo>
                <a:lnTo>
                  <a:pt x="1185108" y="32948"/>
                </a:lnTo>
                <a:lnTo>
                  <a:pt x="1185809" y="34000"/>
                </a:lnTo>
                <a:lnTo>
                  <a:pt x="1186510" y="34701"/>
                </a:lnTo>
                <a:lnTo>
                  <a:pt x="1187211" y="35753"/>
                </a:lnTo>
                <a:lnTo>
                  <a:pt x="1187912" y="36804"/>
                </a:lnTo>
                <a:lnTo>
                  <a:pt x="1188262" y="37856"/>
                </a:lnTo>
                <a:lnTo>
                  <a:pt x="1188963" y="38907"/>
                </a:lnTo>
                <a:lnTo>
                  <a:pt x="1189664" y="39959"/>
                </a:lnTo>
                <a:lnTo>
                  <a:pt x="1190365" y="41010"/>
                </a:lnTo>
                <a:lnTo>
                  <a:pt x="1191066" y="42062"/>
                </a:lnTo>
                <a:lnTo>
                  <a:pt x="1191768" y="43113"/>
                </a:lnTo>
                <a:lnTo>
                  <a:pt x="1192469" y="44165"/>
                </a:lnTo>
                <a:lnTo>
                  <a:pt x="1192819" y="45217"/>
                </a:lnTo>
                <a:lnTo>
                  <a:pt x="1193520" y="46268"/>
                </a:lnTo>
                <a:lnTo>
                  <a:pt x="1194221" y="47670"/>
                </a:lnTo>
                <a:lnTo>
                  <a:pt x="1194922" y="48722"/>
                </a:lnTo>
                <a:lnTo>
                  <a:pt x="1195623" y="49773"/>
                </a:lnTo>
                <a:lnTo>
                  <a:pt x="1196324" y="50825"/>
                </a:lnTo>
                <a:lnTo>
                  <a:pt x="1197025" y="52227"/>
                </a:lnTo>
                <a:lnTo>
                  <a:pt x="1197726" y="53279"/>
                </a:lnTo>
                <a:lnTo>
                  <a:pt x="1198077" y="54681"/>
                </a:lnTo>
                <a:lnTo>
                  <a:pt x="1198778" y="55732"/>
                </a:lnTo>
                <a:lnTo>
                  <a:pt x="1199479" y="57134"/>
                </a:lnTo>
                <a:lnTo>
                  <a:pt x="1200180" y="58186"/>
                </a:lnTo>
                <a:lnTo>
                  <a:pt x="1200881" y="59588"/>
                </a:lnTo>
                <a:lnTo>
                  <a:pt x="1201582" y="60639"/>
                </a:lnTo>
                <a:lnTo>
                  <a:pt x="1202283" y="62042"/>
                </a:lnTo>
                <a:lnTo>
                  <a:pt x="1202634" y="63444"/>
                </a:lnTo>
                <a:lnTo>
                  <a:pt x="1203335" y="64495"/>
                </a:lnTo>
                <a:lnTo>
                  <a:pt x="1204036" y="65897"/>
                </a:lnTo>
                <a:lnTo>
                  <a:pt x="1204737" y="67299"/>
                </a:lnTo>
                <a:lnTo>
                  <a:pt x="1205438" y="68701"/>
                </a:lnTo>
                <a:lnTo>
                  <a:pt x="1206139" y="69753"/>
                </a:lnTo>
                <a:lnTo>
                  <a:pt x="1206840" y="71155"/>
                </a:lnTo>
                <a:lnTo>
                  <a:pt x="1207190" y="72557"/>
                </a:lnTo>
                <a:lnTo>
                  <a:pt x="1207891" y="73959"/>
                </a:lnTo>
                <a:lnTo>
                  <a:pt x="1208592" y="75361"/>
                </a:lnTo>
                <a:lnTo>
                  <a:pt x="1209294" y="76763"/>
                </a:lnTo>
                <a:lnTo>
                  <a:pt x="1209995" y="78165"/>
                </a:lnTo>
                <a:lnTo>
                  <a:pt x="1210696" y="79568"/>
                </a:lnTo>
                <a:lnTo>
                  <a:pt x="1211397" y="80970"/>
                </a:lnTo>
                <a:lnTo>
                  <a:pt x="1211747" y="82372"/>
                </a:lnTo>
                <a:lnTo>
                  <a:pt x="1212448" y="84124"/>
                </a:lnTo>
                <a:lnTo>
                  <a:pt x="1213149" y="85526"/>
                </a:lnTo>
                <a:lnTo>
                  <a:pt x="1213850" y="86928"/>
                </a:lnTo>
                <a:lnTo>
                  <a:pt x="1214551" y="88331"/>
                </a:lnTo>
                <a:lnTo>
                  <a:pt x="1215252" y="90083"/>
                </a:lnTo>
                <a:lnTo>
                  <a:pt x="1215953" y="91485"/>
                </a:lnTo>
                <a:lnTo>
                  <a:pt x="1216304" y="92887"/>
                </a:lnTo>
                <a:lnTo>
                  <a:pt x="1217005" y="94640"/>
                </a:lnTo>
                <a:lnTo>
                  <a:pt x="1217706" y="96042"/>
                </a:lnTo>
                <a:lnTo>
                  <a:pt x="1218407" y="97795"/>
                </a:lnTo>
                <a:lnTo>
                  <a:pt x="1219108" y="99197"/>
                </a:lnTo>
                <a:lnTo>
                  <a:pt x="1219809" y="100949"/>
                </a:lnTo>
                <a:lnTo>
                  <a:pt x="1220510" y="102351"/>
                </a:lnTo>
                <a:lnTo>
                  <a:pt x="1220861" y="104104"/>
                </a:lnTo>
                <a:lnTo>
                  <a:pt x="1221562" y="105506"/>
                </a:lnTo>
                <a:lnTo>
                  <a:pt x="1222263" y="107259"/>
                </a:lnTo>
                <a:lnTo>
                  <a:pt x="1222964" y="109011"/>
                </a:lnTo>
                <a:lnTo>
                  <a:pt x="1223665" y="110413"/>
                </a:lnTo>
                <a:lnTo>
                  <a:pt x="1224366" y="112166"/>
                </a:lnTo>
                <a:lnTo>
                  <a:pt x="1225067" y="113919"/>
                </a:lnTo>
                <a:lnTo>
                  <a:pt x="1225417" y="115671"/>
                </a:lnTo>
                <a:lnTo>
                  <a:pt x="1226118" y="117073"/>
                </a:lnTo>
                <a:lnTo>
                  <a:pt x="1226820" y="118826"/>
                </a:lnTo>
                <a:lnTo>
                  <a:pt x="1227521" y="120578"/>
                </a:lnTo>
                <a:lnTo>
                  <a:pt x="1228222" y="122331"/>
                </a:lnTo>
                <a:lnTo>
                  <a:pt x="1228923" y="124084"/>
                </a:lnTo>
                <a:lnTo>
                  <a:pt x="1229624" y="125836"/>
                </a:lnTo>
                <a:lnTo>
                  <a:pt x="1230325" y="127589"/>
                </a:lnTo>
                <a:lnTo>
                  <a:pt x="1230675" y="129341"/>
                </a:lnTo>
                <a:lnTo>
                  <a:pt x="1231376" y="131094"/>
                </a:lnTo>
                <a:lnTo>
                  <a:pt x="1232077" y="132847"/>
                </a:lnTo>
                <a:lnTo>
                  <a:pt x="1232778" y="134599"/>
                </a:lnTo>
                <a:lnTo>
                  <a:pt x="1233479" y="136352"/>
                </a:lnTo>
                <a:lnTo>
                  <a:pt x="1234180" y="138104"/>
                </a:lnTo>
                <a:lnTo>
                  <a:pt x="1234881" y="140208"/>
                </a:lnTo>
                <a:lnTo>
                  <a:pt x="1235232" y="141960"/>
                </a:lnTo>
                <a:lnTo>
                  <a:pt x="1235933" y="143713"/>
                </a:lnTo>
                <a:lnTo>
                  <a:pt x="1236634" y="145465"/>
                </a:lnTo>
                <a:lnTo>
                  <a:pt x="1237335" y="147568"/>
                </a:lnTo>
                <a:lnTo>
                  <a:pt x="1238036" y="149321"/>
                </a:lnTo>
                <a:lnTo>
                  <a:pt x="1238737" y="151074"/>
                </a:lnTo>
                <a:lnTo>
                  <a:pt x="1239438" y="153177"/>
                </a:lnTo>
                <a:lnTo>
                  <a:pt x="1239789" y="154929"/>
                </a:lnTo>
                <a:lnTo>
                  <a:pt x="1240490" y="156682"/>
                </a:lnTo>
                <a:lnTo>
                  <a:pt x="1241191" y="158785"/>
                </a:lnTo>
                <a:lnTo>
                  <a:pt x="1241892" y="160538"/>
                </a:lnTo>
                <a:lnTo>
                  <a:pt x="1242593" y="162641"/>
                </a:lnTo>
                <a:lnTo>
                  <a:pt x="1243294" y="164393"/>
                </a:lnTo>
                <a:lnTo>
                  <a:pt x="1243995" y="166497"/>
                </a:lnTo>
                <a:lnTo>
                  <a:pt x="1244346" y="168249"/>
                </a:lnTo>
                <a:lnTo>
                  <a:pt x="1245047" y="170352"/>
                </a:lnTo>
                <a:lnTo>
                  <a:pt x="1245748" y="172455"/>
                </a:lnTo>
                <a:lnTo>
                  <a:pt x="1246449" y="174208"/>
                </a:lnTo>
                <a:lnTo>
                  <a:pt x="1247150" y="176311"/>
                </a:lnTo>
                <a:lnTo>
                  <a:pt x="1247851" y="178414"/>
                </a:lnTo>
                <a:lnTo>
                  <a:pt x="1248552" y="180167"/>
                </a:lnTo>
                <a:lnTo>
                  <a:pt x="1248902" y="182270"/>
                </a:lnTo>
                <a:lnTo>
                  <a:pt x="1249603" y="184373"/>
                </a:lnTo>
                <a:lnTo>
                  <a:pt x="1250304" y="186476"/>
                </a:lnTo>
                <a:lnTo>
                  <a:pt x="1251005" y="188579"/>
                </a:lnTo>
                <a:lnTo>
                  <a:pt x="1251706" y="190332"/>
                </a:lnTo>
                <a:lnTo>
                  <a:pt x="1252407" y="192435"/>
                </a:lnTo>
                <a:lnTo>
                  <a:pt x="1253109" y="194538"/>
                </a:lnTo>
                <a:lnTo>
                  <a:pt x="1253459" y="196641"/>
                </a:lnTo>
                <a:lnTo>
                  <a:pt x="1254160" y="198744"/>
                </a:lnTo>
                <a:lnTo>
                  <a:pt x="1254861" y="200847"/>
                </a:lnTo>
                <a:lnTo>
                  <a:pt x="1255562" y="202951"/>
                </a:lnTo>
                <a:lnTo>
                  <a:pt x="1256263" y="205054"/>
                </a:lnTo>
                <a:lnTo>
                  <a:pt x="1256964" y="207157"/>
                </a:lnTo>
                <a:lnTo>
                  <a:pt x="1257665" y="209260"/>
                </a:lnTo>
                <a:lnTo>
                  <a:pt x="1258016" y="211363"/>
                </a:lnTo>
                <a:lnTo>
                  <a:pt x="1258717" y="213466"/>
                </a:lnTo>
                <a:lnTo>
                  <a:pt x="1259418" y="215569"/>
                </a:lnTo>
                <a:lnTo>
                  <a:pt x="1260119" y="217672"/>
                </a:lnTo>
                <a:lnTo>
                  <a:pt x="1260820" y="220126"/>
                </a:lnTo>
                <a:lnTo>
                  <a:pt x="1261521" y="222229"/>
                </a:lnTo>
                <a:lnTo>
                  <a:pt x="1262222" y="224332"/>
                </a:lnTo>
                <a:lnTo>
                  <a:pt x="1262923" y="226435"/>
                </a:lnTo>
                <a:lnTo>
                  <a:pt x="1263274" y="228539"/>
                </a:lnTo>
                <a:lnTo>
                  <a:pt x="1263975" y="230992"/>
                </a:lnTo>
                <a:lnTo>
                  <a:pt x="1264676" y="233095"/>
                </a:lnTo>
                <a:lnTo>
                  <a:pt x="1265377" y="235198"/>
                </a:lnTo>
                <a:lnTo>
                  <a:pt x="1266078" y="237652"/>
                </a:lnTo>
                <a:lnTo>
                  <a:pt x="1266779" y="239755"/>
                </a:lnTo>
                <a:lnTo>
                  <a:pt x="1267480" y="241858"/>
                </a:lnTo>
                <a:lnTo>
                  <a:pt x="1267830" y="244312"/>
                </a:lnTo>
                <a:lnTo>
                  <a:pt x="1268531" y="246415"/>
                </a:lnTo>
                <a:lnTo>
                  <a:pt x="1269232" y="248869"/>
                </a:lnTo>
                <a:lnTo>
                  <a:pt x="1269933" y="250972"/>
                </a:lnTo>
                <a:lnTo>
                  <a:pt x="1270635" y="253425"/>
                </a:lnTo>
                <a:lnTo>
                  <a:pt x="1271336" y="255529"/>
                </a:lnTo>
                <a:lnTo>
                  <a:pt x="1272037" y="257982"/>
                </a:lnTo>
                <a:lnTo>
                  <a:pt x="1272387" y="260085"/>
                </a:lnTo>
                <a:lnTo>
                  <a:pt x="1273088" y="262539"/>
                </a:lnTo>
                <a:lnTo>
                  <a:pt x="1273789" y="264642"/>
                </a:lnTo>
                <a:lnTo>
                  <a:pt x="1274490" y="267096"/>
                </a:lnTo>
                <a:lnTo>
                  <a:pt x="1275191" y="269549"/>
                </a:lnTo>
                <a:lnTo>
                  <a:pt x="1275892" y="271653"/>
                </a:lnTo>
                <a:lnTo>
                  <a:pt x="1276593" y="274106"/>
                </a:lnTo>
                <a:lnTo>
                  <a:pt x="1276944" y="276560"/>
                </a:lnTo>
                <a:lnTo>
                  <a:pt x="1277645" y="278663"/>
                </a:lnTo>
                <a:lnTo>
                  <a:pt x="1278346" y="281117"/>
                </a:lnTo>
                <a:lnTo>
                  <a:pt x="1279047" y="283570"/>
                </a:lnTo>
                <a:lnTo>
                  <a:pt x="1279748" y="286024"/>
                </a:lnTo>
                <a:lnTo>
                  <a:pt x="1280449" y="288477"/>
                </a:lnTo>
                <a:lnTo>
                  <a:pt x="1281150" y="290931"/>
                </a:lnTo>
                <a:lnTo>
                  <a:pt x="1281501" y="293385"/>
                </a:lnTo>
                <a:lnTo>
                  <a:pt x="1282202" y="295838"/>
                </a:lnTo>
                <a:lnTo>
                  <a:pt x="1282903" y="297942"/>
                </a:lnTo>
                <a:lnTo>
                  <a:pt x="1283604" y="300746"/>
                </a:lnTo>
                <a:lnTo>
                  <a:pt x="1284305" y="303199"/>
                </a:lnTo>
                <a:lnTo>
                  <a:pt x="1285006" y="305653"/>
                </a:lnTo>
                <a:lnTo>
                  <a:pt x="1285707" y="308107"/>
                </a:lnTo>
                <a:lnTo>
                  <a:pt x="1286057" y="310560"/>
                </a:lnTo>
                <a:lnTo>
                  <a:pt x="1286758" y="313014"/>
                </a:lnTo>
                <a:lnTo>
                  <a:pt x="1287459" y="315468"/>
                </a:lnTo>
                <a:lnTo>
                  <a:pt x="1288161" y="318272"/>
                </a:lnTo>
                <a:lnTo>
                  <a:pt x="1288862" y="320725"/>
                </a:lnTo>
                <a:lnTo>
                  <a:pt x="1289563" y="323179"/>
                </a:lnTo>
                <a:lnTo>
                  <a:pt x="1290264" y="325983"/>
                </a:lnTo>
                <a:lnTo>
                  <a:pt x="1290614" y="328437"/>
                </a:lnTo>
                <a:lnTo>
                  <a:pt x="1291315" y="331241"/>
                </a:lnTo>
                <a:lnTo>
                  <a:pt x="1292016" y="334045"/>
                </a:lnTo>
                <a:lnTo>
                  <a:pt x="1292717" y="336499"/>
                </a:lnTo>
                <a:lnTo>
                  <a:pt x="1293418" y="339303"/>
                </a:lnTo>
                <a:lnTo>
                  <a:pt x="1294119" y="342107"/>
                </a:lnTo>
                <a:lnTo>
                  <a:pt x="1294820" y="344911"/>
                </a:lnTo>
                <a:lnTo>
                  <a:pt x="1295521" y="348066"/>
                </a:lnTo>
                <a:lnTo>
                  <a:pt x="1295872" y="350870"/>
                </a:lnTo>
                <a:lnTo>
                  <a:pt x="1296573" y="354025"/>
                </a:lnTo>
                <a:lnTo>
                  <a:pt x="1297274" y="356829"/>
                </a:lnTo>
                <a:lnTo>
                  <a:pt x="1297975" y="359984"/>
                </a:lnTo>
                <a:lnTo>
                  <a:pt x="1298676" y="363489"/>
                </a:lnTo>
                <a:lnTo>
                  <a:pt x="1299377" y="366643"/>
                </a:lnTo>
                <a:lnTo>
                  <a:pt x="1300078" y="370499"/>
                </a:lnTo>
                <a:lnTo>
                  <a:pt x="1300429" y="374355"/>
                </a:lnTo>
                <a:lnTo>
                  <a:pt x="1301130" y="378211"/>
                </a:lnTo>
                <a:lnTo>
                  <a:pt x="1301831" y="383118"/>
                </a:lnTo>
                <a:lnTo>
                  <a:pt x="1302532" y="388376"/>
                </a:lnTo>
                <a:lnTo>
                  <a:pt x="1303233" y="395386"/>
                </a:lnTo>
                <a:lnTo>
                  <a:pt x="1303233" y="396087"/>
                </a:lnTo>
              </a:path>
            </a:pathLst>
          </a:custGeom>
          <a:ln w="5257">
            <a:solidFill>
              <a:srgbClr val="F5A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34204" y="1031641"/>
            <a:ext cx="1714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7911" y="2367659"/>
            <a:ext cx="35058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4940" marR="30480" indent="-117475">
              <a:lnSpc>
                <a:spcPts val="950"/>
              </a:lnSpc>
              <a:spcBef>
                <a:spcPts val="13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*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Note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that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Op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Amp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does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enter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saturation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path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available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70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18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6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986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4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4" y="798993"/>
            <a:ext cx="1179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rectifier: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1938" y="1238186"/>
            <a:ext cx="582295" cy="529590"/>
            <a:chOff x="981938" y="1238186"/>
            <a:chExt cx="582295" cy="529590"/>
          </a:xfrm>
        </p:grpSpPr>
        <p:sp>
          <p:nvSpPr>
            <p:cNvPr id="5" name="object 5"/>
            <p:cNvSpPr/>
            <p:nvPr/>
          </p:nvSpPr>
          <p:spPr>
            <a:xfrm>
              <a:off x="1152333" y="1241361"/>
              <a:ext cx="330835" cy="523240"/>
            </a:xfrm>
            <a:custGeom>
              <a:avLst/>
              <a:gdLst/>
              <a:ahLst/>
              <a:cxnLst/>
              <a:rect l="l" t="t" r="r" b="b"/>
              <a:pathLst>
                <a:path w="330834" h="523239">
                  <a:moveTo>
                    <a:pt x="282892" y="335279"/>
                  </a:moveTo>
                  <a:lnTo>
                    <a:pt x="259004" y="323543"/>
                  </a:lnTo>
                  <a:lnTo>
                    <a:pt x="306363" y="300076"/>
                  </a:lnTo>
                  <a:lnTo>
                    <a:pt x="259004" y="276605"/>
                  </a:lnTo>
                  <a:lnTo>
                    <a:pt x="306363" y="252717"/>
                  </a:lnTo>
                  <a:lnTo>
                    <a:pt x="259004" y="229246"/>
                  </a:lnTo>
                  <a:lnTo>
                    <a:pt x="306363" y="205778"/>
                  </a:lnTo>
                  <a:lnTo>
                    <a:pt x="282892" y="194043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336116"/>
                  </a:lnTo>
                </a:path>
                <a:path w="330834" h="523239">
                  <a:moveTo>
                    <a:pt x="282892" y="173088"/>
                  </a:moveTo>
                  <a:lnTo>
                    <a:pt x="282892" y="193622"/>
                  </a:lnTo>
                </a:path>
                <a:path w="330834" h="523239">
                  <a:moveTo>
                    <a:pt x="268223" y="523036"/>
                  </a:moveTo>
                  <a:lnTo>
                    <a:pt x="299656" y="523036"/>
                  </a:lnTo>
                </a:path>
                <a:path w="330834" h="523239">
                  <a:moveTo>
                    <a:pt x="235116" y="487413"/>
                  </a:moveTo>
                  <a:lnTo>
                    <a:pt x="330251" y="487413"/>
                  </a:lnTo>
                </a:path>
                <a:path w="330834" h="523239">
                  <a:moveTo>
                    <a:pt x="251459" y="505435"/>
                  </a:moveTo>
                  <a:lnTo>
                    <a:pt x="314324" y="505435"/>
                  </a:lnTo>
                </a:path>
                <a:path w="330834" h="523239">
                  <a:moveTo>
                    <a:pt x="282892" y="361683"/>
                  </a:moveTo>
                  <a:lnTo>
                    <a:pt x="282892" y="487413"/>
                  </a:lnTo>
                </a:path>
                <a:path w="330834" h="523239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30834" h="523239">
                  <a:moveTo>
                    <a:pt x="123217" y="0"/>
                  </a:moveTo>
                  <a:lnTo>
                    <a:pt x="123217" y="94297"/>
                  </a:lnTo>
                </a:path>
                <a:path w="330834" h="523239">
                  <a:moveTo>
                    <a:pt x="0" y="47358"/>
                  </a:moveTo>
                  <a:lnTo>
                    <a:pt x="51970" y="47358"/>
                  </a:lnTo>
                </a:path>
                <a:path w="330834" h="523239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5113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5113" y="1278661"/>
              <a:ext cx="575945" cy="135890"/>
            </a:xfrm>
            <a:custGeom>
              <a:avLst/>
              <a:gdLst/>
              <a:ahLst/>
              <a:cxnLst/>
              <a:rect l="l" t="t" r="r" b="b"/>
              <a:pathLst>
                <a:path w="575944" h="135890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575944" h="135890">
                  <a:moveTo>
                    <a:pt x="10057" y="10058"/>
                  </a:moveTo>
                  <a:lnTo>
                    <a:pt x="167219" y="10058"/>
                  </a:lnTo>
                </a:path>
                <a:path w="575944" h="135890">
                  <a:moveTo>
                    <a:pt x="418679" y="10058"/>
                  </a:moveTo>
                  <a:lnTo>
                    <a:pt x="450112" y="10058"/>
                  </a:lnTo>
                </a:path>
                <a:path w="575944" h="135890">
                  <a:moveTo>
                    <a:pt x="450112" y="10058"/>
                  </a:moveTo>
                  <a:lnTo>
                    <a:pt x="575841" y="10058"/>
                  </a:lnTo>
                </a:path>
                <a:path w="575944" h="135890">
                  <a:moveTo>
                    <a:pt x="355814" y="10058"/>
                  </a:moveTo>
                  <a:lnTo>
                    <a:pt x="418679" y="10058"/>
                  </a:lnTo>
                </a:path>
                <a:path w="575944" h="135890">
                  <a:moveTo>
                    <a:pt x="450112" y="135788"/>
                  </a:moveTo>
                  <a:lnTo>
                    <a:pt x="450112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214" y="1499211"/>
            <a:ext cx="68941" cy="693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7552" y="1512673"/>
            <a:ext cx="2971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slope=1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309" y="1042393"/>
            <a:ext cx="1252220" cy="906780"/>
            <a:chOff x="2095309" y="1042393"/>
            <a:chExt cx="1252220" cy="906780"/>
          </a:xfrm>
        </p:grpSpPr>
        <p:sp>
          <p:nvSpPr>
            <p:cNvPr id="11" name="object 11"/>
            <p:cNvSpPr/>
            <p:nvPr/>
          </p:nvSpPr>
          <p:spPr>
            <a:xfrm>
              <a:off x="2533792" y="1043965"/>
              <a:ext cx="3175" cy="904875"/>
            </a:xfrm>
            <a:custGeom>
              <a:avLst/>
              <a:gdLst/>
              <a:ahLst/>
              <a:cxnLst/>
              <a:rect l="l" t="t" r="r" b="b"/>
              <a:pathLst>
                <a:path w="3175" h="904875">
                  <a:moveTo>
                    <a:pt x="1571" y="0"/>
                  </a:moveTo>
                  <a:lnTo>
                    <a:pt x="0" y="6286"/>
                  </a:lnTo>
                  <a:lnTo>
                    <a:pt x="0" y="904836"/>
                  </a:lnTo>
                  <a:lnTo>
                    <a:pt x="3143" y="904836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22791" y="1043965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296" y="1853552"/>
              <a:ext cx="1249680" cy="2540"/>
            </a:xfrm>
            <a:custGeom>
              <a:avLst/>
              <a:gdLst/>
              <a:ahLst/>
              <a:cxnLst/>
              <a:rect l="l" t="t" r="r" b="b"/>
              <a:pathLst>
                <a:path w="1249679" h="2539">
                  <a:moveTo>
                    <a:pt x="124932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246784" y="2540"/>
                  </a:lnTo>
                  <a:lnTo>
                    <a:pt x="1246784" y="1270"/>
                  </a:lnTo>
                  <a:lnTo>
                    <a:pt x="1249324" y="1270"/>
                  </a:lnTo>
                  <a:lnTo>
                    <a:pt x="1249324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5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95611" y="184193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5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5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29662" y="1885937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4">
                  <a:moveTo>
                    <a:pt x="0" y="0"/>
                  </a:moveTo>
                  <a:lnTo>
                    <a:pt x="0" y="628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10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1305" y="0"/>
                  </a:moveTo>
                  <a:lnTo>
                    <a:pt x="0" y="0"/>
                  </a:lnTo>
                  <a:lnTo>
                    <a:pt x="0" y="3143"/>
                  </a:lnTo>
                  <a:lnTo>
                    <a:pt x="81305" y="3143"/>
                  </a:lnTo>
                  <a:lnTo>
                    <a:pt x="87591" y="1571"/>
                  </a:lnTo>
                  <a:lnTo>
                    <a:pt x="81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0"/>
                  </a:moveTo>
                  <a:lnTo>
                    <a:pt x="0" y="12572"/>
                  </a:lnTo>
                  <a:lnTo>
                    <a:pt x="25145" y="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3512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0" y="12572"/>
                  </a:moveTo>
                  <a:lnTo>
                    <a:pt x="25145" y="6286"/>
                  </a:lnTo>
                  <a:lnTo>
                    <a:pt x="0" y="0"/>
                  </a:lnTo>
                  <a:lnTo>
                    <a:pt x="0" y="125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36367" y="1915798"/>
              <a:ext cx="87630" cy="3175"/>
            </a:xfrm>
            <a:custGeom>
              <a:avLst/>
              <a:gdLst/>
              <a:ahLst/>
              <a:cxnLst/>
              <a:rect l="l" t="t" r="r" b="b"/>
              <a:pathLst>
                <a:path w="87630" h="3175">
                  <a:moveTo>
                    <a:pt x="87591" y="0"/>
                  </a:moveTo>
                  <a:lnTo>
                    <a:pt x="6286" y="0"/>
                  </a:lnTo>
                  <a:lnTo>
                    <a:pt x="0" y="1571"/>
                  </a:lnTo>
                  <a:lnTo>
                    <a:pt x="6286" y="3143"/>
                  </a:lnTo>
                  <a:lnTo>
                    <a:pt x="87591" y="3143"/>
                  </a:lnTo>
                  <a:lnTo>
                    <a:pt x="87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36367" y="1911083"/>
              <a:ext cx="25400" cy="12700"/>
            </a:xfrm>
            <a:custGeom>
              <a:avLst/>
              <a:gdLst/>
              <a:ahLst/>
              <a:cxnLst/>
              <a:rect l="l" t="t" r="r" b="b"/>
              <a:pathLst>
                <a:path w="25400" h="12700">
                  <a:moveTo>
                    <a:pt x="25145" y="0"/>
                  </a:moveTo>
                  <a:lnTo>
                    <a:pt x="0" y="6286"/>
                  </a:lnTo>
                  <a:lnTo>
                    <a:pt x="25145" y="12572"/>
                  </a:lnTo>
                  <a:lnTo>
                    <a:pt x="2514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58174" y="1288719"/>
              <a:ext cx="1037590" cy="565785"/>
            </a:xfrm>
            <a:custGeom>
              <a:avLst/>
              <a:gdLst/>
              <a:ahLst/>
              <a:cxnLst/>
              <a:rect l="l" t="t" r="r" b="b"/>
              <a:pathLst>
                <a:path w="1037589" h="565785">
                  <a:moveTo>
                    <a:pt x="0" y="565784"/>
                  </a:moveTo>
                  <a:lnTo>
                    <a:pt x="471487" y="565784"/>
                  </a:lnTo>
                  <a:lnTo>
                    <a:pt x="1037272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204593" y="1335393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22025" y="1275518"/>
            <a:ext cx="152400" cy="26670"/>
            <a:chOff x="1422025" y="1275518"/>
            <a:chExt cx="152400" cy="26670"/>
          </a:xfrm>
        </p:grpSpPr>
        <p:sp>
          <p:nvSpPr>
            <p:cNvPr id="27" name="object 27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516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0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10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50898" y="1278661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10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10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74913" y="143321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4347" y="123204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4742" y="1305809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53320" y="1864890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4828" y="1012440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794" y="1940328"/>
            <a:ext cx="394017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830" algn="ctr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</a:pP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22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15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59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-11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di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o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dro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p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ign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o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red.</a:t>
            </a:r>
            <a:endParaRPr sz="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However,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900" i="1" spc="6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small,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e.g.,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7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i="1" spc="-35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2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sin</a:t>
            </a:r>
            <a:r>
              <a:rPr sz="800" spc="-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solidFill>
                  <a:srgbClr val="111187"/>
                </a:solidFill>
                <a:latin typeface="Verdana"/>
                <a:cs typeface="Verdana"/>
              </a:rPr>
              <a:t>ω</a:t>
            </a:r>
            <a:r>
              <a:rPr sz="800" i="1" spc="-10" dirty="0">
                <a:solidFill>
                  <a:srgbClr val="111187"/>
                </a:solidFill>
                <a:latin typeface="Arial"/>
                <a:cs typeface="Arial"/>
              </a:rPr>
              <a:t>t</a:t>
            </a:r>
            <a:r>
              <a:rPr sz="800" i="1" spc="11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does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rectify,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endParaRPr sz="800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85"/>
              </a:spcBef>
            </a:pP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600" i="1" spc="-20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600" i="1" spc="-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89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1200" i="1" spc="202" baseline="6944" dirty="0">
                <a:solidFill>
                  <a:srgbClr val="111187"/>
                </a:solidFill>
                <a:latin typeface="Arial"/>
                <a:cs typeface="Arial"/>
              </a:rPr>
              <a:t>t</a:t>
            </a:r>
            <a:r>
              <a:rPr sz="1200" spc="89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284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200" spc="30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spc="-37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1200" spc="-112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200" i="1" spc="44" baseline="6944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200" i="1" spc="-142" baseline="6944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200" spc="15" baseline="6944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1200" baseline="6944">
              <a:latin typeface="Microsoft Sans Serif"/>
              <a:cs typeface="Microsoft Sans Serif"/>
            </a:endParaRPr>
          </a:p>
          <a:p>
            <a:pPr marL="76200">
              <a:lnSpc>
                <a:spcPct val="100000"/>
              </a:lnSpc>
              <a:spcBef>
                <a:spcPts val="280"/>
              </a:spcBef>
            </a:pP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Precision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rectifier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overcome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drawback.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129779" y="1119505"/>
            <a:ext cx="1215390" cy="858519"/>
            <a:chOff x="129779" y="1119505"/>
            <a:chExt cx="1215390" cy="858519"/>
          </a:xfrm>
        </p:grpSpPr>
        <p:sp>
          <p:nvSpPr>
            <p:cNvPr id="4" name="object 4"/>
            <p:cNvSpPr/>
            <p:nvPr/>
          </p:nvSpPr>
          <p:spPr>
            <a:xfrm>
              <a:off x="237792" y="1437830"/>
              <a:ext cx="158115" cy="40005"/>
            </a:xfrm>
            <a:custGeom>
              <a:avLst/>
              <a:gdLst/>
              <a:ahLst/>
              <a:cxnLst/>
              <a:rect l="l" t="t" r="r" b="b"/>
              <a:pathLst>
                <a:path w="158115" h="40005">
                  <a:moveTo>
                    <a:pt x="135650" y="19629"/>
                  </a:moveTo>
                  <a:lnTo>
                    <a:pt x="125835" y="39608"/>
                  </a:lnTo>
                  <a:lnTo>
                    <a:pt x="106205" y="0"/>
                  </a:lnTo>
                  <a:lnTo>
                    <a:pt x="86577" y="39608"/>
                  </a:lnTo>
                  <a:lnTo>
                    <a:pt x="66598" y="0"/>
                  </a:lnTo>
                  <a:lnTo>
                    <a:pt x="46968" y="39608"/>
                  </a:lnTo>
                  <a:lnTo>
                    <a:pt x="27338" y="0"/>
                  </a:lnTo>
                  <a:lnTo>
                    <a:pt x="17526" y="19629"/>
                  </a:lnTo>
                </a:path>
                <a:path w="158115" h="40005">
                  <a:moveTo>
                    <a:pt x="157734" y="19629"/>
                  </a:moveTo>
                  <a:lnTo>
                    <a:pt x="136351" y="19629"/>
                  </a:lnTo>
                </a:path>
                <a:path w="158115" h="40005">
                  <a:moveTo>
                    <a:pt x="0" y="19629"/>
                  </a:moveTo>
                  <a:lnTo>
                    <a:pt x="17174" y="19629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549" y="1483748"/>
              <a:ext cx="52705" cy="184150"/>
            </a:xfrm>
            <a:custGeom>
              <a:avLst/>
              <a:gdLst/>
              <a:ahLst/>
              <a:cxnLst/>
              <a:rect l="l" t="t" r="r" b="b"/>
              <a:pathLst>
                <a:path w="52704" h="184150">
                  <a:moveTo>
                    <a:pt x="0" y="0"/>
                  </a:moveTo>
                  <a:lnTo>
                    <a:pt x="52578" y="0"/>
                  </a:lnTo>
                </a:path>
                <a:path w="52704" h="184150">
                  <a:moveTo>
                    <a:pt x="26289" y="184024"/>
                  </a:moveTo>
                  <a:lnTo>
                    <a:pt x="26289" y="131446"/>
                  </a:lnTo>
                </a:path>
                <a:path w="52704" h="184150">
                  <a:moveTo>
                    <a:pt x="0" y="157735"/>
                  </a:moveTo>
                  <a:lnTo>
                    <a:pt x="52578" y="1577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526" y="1404881"/>
              <a:ext cx="473709" cy="412750"/>
            </a:xfrm>
            <a:custGeom>
              <a:avLst/>
              <a:gdLst/>
              <a:ahLst/>
              <a:cxnLst/>
              <a:rect l="l" t="t" r="r" b="b"/>
              <a:pathLst>
                <a:path w="473709" h="412750">
                  <a:moveTo>
                    <a:pt x="157734" y="157734"/>
                  </a:moveTo>
                  <a:lnTo>
                    <a:pt x="157734" y="315469"/>
                  </a:lnTo>
                  <a:lnTo>
                    <a:pt x="420623" y="157734"/>
                  </a:lnTo>
                </a:path>
                <a:path w="473709" h="412750">
                  <a:moveTo>
                    <a:pt x="157734" y="157734"/>
                  </a:moveTo>
                  <a:lnTo>
                    <a:pt x="157734" y="0"/>
                  </a:lnTo>
                  <a:lnTo>
                    <a:pt x="420623" y="157734"/>
                  </a:lnTo>
                </a:path>
                <a:path w="473709" h="412750">
                  <a:moveTo>
                    <a:pt x="78867" y="262891"/>
                  </a:moveTo>
                  <a:lnTo>
                    <a:pt x="105156" y="262891"/>
                  </a:lnTo>
                </a:path>
                <a:path w="473709" h="412750">
                  <a:moveTo>
                    <a:pt x="105156" y="262891"/>
                  </a:moveTo>
                  <a:lnTo>
                    <a:pt x="157734" y="262891"/>
                  </a:lnTo>
                </a:path>
                <a:path w="473709" h="412750">
                  <a:moveTo>
                    <a:pt x="105156" y="52578"/>
                  </a:moveTo>
                  <a:lnTo>
                    <a:pt x="157734" y="52578"/>
                  </a:lnTo>
                </a:path>
                <a:path w="473709" h="412750">
                  <a:moveTo>
                    <a:pt x="420623" y="157734"/>
                  </a:moveTo>
                  <a:lnTo>
                    <a:pt x="473201" y="157734"/>
                  </a:lnTo>
                </a:path>
                <a:path w="473709" h="412750">
                  <a:moveTo>
                    <a:pt x="0" y="52578"/>
                  </a:moveTo>
                  <a:lnTo>
                    <a:pt x="105156" y="52578"/>
                  </a:lnTo>
                </a:path>
                <a:path w="473709" h="412750">
                  <a:moveTo>
                    <a:pt x="26289" y="368047"/>
                  </a:moveTo>
                  <a:lnTo>
                    <a:pt x="131445" y="368047"/>
                  </a:lnTo>
                </a:path>
                <a:path w="473709" h="412750">
                  <a:moveTo>
                    <a:pt x="52578" y="390127"/>
                  </a:moveTo>
                  <a:lnTo>
                    <a:pt x="105156" y="390127"/>
                  </a:lnTo>
                </a:path>
                <a:path w="473709" h="412750">
                  <a:moveTo>
                    <a:pt x="65896" y="412210"/>
                  </a:moveTo>
                  <a:lnTo>
                    <a:pt x="92185" y="412210"/>
                  </a:lnTo>
                </a:path>
                <a:path w="473709" h="412750">
                  <a:moveTo>
                    <a:pt x="78867" y="262891"/>
                  </a:moveTo>
                  <a:lnTo>
                    <a:pt x="78867" y="36804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127" y="1257488"/>
              <a:ext cx="157733" cy="841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393" y="1299725"/>
              <a:ext cx="782320" cy="525780"/>
            </a:xfrm>
            <a:custGeom>
              <a:avLst/>
              <a:gdLst/>
              <a:ahLst/>
              <a:cxnLst/>
              <a:rect l="l" t="t" r="r" b="b"/>
              <a:pathLst>
                <a:path w="782319" h="525780">
                  <a:moveTo>
                    <a:pt x="0" y="157734"/>
                  </a:moveTo>
                  <a:lnTo>
                    <a:pt x="0" y="0"/>
                  </a:lnTo>
                  <a:lnTo>
                    <a:pt x="157734" y="0"/>
                  </a:lnTo>
                </a:path>
                <a:path w="782319" h="525780">
                  <a:moveTo>
                    <a:pt x="315467" y="0"/>
                  </a:moveTo>
                  <a:lnTo>
                    <a:pt x="446912" y="0"/>
                  </a:lnTo>
                  <a:lnTo>
                    <a:pt x="446912" y="262890"/>
                  </a:lnTo>
                </a:path>
                <a:path w="782319" h="525780">
                  <a:moveTo>
                    <a:pt x="762380" y="503697"/>
                  </a:moveTo>
                  <a:lnTo>
                    <a:pt x="742400" y="493882"/>
                  </a:lnTo>
                  <a:lnTo>
                    <a:pt x="782009" y="474252"/>
                  </a:lnTo>
                  <a:lnTo>
                    <a:pt x="742400" y="454625"/>
                  </a:lnTo>
                  <a:lnTo>
                    <a:pt x="782009" y="434645"/>
                  </a:lnTo>
                  <a:lnTo>
                    <a:pt x="742400" y="415015"/>
                  </a:lnTo>
                  <a:lnTo>
                    <a:pt x="782009" y="395385"/>
                  </a:lnTo>
                  <a:lnTo>
                    <a:pt x="762380" y="385573"/>
                  </a:lnTo>
                </a:path>
                <a:path w="782319" h="525780">
                  <a:moveTo>
                    <a:pt x="762380" y="525781"/>
                  </a:moveTo>
                  <a:lnTo>
                    <a:pt x="762380" y="504398"/>
                  </a:lnTo>
                </a:path>
                <a:path w="782319" h="525780">
                  <a:moveTo>
                    <a:pt x="762380" y="368047"/>
                  </a:moveTo>
                  <a:lnTo>
                    <a:pt x="762380" y="385221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6462" y="1520378"/>
              <a:ext cx="157734" cy="841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636" y="1122362"/>
              <a:ext cx="1209675" cy="852805"/>
            </a:xfrm>
            <a:custGeom>
              <a:avLst/>
              <a:gdLst/>
              <a:ahLst/>
              <a:cxnLst/>
              <a:rect l="l" t="t" r="r" b="b"/>
              <a:pathLst>
                <a:path w="1209675" h="852805">
                  <a:moveTo>
                    <a:pt x="1025270" y="440253"/>
                  </a:moveTo>
                  <a:lnTo>
                    <a:pt x="1051559" y="440253"/>
                  </a:lnTo>
                </a:path>
                <a:path w="1209675" h="852805">
                  <a:moveTo>
                    <a:pt x="1051559" y="440253"/>
                  </a:moveTo>
                  <a:lnTo>
                    <a:pt x="1077848" y="440253"/>
                  </a:lnTo>
                </a:path>
                <a:path w="1209675" h="852805">
                  <a:moveTo>
                    <a:pt x="1077848" y="440253"/>
                  </a:moveTo>
                  <a:lnTo>
                    <a:pt x="1104137" y="440253"/>
                  </a:lnTo>
                </a:path>
                <a:path w="1209675" h="852805">
                  <a:moveTo>
                    <a:pt x="1104137" y="440253"/>
                  </a:moveTo>
                  <a:lnTo>
                    <a:pt x="1209293" y="440253"/>
                  </a:lnTo>
                </a:path>
                <a:path w="1209675" h="852805">
                  <a:moveTo>
                    <a:pt x="1104137" y="545410"/>
                  </a:moveTo>
                  <a:lnTo>
                    <a:pt x="1104137" y="440253"/>
                  </a:lnTo>
                </a:path>
                <a:path w="1209675" h="852805">
                  <a:moveTo>
                    <a:pt x="1051559" y="808300"/>
                  </a:moveTo>
                  <a:lnTo>
                    <a:pt x="1156715" y="808300"/>
                  </a:lnTo>
                </a:path>
                <a:path w="1209675" h="852805">
                  <a:moveTo>
                    <a:pt x="1077848" y="830380"/>
                  </a:moveTo>
                  <a:lnTo>
                    <a:pt x="1130426" y="830380"/>
                  </a:lnTo>
                </a:path>
                <a:path w="1209675" h="852805">
                  <a:moveTo>
                    <a:pt x="1091168" y="852464"/>
                  </a:moveTo>
                  <a:lnTo>
                    <a:pt x="1117457" y="852464"/>
                  </a:lnTo>
                </a:path>
                <a:path w="1209675" h="852805">
                  <a:moveTo>
                    <a:pt x="1104137" y="703144"/>
                  </a:moveTo>
                  <a:lnTo>
                    <a:pt x="1104137" y="808300"/>
                  </a:lnTo>
                </a:path>
                <a:path w="1209675" h="852805">
                  <a:moveTo>
                    <a:pt x="736091" y="440253"/>
                  </a:moveTo>
                  <a:lnTo>
                    <a:pt x="893825" y="440253"/>
                  </a:lnTo>
                </a:path>
                <a:path w="1209675" h="852805">
                  <a:moveTo>
                    <a:pt x="766586" y="19629"/>
                  </a:moveTo>
                  <a:lnTo>
                    <a:pt x="756772" y="39608"/>
                  </a:lnTo>
                  <a:lnTo>
                    <a:pt x="737142" y="0"/>
                  </a:lnTo>
                  <a:lnTo>
                    <a:pt x="717513" y="39608"/>
                  </a:lnTo>
                  <a:lnTo>
                    <a:pt x="697534" y="0"/>
                  </a:lnTo>
                  <a:lnTo>
                    <a:pt x="677905" y="39608"/>
                  </a:lnTo>
                  <a:lnTo>
                    <a:pt x="658275" y="0"/>
                  </a:lnTo>
                  <a:lnTo>
                    <a:pt x="648461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767287" y="19629"/>
                  </a:lnTo>
                </a:path>
                <a:path w="1209675" h="852805">
                  <a:moveTo>
                    <a:pt x="630935" y="19629"/>
                  </a:moveTo>
                  <a:lnTo>
                    <a:pt x="648110" y="19629"/>
                  </a:lnTo>
                </a:path>
                <a:path w="1209675" h="852805">
                  <a:moveTo>
                    <a:pt x="341757" y="177363"/>
                  </a:moveTo>
                  <a:lnTo>
                    <a:pt x="341757" y="19629"/>
                  </a:lnTo>
                  <a:lnTo>
                    <a:pt x="630935" y="19629"/>
                  </a:lnTo>
                </a:path>
                <a:path w="1209675" h="852805">
                  <a:moveTo>
                    <a:pt x="788669" y="19629"/>
                  </a:moveTo>
                  <a:lnTo>
                    <a:pt x="1104137" y="19629"/>
                  </a:lnTo>
                  <a:lnTo>
                    <a:pt x="1104137" y="440253"/>
                  </a:lnTo>
                </a:path>
                <a:path w="1209675" h="852805">
                  <a:moveTo>
                    <a:pt x="105156" y="335097"/>
                  </a:moveTo>
                  <a:lnTo>
                    <a:pt x="0" y="335097"/>
                  </a:lnTo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25953" y="1119723"/>
            <a:ext cx="1337310" cy="811530"/>
            <a:chOff x="1525953" y="1119723"/>
            <a:chExt cx="1337310" cy="811530"/>
          </a:xfrm>
        </p:grpSpPr>
        <p:sp>
          <p:nvSpPr>
            <p:cNvPr id="12" name="object 12"/>
            <p:cNvSpPr/>
            <p:nvPr/>
          </p:nvSpPr>
          <p:spPr>
            <a:xfrm>
              <a:off x="2181863" y="1121311"/>
              <a:ext cx="3175" cy="809625"/>
            </a:xfrm>
            <a:custGeom>
              <a:avLst/>
              <a:gdLst/>
              <a:ahLst/>
              <a:cxnLst/>
              <a:rect l="l" t="t" r="r" b="b"/>
              <a:pathLst>
                <a:path w="3175" h="809625">
                  <a:moveTo>
                    <a:pt x="1314" y="0"/>
                  </a:moveTo>
                  <a:lnTo>
                    <a:pt x="0" y="5257"/>
                  </a:lnTo>
                  <a:lnTo>
                    <a:pt x="0" y="809351"/>
                  </a:lnTo>
                  <a:lnTo>
                    <a:pt x="2628" y="809351"/>
                  </a:lnTo>
                  <a:lnTo>
                    <a:pt x="2628" y="525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10515" y="0"/>
                  </a:moveTo>
                  <a:lnTo>
                    <a:pt x="0" y="42062"/>
                  </a:lnTo>
                  <a:lnTo>
                    <a:pt x="21031" y="42062"/>
                  </a:lnTo>
                  <a:lnTo>
                    <a:pt x="10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2662" y="1121311"/>
              <a:ext cx="21590" cy="42545"/>
            </a:xfrm>
            <a:custGeom>
              <a:avLst/>
              <a:gdLst/>
              <a:ahLst/>
              <a:cxnLst/>
              <a:rect l="l" t="t" r="r" b="b"/>
              <a:pathLst>
                <a:path w="21589" h="42544">
                  <a:moveTo>
                    <a:pt x="21031" y="42062"/>
                  </a:moveTo>
                  <a:lnTo>
                    <a:pt x="10515" y="0"/>
                  </a:lnTo>
                  <a:lnTo>
                    <a:pt x="0" y="42062"/>
                  </a:lnTo>
                  <a:lnTo>
                    <a:pt x="21031" y="4206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5943" y="1798218"/>
              <a:ext cx="1334135" cy="2540"/>
            </a:xfrm>
            <a:custGeom>
              <a:avLst/>
              <a:gdLst/>
              <a:ahLst/>
              <a:cxnLst/>
              <a:rect l="l" t="t" r="r" b="b"/>
              <a:pathLst>
                <a:path w="1334135" h="2539">
                  <a:moveTo>
                    <a:pt x="1333627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1331556" y="2540"/>
                  </a:lnTo>
                  <a:lnTo>
                    <a:pt x="1331556" y="1270"/>
                  </a:lnTo>
                  <a:lnTo>
                    <a:pt x="1333627" y="1270"/>
                  </a:lnTo>
                  <a:lnTo>
                    <a:pt x="1333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0"/>
                  </a:moveTo>
                  <a:lnTo>
                    <a:pt x="0" y="21031"/>
                  </a:lnTo>
                  <a:lnTo>
                    <a:pt x="42062" y="10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021" y="1788702"/>
              <a:ext cx="42545" cy="21590"/>
            </a:xfrm>
            <a:custGeom>
              <a:avLst/>
              <a:gdLst/>
              <a:ahLst/>
              <a:cxnLst/>
              <a:rect l="l" t="t" r="r" b="b"/>
              <a:pathLst>
                <a:path w="42544" h="21589">
                  <a:moveTo>
                    <a:pt x="0" y="21031"/>
                  </a:moveTo>
                  <a:lnTo>
                    <a:pt x="42062" y="10515"/>
                  </a:lnTo>
                  <a:lnTo>
                    <a:pt x="0" y="0"/>
                  </a:lnTo>
                  <a:lnTo>
                    <a:pt x="0" y="2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2063" y="1326365"/>
              <a:ext cx="64135" cy="57150"/>
            </a:xfrm>
            <a:custGeom>
              <a:avLst/>
              <a:gdLst/>
              <a:ahLst/>
              <a:cxnLst/>
              <a:rect l="l" t="t" r="r" b="b"/>
              <a:pathLst>
                <a:path w="64135" h="57150">
                  <a:moveTo>
                    <a:pt x="63564" y="0"/>
                  </a:moveTo>
                  <a:lnTo>
                    <a:pt x="29954" y="30144"/>
                  </a:lnTo>
                </a:path>
                <a:path w="64135" h="57150">
                  <a:moveTo>
                    <a:pt x="29954" y="30144"/>
                  </a:moveTo>
                  <a:lnTo>
                    <a:pt x="0" y="5701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1832" y="1356509"/>
              <a:ext cx="29209" cy="27305"/>
            </a:xfrm>
            <a:custGeom>
              <a:avLst/>
              <a:gdLst/>
              <a:ahLst/>
              <a:cxnLst/>
              <a:rect l="l" t="t" r="r" b="b"/>
              <a:pathLst>
                <a:path w="29210" h="27305">
                  <a:moveTo>
                    <a:pt x="17876" y="0"/>
                  </a:moveTo>
                  <a:lnTo>
                    <a:pt x="0" y="26990"/>
                  </a:lnTo>
                  <a:lnTo>
                    <a:pt x="28742" y="11567"/>
                  </a:lnTo>
                  <a:lnTo>
                    <a:pt x="1787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9884" y="1702473"/>
              <a:ext cx="635" cy="86360"/>
            </a:xfrm>
            <a:custGeom>
              <a:avLst/>
              <a:gdLst/>
              <a:ahLst/>
              <a:cxnLst/>
              <a:rect l="l" t="t" r="r" b="b"/>
              <a:pathLst>
                <a:path w="635" h="86360">
                  <a:moveTo>
                    <a:pt x="328" y="0"/>
                  </a:moveTo>
                  <a:lnTo>
                    <a:pt x="121" y="53978"/>
                  </a:lnTo>
                </a:path>
                <a:path w="635" h="86360">
                  <a:moveTo>
                    <a:pt x="121" y="53978"/>
                  </a:moveTo>
                  <a:lnTo>
                    <a:pt x="0" y="8578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01800" y="1756452"/>
              <a:ext cx="15875" cy="32384"/>
            </a:xfrm>
            <a:custGeom>
              <a:avLst/>
              <a:gdLst/>
              <a:ahLst/>
              <a:cxnLst/>
              <a:rect l="l" t="t" r="r" b="b"/>
              <a:pathLst>
                <a:path w="15875" h="32385">
                  <a:moveTo>
                    <a:pt x="0" y="0"/>
                  </a:moveTo>
                  <a:lnTo>
                    <a:pt x="8061" y="31898"/>
                  </a:lnTo>
                  <a:lnTo>
                    <a:pt x="15773" y="35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3687" y="1299725"/>
              <a:ext cx="1078230" cy="499745"/>
            </a:xfrm>
            <a:custGeom>
              <a:avLst/>
              <a:gdLst/>
              <a:ahLst/>
              <a:cxnLst/>
              <a:rect l="l" t="t" r="r" b="b"/>
              <a:pathLst>
                <a:path w="1078230" h="499744">
                  <a:moveTo>
                    <a:pt x="1077849" y="499492"/>
                  </a:moveTo>
                  <a:lnTo>
                    <a:pt x="499491" y="499492"/>
                  </a:lnTo>
                  <a:lnTo>
                    <a:pt x="0" y="0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8392" y="1333178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935" y="1159671"/>
            <a:ext cx="11112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1</a:t>
            </a:r>
            <a:r>
              <a:rPr sz="500" spc="5" dirty="0">
                <a:latin typeface="Microsoft Sans Serif"/>
                <a:cs typeface="Microsoft Sans Serif"/>
              </a:rPr>
              <a:t> </a:t>
            </a:r>
            <a:r>
              <a:rPr sz="500" dirty="0">
                <a:latin typeface="Microsoft Sans Serif"/>
                <a:cs typeface="Microsoft Sans Serif"/>
              </a:rPr>
              <a:t>k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593" y="1446418"/>
            <a:ext cx="1231900" cy="127635"/>
            <a:chOff x="121593" y="1446418"/>
            <a:chExt cx="1231900" cy="127635"/>
          </a:xfrm>
        </p:grpSpPr>
        <p:sp>
          <p:nvSpPr>
            <p:cNvPr id="28" name="object 28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28361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6" y="0"/>
                  </a:moveTo>
                  <a:lnTo>
                    <a:pt x="3768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8" y="16824"/>
                  </a:lnTo>
                  <a:lnTo>
                    <a:pt x="13056" y="16824"/>
                  </a:lnTo>
                  <a:lnTo>
                    <a:pt x="16824" y="13056"/>
                  </a:lnTo>
                  <a:lnTo>
                    <a:pt x="16824" y="8412"/>
                  </a:lnTo>
                  <a:lnTo>
                    <a:pt x="16824" y="3768"/>
                  </a:lnTo>
                  <a:lnTo>
                    <a:pt x="13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3517" y="1554203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4" y="8412"/>
                  </a:moveTo>
                  <a:lnTo>
                    <a:pt x="16824" y="13056"/>
                  </a:lnTo>
                  <a:lnTo>
                    <a:pt x="13056" y="16824"/>
                  </a:lnTo>
                  <a:lnTo>
                    <a:pt x="8412" y="16824"/>
                  </a:lnTo>
                  <a:lnTo>
                    <a:pt x="3768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8" y="0"/>
                  </a:lnTo>
                  <a:lnTo>
                    <a:pt x="8412" y="0"/>
                  </a:lnTo>
                  <a:lnTo>
                    <a:pt x="13056" y="0"/>
                  </a:lnTo>
                  <a:lnTo>
                    <a:pt x="16824" y="3768"/>
                  </a:lnTo>
                  <a:lnTo>
                    <a:pt x="16824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3057" y="0"/>
                  </a:moveTo>
                  <a:lnTo>
                    <a:pt x="3769" y="0"/>
                  </a:lnTo>
                  <a:lnTo>
                    <a:pt x="0" y="3768"/>
                  </a:lnTo>
                  <a:lnTo>
                    <a:pt x="0" y="13056"/>
                  </a:lnTo>
                  <a:lnTo>
                    <a:pt x="3769" y="16824"/>
                  </a:lnTo>
                  <a:lnTo>
                    <a:pt x="13057" y="16824"/>
                  </a:lnTo>
                  <a:lnTo>
                    <a:pt x="16825" y="13056"/>
                  </a:lnTo>
                  <a:lnTo>
                    <a:pt x="16825" y="8412"/>
                  </a:lnTo>
                  <a:lnTo>
                    <a:pt x="16825" y="3768"/>
                  </a:lnTo>
                  <a:lnTo>
                    <a:pt x="130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4222" y="144904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16825" y="8412"/>
                  </a:moveTo>
                  <a:lnTo>
                    <a:pt x="16825" y="13056"/>
                  </a:lnTo>
                  <a:lnTo>
                    <a:pt x="13057" y="16824"/>
                  </a:lnTo>
                  <a:lnTo>
                    <a:pt x="8413" y="16824"/>
                  </a:lnTo>
                  <a:lnTo>
                    <a:pt x="3769" y="16824"/>
                  </a:lnTo>
                  <a:lnTo>
                    <a:pt x="0" y="13056"/>
                  </a:lnTo>
                  <a:lnTo>
                    <a:pt x="0" y="8412"/>
                  </a:lnTo>
                  <a:lnTo>
                    <a:pt x="0" y="3768"/>
                  </a:lnTo>
                  <a:lnTo>
                    <a:pt x="3769" y="0"/>
                  </a:lnTo>
                  <a:lnTo>
                    <a:pt x="8413" y="0"/>
                  </a:lnTo>
                  <a:lnTo>
                    <a:pt x="13057" y="0"/>
                  </a:lnTo>
                  <a:lnTo>
                    <a:pt x="16825" y="3768"/>
                  </a:lnTo>
                  <a:lnTo>
                    <a:pt x="16825" y="8412"/>
                  </a:lnTo>
                  <a:close/>
                </a:path>
              </a:pathLst>
            </a:custGeom>
            <a:ln w="52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37963" y="1720765"/>
            <a:ext cx="698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5" dirty="0">
                <a:latin typeface="Tahoma"/>
                <a:cs typeface="Tahoma"/>
              </a:rPr>
              <a:t>R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299" y="151395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6742" y="1340099"/>
            <a:ext cx="15049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D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94" y="1480307"/>
            <a:ext cx="36004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9395" algn="l"/>
              </a:tabLst>
            </a:pPr>
            <a:r>
              <a:rPr sz="825" spc="30" baseline="15151" dirty="0">
                <a:latin typeface="Tahoma"/>
                <a:cs typeface="Tahoma"/>
              </a:rPr>
              <a:t>V</a:t>
            </a:r>
            <a:r>
              <a:rPr sz="525" spc="30" baseline="7936" dirty="0">
                <a:latin typeface="Microsoft Sans Serif"/>
                <a:cs typeface="Microsoft Sans Serif"/>
              </a:rPr>
              <a:t>i	</a:t>
            </a: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569" y="1566536"/>
            <a:ext cx="3257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     </a:t>
            </a:r>
            <a:r>
              <a:rPr sz="350" spc="55" dirty="0">
                <a:latin typeface="Microsoft Sans Serif"/>
                <a:cs typeface="Microsoft Sans Serif"/>
              </a:rPr>
              <a:t> </a:t>
            </a:r>
            <a:r>
              <a:rPr sz="825" baseline="-20202" dirty="0">
                <a:latin typeface="Tahoma"/>
                <a:cs typeface="Tahoma"/>
              </a:rPr>
              <a:t>D</a:t>
            </a:r>
            <a:r>
              <a:rPr sz="525" baseline="-47619" dirty="0">
                <a:latin typeface="Microsoft Sans Serif"/>
                <a:cs typeface="Microsoft Sans Serif"/>
              </a:rPr>
              <a:t>2</a:t>
            </a:r>
            <a:endParaRPr sz="525" baseline="-47619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9052" y="1005704"/>
            <a:ext cx="14478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34430" y="1093334"/>
            <a:ext cx="1460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0414" y="1608600"/>
            <a:ext cx="2755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dirty="0">
                <a:latin typeface="Microsoft Sans Serif"/>
                <a:cs typeface="Microsoft Sans Serif"/>
              </a:rPr>
              <a:t>o </a:t>
            </a:r>
            <a:r>
              <a:rPr sz="350" spc="-15" dirty="0">
                <a:latin typeface="Microsoft Sans Serif"/>
                <a:cs typeface="Microsoft Sans Serif"/>
              </a:rPr>
              <a:t> </a:t>
            </a:r>
            <a:r>
              <a:rPr sz="825" spc="-30" baseline="10101" dirty="0">
                <a:latin typeface="Lucida Sans Unicode"/>
                <a:cs typeface="Lucida Sans Unicode"/>
              </a:rPr>
              <a:t>= </a:t>
            </a:r>
            <a:r>
              <a:rPr sz="825" spc="-52" baseline="10101" dirty="0">
                <a:latin typeface="Tahoma"/>
                <a:cs typeface="Tahoma"/>
              </a:rPr>
              <a:t>0</a:t>
            </a:r>
            <a:endParaRPr sz="825" baseline="10101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90018" y="1206903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2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28046" y="1308441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2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890016" y="1302242"/>
            <a:ext cx="14541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baseline="10101" dirty="0">
                <a:latin typeface="Tahoma"/>
                <a:cs typeface="Tahoma"/>
              </a:rPr>
              <a:t>R</a:t>
            </a:r>
            <a:r>
              <a:rPr sz="350" dirty="0">
                <a:latin typeface="Microsoft Sans Serif"/>
                <a:cs typeface="Microsoft Sans Serif"/>
              </a:rPr>
              <a:t>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54428" y="1244059"/>
            <a:ext cx="2222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125" dirty="0">
                <a:latin typeface="Arial"/>
                <a:cs typeface="Arial"/>
              </a:rPr>
              <a:t>—     </a:t>
            </a:r>
            <a:r>
              <a:rPr sz="550" spc="25" dirty="0">
                <a:latin typeface="Tahoma"/>
                <a:cs typeface="Tahoma"/>
              </a:rPr>
              <a:t>V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1418" y="1277854"/>
            <a:ext cx="37465" cy="812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50" spc="1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19066" y="942195"/>
            <a:ext cx="1304290" cy="1041400"/>
          </a:xfrm>
          <a:custGeom>
            <a:avLst/>
            <a:gdLst/>
            <a:ahLst/>
            <a:cxnLst/>
            <a:rect l="l" t="t" r="r" b="b"/>
            <a:pathLst>
              <a:path w="1304289" h="1041400">
                <a:moveTo>
                  <a:pt x="325983" y="1041045"/>
                </a:moveTo>
                <a:lnTo>
                  <a:pt x="325983" y="0"/>
                </a:lnTo>
              </a:path>
              <a:path w="1304289" h="1041400">
                <a:moveTo>
                  <a:pt x="651967" y="1041045"/>
                </a:moveTo>
                <a:lnTo>
                  <a:pt x="651967" y="0"/>
                </a:lnTo>
              </a:path>
              <a:path w="1304289" h="1041400">
                <a:moveTo>
                  <a:pt x="977950" y="1041045"/>
                </a:moveTo>
                <a:lnTo>
                  <a:pt x="977950" y="0"/>
                </a:lnTo>
              </a:path>
              <a:path w="1304289" h="1041400">
                <a:moveTo>
                  <a:pt x="0" y="347014"/>
                </a:moveTo>
                <a:lnTo>
                  <a:pt x="1303934" y="347014"/>
                </a:lnTo>
              </a:path>
              <a:path w="1304289" h="1041400">
                <a:moveTo>
                  <a:pt x="0" y="694030"/>
                </a:moveTo>
                <a:lnTo>
                  <a:pt x="1303934" y="69403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764833" y="1778537"/>
            <a:ext cx="396240" cy="24955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825" spc="22" baseline="10101" dirty="0">
                <a:latin typeface="Tahoma"/>
                <a:cs typeface="Tahoma"/>
              </a:rPr>
              <a:t>V</a:t>
            </a:r>
            <a:r>
              <a:rPr sz="350" spc="15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  <a:p>
            <a:pPr marL="260985">
              <a:lnSpc>
                <a:spcPct val="100000"/>
              </a:lnSpc>
              <a:spcBef>
                <a:spcPts val="225"/>
              </a:spcBef>
            </a:pPr>
            <a:r>
              <a:rPr sz="550" spc="114" dirty="0">
                <a:latin typeface="Microsoft Sans Serif"/>
                <a:cs typeface="Microsoft Sans Serif"/>
              </a:rPr>
              <a:t>−1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45025" y="885680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045025" y="1232695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48530" y="1576204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116910" y="940607"/>
            <a:ext cx="1309370" cy="1045844"/>
            <a:chOff x="3116910" y="940607"/>
            <a:chExt cx="1309370" cy="1045844"/>
          </a:xfrm>
        </p:grpSpPr>
        <p:sp>
          <p:nvSpPr>
            <p:cNvPr id="53" name="object 53"/>
            <p:cNvSpPr/>
            <p:nvPr/>
          </p:nvSpPr>
          <p:spPr>
            <a:xfrm>
              <a:off x="3119066" y="1983240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19066" y="1011598"/>
              <a:ext cx="1304290" cy="972185"/>
            </a:xfrm>
            <a:custGeom>
              <a:avLst/>
              <a:gdLst/>
              <a:ahLst/>
              <a:cxnLst/>
              <a:rect l="l" t="t" r="r" b="b"/>
              <a:pathLst>
                <a:path w="1304289" h="972185">
                  <a:moveTo>
                    <a:pt x="0" y="971642"/>
                  </a:moveTo>
                  <a:lnTo>
                    <a:pt x="26289" y="971642"/>
                  </a:lnTo>
                </a:path>
                <a:path w="1304289" h="972185">
                  <a:moveTo>
                    <a:pt x="1303934" y="971642"/>
                  </a:moveTo>
                  <a:lnTo>
                    <a:pt x="1277645" y="971642"/>
                  </a:lnTo>
                </a:path>
                <a:path w="1304289" h="972185">
                  <a:moveTo>
                    <a:pt x="0" y="902239"/>
                  </a:moveTo>
                  <a:lnTo>
                    <a:pt x="12969" y="902239"/>
                  </a:lnTo>
                </a:path>
                <a:path w="1304289" h="972185">
                  <a:moveTo>
                    <a:pt x="1303934" y="902239"/>
                  </a:moveTo>
                  <a:lnTo>
                    <a:pt x="1290965" y="902239"/>
                  </a:lnTo>
                </a:path>
                <a:path w="1304289" h="972185">
                  <a:moveTo>
                    <a:pt x="0" y="832835"/>
                  </a:moveTo>
                  <a:lnTo>
                    <a:pt x="12969" y="832835"/>
                  </a:lnTo>
                </a:path>
                <a:path w="1304289" h="972185">
                  <a:moveTo>
                    <a:pt x="1303934" y="832835"/>
                  </a:moveTo>
                  <a:lnTo>
                    <a:pt x="1290965" y="832835"/>
                  </a:lnTo>
                </a:path>
                <a:path w="1304289" h="972185">
                  <a:moveTo>
                    <a:pt x="0" y="763431"/>
                  </a:moveTo>
                  <a:lnTo>
                    <a:pt x="12969" y="763431"/>
                  </a:lnTo>
                </a:path>
                <a:path w="1304289" h="972185">
                  <a:moveTo>
                    <a:pt x="1303934" y="763431"/>
                  </a:moveTo>
                  <a:lnTo>
                    <a:pt x="1290965" y="763431"/>
                  </a:lnTo>
                </a:path>
                <a:path w="1304289" h="972185">
                  <a:moveTo>
                    <a:pt x="0" y="694028"/>
                  </a:moveTo>
                  <a:lnTo>
                    <a:pt x="12969" y="694028"/>
                  </a:lnTo>
                </a:path>
                <a:path w="1304289" h="972185">
                  <a:moveTo>
                    <a:pt x="1303934" y="694028"/>
                  </a:moveTo>
                  <a:lnTo>
                    <a:pt x="1290965" y="694028"/>
                  </a:lnTo>
                </a:path>
                <a:path w="1304289" h="972185">
                  <a:moveTo>
                    <a:pt x="0" y="624627"/>
                  </a:moveTo>
                  <a:lnTo>
                    <a:pt x="26289" y="624627"/>
                  </a:lnTo>
                </a:path>
                <a:path w="1304289" h="972185">
                  <a:moveTo>
                    <a:pt x="1303934" y="624627"/>
                  </a:moveTo>
                  <a:lnTo>
                    <a:pt x="1277645" y="624627"/>
                  </a:lnTo>
                </a:path>
                <a:path w="1304289" h="972185">
                  <a:moveTo>
                    <a:pt x="0" y="555223"/>
                  </a:moveTo>
                  <a:lnTo>
                    <a:pt x="12969" y="555223"/>
                  </a:lnTo>
                </a:path>
                <a:path w="1304289" h="972185">
                  <a:moveTo>
                    <a:pt x="1303934" y="555223"/>
                  </a:moveTo>
                  <a:lnTo>
                    <a:pt x="1290965" y="555223"/>
                  </a:lnTo>
                </a:path>
                <a:path w="1304289" h="972185">
                  <a:moveTo>
                    <a:pt x="0" y="485820"/>
                  </a:moveTo>
                  <a:lnTo>
                    <a:pt x="12969" y="485820"/>
                  </a:lnTo>
                </a:path>
                <a:path w="1304289" h="972185">
                  <a:moveTo>
                    <a:pt x="1303934" y="485820"/>
                  </a:moveTo>
                  <a:lnTo>
                    <a:pt x="1290965" y="485820"/>
                  </a:lnTo>
                </a:path>
                <a:path w="1304289" h="972185">
                  <a:moveTo>
                    <a:pt x="0" y="416417"/>
                  </a:moveTo>
                  <a:lnTo>
                    <a:pt x="12969" y="416417"/>
                  </a:lnTo>
                </a:path>
                <a:path w="1304289" h="972185">
                  <a:moveTo>
                    <a:pt x="1303934" y="416417"/>
                  </a:moveTo>
                  <a:lnTo>
                    <a:pt x="1290965" y="416417"/>
                  </a:lnTo>
                </a:path>
                <a:path w="1304289" h="972185">
                  <a:moveTo>
                    <a:pt x="0" y="347014"/>
                  </a:moveTo>
                  <a:lnTo>
                    <a:pt x="12969" y="347014"/>
                  </a:lnTo>
                </a:path>
                <a:path w="1304289" h="972185">
                  <a:moveTo>
                    <a:pt x="1303934" y="347014"/>
                  </a:moveTo>
                  <a:lnTo>
                    <a:pt x="1290965" y="347014"/>
                  </a:lnTo>
                </a:path>
                <a:path w="1304289" h="972185">
                  <a:moveTo>
                    <a:pt x="0" y="277611"/>
                  </a:moveTo>
                  <a:lnTo>
                    <a:pt x="26289" y="277611"/>
                  </a:lnTo>
                </a:path>
                <a:path w="1304289" h="972185">
                  <a:moveTo>
                    <a:pt x="1303934" y="277611"/>
                  </a:moveTo>
                  <a:lnTo>
                    <a:pt x="1277645" y="277611"/>
                  </a:lnTo>
                </a:path>
                <a:path w="1304289" h="972185">
                  <a:moveTo>
                    <a:pt x="0" y="208208"/>
                  </a:moveTo>
                  <a:lnTo>
                    <a:pt x="12969" y="208208"/>
                  </a:lnTo>
                </a:path>
                <a:path w="1304289" h="972185">
                  <a:moveTo>
                    <a:pt x="1303934" y="208208"/>
                  </a:moveTo>
                  <a:lnTo>
                    <a:pt x="1290965" y="208208"/>
                  </a:lnTo>
                </a:path>
                <a:path w="1304289" h="972185">
                  <a:moveTo>
                    <a:pt x="0" y="138805"/>
                  </a:moveTo>
                  <a:lnTo>
                    <a:pt x="12969" y="138805"/>
                  </a:lnTo>
                </a:path>
                <a:path w="1304289" h="972185">
                  <a:moveTo>
                    <a:pt x="1303934" y="138805"/>
                  </a:moveTo>
                  <a:lnTo>
                    <a:pt x="1290965" y="138805"/>
                  </a:lnTo>
                </a:path>
                <a:path w="1304289" h="972185">
                  <a:moveTo>
                    <a:pt x="0" y="69402"/>
                  </a:moveTo>
                  <a:lnTo>
                    <a:pt x="12969" y="69402"/>
                  </a:lnTo>
                </a:path>
                <a:path w="1304289" h="972185">
                  <a:moveTo>
                    <a:pt x="1303934" y="69402"/>
                  </a:moveTo>
                  <a:lnTo>
                    <a:pt x="1290965" y="69402"/>
                  </a:lnTo>
                </a:path>
                <a:path w="1304289" h="972185">
                  <a:moveTo>
                    <a:pt x="0" y="0"/>
                  </a:moveTo>
                  <a:lnTo>
                    <a:pt x="12969" y="0"/>
                  </a:lnTo>
                </a:path>
                <a:path w="1304289" h="972185">
                  <a:moveTo>
                    <a:pt x="1303934" y="0"/>
                  </a:moveTo>
                  <a:lnTo>
                    <a:pt x="129096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1303934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19066" y="942195"/>
              <a:ext cx="1304290" cy="0"/>
            </a:xfrm>
            <a:custGeom>
              <a:avLst/>
              <a:gdLst/>
              <a:ahLst/>
              <a:cxnLst/>
              <a:rect l="l" t="t" r="r" b="b"/>
              <a:pathLst>
                <a:path w="1304289">
                  <a:moveTo>
                    <a:pt x="0" y="0"/>
                  </a:moveTo>
                  <a:lnTo>
                    <a:pt x="26289" y="0"/>
                  </a:lnTo>
                </a:path>
                <a:path w="1304289">
                  <a:moveTo>
                    <a:pt x="1303934" y="0"/>
                  </a:moveTo>
                  <a:lnTo>
                    <a:pt x="12776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19066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9066" y="942195"/>
              <a:ext cx="1238885" cy="1041400"/>
            </a:xfrm>
            <a:custGeom>
              <a:avLst/>
              <a:gdLst/>
              <a:ahLst/>
              <a:cxnLst/>
              <a:rect l="l" t="t" r="r" b="b"/>
              <a:pathLst>
                <a:path w="1238885" h="1041400">
                  <a:moveTo>
                    <a:pt x="0" y="1041045"/>
                  </a:moveTo>
                  <a:lnTo>
                    <a:pt x="0" y="1014756"/>
                  </a:lnTo>
                </a:path>
                <a:path w="1238885" h="1041400">
                  <a:moveTo>
                    <a:pt x="0" y="0"/>
                  </a:moveTo>
                  <a:lnTo>
                    <a:pt x="0" y="26289"/>
                  </a:lnTo>
                </a:path>
                <a:path w="1238885" h="1041400">
                  <a:moveTo>
                    <a:pt x="65196" y="1041045"/>
                  </a:moveTo>
                  <a:lnTo>
                    <a:pt x="65196" y="1028073"/>
                  </a:lnTo>
                </a:path>
                <a:path w="1238885" h="1041400">
                  <a:moveTo>
                    <a:pt x="65196" y="0"/>
                  </a:moveTo>
                  <a:lnTo>
                    <a:pt x="65196" y="12969"/>
                  </a:lnTo>
                </a:path>
                <a:path w="1238885" h="1041400">
                  <a:moveTo>
                    <a:pt x="130393" y="1041045"/>
                  </a:moveTo>
                  <a:lnTo>
                    <a:pt x="130393" y="1028073"/>
                  </a:lnTo>
                </a:path>
                <a:path w="1238885" h="1041400">
                  <a:moveTo>
                    <a:pt x="130393" y="0"/>
                  </a:moveTo>
                  <a:lnTo>
                    <a:pt x="130393" y="12969"/>
                  </a:lnTo>
                </a:path>
                <a:path w="1238885" h="1041400">
                  <a:moveTo>
                    <a:pt x="195590" y="1041045"/>
                  </a:moveTo>
                  <a:lnTo>
                    <a:pt x="195590" y="1028073"/>
                  </a:lnTo>
                </a:path>
                <a:path w="1238885" h="1041400">
                  <a:moveTo>
                    <a:pt x="195590" y="0"/>
                  </a:moveTo>
                  <a:lnTo>
                    <a:pt x="195590" y="12969"/>
                  </a:lnTo>
                </a:path>
                <a:path w="1238885" h="1041400">
                  <a:moveTo>
                    <a:pt x="260786" y="1041045"/>
                  </a:moveTo>
                  <a:lnTo>
                    <a:pt x="260786" y="1028073"/>
                  </a:lnTo>
                </a:path>
                <a:path w="1238885" h="1041400">
                  <a:moveTo>
                    <a:pt x="260786" y="0"/>
                  </a:moveTo>
                  <a:lnTo>
                    <a:pt x="260786" y="12969"/>
                  </a:lnTo>
                </a:path>
                <a:path w="1238885" h="1041400">
                  <a:moveTo>
                    <a:pt x="325983" y="1041045"/>
                  </a:moveTo>
                  <a:lnTo>
                    <a:pt x="325983" y="1014756"/>
                  </a:lnTo>
                </a:path>
                <a:path w="1238885" h="1041400">
                  <a:moveTo>
                    <a:pt x="325983" y="0"/>
                  </a:moveTo>
                  <a:lnTo>
                    <a:pt x="325983" y="26289"/>
                  </a:lnTo>
                </a:path>
                <a:path w="1238885" h="1041400">
                  <a:moveTo>
                    <a:pt x="391180" y="1041045"/>
                  </a:moveTo>
                  <a:lnTo>
                    <a:pt x="391180" y="1028073"/>
                  </a:lnTo>
                </a:path>
                <a:path w="1238885" h="1041400">
                  <a:moveTo>
                    <a:pt x="391180" y="0"/>
                  </a:moveTo>
                  <a:lnTo>
                    <a:pt x="391180" y="12969"/>
                  </a:lnTo>
                </a:path>
                <a:path w="1238885" h="1041400">
                  <a:moveTo>
                    <a:pt x="456377" y="1041045"/>
                  </a:moveTo>
                  <a:lnTo>
                    <a:pt x="456377" y="1028073"/>
                  </a:lnTo>
                </a:path>
                <a:path w="1238885" h="1041400">
                  <a:moveTo>
                    <a:pt x="456377" y="0"/>
                  </a:moveTo>
                  <a:lnTo>
                    <a:pt x="456377" y="12969"/>
                  </a:lnTo>
                </a:path>
                <a:path w="1238885" h="1041400">
                  <a:moveTo>
                    <a:pt x="521573" y="1041045"/>
                  </a:moveTo>
                  <a:lnTo>
                    <a:pt x="521573" y="1028073"/>
                  </a:lnTo>
                </a:path>
                <a:path w="1238885" h="1041400">
                  <a:moveTo>
                    <a:pt x="521573" y="0"/>
                  </a:moveTo>
                  <a:lnTo>
                    <a:pt x="521573" y="12969"/>
                  </a:lnTo>
                </a:path>
                <a:path w="1238885" h="1041400">
                  <a:moveTo>
                    <a:pt x="586770" y="1041045"/>
                  </a:moveTo>
                  <a:lnTo>
                    <a:pt x="586770" y="1028073"/>
                  </a:lnTo>
                </a:path>
                <a:path w="1238885" h="1041400">
                  <a:moveTo>
                    <a:pt x="586770" y="0"/>
                  </a:moveTo>
                  <a:lnTo>
                    <a:pt x="586770" y="12969"/>
                  </a:lnTo>
                </a:path>
                <a:path w="1238885" h="1041400">
                  <a:moveTo>
                    <a:pt x="651967" y="1041045"/>
                  </a:moveTo>
                  <a:lnTo>
                    <a:pt x="651967" y="1014756"/>
                  </a:lnTo>
                </a:path>
                <a:path w="1238885" h="1041400">
                  <a:moveTo>
                    <a:pt x="651967" y="0"/>
                  </a:moveTo>
                  <a:lnTo>
                    <a:pt x="651967" y="26289"/>
                  </a:lnTo>
                </a:path>
                <a:path w="1238885" h="1041400">
                  <a:moveTo>
                    <a:pt x="717163" y="1041045"/>
                  </a:moveTo>
                  <a:lnTo>
                    <a:pt x="717163" y="1028073"/>
                  </a:lnTo>
                </a:path>
                <a:path w="1238885" h="1041400">
                  <a:moveTo>
                    <a:pt x="717163" y="0"/>
                  </a:moveTo>
                  <a:lnTo>
                    <a:pt x="717163" y="12969"/>
                  </a:lnTo>
                </a:path>
                <a:path w="1238885" h="1041400">
                  <a:moveTo>
                    <a:pt x="782360" y="1041045"/>
                  </a:moveTo>
                  <a:lnTo>
                    <a:pt x="782360" y="1028073"/>
                  </a:lnTo>
                </a:path>
                <a:path w="1238885" h="1041400">
                  <a:moveTo>
                    <a:pt x="782360" y="0"/>
                  </a:moveTo>
                  <a:lnTo>
                    <a:pt x="782360" y="12969"/>
                  </a:lnTo>
                </a:path>
                <a:path w="1238885" h="1041400">
                  <a:moveTo>
                    <a:pt x="847557" y="1041045"/>
                  </a:moveTo>
                  <a:lnTo>
                    <a:pt x="847557" y="1028073"/>
                  </a:lnTo>
                </a:path>
                <a:path w="1238885" h="1041400">
                  <a:moveTo>
                    <a:pt x="847557" y="0"/>
                  </a:moveTo>
                  <a:lnTo>
                    <a:pt x="847557" y="12969"/>
                  </a:lnTo>
                </a:path>
                <a:path w="1238885" h="1041400">
                  <a:moveTo>
                    <a:pt x="912754" y="1041045"/>
                  </a:moveTo>
                  <a:lnTo>
                    <a:pt x="912754" y="1028073"/>
                  </a:lnTo>
                </a:path>
                <a:path w="1238885" h="1041400">
                  <a:moveTo>
                    <a:pt x="912754" y="0"/>
                  </a:moveTo>
                  <a:lnTo>
                    <a:pt x="912754" y="12969"/>
                  </a:lnTo>
                </a:path>
                <a:path w="1238885" h="1041400">
                  <a:moveTo>
                    <a:pt x="977950" y="1041045"/>
                  </a:moveTo>
                  <a:lnTo>
                    <a:pt x="977950" y="1014756"/>
                  </a:lnTo>
                </a:path>
                <a:path w="1238885" h="1041400">
                  <a:moveTo>
                    <a:pt x="977950" y="0"/>
                  </a:moveTo>
                  <a:lnTo>
                    <a:pt x="977950" y="26289"/>
                  </a:lnTo>
                </a:path>
                <a:path w="1238885" h="1041400">
                  <a:moveTo>
                    <a:pt x="1043147" y="1041045"/>
                  </a:moveTo>
                  <a:lnTo>
                    <a:pt x="1043147" y="1028073"/>
                  </a:lnTo>
                </a:path>
                <a:path w="1238885" h="1041400">
                  <a:moveTo>
                    <a:pt x="1043147" y="0"/>
                  </a:moveTo>
                  <a:lnTo>
                    <a:pt x="1043147" y="12969"/>
                  </a:lnTo>
                </a:path>
                <a:path w="1238885" h="1041400">
                  <a:moveTo>
                    <a:pt x="1108344" y="1041045"/>
                  </a:moveTo>
                  <a:lnTo>
                    <a:pt x="1108344" y="1028073"/>
                  </a:lnTo>
                </a:path>
                <a:path w="1238885" h="1041400">
                  <a:moveTo>
                    <a:pt x="1108344" y="0"/>
                  </a:moveTo>
                  <a:lnTo>
                    <a:pt x="1108344" y="12969"/>
                  </a:lnTo>
                </a:path>
                <a:path w="1238885" h="1041400">
                  <a:moveTo>
                    <a:pt x="1173540" y="1041045"/>
                  </a:moveTo>
                  <a:lnTo>
                    <a:pt x="1173540" y="1028073"/>
                  </a:lnTo>
                </a:path>
                <a:path w="1238885" h="1041400">
                  <a:moveTo>
                    <a:pt x="1173540" y="0"/>
                  </a:moveTo>
                  <a:lnTo>
                    <a:pt x="1173540" y="12969"/>
                  </a:lnTo>
                </a:path>
                <a:path w="1238885" h="1041400">
                  <a:moveTo>
                    <a:pt x="1238737" y="1041045"/>
                  </a:moveTo>
                  <a:lnTo>
                    <a:pt x="1238737" y="1028073"/>
                  </a:lnTo>
                </a:path>
                <a:path w="1238885" h="1041400">
                  <a:moveTo>
                    <a:pt x="1238737" y="0"/>
                  </a:moveTo>
                  <a:lnTo>
                    <a:pt x="1238737" y="12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23000" y="942195"/>
              <a:ext cx="0" cy="1041400"/>
            </a:xfrm>
            <a:custGeom>
              <a:avLst/>
              <a:gdLst/>
              <a:ahLst/>
              <a:cxnLst/>
              <a:rect l="l" t="t" r="r" b="b"/>
              <a:pathLst>
                <a:path h="1041400">
                  <a:moveTo>
                    <a:pt x="0" y="10410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119066" y="942195"/>
              <a:ext cx="1304290" cy="1041400"/>
            </a:xfrm>
            <a:custGeom>
              <a:avLst/>
              <a:gdLst/>
              <a:ahLst/>
              <a:cxnLst/>
              <a:rect l="l" t="t" r="r" b="b"/>
              <a:pathLst>
                <a:path w="1304289" h="1041400">
                  <a:moveTo>
                    <a:pt x="1303934" y="1041045"/>
                  </a:moveTo>
                  <a:lnTo>
                    <a:pt x="1303934" y="1014756"/>
                  </a:lnTo>
                </a:path>
                <a:path w="1304289" h="1041400">
                  <a:moveTo>
                    <a:pt x="1303934" y="0"/>
                  </a:moveTo>
                  <a:lnTo>
                    <a:pt x="1303934" y="26289"/>
                  </a:lnTo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  <a:path w="1304289" h="1041400">
                  <a:moveTo>
                    <a:pt x="0" y="1041045"/>
                  </a:moveTo>
                  <a:lnTo>
                    <a:pt x="1303934" y="1041045"/>
                  </a:lnTo>
                  <a:lnTo>
                    <a:pt x="1303934" y="1"/>
                  </a:lnTo>
                  <a:lnTo>
                    <a:pt x="0" y="1"/>
                  </a:lnTo>
                  <a:lnTo>
                    <a:pt x="0" y="10410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19767" y="1289210"/>
              <a:ext cx="1303655" cy="694055"/>
            </a:xfrm>
            <a:custGeom>
              <a:avLst/>
              <a:gdLst/>
              <a:ahLst/>
              <a:cxnLst/>
              <a:rect l="l" t="t" r="r" b="b"/>
              <a:pathLst>
                <a:path w="1303654" h="694055">
                  <a:moveTo>
                    <a:pt x="0" y="344911"/>
                  </a:moveTo>
                  <a:lnTo>
                    <a:pt x="701" y="342807"/>
                  </a:lnTo>
                  <a:lnTo>
                    <a:pt x="1051" y="340706"/>
                  </a:lnTo>
                  <a:lnTo>
                    <a:pt x="1752" y="338601"/>
                  </a:lnTo>
                  <a:lnTo>
                    <a:pt x="2453" y="336148"/>
                  </a:lnTo>
                  <a:lnTo>
                    <a:pt x="3154" y="334044"/>
                  </a:lnTo>
                  <a:lnTo>
                    <a:pt x="3855" y="331943"/>
                  </a:lnTo>
                  <a:lnTo>
                    <a:pt x="4556" y="329838"/>
                  </a:lnTo>
                  <a:lnTo>
                    <a:pt x="5257" y="327737"/>
                  </a:lnTo>
                  <a:lnTo>
                    <a:pt x="5608" y="325281"/>
                  </a:lnTo>
                  <a:lnTo>
                    <a:pt x="6309" y="323180"/>
                  </a:lnTo>
                  <a:lnTo>
                    <a:pt x="7010" y="321075"/>
                  </a:lnTo>
                  <a:lnTo>
                    <a:pt x="7711" y="318974"/>
                  </a:lnTo>
                  <a:lnTo>
                    <a:pt x="8412" y="316870"/>
                  </a:lnTo>
                  <a:lnTo>
                    <a:pt x="9113" y="314417"/>
                  </a:lnTo>
                  <a:lnTo>
                    <a:pt x="9814" y="312312"/>
                  </a:lnTo>
                  <a:lnTo>
                    <a:pt x="10165" y="310211"/>
                  </a:lnTo>
                  <a:lnTo>
                    <a:pt x="10866" y="308107"/>
                  </a:lnTo>
                  <a:lnTo>
                    <a:pt x="11567" y="306002"/>
                  </a:lnTo>
                  <a:lnTo>
                    <a:pt x="12268" y="303549"/>
                  </a:lnTo>
                  <a:lnTo>
                    <a:pt x="12969" y="301448"/>
                  </a:lnTo>
                  <a:lnTo>
                    <a:pt x="13670" y="299344"/>
                  </a:lnTo>
                  <a:lnTo>
                    <a:pt x="14371" y="297240"/>
                  </a:lnTo>
                  <a:lnTo>
                    <a:pt x="14721" y="295137"/>
                  </a:lnTo>
                  <a:lnTo>
                    <a:pt x="15422" y="293034"/>
                  </a:lnTo>
                  <a:lnTo>
                    <a:pt x="16123" y="290931"/>
                  </a:lnTo>
                  <a:lnTo>
                    <a:pt x="16824" y="288477"/>
                  </a:lnTo>
                  <a:lnTo>
                    <a:pt x="17526" y="286374"/>
                  </a:lnTo>
                  <a:lnTo>
                    <a:pt x="18227" y="284271"/>
                  </a:lnTo>
                  <a:lnTo>
                    <a:pt x="18928" y="282168"/>
                  </a:lnTo>
                  <a:lnTo>
                    <a:pt x="19278" y="280065"/>
                  </a:lnTo>
                  <a:lnTo>
                    <a:pt x="19979" y="277962"/>
                  </a:lnTo>
                  <a:lnTo>
                    <a:pt x="20680" y="275859"/>
                  </a:lnTo>
                  <a:lnTo>
                    <a:pt x="21381" y="273756"/>
                  </a:lnTo>
                  <a:lnTo>
                    <a:pt x="22082" y="271653"/>
                  </a:lnTo>
                  <a:lnTo>
                    <a:pt x="22783" y="269549"/>
                  </a:lnTo>
                  <a:lnTo>
                    <a:pt x="23484" y="267096"/>
                  </a:lnTo>
                  <a:lnTo>
                    <a:pt x="24185" y="264993"/>
                  </a:lnTo>
                  <a:lnTo>
                    <a:pt x="24536" y="262890"/>
                  </a:lnTo>
                  <a:lnTo>
                    <a:pt x="25237" y="260786"/>
                  </a:lnTo>
                  <a:lnTo>
                    <a:pt x="25938" y="258683"/>
                  </a:lnTo>
                  <a:lnTo>
                    <a:pt x="26639" y="256580"/>
                  </a:lnTo>
                  <a:lnTo>
                    <a:pt x="27340" y="254477"/>
                  </a:lnTo>
                  <a:lnTo>
                    <a:pt x="28041" y="252374"/>
                  </a:lnTo>
                  <a:lnTo>
                    <a:pt x="28742" y="250271"/>
                  </a:lnTo>
                  <a:lnTo>
                    <a:pt x="29093" y="248168"/>
                  </a:lnTo>
                  <a:lnTo>
                    <a:pt x="29794" y="246065"/>
                  </a:lnTo>
                  <a:lnTo>
                    <a:pt x="30495" y="243961"/>
                  </a:lnTo>
                  <a:lnTo>
                    <a:pt x="31196" y="242209"/>
                  </a:lnTo>
                  <a:lnTo>
                    <a:pt x="31897" y="240106"/>
                  </a:lnTo>
                  <a:lnTo>
                    <a:pt x="32598" y="238003"/>
                  </a:lnTo>
                  <a:lnTo>
                    <a:pt x="33299" y="235899"/>
                  </a:lnTo>
                  <a:lnTo>
                    <a:pt x="33649" y="233796"/>
                  </a:lnTo>
                  <a:lnTo>
                    <a:pt x="34350" y="231693"/>
                  </a:lnTo>
                  <a:lnTo>
                    <a:pt x="35052" y="229590"/>
                  </a:lnTo>
                  <a:lnTo>
                    <a:pt x="35753" y="227487"/>
                  </a:lnTo>
                  <a:lnTo>
                    <a:pt x="36454" y="225734"/>
                  </a:lnTo>
                  <a:lnTo>
                    <a:pt x="37155" y="223631"/>
                  </a:lnTo>
                  <a:lnTo>
                    <a:pt x="37856" y="221528"/>
                  </a:lnTo>
                  <a:lnTo>
                    <a:pt x="38206" y="219425"/>
                  </a:lnTo>
                  <a:lnTo>
                    <a:pt x="38907" y="217322"/>
                  </a:lnTo>
                  <a:lnTo>
                    <a:pt x="39608" y="215569"/>
                  </a:lnTo>
                  <a:lnTo>
                    <a:pt x="40309" y="213466"/>
                  </a:lnTo>
                  <a:lnTo>
                    <a:pt x="41010" y="211363"/>
                  </a:lnTo>
                  <a:lnTo>
                    <a:pt x="41711" y="209260"/>
                  </a:lnTo>
                  <a:lnTo>
                    <a:pt x="42412" y="207507"/>
                  </a:lnTo>
                  <a:lnTo>
                    <a:pt x="42763" y="205404"/>
                  </a:lnTo>
                  <a:lnTo>
                    <a:pt x="43464" y="203301"/>
                  </a:lnTo>
                  <a:lnTo>
                    <a:pt x="44165" y="201549"/>
                  </a:lnTo>
                  <a:lnTo>
                    <a:pt x="44866" y="199445"/>
                  </a:lnTo>
                  <a:lnTo>
                    <a:pt x="45567" y="197342"/>
                  </a:lnTo>
                  <a:lnTo>
                    <a:pt x="46268" y="195590"/>
                  </a:lnTo>
                  <a:lnTo>
                    <a:pt x="46969" y="193487"/>
                  </a:lnTo>
                  <a:lnTo>
                    <a:pt x="47320" y="191734"/>
                  </a:lnTo>
                  <a:lnTo>
                    <a:pt x="48021" y="189631"/>
                  </a:lnTo>
                  <a:lnTo>
                    <a:pt x="48722" y="187878"/>
                  </a:lnTo>
                  <a:lnTo>
                    <a:pt x="49423" y="185775"/>
                  </a:lnTo>
                  <a:lnTo>
                    <a:pt x="50124" y="184023"/>
                  </a:lnTo>
                  <a:lnTo>
                    <a:pt x="50825" y="181919"/>
                  </a:lnTo>
                  <a:lnTo>
                    <a:pt x="51526" y="180167"/>
                  </a:lnTo>
                  <a:lnTo>
                    <a:pt x="51876" y="178064"/>
                  </a:lnTo>
                  <a:lnTo>
                    <a:pt x="52578" y="176311"/>
                  </a:lnTo>
                  <a:lnTo>
                    <a:pt x="53279" y="174208"/>
                  </a:lnTo>
                  <a:lnTo>
                    <a:pt x="53980" y="172455"/>
                  </a:lnTo>
                  <a:lnTo>
                    <a:pt x="54681" y="170703"/>
                  </a:lnTo>
                  <a:lnTo>
                    <a:pt x="55382" y="168600"/>
                  </a:lnTo>
                  <a:lnTo>
                    <a:pt x="56083" y="166847"/>
                  </a:lnTo>
                  <a:lnTo>
                    <a:pt x="56784" y="165094"/>
                  </a:lnTo>
                  <a:lnTo>
                    <a:pt x="57134" y="162991"/>
                  </a:lnTo>
                  <a:lnTo>
                    <a:pt x="57835" y="161239"/>
                  </a:lnTo>
                  <a:lnTo>
                    <a:pt x="58536" y="159486"/>
                  </a:lnTo>
                  <a:lnTo>
                    <a:pt x="59237" y="157734"/>
                  </a:lnTo>
                  <a:lnTo>
                    <a:pt x="59938" y="155630"/>
                  </a:lnTo>
                  <a:lnTo>
                    <a:pt x="60639" y="153878"/>
                  </a:lnTo>
                  <a:lnTo>
                    <a:pt x="61341" y="152125"/>
                  </a:lnTo>
                  <a:lnTo>
                    <a:pt x="61691" y="150373"/>
                  </a:lnTo>
                  <a:lnTo>
                    <a:pt x="62392" y="148620"/>
                  </a:lnTo>
                  <a:lnTo>
                    <a:pt x="63093" y="146867"/>
                  </a:lnTo>
                  <a:lnTo>
                    <a:pt x="63794" y="145115"/>
                  </a:lnTo>
                  <a:lnTo>
                    <a:pt x="64495" y="143362"/>
                  </a:lnTo>
                  <a:lnTo>
                    <a:pt x="65196" y="141610"/>
                  </a:lnTo>
                  <a:lnTo>
                    <a:pt x="65897" y="139857"/>
                  </a:lnTo>
                  <a:lnTo>
                    <a:pt x="66248" y="138104"/>
                  </a:lnTo>
                  <a:lnTo>
                    <a:pt x="66949" y="136352"/>
                  </a:lnTo>
                  <a:lnTo>
                    <a:pt x="67650" y="134599"/>
                  </a:lnTo>
                  <a:lnTo>
                    <a:pt x="68351" y="132847"/>
                  </a:lnTo>
                  <a:lnTo>
                    <a:pt x="69052" y="131094"/>
                  </a:lnTo>
                  <a:lnTo>
                    <a:pt x="69753" y="129341"/>
                  </a:lnTo>
                  <a:lnTo>
                    <a:pt x="70454" y="127589"/>
                  </a:lnTo>
                  <a:lnTo>
                    <a:pt x="70805" y="125836"/>
                  </a:lnTo>
                  <a:lnTo>
                    <a:pt x="71506" y="124434"/>
                  </a:lnTo>
                  <a:lnTo>
                    <a:pt x="72207" y="122682"/>
                  </a:lnTo>
                  <a:lnTo>
                    <a:pt x="72908" y="120929"/>
                  </a:lnTo>
                  <a:lnTo>
                    <a:pt x="73609" y="119176"/>
                  </a:lnTo>
                  <a:lnTo>
                    <a:pt x="74310" y="117774"/>
                  </a:lnTo>
                  <a:lnTo>
                    <a:pt x="75011" y="116022"/>
                  </a:lnTo>
                  <a:lnTo>
                    <a:pt x="75361" y="114269"/>
                  </a:lnTo>
                  <a:lnTo>
                    <a:pt x="76062" y="112867"/>
                  </a:lnTo>
                  <a:lnTo>
                    <a:pt x="76763" y="111114"/>
                  </a:lnTo>
                  <a:lnTo>
                    <a:pt x="77464" y="109712"/>
                  </a:lnTo>
                  <a:lnTo>
                    <a:pt x="78165" y="107960"/>
                  </a:lnTo>
                  <a:lnTo>
                    <a:pt x="78867" y="106558"/>
                  </a:lnTo>
                  <a:lnTo>
                    <a:pt x="79568" y="104805"/>
                  </a:lnTo>
                  <a:lnTo>
                    <a:pt x="79918" y="103403"/>
                  </a:lnTo>
                  <a:lnTo>
                    <a:pt x="80619" y="101650"/>
                  </a:lnTo>
                  <a:lnTo>
                    <a:pt x="81320" y="100248"/>
                  </a:lnTo>
                  <a:lnTo>
                    <a:pt x="82021" y="98846"/>
                  </a:lnTo>
                  <a:lnTo>
                    <a:pt x="82722" y="97094"/>
                  </a:lnTo>
                  <a:lnTo>
                    <a:pt x="83423" y="95691"/>
                  </a:lnTo>
                  <a:lnTo>
                    <a:pt x="84124" y="94289"/>
                  </a:lnTo>
                  <a:lnTo>
                    <a:pt x="84475" y="92537"/>
                  </a:lnTo>
                  <a:lnTo>
                    <a:pt x="85176" y="91135"/>
                  </a:lnTo>
                  <a:lnTo>
                    <a:pt x="85877" y="89733"/>
                  </a:lnTo>
                  <a:lnTo>
                    <a:pt x="86578" y="88331"/>
                  </a:lnTo>
                  <a:lnTo>
                    <a:pt x="87279" y="86928"/>
                  </a:lnTo>
                  <a:lnTo>
                    <a:pt x="87980" y="85526"/>
                  </a:lnTo>
                  <a:lnTo>
                    <a:pt x="88681" y="84124"/>
                  </a:lnTo>
                  <a:lnTo>
                    <a:pt x="89382" y="82722"/>
                  </a:lnTo>
                  <a:lnTo>
                    <a:pt x="89733" y="81320"/>
                  </a:lnTo>
                  <a:lnTo>
                    <a:pt x="90434" y="79918"/>
                  </a:lnTo>
                  <a:lnTo>
                    <a:pt x="91135" y="78516"/>
                  </a:lnTo>
                  <a:lnTo>
                    <a:pt x="91836" y="77114"/>
                  </a:lnTo>
                  <a:lnTo>
                    <a:pt x="92537" y="75712"/>
                  </a:lnTo>
                  <a:lnTo>
                    <a:pt x="93238" y="74310"/>
                  </a:lnTo>
                  <a:lnTo>
                    <a:pt x="93939" y="72908"/>
                  </a:lnTo>
                  <a:lnTo>
                    <a:pt x="94289" y="71506"/>
                  </a:lnTo>
                  <a:lnTo>
                    <a:pt x="94990" y="70454"/>
                  </a:lnTo>
                  <a:lnTo>
                    <a:pt x="95691" y="69052"/>
                  </a:lnTo>
                  <a:lnTo>
                    <a:pt x="96393" y="67650"/>
                  </a:lnTo>
                  <a:lnTo>
                    <a:pt x="97094" y="66248"/>
                  </a:lnTo>
                  <a:lnTo>
                    <a:pt x="97795" y="65196"/>
                  </a:lnTo>
                  <a:lnTo>
                    <a:pt x="98496" y="63794"/>
                  </a:lnTo>
                  <a:lnTo>
                    <a:pt x="98846" y="62743"/>
                  </a:lnTo>
                  <a:lnTo>
                    <a:pt x="99547" y="61341"/>
                  </a:lnTo>
                  <a:lnTo>
                    <a:pt x="100248" y="60289"/>
                  </a:lnTo>
                  <a:lnTo>
                    <a:pt x="100949" y="58887"/>
                  </a:lnTo>
                  <a:lnTo>
                    <a:pt x="101650" y="57835"/>
                  </a:lnTo>
                  <a:lnTo>
                    <a:pt x="102351" y="56433"/>
                  </a:lnTo>
                  <a:lnTo>
                    <a:pt x="103052" y="55382"/>
                  </a:lnTo>
                  <a:lnTo>
                    <a:pt x="103403" y="53980"/>
                  </a:lnTo>
                  <a:lnTo>
                    <a:pt x="104104" y="52928"/>
                  </a:lnTo>
                  <a:lnTo>
                    <a:pt x="104805" y="51876"/>
                  </a:lnTo>
                  <a:lnTo>
                    <a:pt x="105506" y="50825"/>
                  </a:lnTo>
                  <a:lnTo>
                    <a:pt x="106207" y="49423"/>
                  </a:lnTo>
                  <a:lnTo>
                    <a:pt x="106908" y="48371"/>
                  </a:lnTo>
                  <a:lnTo>
                    <a:pt x="107609" y="47320"/>
                  </a:lnTo>
                  <a:lnTo>
                    <a:pt x="107960" y="46268"/>
                  </a:lnTo>
                  <a:lnTo>
                    <a:pt x="108661" y="45217"/>
                  </a:lnTo>
                  <a:lnTo>
                    <a:pt x="109362" y="44165"/>
                  </a:lnTo>
                  <a:lnTo>
                    <a:pt x="110063" y="43113"/>
                  </a:lnTo>
                  <a:lnTo>
                    <a:pt x="110764" y="42062"/>
                  </a:lnTo>
                  <a:lnTo>
                    <a:pt x="111465" y="41010"/>
                  </a:lnTo>
                  <a:lnTo>
                    <a:pt x="112166" y="39959"/>
                  </a:lnTo>
                  <a:lnTo>
                    <a:pt x="112516" y="38907"/>
                  </a:lnTo>
                  <a:lnTo>
                    <a:pt x="113217" y="37856"/>
                  </a:lnTo>
                  <a:lnTo>
                    <a:pt x="113919" y="36804"/>
                  </a:lnTo>
                  <a:lnTo>
                    <a:pt x="114620" y="36103"/>
                  </a:lnTo>
                  <a:lnTo>
                    <a:pt x="115321" y="35052"/>
                  </a:lnTo>
                  <a:lnTo>
                    <a:pt x="116022" y="34000"/>
                  </a:lnTo>
                  <a:lnTo>
                    <a:pt x="116723" y="32948"/>
                  </a:lnTo>
                  <a:lnTo>
                    <a:pt x="117073" y="32247"/>
                  </a:lnTo>
                  <a:lnTo>
                    <a:pt x="117774" y="31196"/>
                  </a:lnTo>
                  <a:lnTo>
                    <a:pt x="118475" y="30495"/>
                  </a:lnTo>
                  <a:lnTo>
                    <a:pt x="119176" y="29443"/>
                  </a:lnTo>
                  <a:lnTo>
                    <a:pt x="119877" y="28742"/>
                  </a:lnTo>
                  <a:lnTo>
                    <a:pt x="120578" y="27691"/>
                  </a:lnTo>
                  <a:lnTo>
                    <a:pt x="121279" y="26990"/>
                  </a:lnTo>
                  <a:lnTo>
                    <a:pt x="121980" y="25938"/>
                  </a:lnTo>
                  <a:lnTo>
                    <a:pt x="122331" y="25237"/>
                  </a:lnTo>
                  <a:lnTo>
                    <a:pt x="123032" y="24536"/>
                  </a:lnTo>
                  <a:lnTo>
                    <a:pt x="123733" y="23484"/>
                  </a:lnTo>
                  <a:lnTo>
                    <a:pt x="124434" y="22783"/>
                  </a:lnTo>
                  <a:lnTo>
                    <a:pt x="125135" y="22082"/>
                  </a:lnTo>
                  <a:lnTo>
                    <a:pt x="125836" y="21381"/>
                  </a:lnTo>
                  <a:lnTo>
                    <a:pt x="126537" y="20680"/>
                  </a:lnTo>
                  <a:lnTo>
                    <a:pt x="126888" y="19979"/>
                  </a:lnTo>
                  <a:lnTo>
                    <a:pt x="127589" y="19278"/>
                  </a:lnTo>
                  <a:lnTo>
                    <a:pt x="128290" y="18577"/>
                  </a:lnTo>
                  <a:lnTo>
                    <a:pt x="128991" y="17876"/>
                  </a:lnTo>
                  <a:lnTo>
                    <a:pt x="129692" y="17175"/>
                  </a:lnTo>
                  <a:lnTo>
                    <a:pt x="130393" y="16474"/>
                  </a:lnTo>
                  <a:lnTo>
                    <a:pt x="131094" y="15773"/>
                  </a:lnTo>
                  <a:lnTo>
                    <a:pt x="131445" y="15072"/>
                  </a:lnTo>
                  <a:lnTo>
                    <a:pt x="132146" y="14371"/>
                  </a:lnTo>
                  <a:lnTo>
                    <a:pt x="132847" y="13670"/>
                  </a:lnTo>
                  <a:lnTo>
                    <a:pt x="133548" y="13319"/>
                  </a:lnTo>
                  <a:lnTo>
                    <a:pt x="134249" y="12618"/>
                  </a:lnTo>
                  <a:lnTo>
                    <a:pt x="134950" y="11917"/>
                  </a:lnTo>
                  <a:lnTo>
                    <a:pt x="135651" y="11567"/>
                  </a:lnTo>
                  <a:lnTo>
                    <a:pt x="136001" y="10866"/>
                  </a:lnTo>
                  <a:lnTo>
                    <a:pt x="136702" y="10515"/>
                  </a:lnTo>
                  <a:lnTo>
                    <a:pt x="137403" y="9814"/>
                  </a:lnTo>
                  <a:lnTo>
                    <a:pt x="138104" y="9464"/>
                  </a:lnTo>
                  <a:lnTo>
                    <a:pt x="138805" y="8763"/>
                  </a:lnTo>
                  <a:lnTo>
                    <a:pt x="139506" y="8412"/>
                  </a:lnTo>
                  <a:lnTo>
                    <a:pt x="140208" y="8061"/>
                  </a:lnTo>
                  <a:lnTo>
                    <a:pt x="140558" y="7360"/>
                  </a:lnTo>
                  <a:lnTo>
                    <a:pt x="141259" y="7010"/>
                  </a:lnTo>
                  <a:lnTo>
                    <a:pt x="141960" y="6659"/>
                  </a:lnTo>
                  <a:lnTo>
                    <a:pt x="142661" y="6309"/>
                  </a:lnTo>
                  <a:lnTo>
                    <a:pt x="143362" y="5958"/>
                  </a:lnTo>
                  <a:lnTo>
                    <a:pt x="144063" y="5257"/>
                  </a:lnTo>
                  <a:lnTo>
                    <a:pt x="144764" y="4907"/>
                  </a:lnTo>
                  <a:lnTo>
                    <a:pt x="145115" y="4556"/>
                  </a:lnTo>
                  <a:lnTo>
                    <a:pt x="145816" y="4206"/>
                  </a:lnTo>
                  <a:lnTo>
                    <a:pt x="146517" y="3855"/>
                  </a:lnTo>
                  <a:lnTo>
                    <a:pt x="147218" y="3505"/>
                  </a:lnTo>
                  <a:lnTo>
                    <a:pt x="147919" y="3505"/>
                  </a:lnTo>
                  <a:lnTo>
                    <a:pt x="148620" y="3154"/>
                  </a:lnTo>
                  <a:lnTo>
                    <a:pt x="149321" y="2804"/>
                  </a:lnTo>
                  <a:lnTo>
                    <a:pt x="149672" y="2453"/>
                  </a:lnTo>
                  <a:lnTo>
                    <a:pt x="150373" y="2103"/>
                  </a:lnTo>
                  <a:lnTo>
                    <a:pt x="151074" y="2103"/>
                  </a:lnTo>
                  <a:lnTo>
                    <a:pt x="151775" y="1752"/>
                  </a:lnTo>
                  <a:lnTo>
                    <a:pt x="152476" y="1402"/>
                  </a:lnTo>
                  <a:lnTo>
                    <a:pt x="153177" y="1402"/>
                  </a:lnTo>
                  <a:lnTo>
                    <a:pt x="153878" y="1051"/>
                  </a:lnTo>
                  <a:lnTo>
                    <a:pt x="154579" y="1051"/>
                  </a:lnTo>
                  <a:lnTo>
                    <a:pt x="154929" y="701"/>
                  </a:lnTo>
                  <a:lnTo>
                    <a:pt x="156331" y="701"/>
                  </a:lnTo>
                  <a:lnTo>
                    <a:pt x="157032" y="350"/>
                  </a:lnTo>
                  <a:lnTo>
                    <a:pt x="159136" y="350"/>
                  </a:lnTo>
                  <a:lnTo>
                    <a:pt x="159486" y="0"/>
                  </a:lnTo>
                  <a:lnTo>
                    <a:pt x="165445" y="0"/>
                  </a:lnTo>
                  <a:lnTo>
                    <a:pt x="166146" y="350"/>
                  </a:lnTo>
                  <a:lnTo>
                    <a:pt x="167548" y="350"/>
                  </a:lnTo>
                  <a:lnTo>
                    <a:pt x="168249" y="701"/>
                  </a:lnTo>
                  <a:lnTo>
                    <a:pt x="169301" y="701"/>
                  </a:lnTo>
                  <a:lnTo>
                    <a:pt x="170002" y="1051"/>
                  </a:lnTo>
                  <a:lnTo>
                    <a:pt x="170703" y="1051"/>
                  </a:lnTo>
                  <a:lnTo>
                    <a:pt x="171404" y="1402"/>
                  </a:lnTo>
                  <a:lnTo>
                    <a:pt x="172105" y="1402"/>
                  </a:lnTo>
                  <a:lnTo>
                    <a:pt x="172806" y="1752"/>
                  </a:lnTo>
                  <a:lnTo>
                    <a:pt x="173156" y="2103"/>
                  </a:lnTo>
                  <a:lnTo>
                    <a:pt x="173857" y="2103"/>
                  </a:lnTo>
                  <a:lnTo>
                    <a:pt x="174558" y="2453"/>
                  </a:lnTo>
                  <a:lnTo>
                    <a:pt x="175260" y="2804"/>
                  </a:lnTo>
                  <a:lnTo>
                    <a:pt x="175961" y="3154"/>
                  </a:lnTo>
                  <a:lnTo>
                    <a:pt x="176662" y="3154"/>
                  </a:lnTo>
                  <a:lnTo>
                    <a:pt x="177363" y="3505"/>
                  </a:lnTo>
                  <a:lnTo>
                    <a:pt x="177713" y="3855"/>
                  </a:lnTo>
                  <a:lnTo>
                    <a:pt x="178414" y="4206"/>
                  </a:lnTo>
                  <a:lnTo>
                    <a:pt x="179115" y="4556"/>
                  </a:lnTo>
                  <a:lnTo>
                    <a:pt x="179816" y="4907"/>
                  </a:lnTo>
                  <a:lnTo>
                    <a:pt x="180517" y="5257"/>
                  </a:lnTo>
                  <a:lnTo>
                    <a:pt x="181218" y="5608"/>
                  </a:lnTo>
                  <a:lnTo>
                    <a:pt x="181919" y="5958"/>
                  </a:lnTo>
                  <a:lnTo>
                    <a:pt x="182270" y="6659"/>
                  </a:lnTo>
                  <a:lnTo>
                    <a:pt x="182971" y="7010"/>
                  </a:lnTo>
                  <a:lnTo>
                    <a:pt x="183672" y="7360"/>
                  </a:lnTo>
                  <a:lnTo>
                    <a:pt x="184373" y="7711"/>
                  </a:lnTo>
                  <a:lnTo>
                    <a:pt x="185074" y="8412"/>
                  </a:lnTo>
                  <a:lnTo>
                    <a:pt x="185775" y="8763"/>
                  </a:lnTo>
                  <a:lnTo>
                    <a:pt x="186476" y="9113"/>
                  </a:lnTo>
                  <a:lnTo>
                    <a:pt x="187177" y="9814"/>
                  </a:lnTo>
                  <a:lnTo>
                    <a:pt x="187528" y="10165"/>
                  </a:lnTo>
                  <a:lnTo>
                    <a:pt x="188229" y="10866"/>
                  </a:lnTo>
                  <a:lnTo>
                    <a:pt x="188930" y="11567"/>
                  </a:lnTo>
                  <a:lnTo>
                    <a:pt x="189631" y="11917"/>
                  </a:lnTo>
                  <a:lnTo>
                    <a:pt x="190332" y="12618"/>
                  </a:lnTo>
                  <a:lnTo>
                    <a:pt x="191033" y="12969"/>
                  </a:lnTo>
                  <a:lnTo>
                    <a:pt x="191734" y="13670"/>
                  </a:lnTo>
                  <a:lnTo>
                    <a:pt x="192084" y="14371"/>
                  </a:lnTo>
                  <a:lnTo>
                    <a:pt x="192786" y="15072"/>
                  </a:lnTo>
                  <a:lnTo>
                    <a:pt x="193487" y="15773"/>
                  </a:lnTo>
                  <a:lnTo>
                    <a:pt x="194188" y="16123"/>
                  </a:lnTo>
                  <a:lnTo>
                    <a:pt x="194889" y="16824"/>
                  </a:lnTo>
                  <a:lnTo>
                    <a:pt x="195590" y="17526"/>
                  </a:lnTo>
                  <a:lnTo>
                    <a:pt x="196291" y="18227"/>
                  </a:lnTo>
                  <a:lnTo>
                    <a:pt x="196641" y="18928"/>
                  </a:lnTo>
                  <a:lnTo>
                    <a:pt x="197342" y="19629"/>
                  </a:lnTo>
                  <a:lnTo>
                    <a:pt x="198043" y="20330"/>
                  </a:lnTo>
                  <a:lnTo>
                    <a:pt x="198744" y="21031"/>
                  </a:lnTo>
                  <a:lnTo>
                    <a:pt x="199445" y="22082"/>
                  </a:lnTo>
                  <a:lnTo>
                    <a:pt x="200146" y="22783"/>
                  </a:lnTo>
                  <a:lnTo>
                    <a:pt x="200847" y="23484"/>
                  </a:lnTo>
                  <a:lnTo>
                    <a:pt x="201198" y="24185"/>
                  </a:lnTo>
                  <a:lnTo>
                    <a:pt x="201899" y="25237"/>
                  </a:lnTo>
                  <a:lnTo>
                    <a:pt x="202600" y="25938"/>
                  </a:lnTo>
                  <a:lnTo>
                    <a:pt x="203301" y="26639"/>
                  </a:lnTo>
                  <a:lnTo>
                    <a:pt x="204002" y="27691"/>
                  </a:lnTo>
                  <a:lnTo>
                    <a:pt x="204703" y="28392"/>
                  </a:lnTo>
                  <a:lnTo>
                    <a:pt x="205404" y="29443"/>
                  </a:lnTo>
                  <a:lnTo>
                    <a:pt x="205755" y="30144"/>
                  </a:lnTo>
                  <a:lnTo>
                    <a:pt x="206456" y="31196"/>
                  </a:lnTo>
                  <a:lnTo>
                    <a:pt x="207157" y="31897"/>
                  </a:lnTo>
                  <a:lnTo>
                    <a:pt x="207858" y="32948"/>
                  </a:lnTo>
                  <a:lnTo>
                    <a:pt x="208559" y="34000"/>
                  </a:lnTo>
                  <a:lnTo>
                    <a:pt x="209260" y="34701"/>
                  </a:lnTo>
                  <a:lnTo>
                    <a:pt x="209961" y="35753"/>
                  </a:lnTo>
                  <a:lnTo>
                    <a:pt x="210312" y="36804"/>
                  </a:lnTo>
                  <a:lnTo>
                    <a:pt x="211013" y="37856"/>
                  </a:lnTo>
                  <a:lnTo>
                    <a:pt x="211714" y="38557"/>
                  </a:lnTo>
                  <a:lnTo>
                    <a:pt x="212415" y="39608"/>
                  </a:lnTo>
                  <a:lnTo>
                    <a:pt x="213116" y="40660"/>
                  </a:lnTo>
                  <a:lnTo>
                    <a:pt x="213817" y="41711"/>
                  </a:lnTo>
                  <a:lnTo>
                    <a:pt x="214518" y="42763"/>
                  </a:lnTo>
                  <a:lnTo>
                    <a:pt x="214868" y="43815"/>
                  </a:lnTo>
                  <a:lnTo>
                    <a:pt x="215569" y="44866"/>
                  </a:lnTo>
                  <a:lnTo>
                    <a:pt x="216270" y="45918"/>
                  </a:lnTo>
                  <a:lnTo>
                    <a:pt x="216971" y="46969"/>
                  </a:lnTo>
                  <a:lnTo>
                    <a:pt x="217672" y="48371"/>
                  </a:lnTo>
                  <a:lnTo>
                    <a:pt x="218373" y="49423"/>
                  </a:lnTo>
                  <a:lnTo>
                    <a:pt x="219075" y="50474"/>
                  </a:lnTo>
                  <a:lnTo>
                    <a:pt x="219776" y="51526"/>
                  </a:lnTo>
                  <a:lnTo>
                    <a:pt x="220126" y="52578"/>
                  </a:lnTo>
                  <a:lnTo>
                    <a:pt x="220827" y="53980"/>
                  </a:lnTo>
                  <a:lnTo>
                    <a:pt x="221528" y="55031"/>
                  </a:lnTo>
                  <a:lnTo>
                    <a:pt x="222229" y="56433"/>
                  </a:lnTo>
                  <a:lnTo>
                    <a:pt x="222930" y="57485"/>
                  </a:lnTo>
                  <a:lnTo>
                    <a:pt x="223631" y="58536"/>
                  </a:lnTo>
                  <a:lnTo>
                    <a:pt x="224332" y="59938"/>
                  </a:lnTo>
                  <a:lnTo>
                    <a:pt x="224683" y="60990"/>
                  </a:lnTo>
                  <a:lnTo>
                    <a:pt x="225384" y="62392"/>
                  </a:lnTo>
                  <a:lnTo>
                    <a:pt x="226085" y="63444"/>
                  </a:lnTo>
                  <a:lnTo>
                    <a:pt x="226786" y="64846"/>
                  </a:lnTo>
                  <a:lnTo>
                    <a:pt x="227487" y="66248"/>
                  </a:lnTo>
                  <a:lnTo>
                    <a:pt x="228188" y="67299"/>
                  </a:lnTo>
                  <a:lnTo>
                    <a:pt x="228889" y="68701"/>
                  </a:lnTo>
                  <a:lnTo>
                    <a:pt x="229240" y="70104"/>
                  </a:lnTo>
                  <a:lnTo>
                    <a:pt x="229941" y="71506"/>
                  </a:lnTo>
                  <a:lnTo>
                    <a:pt x="230642" y="72557"/>
                  </a:lnTo>
                  <a:lnTo>
                    <a:pt x="231343" y="73959"/>
                  </a:lnTo>
                  <a:lnTo>
                    <a:pt x="232044" y="75361"/>
                  </a:lnTo>
                  <a:lnTo>
                    <a:pt x="232745" y="76763"/>
                  </a:lnTo>
                  <a:lnTo>
                    <a:pt x="233446" y="78165"/>
                  </a:lnTo>
                  <a:lnTo>
                    <a:pt x="233796" y="79568"/>
                  </a:lnTo>
                  <a:lnTo>
                    <a:pt x="234497" y="80970"/>
                  </a:lnTo>
                  <a:lnTo>
                    <a:pt x="235198" y="82372"/>
                  </a:lnTo>
                  <a:lnTo>
                    <a:pt x="235899" y="83774"/>
                  </a:lnTo>
                  <a:lnTo>
                    <a:pt x="236601" y="85176"/>
                  </a:lnTo>
                  <a:lnTo>
                    <a:pt x="237302" y="86578"/>
                  </a:lnTo>
                  <a:lnTo>
                    <a:pt x="238003" y="87980"/>
                  </a:lnTo>
                  <a:lnTo>
                    <a:pt x="238353" y="89382"/>
                  </a:lnTo>
                  <a:lnTo>
                    <a:pt x="239054" y="90784"/>
                  </a:lnTo>
                  <a:lnTo>
                    <a:pt x="239755" y="92537"/>
                  </a:lnTo>
                  <a:lnTo>
                    <a:pt x="242910" y="99898"/>
                  </a:lnTo>
                  <a:lnTo>
                    <a:pt x="243611" y="101650"/>
                  </a:lnTo>
                  <a:lnTo>
                    <a:pt x="244312" y="103052"/>
                  </a:lnTo>
                  <a:lnTo>
                    <a:pt x="245013" y="104454"/>
                  </a:lnTo>
                  <a:lnTo>
                    <a:pt x="245714" y="106207"/>
                  </a:lnTo>
                  <a:lnTo>
                    <a:pt x="246415" y="107609"/>
                  </a:lnTo>
                  <a:lnTo>
                    <a:pt x="247116" y="109362"/>
                  </a:lnTo>
                  <a:lnTo>
                    <a:pt x="247467" y="110764"/>
                  </a:lnTo>
                  <a:lnTo>
                    <a:pt x="248168" y="112516"/>
                  </a:lnTo>
                  <a:lnTo>
                    <a:pt x="248869" y="114269"/>
                  </a:lnTo>
                  <a:lnTo>
                    <a:pt x="249570" y="115671"/>
                  </a:lnTo>
                  <a:lnTo>
                    <a:pt x="250271" y="117424"/>
                  </a:lnTo>
                  <a:lnTo>
                    <a:pt x="250972" y="119176"/>
                  </a:lnTo>
                  <a:lnTo>
                    <a:pt x="251673" y="120578"/>
                  </a:lnTo>
                  <a:lnTo>
                    <a:pt x="252374" y="122331"/>
                  </a:lnTo>
                  <a:lnTo>
                    <a:pt x="252724" y="124084"/>
                  </a:lnTo>
                  <a:lnTo>
                    <a:pt x="253425" y="125836"/>
                  </a:lnTo>
                  <a:lnTo>
                    <a:pt x="254127" y="127238"/>
                  </a:lnTo>
                  <a:lnTo>
                    <a:pt x="254828" y="128991"/>
                  </a:lnTo>
                  <a:lnTo>
                    <a:pt x="255529" y="130743"/>
                  </a:lnTo>
                  <a:lnTo>
                    <a:pt x="256230" y="132496"/>
                  </a:lnTo>
                  <a:lnTo>
                    <a:pt x="256931" y="134249"/>
                  </a:lnTo>
                  <a:lnTo>
                    <a:pt x="257281" y="136001"/>
                  </a:lnTo>
                  <a:lnTo>
                    <a:pt x="257982" y="137754"/>
                  </a:lnTo>
                  <a:lnTo>
                    <a:pt x="258683" y="139506"/>
                  </a:lnTo>
                  <a:lnTo>
                    <a:pt x="259384" y="141259"/>
                  </a:lnTo>
                  <a:lnTo>
                    <a:pt x="260085" y="143012"/>
                  </a:lnTo>
                  <a:lnTo>
                    <a:pt x="260786" y="144764"/>
                  </a:lnTo>
                  <a:lnTo>
                    <a:pt x="261487" y="146517"/>
                  </a:lnTo>
                  <a:lnTo>
                    <a:pt x="261838" y="148269"/>
                  </a:lnTo>
                  <a:lnTo>
                    <a:pt x="262539" y="150022"/>
                  </a:lnTo>
                  <a:lnTo>
                    <a:pt x="263240" y="151775"/>
                  </a:lnTo>
                  <a:lnTo>
                    <a:pt x="263941" y="153527"/>
                  </a:lnTo>
                  <a:lnTo>
                    <a:pt x="264642" y="155280"/>
                  </a:lnTo>
                  <a:lnTo>
                    <a:pt x="265343" y="157383"/>
                  </a:lnTo>
                  <a:lnTo>
                    <a:pt x="266044" y="159136"/>
                  </a:lnTo>
                  <a:lnTo>
                    <a:pt x="266395" y="160888"/>
                  </a:lnTo>
                  <a:lnTo>
                    <a:pt x="267096" y="162641"/>
                  </a:lnTo>
                  <a:lnTo>
                    <a:pt x="267797" y="164744"/>
                  </a:lnTo>
                  <a:lnTo>
                    <a:pt x="268498" y="166497"/>
                  </a:lnTo>
                  <a:lnTo>
                    <a:pt x="269199" y="168249"/>
                  </a:lnTo>
                  <a:lnTo>
                    <a:pt x="269900" y="170352"/>
                  </a:lnTo>
                  <a:lnTo>
                    <a:pt x="270601" y="172105"/>
                  </a:lnTo>
                  <a:lnTo>
                    <a:pt x="270951" y="173857"/>
                  </a:lnTo>
                  <a:lnTo>
                    <a:pt x="271653" y="175961"/>
                  </a:lnTo>
                  <a:lnTo>
                    <a:pt x="272354" y="177713"/>
                  </a:lnTo>
                  <a:lnTo>
                    <a:pt x="273055" y="179816"/>
                  </a:lnTo>
                  <a:lnTo>
                    <a:pt x="273756" y="181569"/>
                  </a:lnTo>
                  <a:lnTo>
                    <a:pt x="274457" y="183321"/>
                  </a:lnTo>
                  <a:lnTo>
                    <a:pt x="275158" y="185425"/>
                  </a:lnTo>
                  <a:lnTo>
                    <a:pt x="275508" y="187528"/>
                  </a:lnTo>
                  <a:lnTo>
                    <a:pt x="276209" y="189280"/>
                  </a:lnTo>
                  <a:lnTo>
                    <a:pt x="276910" y="191383"/>
                  </a:lnTo>
                  <a:lnTo>
                    <a:pt x="277611" y="193136"/>
                  </a:lnTo>
                  <a:lnTo>
                    <a:pt x="278312" y="195239"/>
                  </a:lnTo>
                  <a:lnTo>
                    <a:pt x="279013" y="196992"/>
                  </a:lnTo>
                  <a:lnTo>
                    <a:pt x="279714" y="199095"/>
                  </a:lnTo>
                  <a:lnTo>
                    <a:pt x="280065" y="201198"/>
                  </a:lnTo>
                  <a:lnTo>
                    <a:pt x="280766" y="202951"/>
                  </a:lnTo>
                  <a:lnTo>
                    <a:pt x="281467" y="205054"/>
                  </a:lnTo>
                  <a:lnTo>
                    <a:pt x="282168" y="207157"/>
                  </a:lnTo>
                  <a:lnTo>
                    <a:pt x="282869" y="208909"/>
                  </a:lnTo>
                  <a:lnTo>
                    <a:pt x="283570" y="211013"/>
                  </a:lnTo>
                  <a:lnTo>
                    <a:pt x="284271" y="213116"/>
                  </a:lnTo>
                  <a:lnTo>
                    <a:pt x="284972" y="214868"/>
                  </a:lnTo>
                  <a:lnTo>
                    <a:pt x="285323" y="216971"/>
                  </a:lnTo>
                  <a:lnTo>
                    <a:pt x="286024" y="219075"/>
                  </a:lnTo>
                  <a:lnTo>
                    <a:pt x="286725" y="221178"/>
                  </a:lnTo>
                  <a:lnTo>
                    <a:pt x="287426" y="223281"/>
                  </a:lnTo>
                  <a:lnTo>
                    <a:pt x="288127" y="225033"/>
                  </a:lnTo>
                  <a:lnTo>
                    <a:pt x="288828" y="227136"/>
                  </a:lnTo>
                  <a:lnTo>
                    <a:pt x="289529" y="229240"/>
                  </a:lnTo>
                  <a:lnTo>
                    <a:pt x="289880" y="231343"/>
                  </a:lnTo>
                  <a:lnTo>
                    <a:pt x="290581" y="233446"/>
                  </a:lnTo>
                  <a:lnTo>
                    <a:pt x="291282" y="235549"/>
                  </a:lnTo>
                  <a:lnTo>
                    <a:pt x="291983" y="237652"/>
                  </a:lnTo>
                  <a:lnTo>
                    <a:pt x="292684" y="239755"/>
                  </a:lnTo>
                  <a:lnTo>
                    <a:pt x="293385" y="241508"/>
                  </a:lnTo>
                  <a:lnTo>
                    <a:pt x="294086" y="243611"/>
                  </a:lnTo>
                  <a:lnTo>
                    <a:pt x="294436" y="245714"/>
                  </a:lnTo>
                  <a:lnTo>
                    <a:pt x="295137" y="247817"/>
                  </a:lnTo>
                  <a:lnTo>
                    <a:pt x="295838" y="249920"/>
                  </a:lnTo>
                  <a:lnTo>
                    <a:pt x="296539" y="252023"/>
                  </a:lnTo>
                  <a:lnTo>
                    <a:pt x="297240" y="254127"/>
                  </a:lnTo>
                  <a:lnTo>
                    <a:pt x="297942" y="256230"/>
                  </a:lnTo>
                  <a:lnTo>
                    <a:pt x="298643" y="258333"/>
                  </a:lnTo>
                  <a:lnTo>
                    <a:pt x="298993" y="260436"/>
                  </a:lnTo>
                  <a:lnTo>
                    <a:pt x="299694" y="262539"/>
                  </a:lnTo>
                  <a:lnTo>
                    <a:pt x="300395" y="264642"/>
                  </a:lnTo>
                  <a:lnTo>
                    <a:pt x="301096" y="266745"/>
                  </a:lnTo>
                  <a:lnTo>
                    <a:pt x="301797" y="268848"/>
                  </a:lnTo>
                  <a:lnTo>
                    <a:pt x="302498" y="270951"/>
                  </a:lnTo>
                  <a:lnTo>
                    <a:pt x="303199" y="273405"/>
                  </a:lnTo>
                  <a:lnTo>
                    <a:pt x="303550" y="275508"/>
                  </a:lnTo>
                  <a:lnTo>
                    <a:pt x="304251" y="277611"/>
                  </a:lnTo>
                  <a:lnTo>
                    <a:pt x="304952" y="279714"/>
                  </a:lnTo>
                  <a:lnTo>
                    <a:pt x="305653" y="281818"/>
                  </a:lnTo>
                  <a:lnTo>
                    <a:pt x="306354" y="283921"/>
                  </a:lnTo>
                  <a:lnTo>
                    <a:pt x="307055" y="286024"/>
                  </a:lnTo>
                  <a:lnTo>
                    <a:pt x="307756" y="288127"/>
                  </a:lnTo>
                  <a:lnTo>
                    <a:pt x="308107" y="290230"/>
                  </a:lnTo>
                  <a:lnTo>
                    <a:pt x="308808" y="292684"/>
                  </a:lnTo>
                  <a:lnTo>
                    <a:pt x="309509" y="294787"/>
                  </a:lnTo>
                  <a:lnTo>
                    <a:pt x="310210" y="296890"/>
                  </a:lnTo>
                  <a:lnTo>
                    <a:pt x="310911" y="298992"/>
                  </a:lnTo>
                  <a:lnTo>
                    <a:pt x="311612" y="301096"/>
                  </a:lnTo>
                  <a:lnTo>
                    <a:pt x="312313" y="303200"/>
                  </a:lnTo>
                  <a:lnTo>
                    <a:pt x="312663" y="305654"/>
                  </a:lnTo>
                  <a:lnTo>
                    <a:pt x="313364" y="307755"/>
                  </a:lnTo>
                  <a:lnTo>
                    <a:pt x="314065" y="309859"/>
                  </a:lnTo>
                  <a:lnTo>
                    <a:pt x="314766" y="311963"/>
                  </a:lnTo>
                  <a:lnTo>
                    <a:pt x="315468" y="314065"/>
                  </a:lnTo>
                  <a:lnTo>
                    <a:pt x="316169" y="316169"/>
                  </a:lnTo>
                  <a:lnTo>
                    <a:pt x="316870" y="318622"/>
                  </a:lnTo>
                  <a:lnTo>
                    <a:pt x="317571" y="320726"/>
                  </a:lnTo>
                  <a:lnTo>
                    <a:pt x="317921" y="322828"/>
                  </a:lnTo>
                  <a:lnTo>
                    <a:pt x="318622" y="324932"/>
                  </a:lnTo>
                  <a:lnTo>
                    <a:pt x="319323" y="327033"/>
                  </a:lnTo>
                  <a:lnTo>
                    <a:pt x="320024" y="329489"/>
                  </a:lnTo>
                  <a:lnTo>
                    <a:pt x="320725" y="331591"/>
                  </a:lnTo>
                  <a:lnTo>
                    <a:pt x="321426" y="333695"/>
                  </a:lnTo>
                  <a:lnTo>
                    <a:pt x="322127" y="335796"/>
                  </a:lnTo>
                  <a:lnTo>
                    <a:pt x="322478" y="338252"/>
                  </a:lnTo>
                  <a:lnTo>
                    <a:pt x="323179" y="340354"/>
                  </a:lnTo>
                  <a:lnTo>
                    <a:pt x="323880" y="342458"/>
                  </a:lnTo>
                  <a:lnTo>
                    <a:pt x="324581" y="344559"/>
                  </a:lnTo>
                  <a:lnTo>
                    <a:pt x="325282" y="346664"/>
                  </a:lnTo>
                  <a:lnTo>
                    <a:pt x="325983" y="349117"/>
                  </a:lnTo>
                  <a:lnTo>
                    <a:pt x="326684" y="351221"/>
                  </a:lnTo>
                  <a:lnTo>
                    <a:pt x="327035" y="353322"/>
                  </a:lnTo>
                  <a:lnTo>
                    <a:pt x="327736" y="355427"/>
                  </a:lnTo>
                  <a:lnTo>
                    <a:pt x="328437" y="357880"/>
                  </a:lnTo>
                  <a:lnTo>
                    <a:pt x="329138" y="359984"/>
                  </a:lnTo>
                  <a:lnTo>
                    <a:pt x="329839" y="362085"/>
                  </a:lnTo>
                  <a:lnTo>
                    <a:pt x="330540" y="364190"/>
                  </a:lnTo>
                  <a:lnTo>
                    <a:pt x="331241" y="366294"/>
                  </a:lnTo>
                  <a:lnTo>
                    <a:pt x="331591" y="368747"/>
                  </a:lnTo>
                  <a:lnTo>
                    <a:pt x="332292" y="370848"/>
                  </a:lnTo>
                  <a:lnTo>
                    <a:pt x="332994" y="372953"/>
                  </a:lnTo>
                  <a:lnTo>
                    <a:pt x="333695" y="375057"/>
                  </a:lnTo>
                  <a:lnTo>
                    <a:pt x="334396" y="377158"/>
                  </a:lnTo>
                  <a:lnTo>
                    <a:pt x="335097" y="379611"/>
                  </a:lnTo>
                  <a:lnTo>
                    <a:pt x="335798" y="381716"/>
                  </a:lnTo>
                  <a:lnTo>
                    <a:pt x="336148" y="383820"/>
                  </a:lnTo>
                  <a:lnTo>
                    <a:pt x="336849" y="385921"/>
                  </a:lnTo>
                  <a:lnTo>
                    <a:pt x="337550" y="388026"/>
                  </a:lnTo>
                  <a:lnTo>
                    <a:pt x="338251" y="390479"/>
                  </a:lnTo>
                  <a:lnTo>
                    <a:pt x="338952" y="392583"/>
                  </a:lnTo>
                  <a:lnTo>
                    <a:pt x="339653" y="394684"/>
                  </a:lnTo>
                  <a:lnTo>
                    <a:pt x="340354" y="396789"/>
                  </a:lnTo>
                  <a:lnTo>
                    <a:pt x="340705" y="398890"/>
                  </a:lnTo>
                  <a:lnTo>
                    <a:pt x="341406" y="400994"/>
                  </a:lnTo>
                  <a:lnTo>
                    <a:pt x="342107" y="403099"/>
                  </a:lnTo>
                  <a:lnTo>
                    <a:pt x="342808" y="405552"/>
                  </a:lnTo>
                  <a:lnTo>
                    <a:pt x="343509" y="407653"/>
                  </a:lnTo>
                  <a:lnTo>
                    <a:pt x="344210" y="409757"/>
                  </a:lnTo>
                  <a:lnTo>
                    <a:pt x="344911" y="411862"/>
                  </a:lnTo>
                  <a:lnTo>
                    <a:pt x="345262" y="413963"/>
                  </a:lnTo>
                  <a:lnTo>
                    <a:pt x="345963" y="416067"/>
                  </a:lnTo>
                  <a:lnTo>
                    <a:pt x="346664" y="418169"/>
                  </a:lnTo>
                  <a:lnTo>
                    <a:pt x="347365" y="420273"/>
                  </a:lnTo>
                  <a:lnTo>
                    <a:pt x="348066" y="422377"/>
                  </a:lnTo>
                  <a:lnTo>
                    <a:pt x="348767" y="424479"/>
                  </a:lnTo>
                  <a:lnTo>
                    <a:pt x="349468" y="426932"/>
                  </a:lnTo>
                  <a:lnTo>
                    <a:pt x="350169" y="429036"/>
                  </a:lnTo>
                  <a:lnTo>
                    <a:pt x="350520" y="431140"/>
                  </a:lnTo>
                  <a:lnTo>
                    <a:pt x="351221" y="433242"/>
                  </a:lnTo>
                  <a:lnTo>
                    <a:pt x="351922" y="435346"/>
                  </a:lnTo>
                  <a:lnTo>
                    <a:pt x="352623" y="437447"/>
                  </a:lnTo>
                  <a:lnTo>
                    <a:pt x="353324" y="439552"/>
                  </a:lnTo>
                  <a:lnTo>
                    <a:pt x="354025" y="441656"/>
                  </a:lnTo>
                  <a:lnTo>
                    <a:pt x="354726" y="443757"/>
                  </a:lnTo>
                  <a:lnTo>
                    <a:pt x="355076" y="445862"/>
                  </a:lnTo>
                  <a:lnTo>
                    <a:pt x="355777" y="447963"/>
                  </a:lnTo>
                  <a:lnTo>
                    <a:pt x="356478" y="450067"/>
                  </a:lnTo>
                  <a:lnTo>
                    <a:pt x="357179" y="451820"/>
                  </a:lnTo>
                  <a:lnTo>
                    <a:pt x="357880" y="453924"/>
                  </a:lnTo>
                  <a:lnTo>
                    <a:pt x="358581" y="456025"/>
                  </a:lnTo>
                  <a:lnTo>
                    <a:pt x="359283" y="458130"/>
                  </a:lnTo>
                  <a:lnTo>
                    <a:pt x="359633" y="460231"/>
                  </a:lnTo>
                  <a:lnTo>
                    <a:pt x="360334" y="462335"/>
                  </a:lnTo>
                  <a:lnTo>
                    <a:pt x="361035" y="464440"/>
                  </a:lnTo>
                  <a:lnTo>
                    <a:pt x="361736" y="466541"/>
                  </a:lnTo>
                  <a:lnTo>
                    <a:pt x="362437" y="468294"/>
                  </a:lnTo>
                  <a:lnTo>
                    <a:pt x="363138" y="470398"/>
                  </a:lnTo>
                  <a:lnTo>
                    <a:pt x="363839" y="472499"/>
                  </a:lnTo>
                  <a:lnTo>
                    <a:pt x="364190" y="474604"/>
                  </a:lnTo>
                  <a:lnTo>
                    <a:pt x="364891" y="476708"/>
                  </a:lnTo>
                  <a:lnTo>
                    <a:pt x="365592" y="478460"/>
                  </a:lnTo>
                  <a:lnTo>
                    <a:pt x="366293" y="480562"/>
                  </a:lnTo>
                  <a:lnTo>
                    <a:pt x="366994" y="482666"/>
                  </a:lnTo>
                  <a:lnTo>
                    <a:pt x="367695" y="484767"/>
                  </a:lnTo>
                  <a:lnTo>
                    <a:pt x="368396" y="486520"/>
                  </a:lnTo>
                  <a:lnTo>
                    <a:pt x="368747" y="488624"/>
                  </a:lnTo>
                  <a:lnTo>
                    <a:pt x="369448" y="490729"/>
                  </a:lnTo>
                  <a:lnTo>
                    <a:pt x="370149" y="492481"/>
                  </a:lnTo>
                  <a:lnTo>
                    <a:pt x="370850" y="494583"/>
                  </a:lnTo>
                  <a:lnTo>
                    <a:pt x="371551" y="496687"/>
                  </a:lnTo>
                  <a:lnTo>
                    <a:pt x="372252" y="498440"/>
                  </a:lnTo>
                  <a:lnTo>
                    <a:pt x="372953" y="500541"/>
                  </a:lnTo>
                  <a:lnTo>
                    <a:pt x="373303" y="502293"/>
                  </a:lnTo>
                  <a:lnTo>
                    <a:pt x="374004" y="504398"/>
                  </a:lnTo>
                  <a:lnTo>
                    <a:pt x="374705" y="506150"/>
                  </a:lnTo>
                  <a:lnTo>
                    <a:pt x="375406" y="508255"/>
                  </a:lnTo>
                  <a:lnTo>
                    <a:pt x="376107" y="510007"/>
                  </a:lnTo>
                  <a:lnTo>
                    <a:pt x="376809" y="512109"/>
                  </a:lnTo>
                  <a:lnTo>
                    <a:pt x="377510" y="513861"/>
                  </a:lnTo>
                  <a:lnTo>
                    <a:pt x="377860" y="515966"/>
                  </a:lnTo>
                  <a:lnTo>
                    <a:pt x="378561" y="517718"/>
                  </a:lnTo>
                  <a:lnTo>
                    <a:pt x="379262" y="519819"/>
                  </a:lnTo>
                  <a:lnTo>
                    <a:pt x="379963" y="521572"/>
                  </a:lnTo>
                  <a:lnTo>
                    <a:pt x="380664" y="523325"/>
                  </a:lnTo>
                  <a:lnTo>
                    <a:pt x="381365" y="525429"/>
                  </a:lnTo>
                  <a:lnTo>
                    <a:pt x="382066" y="527182"/>
                  </a:lnTo>
                  <a:lnTo>
                    <a:pt x="382767" y="528934"/>
                  </a:lnTo>
                  <a:lnTo>
                    <a:pt x="383118" y="531038"/>
                  </a:lnTo>
                  <a:lnTo>
                    <a:pt x="383819" y="532791"/>
                  </a:lnTo>
                  <a:lnTo>
                    <a:pt x="384520" y="534544"/>
                  </a:lnTo>
                  <a:lnTo>
                    <a:pt x="385221" y="536296"/>
                  </a:lnTo>
                  <a:lnTo>
                    <a:pt x="385922" y="538398"/>
                  </a:lnTo>
                  <a:lnTo>
                    <a:pt x="386623" y="540150"/>
                  </a:lnTo>
                  <a:lnTo>
                    <a:pt x="387324" y="541903"/>
                  </a:lnTo>
                  <a:lnTo>
                    <a:pt x="387675" y="543655"/>
                  </a:lnTo>
                  <a:lnTo>
                    <a:pt x="388376" y="545408"/>
                  </a:lnTo>
                  <a:lnTo>
                    <a:pt x="389077" y="547161"/>
                  </a:lnTo>
                  <a:lnTo>
                    <a:pt x="389778" y="548913"/>
                  </a:lnTo>
                  <a:lnTo>
                    <a:pt x="390479" y="550666"/>
                  </a:lnTo>
                  <a:lnTo>
                    <a:pt x="391180" y="552418"/>
                  </a:lnTo>
                  <a:lnTo>
                    <a:pt x="391881" y="554171"/>
                  </a:lnTo>
                  <a:lnTo>
                    <a:pt x="392231" y="555924"/>
                  </a:lnTo>
                  <a:lnTo>
                    <a:pt x="392932" y="557676"/>
                  </a:lnTo>
                  <a:lnTo>
                    <a:pt x="393633" y="559429"/>
                  </a:lnTo>
                  <a:lnTo>
                    <a:pt x="394335" y="561181"/>
                  </a:lnTo>
                  <a:lnTo>
                    <a:pt x="395036" y="562934"/>
                  </a:lnTo>
                  <a:lnTo>
                    <a:pt x="395737" y="564687"/>
                  </a:lnTo>
                  <a:lnTo>
                    <a:pt x="396438" y="566439"/>
                  </a:lnTo>
                  <a:lnTo>
                    <a:pt x="396788" y="568192"/>
                  </a:lnTo>
                  <a:lnTo>
                    <a:pt x="397489" y="569596"/>
                  </a:lnTo>
                  <a:lnTo>
                    <a:pt x="398190" y="571348"/>
                  </a:lnTo>
                  <a:lnTo>
                    <a:pt x="398891" y="573101"/>
                  </a:lnTo>
                  <a:lnTo>
                    <a:pt x="399592" y="574853"/>
                  </a:lnTo>
                  <a:lnTo>
                    <a:pt x="400293" y="576254"/>
                  </a:lnTo>
                  <a:lnTo>
                    <a:pt x="400994" y="578007"/>
                  </a:lnTo>
                  <a:lnTo>
                    <a:pt x="401345" y="579760"/>
                  </a:lnTo>
                  <a:lnTo>
                    <a:pt x="402046" y="581160"/>
                  </a:lnTo>
                  <a:lnTo>
                    <a:pt x="402747" y="582913"/>
                  </a:lnTo>
                  <a:lnTo>
                    <a:pt x="403448" y="584317"/>
                  </a:lnTo>
                  <a:lnTo>
                    <a:pt x="404149" y="586070"/>
                  </a:lnTo>
                  <a:lnTo>
                    <a:pt x="404850" y="587470"/>
                  </a:lnTo>
                  <a:lnTo>
                    <a:pt x="405551" y="589223"/>
                  </a:lnTo>
                  <a:lnTo>
                    <a:pt x="405902" y="590627"/>
                  </a:lnTo>
                  <a:lnTo>
                    <a:pt x="406603" y="592379"/>
                  </a:lnTo>
                  <a:lnTo>
                    <a:pt x="407304" y="593780"/>
                  </a:lnTo>
                  <a:lnTo>
                    <a:pt x="408005" y="595181"/>
                  </a:lnTo>
                  <a:lnTo>
                    <a:pt x="408706" y="596934"/>
                  </a:lnTo>
                  <a:lnTo>
                    <a:pt x="409407" y="598338"/>
                  </a:lnTo>
                  <a:lnTo>
                    <a:pt x="410108" y="599739"/>
                  </a:lnTo>
                  <a:lnTo>
                    <a:pt x="410458" y="601491"/>
                  </a:lnTo>
                  <a:lnTo>
                    <a:pt x="411159" y="602895"/>
                  </a:lnTo>
                  <a:lnTo>
                    <a:pt x="411861" y="604296"/>
                  </a:lnTo>
                  <a:lnTo>
                    <a:pt x="412562" y="605697"/>
                  </a:lnTo>
                  <a:lnTo>
                    <a:pt x="413263" y="607101"/>
                  </a:lnTo>
                  <a:lnTo>
                    <a:pt x="413964" y="608502"/>
                  </a:lnTo>
                  <a:lnTo>
                    <a:pt x="414665" y="609905"/>
                  </a:lnTo>
                  <a:lnTo>
                    <a:pt x="415366" y="611306"/>
                  </a:lnTo>
                  <a:lnTo>
                    <a:pt x="415716" y="612707"/>
                  </a:lnTo>
                  <a:lnTo>
                    <a:pt x="416417" y="614111"/>
                  </a:lnTo>
                  <a:lnTo>
                    <a:pt x="417118" y="615512"/>
                  </a:lnTo>
                  <a:lnTo>
                    <a:pt x="417819" y="616916"/>
                  </a:lnTo>
                  <a:lnTo>
                    <a:pt x="418520" y="618317"/>
                  </a:lnTo>
                  <a:lnTo>
                    <a:pt x="419221" y="619718"/>
                  </a:lnTo>
                  <a:lnTo>
                    <a:pt x="419922" y="621122"/>
                  </a:lnTo>
                  <a:lnTo>
                    <a:pt x="420273" y="622522"/>
                  </a:lnTo>
                  <a:lnTo>
                    <a:pt x="420974" y="623575"/>
                  </a:lnTo>
                  <a:lnTo>
                    <a:pt x="421675" y="624975"/>
                  </a:lnTo>
                  <a:lnTo>
                    <a:pt x="422376" y="626379"/>
                  </a:lnTo>
                  <a:lnTo>
                    <a:pt x="423077" y="627780"/>
                  </a:lnTo>
                  <a:lnTo>
                    <a:pt x="423778" y="628832"/>
                  </a:lnTo>
                  <a:lnTo>
                    <a:pt x="424479" y="630233"/>
                  </a:lnTo>
                  <a:lnTo>
                    <a:pt x="424830" y="631285"/>
                  </a:lnTo>
                  <a:lnTo>
                    <a:pt x="425531" y="632689"/>
                  </a:lnTo>
                  <a:lnTo>
                    <a:pt x="426232" y="633738"/>
                  </a:lnTo>
                  <a:lnTo>
                    <a:pt x="426933" y="635142"/>
                  </a:lnTo>
                  <a:lnTo>
                    <a:pt x="427634" y="636194"/>
                  </a:lnTo>
                  <a:lnTo>
                    <a:pt x="428335" y="637595"/>
                  </a:lnTo>
                  <a:lnTo>
                    <a:pt x="429036" y="638648"/>
                  </a:lnTo>
                  <a:lnTo>
                    <a:pt x="429387" y="640048"/>
                  </a:lnTo>
                  <a:lnTo>
                    <a:pt x="430088" y="641101"/>
                  </a:lnTo>
                  <a:lnTo>
                    <a:pt x="430789" y="642153"/>
                  </a:lnTo>
                  <a:lnTo>
                    <a:pt x="431490" y="643205"/>
                  </a:lnTo>
                  <a:lnTo>
                    <a:pt x="432191" y="644606"/>
                  </a:lnTo>
                  <a:lnTo>
                    <a:pt x="432892" y="645658"/>
                  </a:lnTo>
                  <a:lnTo>
                    <a:pt x="433593" y="646710"/>
                  </a:lnTo>
                  <a:lnTo>
                    <a:pt x="433943" y="647759"/>
                  </a:lnTo>
                  <a:lnTo>
                    <a:pt x="434644" y="648811"/>
                  </a:lnTo>
                  <a:lnTo>
                    <a:pt x="435345" y="649864"/>
                  </a:lnTo>
                  <a:lnTo>
                    <a:pt x="436046" y="650916"/>
                  </a:lnTo>
                  <a:lnTo>
                    <a:pt x="436747" y="651968"/>
                  </a:lnTo>
                  <a:lnTo>
                    <a:pt x="437448" y="653017"/>
                  </a:lnTo>
                  <a:lnTo>
                    <a:pt x="438150" y="654069"/>
                  </a:lnTo>
                  <a:lnTo>
                    <a:pt x="438500" y="655121"/>
                  </a:lnTo>
                  <a:lnTo>
                    <a:pt x="439201" y="656174"/>
                  </a:lnTo>
                  <a:lnTo>
                    <a:pt x="439902" y="657226"/>
                  </a:lnTo>
                  <a:lnTo>
                    <a:pt x="440603" y="657926"/>
                  </a:lnTo>
                  <a:lnTo>
                    <a:pt x="441304" y="658978"/>
                  </a:lnTo>
                  <a:lnTo>
                    <a:pt x="442005" y="660027"/>
                  </a:lnTo>
                  <a:lnTo>
                    <a:pt x="442706" y="661080"/>
                  </a:lnTo>
                  <a:lnTo>
                    <a:pt x="443057" y="661780"/>
                  </a:lnTo>
                  <a:lnTo>
                    <a:pt x="443758" y="662832"/>
                  </a:lnTo>
                  <a:lnTo>
                    <a:pt x="444459" y="663533"/>
                  </a:lnTo>
                  <a:lnTo>
                    <a:pt x="445160" y="664585"/>
                  </a:lnTo>
                  <a:lnTo>
                    <a:pt x="445861" y="665285"/>
                  </a:lnTo>
                  <a:lnTo>
                    <a:pt x="446562" y="666337"/>
                  </a:lnTo>
                  <a:lnTo>
                    <a:pt x="447263" y="667038"/>
                  </a:lnTo>
                  <a:lnTo>
                    <a:pt x="447964" y="668090"/>
                  </a:lnTo>
                  <a:lnTo>
                    <a:pt x="448315" y="668790"/>
                  </a:lnTo>
                  <a:lnTo>
                    <a:pt x="449016" y="669494"/>
                  </a:lnTo>
                  <a:lnTo>
                    <a:pt x="449717" y="670543"/>
                  </a:lnTo>
                  <a:lnTo>
                    <a:pt x="450418" y="671246"/>
                  </a:lnTo>
                  <a:lnTo>
                    <a:pt x="451119" y="671947"/>
                  </a:lnTo>
                  <a:lnTo>
                    <a:pt x="451820" y="672647"/>
                  </a:lnTo>
                  <a:lnTo>
                    <a:pt x="452521" y="673348"/>
                  </a:lnTo>
                  <a:lnTo>
                    <a:pt x="452871" y="674048"/>
                  </a:lnTo>
                  <a:lnTo>
                    <a:pt x="453572" y="674752"/>
                  </a:lnTo>
                  <a:lnTo>
                    <a:pt x="454273" y="675452"/>
                  </a:lnTo>
                  <a:lnTo>
                    <a:pt x="454974" y="676153"/>
                  </a:lnTo>
                  <a:lnTo>
                    <a:pt x="455676" y="676853"/>
                  </a:lnTo>
                  <a:lnTo>
                    <a:pt x="456377" y="677553"/>
                  </a:lnTo>
                  <a:lnTo>
                    <a:pt x="457078" y="678257"/>
                  </a:lnTo>
                  <a:lnTo>
                    <a:pt x="457428" y="678957"/>
                  </a:lnTo>
                  <a:lnTo>
                    <a:pt x="458129" y="679658"/>
                  </a:lnTo>
                  <a:lnTo>
                    <a:pt x="458830" y="680358"/>
                  </a:lnTo>
                  <a:lnTo>
                    <a:pt x="459531" y="680710"/>
                  </a:lnTo>
                  <a:lnTo>
                    <a:pt x="460232" y="681410"/>
                  </a:lnTo>
                  <a:lnTo>
                    <a:pt x="460933" y="682111"/>
                  </a:lnTo>
                  <a:lnTo>
                    <a:pt x="461634" y="682463"/>
                  </a:lnTo>
                  <a:lnTo>
                    <a:pt x="461985" y="683163"/>
                  </a:lnTo>
                  <a:lnTo>
                    <a:pt x="462686" y="683515"/>
                  </a:lnTo>
                  <a:lnTo>
                    <a:pt x="463387" y="684215"/>
                  </a:lnTo>
                  <a:lnTo>
                    <a:pt x="464088" y="684564"/>
                  </a:lnTo>
                  <a:lnTo>
                    <a:pt x="464789" y="685267"/>
                  </a:lnTo>
                  <a:lnTo>
                    <a:pt x="465490" y="685616"/>
                  </a:lnTo>
                  <a:lnTo>
                    <a:pt x="466191" y="685968"/>
                  </a:lnTo>
                  <a:lnTo>
                    <a:pt x="466542" y="686668"/>
                  </a:lnTo>
                  <a:lnTo>
                    <a:pt x="467243" y="687020"/>
                  </a:lnTo>
                  <a:lnTo>
                    <a:pt x="467944" y="687369"/>
                  </a:lnTo>
                  <a:lnTo>
                    <a:pt x="468645" y="687720"/>
                  </a:lnTo>
                  <a:lnTo>
                    <a:pt x="469346" y="688069"/>
                  </a:lnTo>
                  <a:lnTo>
                    <a:pt x="470047" y="688772"/>
                  </a:lnTo>
                  <a:lnTo>
                    <a:pt x="470748" y="689121"/>
                  </a:lnTo>
                  <a:lnTo>
                    <a:pt x="471098" y="689473"/>
                  </a:lnTo>
                  <a:lnTo>
                    <a:pt x="471799" y="689822"/>
                  </a:lnTo>
                  <a:lnTo>
                    <a:pt x="472500" y="690173"/>
                  </a:lnTo>
                  <a:lnTo>
                    <a:pt x="473202" y="690525"/>
                  </a:lnTo>
                  <a:lnTo>
                    <a:pt x="473903" y="690525"/>
                  </a:lnTo>
                  <a:lnTo>
                    <a:pt x="474604" y="690874"/>
                  </a:lnTo>
                  <a:lnTo>
                    <a:pt x="475305" y="691226"/>
                  </a:lnTo>
                  <a:lnTo>
                    <a:pt x="475655" y="691574"/>
                  </a:lnTo>
                  <a:lnTo>
                    <a:pt x="476356" y="691926"/>
                  </a:lnTo>
                  <a:lnTo>
                    <a:pt x="477057" y="691926"/>
                  </a:lnTo>
                  <a:lnTo>
                    <a:pt x="477758" y="692278"/>
                  </a:lnTo>
                  <a:lnTo>
                    <a:pt x="478459" y="692626"/>
                  </a:lnTo>
                  <a:lnTo>
                    <a:pt x="479160" y="692626"/>
                  </a:lnTo>
                  <a:lnTo>
                    <a:pt x="479861" y="692978"/>
                  </a:lnTo>
                  <a:lnTo>
                    <a:pt x="480562" y="692978"/>
                  </a:lnTo>
                  <a:lnTo>
                    <a:pt x="480913" y="693327"/>
                  </a:lnTo>
                  <a:lnTo>
                    <a:pt x="482315" y="693327"/>
                  </a:lnTo>
                  <a:lnTo>
                    <a:pt x="483016" y="693679"/>
                  </a:lnTo>
                  <a:lnTo>
                    <a:pt x="485119" y="693679"/>
                  </a:lnTo>
                  <a:lnTo>
                    <a:pt x="485470" y="694030"/>
                  </a:lnTo>
                  <a:lnTo>
                    <a:pt x="491429" y="694030"/>
                  </a:lnTo>
                  <a:lnTo>
                    <a:pt x="492130" y="693679"/>
                  </a:lnTo>
                  <a:lnTo>
                    <a:pt x="493532" y="693679"/>
                  </a:lnTo>
                  <a:lnTo>
                    <a:pt x="494233" y="693327"/>
                  </a:lnTo>
                  <a:lnTo>
                    <a:pt x="495284" y="693327"/>
                  </a:lnTo>
                  <a:lnTo>
                    <a:pt x="495985" y="692978"/>
                  </a:lnTo>
                  <a:lnTo>
                    <a:pt x="496686" y="692978"/>
                  </a:lnTo>
                  <a:lnTo>
                    <a:pt x="497387" y="692626"/>
                  </a:lnTo>
                  <a:lnTo>
                    <a:pt x="498088" y="692626"/>
                  </a:lnTo>
                  <a:lnTo>
                    <a:pt x="498789" y="692278"/>
                  </a:lnTo>
                  <a:lnTo>
                    <a:pt x="499140" y="691926"/>
                  </a:lnTo>
                  <a:lnTo>
                    <a:pt x="499841" y="691926"/>
                  </a:lnTo>
                  <a:lnTo>
                    <a:pt x="500542" y="691574"/>
                  </a:lnTo>
                  <a:lnTo>
                    <a:pt x="501243" y="691226"/>
                  </a:lnTo>
                  <a:lnTo>
                    <a:pt x="501944" y="690874"/>
                  </a:lnTo>
                  <a:lnTo>
                    <a:pt x="502645" y="690874"/>
                  </a:lnTo>
                  <a:lnTo>
                    <a:pt x="503346" y="690525"/>
                  </a:lnTo>
                  <a:lnTo>
                    <a:pt x="503697" y="690173"/>
                  </a:lnTo>
                  <a:lnTo>
                    <a:pt x="504398" y="689822"/>
                  </a:lnTo>
                  <a:lnTo>
                    <a:pt x="505099" y="689473"/>
                  </a:lnTo>
                  <a:lnTo>
                    <a:pt x="505800" y="689121"/>
                  </a:lnTo>
                  <a:lnTo>
                    <a:pt x="506501" y="688772"/>
                  </a:lnTo>
                  <a:lnTo>
                    <a:pt x="507202" y="688421"/>
                  </a:lnTo>
                  <a:lnTo>
                    <a:pt x="507903" y="688069"/>
                  </a:lnTo>
                  <a:lnTo>
                    <a:pt x="508254" y="687369"/>
                  </a:lnTo>
                  <a:lnTo>
                    <a:pt x="508955" y="687020"/>
                  </a:lnTo>
                  <a:lnTo>
                    <a:pt x="509656" y="686668"/>
                  </a:lnTo>
                  <a:lnTo>
                    <a:pt x="510357" y="686316"/>
                  </a:lnTo>
                  <a:lnTo>
                    <a:pt x="511058" y="685616"/>
                  </a:lnTo>
                  <a:lnTo>
                    <a:pt x="511759" y="685267"/>
                  </a:lnTo>
                  <a:lnTo>
                    <a:pt x="512460" y="684916"/>
                  </a:lnTo>
                  <a:lnTo>
                    <a:pt x="513161" y="684215"/>
                  </a:lnTo>
                  <a:lnTo>
                    <a:pt x="513511" y="683863"/>
                  </a:lnTo>
                  <a:lnTo>
                    <a:pt x="514212" y="683163"/>
                  </a:lnTo>
                  <a:lnTo>
                    <a:pt x="514913" y="682463"/>
                  </a:lnTo>
                  <a:lnTo>
                    <a:pt x="515614" y="682111"/>
                  </a:lnTo>
                  <a:lnTo>
                    <a:pt x="516315" y="681410"/>
                  </a:lnTo>
                  <a:lnTo>
                    <a:pt x="517017" y="681059"/>
                  </a:lnTo>
                  <a:lnTo>
                    <a:pt x="517718" y="680358"/>
                  </a:lnTo>
                  <a:lnTo>
                    <a:pt x="518068" y="679658"/>
                  </a:lnTo>
                  <a:lnTo>
                    <a:pt x="518769" y="678957"/>
                  </a:lnTo>
                  <a:lnTo>
                    <a:pt x="519470" y="678257"/>
                  </a:lnTo>
                  <a:lnTo>
                    <a:pt x="520171" y="677905"/>
                  </a:lnTo>
                  <a:lnTo>
                    <a:pt x="520872" y="677205"/>
                  </a:lnTo>
                  <a:lnTo>
                    <a:pt x="521573" y="676504"/>
                  </a:lnTo>
                  <a:lnTo>
                    <a:pt x="522274" y="675801"/>
                  </a:lnTo>
                  <a:lnTo>
                    <a:pt x="522625" y="675100"/>
                  </a:lnTo>
                  <a:lnTo>
                    <a:pt x="523326" y="674400"/>
                  </a:lnTo>
                  <a:lnTo>
                    <a:pt x="524027" y="673700"/>
                  </a:lnTo>
                  <a:lnTo>
                    <a:pt x="524728" y="672999"/>
                  </a:lnTo>
                  <a:lnTo>
                    <a:pt x="525429" y="671947"/>
                  </a:lnTo>
                  <a:lnTo>
                    <a:pt x="526130" y="671246"/>
                  </a:lnTo>
                  <a:lnTo>
                    <a:pt x="526831" y="670543"/>
                  </a:lnTo>
                  <a:lnTo>
                    <a:pt x="527182" y="669843"/>
                  </a:lnTo>
                  <a:lnTo>
                    <a:pt x="527883" y="668790"/>
                  </a:lnTo>
                  <a:lnTo>
                    <a:pt x="528584" y="668090"/>
                  </a:lnTo>
                  <a:lnTo>
                    <a:pt x="529285" y="667390"/>
                  </a:lnTo>
                  <a:lnTo>
                    <a:pt x="529986" y="666337"/>
                  </a:lnTo>
                  <a:lnTo>
                    <a:pt x="530687" y="665637"/>
                  </a:lnTo>
                  <a:lnTo>
                    <a:pt x="531388" y="664585"/>
                  </a:lnTo>
                  <a:lnTo>
                    <a:pt x="531738" y="663884"/>
                  </a:lnTo>
                  <a:lnTo>
                    <a:pt x="532439" y="662832"/>
                  </a:lnTo>
                  <a:lnTo>
                    <a:pt x="533140" y="662132"/>
                  </a:lnTo>
                  <a:lnTo>
                    <a:pt x="533841" y="661080"/>
                  </a:lnTo>
                  <a:lnTo>
                    <a:pt x="534543" y="660027"/>
                  </a:lnTo>
                  <a:lnTo>
                    <a:pt x="535244" y="659327"/>
                  </a:lnTo>
                  <a:lnTo>
                    <a:pt x="535945" y="658275"/>
                  </a:lnTo>
                  <a:lnTo>
                    <a:pt x="536295" y="657226"/>
                  </a:lnTo>
                  <a:lnTo>
                    <a:pt x="536996" y="656174"/>
                  </a:lnTo>
                  <a:lnTo>
                    <a:pt x="537697" y="655473"/>
                  </a:lnTo>
                  <a:lnTo>
                    <a:pt x="538398" y="654421"/>
                  </a:lnTo>
                  <a:lnTo>
                    <a:pt x="539099" y="653369"/>
                  </a:lnTo>
                  <a:lnTo>
                    <a:pt x="539800" y="652317"/>
                  </a:lnTo>
                  <a:lnTo>
                    <a:pt x="540501" y="651264"/>
                  </a:lnTo>
                  <a:lnTo>
                    <a:pt x="540852" y="650215"/>
                  </a:lnTo>
                  <a:lnTo>
                    <a:pt x="541553" y="649163"/>
                  </a:lnTo>
                  <a:lnTo>
                    <a:pt x="542254" y="648111"/>
                  </a:lnTo>
                  <a:lnTo>
                    <a:pt x="542955" y="647059"/>
                  </a:lnTo>
                  <a:lnTo>
                    <a:pt x="543656" y="645658"/>
                  </a:lnTo>
                  <a:lnTo>
                    <a:pt x="544357" y="644606"/>
                  </a:lnTo>
                  <a:lnTo>
                    <a:pt x="545058" y="643554"/>
                  </a:lnTo>
                  <a:lnTo>
                    <a:pt x="545759" y="642501"/>
                  </a:lnTo>
                  <a:lnTo>
                    <a:pt x="546110" y="641452"/>
                  </a:lnTo>
                  <a:lnTo>
                    <a:pt x="546811" y="640048"/>
                  </a:lnTo>
                  <a:lnTo>
                    <a:pt x="547512" y="638996"/>
                  </a:lnTo>
                  <a:lnTo>
                    <a:pt x="548213" y="637595"/>
                  </a:lnTo>
                  <a:lnTo>
                    <a:pt x="548914" y="636543"/>
                  </a:lnTo>
                  <a:lnTo>
                    <a:pt x="549615" y="635491"/>
                  </a:lnTo>
                  <a:lnTo>
                    <a:pt x="550316" y="634090"/>
                  </a:lnTo>
                  <a:lnTo>
                    <a:pt x="550666" y="633038"/>
                  </a:lnTo>
                  <a:lnTo>
                    <a:pt x="551367" y="631637"/>
                  </a:lnTo>
                  <a:lnTo>
                    <a:pt x="552069" y="630585"/>
                  </a:lnTo>
                  <a:lnTo>
                    <a:pt x="552770" y="629184"/>
                  </a:lnTo>
                  <a:lnTo>
                    <a:pt x="553471" y="627780"/>
                  </a:lnTo>
                  <a:lnTo>
                    <a:pt x="554172" y="626728"/>
                  </a:lnTo>
                  <a:lnTo>
                    <a:pt x="554873" y="625327"/>
                  </a:lnTo>
                  <a:lnTo>
                    <a:pt x="555223" y="623926"/>
                  </a:lnTo>
                  <a:lnTo>
                    <a:pt x="555924" y="622522"/>
                  </a:lnTo>
                  <a:lnTo>
                    <a:pt x="556625" y="621470"/>
                  </a:lnTo>
                  <a:lnTo>
                    <a:pt x="557326" y="620069"/>
                  </a:lnTo>
                  <a:lnTo>
                    <a:pt x="558027" y="618668"/>
                  </a:lnTo>
                  <a:lnTo>
                    <a:pt x="558728" y="617265"/>
                  </a:lnTo>
                  <a:lnTo>
                    <a:pt x="559429" y="615864"/>
                  </a:lnTo>
                  <a:lnTo>
                    <a:pt x="559780" y="614460"/>
                  </a:lnTo>
                  <a:lnTo>
                    <a:pt x="560481" y="613059"/>
                  </a:lnTo>
                  <a:lnTo>
                    <a:pt x="561182" y="611658"/>
                  </a:lnTo>
                  <a:lnTo>
                    <a:pt x="561883" y="610254"/>
                  </a:lnTo>
                  <a:lnTo>
                    <a:pt x="562584" y="608853"/>
                  </a:lnTo>
                  <a:lnTo>
                    <a:pt x="563285" y="607449"/>
                  </a:lnTo>
                  <a:lnTo>
                    <a:pt x="563986" y="606049"/>
                  </a:lnTo>
                  <a:lnTo>
                    <a:pt x="564337" y="604648"/>
                  </a:lnTo>
                  <a:lnTo>
                    <a:pt x="565038" y="603244"/>
                  </a:lnTo>
                  <a:lnTo>
                    <a:pt x="565739" y="601491"/>
                  </a:lnTo>
                  <a:lnTo>
                    <a:pt x="566440" y="600090"/>
                  </a:lnTo>
                  <a:lnTo>
                    <a:pt x="567141" y="598686"/>
                  </a:lnTo>
                  <a:lnTo>
                    <a:pt x="567842" y="597286"/>
                  </a:lnTo>
                  <a:lnTo>
                    <a:pt x="568543" y="595533"/>
                  </a:lnTo>
                  <a:lnTo>
                    <a:pt x="568893" y="594132"/>
                  </a:lnTo>
                  <a:lnTo>
                    <a:pt x="569595" y="592379"/>
                  </a:lnTo>
                  <a:lnTo>
                    <a:pt x="570296" y="590976"/>
                  </a:lnTo>
                  <a:lnTo>
                    <a:pt x="570997" y="589575"/>
                  </a:lnTo>
                  <a:lnTo>
                    <a:pt x="571698" y="587822"/>
                  </a:lnTo>
                  <a:lnTo>
                    <a:pt x="572399" y="586418"/>
                  </a:lnTo>
                  <a:lnTo>
                    <a:pt x="573100" y="584666"/>
                  </a:lnTo>
                  <a:lnTo>
                    <a:pt x="573450" y="583265"/>
                  </a:lnTo>
                  <a:lnTo>
                    <a:pt x="574151" y="581512"/>
                  </a:lnTo>
                  <a:lnTo>
                    <a:pt x="574852" y="579760"/>
                  </a:lnTo>
                  <a:lnTo>
                    <a:pt x="575553" y="578359"/>
                  </a:lnTo>
                  <a:lnTo>
                    <a:pt x="576254" y="576606"/>
                  </a:lnTo>
                  <a:lnTo>
                    <a:pt x="576955" y="574853"/>
                  </a:lnTo>
                  <a:lnTo>
                    <a:pt x="577656" y="573450"/>
                  </a:lnTo>
                  <a:lnTo>
                    <a:pt x="578358" y="571697"/>
                  </a:lnTo>
                  <a:lnTo>
                    <a:pt x="578708" y="569944"/>
                  </a:lnTo>
                  <a:lnTo>
                    <a:pt x="579409" y="568192"/>
                  </a:lnTo>
                  <a:lnTo>
                    <a:pt x="580110" y="566791"/>
                  </a:lnTo>
                  <a:lnTo>
                    <a:pt x="580811" y="565038"/>
                  </a:lnTo>
                  <a:lnTo>
                    <a:pt x="581512" y="563286"/>
                  </a:lnTo>
                  <a:lnTo>
                    <a:pt x="582213" y="561533"/>
                  </a:lnTo>
                  <a:lnTo>
                    <a:pt x="582914" y="559781"/>
                  </a:lnTo>
                  <a:lnTo>
                    <a:pt x="583265" y="558028"/>
                  </a:lnTo>
                  <a:lnTo>
                    <a:pt x="583966" y="556275"/>
                  </a:lnTo>
                  <a:lnTo>
                    <a:pt x="584667" y="554523"/>
                  </a:lnTo>
                  <a:lnTo>
                    <a:pt x="585368" y="552770"/>
                  </a:lnTo>
                  <a:lnTo>
                    <a:pt x="586069" y="551018"/>
                  </a:lnTo>
                  <a:lnTo>
                    <a:pt x="586770" y="549265"/>
                  </a:lnTo>
                  <a:lnTo>
                    <a:pt x="587471" y="547512"/>
                  </a:lnTo>
                  <a:lnTo>
                    <a:pt x="587822" y="545760"/>
                  </a:lnTo>
                  <a:lnTo>
                    <a:pt x="588523" y="544007"/>
                  </a:lnTo>
                  <a:lnTo>
                    <a:pt x="589224" y="542255"/>
                  </a:lnTo>
                  <a:lnTo>
                    <a:pt x="589925" y="540502"/>
                  </a:lnTo>
                  <a:lnTo>
                    <a:pt x="590626" y="538749"/>
                  </a:lnTo>
                  <a:lnTo>
                    <a:pt x="591327" y="536645"/>
                  </a:lnTo>
                  <a:lnTo>
                    <a:pt x="592028" y="534892"/>
                  </a:lnTo>
                  <a:lnTo>
                    <a:pt x="592378" y="533140"/>
                  </a:lnTo>
                  <a:lnTo>
                    <a:pt x="593079" y="531387"/>
                  </a:lnTo>
                  <a:lnTo>
                    <a:pt x="593780" y="529286"/>
                  </a:lnTo>
                  <a:lnTo>
                    <a:pt x="594481" y="527533"/>
                  </a:lnTo>
                  <a:lnTo>
                    <a:pt x="595182" y="525781"/>
                  </a:lnTo>
                  <a:lnTo>
                    <a:pt x="595884" y="523676"/>
                  </a:lnTo>
                  <a:lnTo>
                    <a:pt x="596585" y="521924"/>
                  </a:lnTo>
                  <a:lnTo>
                    <a:pt x="596935" y="520171"/>
                  </a:lnTo>
                  <a:lnTo>
                    <a:pt x="597636" y="518067"/>
                  </a:lnTo>
                  <a:lnTo>
                    <a:pt x="598337" y="516314"/>
                  </a:lnTo>
                  <a:lnTo>
                    <a:pt x="599038" y="514213"/>
                  </a:lnTo>
                  <a:lnTo>
                    <a:pt x="599739" y="512460"/>
                  </a:lnTo>
                  <a:lnTo>
                    <a:pt x="600440" y="510708"/>
                  </a:lnTo>
                  <a:lnTo>
                    <a:pt x="601141" y="508603"/>
                  </a:lnTo>
                  <a:lnTo>
                    <a:pt x="601492" y="506502"/>
                  </a:lnTo>
                  <a:lnTo>
                    <a:pt x="602193" y="504749"/>
                  </a:lnTo>
                  <a:lnTo>
                    <a:pt x="602894" y="502645"/>
                  </a:lnTo>
                  <a:lnTo>
                    <a:pt x="603595" y="500893"/>
                  </a:lnTo>
                  <a:lnTo>
                    <a:pt x="604296" y="498788"/>
                  </a:lnTo>
                  <a:lnTo>
                    <a:pt x="604997" y="497036"/>
                  </a:lnTo>
                  <a:lnTo>
                    <a:pt x="605698" y="494934"/>
                  </a:lnTo>
                  <a:lnTo>
                    <a:pt x="606049" y="492830"/>
                  </a:lnTo>
                  <a:lnTo>
                    <a:pt x="606750" y="491077"/>
                  </a:lnTo>
                  <a:lnTo>
                    <a:pt x="607451" y="488976"/>
                  </a:lnTo>
                  <a:lnTo>
                    <a:pt x="608152" y="486872"/>
                  </a:lnTo>
                  <a:lnTo>
                    <a:pt x="608853" y="485119"/>
                  </a:lnTo>
                  <a:lnTo>
                    <a:pt x="609554" y="483015"/>
                  </a:lnTo>
                  <a:lnTo>
                    <a:pt x="610255" y="480914"/>
                  </a:lnTo>
                  <a:lnTo>
                    <a:pt x="610956" y="479161"/>
                  </a:lnTo>
                  <a:lnTo>
                    <a:pt x="611306" y="477057"/>
                  </a:lnTo>
                  <a:lnTo>
                    <a:pt x="612007" y="474955"/>
                  </a:lnTo>
                  <a:lnTo>
                    <a:pt x="612708" y="472851"/>
                  </a:lnTo>
                  <a:lnTo>
                    <a:pt x="613410" y="470747"/>
                  </a:lnTo>
                  <a:lnTo>
                    <a:pt x="614111" y="468994"/>
                  </a:lnTo>
                  <a:lnTo>
                    <a:pt x="614812" y="466893"/>
                  </a:lnTo>
                  <a:lnTo>
                    <a:pt x="615513" y="464788"/>
                  </a:lnTo>
                  <a:lnTo>
                    <a:pt x="615863" y="462687"/>
                  </a:lnTo>
                  <a:lnTo>
                    <a:pt x="616564" y="460583"/>
                  </a:lnTo>
                  <a:lnTo>
                    <a:pt x="617265" y="458478"/>
                  </a:lnTo>
                  <a:lnTo>
                    <a:pt x="617966" y="456377"/>
                  </a:lnTo>
                  <a:lnTo>
                    <a:pt x="618667" y="454273"/>
                  </a:lnTo>
                  <a:lnTo>
                    <a:pt x="619368" y="452520"/>
                  </a:lnTo>
                  <a:lnTo>
                    <a:pt x="620069" y="450419"/>
                  </a:lnTo>
                  <a:lnTo>
                    <a:pt x="620420" y="448315"/>
                  </a:lnTo>
                  <a:lnTo>
                    <a:pt x="621121" y="446210"/>
                  </a:lnTo>
                  <a:lnTo>
                    <a:pt x="621822" y="444109"/>
                  </a:lnTo>
                  <a:lnTo>
                    <a:pt x="622523" y="442005"/>
                  </a:lnTo>
                  <a:lnTo>
                    <a:pt x="623224" y="439903"/>
                  </a:lnTo>
                  <a:lnTo>
                    <a:pt x="623925" y="437799"/>
                  </a:lnTo>
                  <a:lnTo>
                    <a:pt x="624626" y="435695"/>
                  </a:lnTo>
                  <a:lnTo>
                    <a:pt x="624977" y="433593"/>
                  </a:lnTo>
                  <a:lnTo>
                    <a:pt x="625678" y="431489"/>
                  </a:lnTo>
                  <a:lnTo>
                    <a:pt x="626379" y="429388"/>
                  </a:lnTo>
                  <a:lnTo>
                    <a:pt x="627080" y="427283"/>
                  </a:lnTo>
                  <a:lnTo>
                    <a:pt x="627781" y="425179"/>
                  </a:lnTo>
                  <a:lnTo>
                    <a:pt x="628482" y="423078"/>
                  </a:lnTo>
                  <a:lnTo>
                    <a:pt x="629183" y="420625"/>
                  </a:lnTo>
                  <a:lnTo>
                    <a:pt x="629533" y="418520"/>
                  </a:lnTo>
                  <a:lnTo>
                    <a:pt x="630234" y="416416"/>
                  </a:lnTo>
                  <a:lnTo>
                    <a:pt x="630936" y="414315"/>
                  </a:lnTo>
                  <a:lnTo>
                    <a:pt x="631637" y="412210"/>
                  </a:lnTo>
                  <a:lnTo>
                    <a:pt x="632338" y="410109"/>
                  </a:lnTo>
                  <a:lnTo>
                    <a:pt x="633039" y="408005"/>
                  </a:lnTo>
                  <a:lnTo>
                    <a:pt x="633740" y="405900"/>
                  </a:lnTo>
                  <a:lnTo>
                    <a:pt x="634090" y="403799"/>
                  </a:lnTo>
                  <a:lnTo>
                    <a:pt x="634791" y="401346"/>
                  </a:lnTo>
                  <a:lnTo>
                    <a:pt x="635492" y="399242"/>
                  </a:lnTo>
                  <a:lnTo>
                    <a:pt x="636193" y="397137"/>
                  </a:lnTo>
                  <a:lnTo>
                    <a:pt x="636894" y="395036"/>
                  </a:lnTo>
                  <a:lnTo>
                    <a:pt x="637595" y="392932"/>
                  </a:lnTo>
                  <a:lnTo>
                    <a:pt x="638296" y="390830"/>
                  </a:lnTo>
                  <a:lnTo>
                    <a:pt x="638647" y="388374"/>
                  </a:lnTo>
                  <a:lnTo>
                    <a:pt x="639348" y="386273"/>
                  </a:lnTo>
                  <a:lnTo>
                    <a:pt x="640049" y="384169"/>
                  </a:lnTo>
                  <a:lnTo>
                    <a:pt x="640750" y="382067"/>
                  </a:lnTo>
                  <a:lnTo>
                    <a:pt x="641451" y="379963"/>
                  </a:lnTo>
                  <a:lnTo>
                    <a:pt x="642152" y="377859"/>
                  </a:lnTo>
                  <a:lnTo>
                    <a:pt x="642853" y="375406"/>
                  </a:lnTo>
                  <a:lnTo>
                    <a:pt x="643554" y="373304"/>
                  </a:lnTo>
                  <a:lnTo>
                    <a:pt x="643905" y="371200"/>
                  </a:lnTo>
                  <a:lnTo>
                    <a:pt x="644606" y="369096"/>
                  </a:lnTo>
                  <a:lnTo>
                    <a:pt x="645307" y="366995"/>
                  </a:lnTo>
                  <a:lnTo>
                    <a:pt x="646008" y="364541"/>
                  </a:lnTo>
                  <a:lnTo>
                    <a:pt x="646709" y="362437"/>
                  </a:lnTo>
                  <a:lnTo>
                    <a:pt x="647410" y="360333"/>
                  </a:lnTo>
                  <a:lnTo>
                    <a:pt x="648111" y="358232"/>
                  </a:lnTo>
                  <a:lnTo>
                    <a:pt x="648462" y="355778"/>
                  </a:lnTo>
                  <a:lnTo>
                    <a:pt x="649163" y="353674"/>
                  </a:lnTo>
                  <a:lnTo>
                    <a:pt x="649864" y="351570"/>
                  </a:lnTo>
                  <a:lnTo>
                    <a:pt x="650565" y="349469"/>
                  </a:lnTo>
                  <a:lnTo>
                    <a:pt x="651266" y="347364"/>
                  </a:lnTo>
                  <a:lnTo>
                    <a:pt x="651967" y="344911"/>
                  </a:lnTo>
                  <a:lnTo>
                    <a:pt x="652668" y="342807"/>
                  </a:lnTo>
                  <a:lnTo>
                    <a:pt x="653018" y="340706"/>
                  </a:lnTo>
                  <a:lnTo>
                    <a:pt x="653719" y="338601"/>
                  </a:lnTo>
                  <a:lnTo>
                    <a:pt x="654420" y="336148"/>
                  </a:lnTo>
                  <a:lnTo>
                    <a:pt x="655121" y="334044"/>
                  </a:lnTo>
                  <a:lnTo>
                    <a:pt x="655822" y="331943"/>
                  </a:lnTo>
                  <a:lnTo>
                    <a:pt x="656523" y="329838"/>
                  </a:lnTo>
                  <a:lnTo>
                    <a:pt x="657225" y="327737"/>
                  </a:lnTo>
                  <a:lnTo>
                    <a:pt x="657575" y="325281"/>
                  </a:lnTo>
                  <a:lnTo>
                    <a:pt x="658276" y="323180"/>
                  </a:lnTo>
                  <a:lnTo>
                    <a:pt x="658977" y="321075"/>
                  </a:lnTo>
                  <a:lnTo>
                    <a:pt x="659678" y="318974"/>
                  </a:lnTo>
                  <a:lnTo>
                    <a:pt x="660379" y="316870"/>
                  </a:lnTo>
                  <a:lnTo>
                    <a:pt x="661080" y="314417"/>
                  </a:lnTo>
                  <a:lnTo>
                    <a:pt x="661781" y="312312"/>
                  </a:lnTo>
                  <a:lnTo>
                    <a:pt x="662132" y="310211"/>
                  </a:lnTo>
                  <a:lnTo>
                    <a:pt x="662833" y="308107"/>
                  </a:lnTo>
                  <a:lnTo>
                    <a:pt x="663534" y="306002"/>
                  </a:lnTo>
                  <a:lnTo>
                    <a:pt x="664235" y="303549"/>
                  </a:lnTo>
                  <a:lnTo>
                    <a:pt x="664936" y="301448"/>
                  </a:lnTo>
                  <a:lnTo>
                    <a:pt x="665637" y="299344"/>
                  </a:lnTo>
                  <a:lnTo>
                    <a:pt x="666338" y="297240"/>
                  </a:lnTo>
                  <a:lnTo>
                    <a:pt x="666689" y="295137"/>
                  </a:lnTo>
                  <a:lnTo>
                    <a:pt x="667390" y="293034"/>
                  </a:lnTo>
                  <a:lnTo>
                    <a:pt x="668091" y="290931"/>
                  </a:lnTo>
                  <a:lnTo>
                    <a:pt x="668792" y="288477"/>
                  </a:lnTo>
                  <a:lnTo>
                    <a:pt x="669493" y="286374"/>
                  </a:lnTo>
                  <a:lnTo>
                    <a:pt x="670194" y="284271"/>
                  </a:lnTo>
                  <a:lnTo>
                    <a:pt x="670895" y="282168"/>
                  </a:lnTo>
                  <a:lnTo>
                    <a:pt x="671245" y="280065"/>
                  </a:lnTo>
                  <a:lnTo>
                    <a:pt x="671946" y="277962"/>
                  </a:lnTo>
                  <a:lnTo>
                    <a:pt x="672647" y="275859"/>
                  </a:lnTo>
                  <a:lnTo>
                    <a:pt x="673348" y="273756"/>
                  </a:lnTo>
                  <a:lnTo>
                    <a:pt x="674049" y="271653"/>
                  </a:lnTo>
                  <a:lnTo>
                    <a:pt x="674751" y="269549"/>
                  </a:lnTo>
                  <a:lnTo>
                    <a:pt x="675452" y="267096"/>
                  </a:lnTo>
                  <a:lnTo>
                    <a:pt x="676153" y="264993"/>
                  </a:lnTo>
                  <a:lnTo>
                    <a:pt x="676503" y="262890"/>
                  </a:lnTo>
                  <a:lnTo>
                    <a:pt x="677204" y="260786"/>
                  </a:lnTo>
                  <a:lnTo>
                    <a:pt x="677905" y="258683"/>
                  </a:lnTo>
                  <a:lnTo>
                    <a:pt x="678606" y="256580"/>
                  </a:lnTo>
                  <a:lnTo>
                    <a:pt x="679307" y="254477"/>
                  </a:lnTo>
                  <a:lnTo>
                    <a:pt x="680008" y="252374"/>
                  </a:lnTo>
                  <a:lnTo>
                    <a:pt x="680709" y="250271"/>
                  </a:lnTo>
                  <a:lnTo>
                    <a:pt x="681060" y="248168"/>
                  </a:lnTo>
                  <a:lnTo>
                    <a:pt x="681761" y="246065"/>
                  </a:lnTo>
                  <a:lnTo>
                    <a:pt x="682462" y="243961"/>
                  </a:lnTo>
                  <a:lnTo>
                    <a:pt x="683163" y="242209"/>
                  </a:lnTo>
                  <a:lnTo>
                    <a:pt x="683864" y="240106"/>
                  </a:lnTo>
                  <a:lnTo>
                    <a:pt x="684565" y="238003"/>
                  </a:lnTo>
                  <a:lnTo>
                    <a:pt x="685266" y="235899"/>
                  </a:lnTo>
                  <a:lnTo>
                    <a:pt x="685617" y="233796"/>
                  </a:lnTo>
                  <a:lnTo>
                    <a:pt x="686318" y="231693"/>
                  </a:lnTo>
                  <a:lnTo>
                    <a:pt x="687019" y="229590"/>
                  </a:lnTo>
                  <a:lnTo>
                    <a:pt x="687720" y="227487"/>
                  </a:lnTo>
                  <a:lnTo>
                    <a:pt x="688421" y="225734"/>
                  </a:lnTo>
                  <a:lnTo>
                    <a:pt x="689122" y="223631"/>
                  </a:lnTo>
                  <a:lnTo>
                    <a:pt x="689823" y="221528"/>
                  </a:lnTo>
                  <a:lnTo>
                    <a:pt x="690173" y="219425"/>
                  </a:lnTo>
                  <a:lnTo>
                    <a:pt x="690874" y="217322"/>
                  </a:lnTo>
                  <a:lnTo>
                    <a:pt x="691575" y="215569"/>
                  </a:lnTo>
                  <a:lnTo>
                    <a:pt x="692277" y="213466"/>
                  </a:lnTo>
                  <a:lnTo>
                    <a:pt x="692978" y="211363"/>
                  </a:lnTo>
                  <a:lnTo>
                    <a:pt x="693679" y="209260"/>
                  </a:lnTo>
                  <a:lnTo>
                    <a:pt x="694380" y="207507"/>
                  </a:lnTo>
                  <a:lnTo>
                    <a:pt x="694730" y="205404"/>
                  </a:lnTo>
                  <a:lnTo>
                    <a:pt x="695431" y="203301"/>
                  </a:lnTo>
                  <a:lnTo>
                    <a:pt x="696132" y="201549"/>
                  </a:lnTo>
                  <a:lnTo>
                    <a:pt x="696833" y="199445"/>
                  </a:lnTo>
                  <a:lnTo>
                    <a:pt x="697534" y="197342"/>
                  </a:lnTo>
                  <a:lnTo>
                    <a:pt x="698235" y="195590"/>
                  </a:lnTo>
                  <a:lnTo>
                    <a:pt x="698936" y="193487"/>
                  </a:lnTo>
                  <a:lnTo>
                    <a:pt x="699287" y="191734"/>
                  </a:lnTo>
                  <a:lnTo>
                    <a:pt x="699988" y="189631"/>
                  </a:lnTo>
                  <a:lnTo>
                    <a:pt x="700689" y="187878"/>
                  </a:lnTo>
                  <a:lnTo>
                    <a:pt x="701390" y="185775"/>
                  </a:lnTo>
                  <a:lnTo>
                    <a:pt x="702091" y="184023"/>
                  </a:lnTo>
                  <a:lnTo>
                    <a:pt x="702792" y="181919"/>
                  </a:lnTo>
                  <a:lnTo>
                    <a:pt x="703493" y="180167"/>
                  </a:lnTo>
                  <a:lnTo>
                    <a:pt x="703844" y="178064"/>
                  </a:lnTo>
                  <a:lnTo>
                    <a:pt x="704545" y="176311"/>
                  </a:lnTo>
                  <a:lnTo>
                    <a:pt x="705246" y="174208"/>
                  </a:lnTo>
                  <a:lnTo>
                    <a:pt x="705947" y="172455"/>
                  </a:lnTo>
                  <a:lnTo>
                    <a:pt x="706648" y="170703"/>
                  </a:lnTo>
                  <a:lnTo>
                    <a:pt x="707349" y="168600"/>
                  </a:lnTo>
                  <a:lnTo>
                    <a:pt x="708050" y="166847"/>
                  </a:lnTo>
                  <a:lnTo>
                    <a:pt x="708751" y="165094"/>
                  </a:lnTo>
                  <a:lnTo>
                    <a:pt x="709101" y="162991"/>
                  </a:lnTo>
                  <a:lnTo>
                    <a:pt x="709803" y="161239"/>
                  </a:lnTo>
                  <a:lnTo>
                    <a:pt x="710504" y="159486"/>
                  </a:lnTo>
                  <a:lnTo>
                    <a:pt x="711205" y="157734"/>
                  </a:lnTo>
                  <a:lnTo>
                    <a:pt x="711906" y="155630"/>
                  </a:lnTo>
                  <a:lnTo>
                    <a:pt x="712607" y="153878"/>
                  </a:lnTo>
                  <a:lnTo>
                    <a:pt x="713308" y="152125"/>
                  </a:lnTo>
                  <a:lnTo>
                    <a:pt x="713658" y="150373"/>
                  </a:lnTo>
                  <a:lnTo>
                    <a:pt x="714359" y="148620"/>
                  </a:lnTo>
                  <a:lnTo>
                    <a:pt x="715060" y="146867"/>
                  </a:lnTo>
                  <a:lnTo>
                    <a:pt x="715761" y="145115"/>
                  </a:lnTo>
                  <a:lnTo>
                    <a:pt x="716462" y="143362"/>
                  </a:lnTo>
                  <a:lnTo>
                    <a:pt x="717163" y="141610"/>
                  </a:lnTo>
                  <a:lnTo>
                    <a:pt x="717864" y="139857"/>
                  </a:lnTo>
                  <a:lnTo>
                    <a:pt x="718215" y="138104"/>
                  </a:lnTo>
                  <a:lnTo>
                    <a:pt x="718916" y="136352"/>
                  </a:lnTo>
                  <a:lnTo>
                    <a:pt x="719617" y="134599"/>
                  </a:lnTo>
                  <a:lnTo>
                    <a:pt x="720318" y="132847"/>
                  </a:lnTo>
                  <a:lnTo>
                    <a:pt x="721019" y="131094"/>
                  </a:lnTo>
                  <a:lnTo>
                    <a:pt x="721720" y="129341"/>
                  </a:lnTo>
                  <a:lnTo>
                    <a:pt x="722421" y="127589"/>
                  </a:lnTo>
                  <a:lnTo>
                    <a:pt x="722772" y="125836"/>
                  </a:lnTo>
                  <a:lnTo>
                    <a:pt x="723473" y="124434"/>
                  </a:lnTo>
                  <a:lnTo>
                    <a:pt x="724174" y="122682"/>
                  </a:lnTo>
                  <a:lnTo>
                    <a:pt x="724875" y="120929"/>
                  </a:lnTo>
                  <a:lnTo>
                    <a:pt x="725576" y="119176"/>
                  </a:lnTo>
                  <a:lnTo>
                    <a:pt x="726277" y="117774"/>
                  </a:lnTo>
                  <a:lnTo>
                    <a:pt x="726978" y="116022"/>
                  </a:lnTo>
                  <a:lnTo>
                    <a:pt x="727329" y="114269"/>
                  </a:lnTo>
                  <a:lnTo>
                    <a:pt x="728030" y="112867"/>
                  </a:lnTo>
                  <a:lnTo>
                    <a:pt x="728731" y="111114"/>
                  </a:lnTo>
                  <a:lnTo>
                    <a:pt x="729432" y="109712"/>
                  </a:lnTo>
                  <a:lnTo>
                    <a:pt x="730133" y="107960"/>
                  </a:lnTo>
                  <a:lnTo>
                    <a:pt x="730834" y="106558"/>
                  </a:lnTo>
                  <a:lnTo>
                    <a:pt x="731535" y="104805"/>
                  </a:lnTo>
                  <a:lnTo>
                    <a:pt x="731885" y="103403"/>
                  </a:lnTo>
                  <a:lnTo>
                    <a:pt x="732586" y="101650"/>
                  </a:lnTo>
                  <a:lnTo>
                    <a:pt x="733287" y="100248"/>
                  </a:lnTo>
                  <a:lnTo>
                    <a:pt x="733988" y="98846"/>
                  </a:lnTo>
                  <a:lnTo>
                    <a:pt x="734689" y="97094"/>
                  </a:lnTo>
                  <a:lnTo>
                    <a:pt x="735390" y="95691"/>
                  </a:lnTo>
                  <a:lnTo>
                    <a:pt x="736092" y="94289"/>
                  </a:lnTo>
                  <a:lnTo>
                    <a:pt x="736442" y="92537"/>
                  </a:lnTo>
                  <a:lnTo>
                    <a:pt x="737143" y="91135"/>
                  </a:lnTo>
                  <a:lnTo>
                    <a:pt x="737844" y="89733"/>
                  </a:lnTo>
                  <a:lnTo>
                    <a:pt x="738545" y="88331"/>
                  </a:lnTo>
                  <a:lnTo>
                    <a:pt x="739246" y="86928"/>
                  </a:lnTo>
                  <a:lnTo>
                    <a:pt x="739947" y="85526"/>
                  </a:lnTo>
                  <a:lnTo>
                    <a:pt x="740648" y="84124"/>
                  </a:lnTo>
                  <a:lnTo>
                    <a:pt x="741349" y="82722"/>
                  </a:lnTo>
                  <a:lnTo>
                    <a:pt x="741700" y="81320"/>
                  </a:lnTo>
                  <a:lnTo>
                    <a:pt x="742401" y="79918"/>
                  </a:lnTo>
                  <a:lnTo>
                    <a:pt x="743102" y="78516"/>
                  </a:lnTo>
                  <a:lnTo>
                    <a:pt x="743803" y="77114"/>
                  </a:lnTo>
                  <a:lnTo>
                    <a:pt x="744504" y="75712"/>
                  </a:lnTo>
                  <a:lnTo>
                    <a:pt x="745205" y="74310"/>
                  </a:lnTo>
                  <a:lnTo>
                    <a:pt x="745906" y="72908"/>
                  </a:lnTo>
                  <a:lnTo>
                    <a:pt x="746257" y="71506"/>
                  </a:lnTo>
                  <a:lnTo>
                    <a:pt x="746958" y="70454"/>
                  </a:lnTo>
                  <a:lnTo>
                    <a:pt x="747659" y="69052"/>
                  </a:lnTo>
                  <a:lnTo>
                    <a:pt x="748360" y="67650"/>
                  </a:lnTo>
                  <a:lnTo>
                    <a:pt x="749061" y="66248"/>
                  </a:lnTo>
                  <a:lnTo>
                    <a:pt x="749762" y="65196"/>
                  </a:lnTo>
                  <a:lnTo>
                    <a:pt x="750463" y="63794"/>
                  </a:lnTo>
                  <a:lnTo>
                    <a:pt x="750813" y="62743"/>
                  </a:lnTo>
                  <a:lnTo>
                    <a:pt x="751514" y="61341"/>
                  </a:lnTo>
                  <a:lnTo>
                    <a:pt x="752215" y="60289"/>
                  </a:lnTo>
                  <a:lnTo>
                    <a:pt x="752916" y="58887"/>
                  </a:lnTo>
                  <a:lnTo>
                    <a:pt x="753618" y="57835"/>
                  </a:lnTo>
                  <a:lnTo>
                    <a:pt x="754319" y="56433"/>
                  </a:lnTo>
                  <a:lnTo>
                    <a:pt x="755020" y="55382"/>
                  </a:lnTo>
                  <a:lnTo>
                    <a:pt x="755370" y="53980"/>
                  </a:lnTo>
                  <a:lnTo>
                    <a:pt x="756071" y="52928"/>
                  </a:lnTo>
                  <a:lnTo>
                    <a:pt x="756772" y="51876"/>
                  </a:lnTo>
                  <a:lnTo>
                    <a:pt x="757473" y="50825"/>
                  </a:lnTo>
                  <a:lnTo>
                    <a:pt x="758174" y="49423"/>
                  </a:lnTo>
                  <a:lnTo>
                    <a:pt x="758875" y="48371"/>
                  </a:lnTo>
                  <a:lnTo>
                    <a:pt x="759576" y="47320"/>
                  </a:lnTo>
                  <a:lnTo>
                    <a:pt x="759927" y="46268"/>
                  </a:lnTo>
                  <a:lnTo>
                    <a:pt x="760628" y="45217"/>
                  </a:lnTo>
                  <a:lnTo>
                    <a:pt x="761329" y="44165"/>
                  </a:lnTo>
                  <a:lnTo>
                    <a:pt x="762030" y="43113"/>
                  </a:lnTo>
                  <a:lnTo>
                    <a:pt x="762731" y="42062"/>
                  </a:lnTo>
                  <a:lnTo>
                    <a:pt x="763432" y="41010"/>
                  </a:lnTo>
                  <a:lnTo>
                    <a:pt x="764133" y="39959"/>
                  </a:lnTo>
                  <a:lnTo>
                    <a:pt x="764484" y="38907"/>
                  </a:lnTo>
                  <a:lnTo>
                    <a:pt x="765185" y="37856"/>
                  </a:lnTo>
                  <a:lnTo>
                    <a:pt x="765886" y="36804"/>
                  </a:lnTo>
                  <a:lnTo>
                    <a:pt x="766587" y="36103"/>
                  </a:lnTo>
                  <a:lnTo>
                    <a:pt x="767288" y="35052"/>
                  </a:lnTo>
                  <a:lnTo>
                    <a:pt x="767989" y="34000"/>
                  </a:lnTo>
                  <a:lnTo>
                    <a:pt x="768690" y="32948"/>
                  </a:lnTo>
                  <a:lnTo>
                    <a:pt x="769040" y="32247"/>
                  </a:lnTo>
                  <a:lnTo>
                    <a:pt x="769741" y="31196"/>
                  </a:lnTo>
                  <a:lnTo>
                    <a:pt x="770442" y="30495"/>
                  </a:lnTo>
                  <a:lnTo>
                    <a:pt x="771144" y="29443"/>
                  </a:lnTo>
                  <a:lnTo>
                    <a:pt x="771845" y="28742"/>
                  </a:lnTo>
                  <a:lnTo>
                    <a:pt x="772546" y="27691"/>
                  </a:lnTo>
                  <a:lnTo>
                    <a:pt x="773247" y="26990"/>
                  </a:lnTo>
                  <a:lnTo>
                    <a:pt x="773948" y="25938"/>
                  </a:lnTo>
                  <a:lnTo>
                    <a:pt x="774298" y="25237"/>
                  </a:lnTo>
                  <a:lnTo>
                    <a:pt x="774999" y="24536"/>
                  </a:lnTo>
                  <a:lnTo>
                    <a:pt x="775700" y="23484"/>
                  </a:lnTo>
                  <a:lnTo>
                    <a:pt x="776401" y="22783"/>
                  </a:lnTo>
                  <a:lnTo>
                    <a:pt x="777102" y="22082"/>
                  </a:lnTo>
                  <a:lnTo>
                    <a:pt x="777803" y="21381"/>
                  </a:lnTo>
                  <a:lnTo>
                    <a:pt x="778504" y="20680"/>
                  </a:lnTo>
                  <a:lnTo>
                    <a:pt x="778855" y="19979"/>
                  </a:lnTo>
                  <a:lnTo>
                    <a:pt x="779556" y="19278"/>
                  </a:lnTo>
                  <a:lnTo>
                    <a:pt x="780257" y="18577"/>
                  </a:lnTo>
                  <a:lnTo>
                    <a:pt x="780958" y="17876"/>
                  </a:lnTo>
                  <a:lnTo>
                    <a:pt x="781659" y="17175"/>
                  </a:lnTo>
                  <a:lnTo>
                    <a:pt x="782360" y="16474"/>
                  </a:lnTo>
                  <a:lnTo>
                    <a:pt x="783061" y="15773"/>
                  </a:lnTo>
                  <a:lnTo>
                    <a:pt x="783412" y="15072"/>
                  </a:lnTo>
                  <a:lnTo>
                    <a:pt x="784113" y="14371"/>
                  </a:lnTo>
                  <a:lnTo>
                    <a:pt x="784814" y="13670"/>
                  </a:lnTo>
                  <a:lnTo>
                    <a:pt x="785515" y="13319"/>
                  </a:lnTo>
                  <a:lnTo>
                    <a:pt x="786216" y="12618"/>
                  </a:lnTo>
                  <a:lnTo>
                    <a:pt x="786917" y="11917"/>
                  </a:lnTo>
                  <a:lnTo>
                    <a:pt x="787618" y="11567"/>
                  </a:lnTo>
                  <a:lnTo>
                    <a:pt x="787968" y="10866"/>
                  </a:lnTo>
                  <a:lnTo>
                    <a:pt x="788670" y="10515"/>
                  </a:lnTo>
                  <a:lnTo>
                    <a:pt x="789371" y="9814"/>
                  </a:lnTo>
                  <a:lnTo>
                    <a:pt x="790072" y="9464"/>
                  </a:lnTo>
                  <a:lnTo>
                    <a:pt x="790773" y="8763"/>
                  </a:lnTo>
                  <a:lnTo>
                    <a:pt x="791474" y="8412"/>
                  </a:lnTo>
                  <a:lnTo>
                    <a:pt x="792175" y="8061"/>
                  </a:lnTo>
                  <a:lnTo>
                    <a:pt x="792525" y="7360"/>
                  </a:lnTo>
                  <a:lnTo>
                    <a:pt x="793226" y="7010"/>
                  </a:lnTo>
                  <a:lnTo>
                    <a:pt x="793927" y="6659"/>
                  </a:lnTo>
                  <a:lnTo>
                    <a:pt x="794628" y="6309"/>
                  </a:lnTo>
                  <a:lnTo>
                    <a:pt x="795329" y="5958"/>
                  </a:lnTo>
                  <a:lnTo>
                    <a:pt x="796030" y="5257"/>
                  </a:lnTo>
                  <a:lnTo>
                    <a:pt x="796731" y="4907"/>
                  </a:lnTo>
                  <a:lnTo>
                    <a:pt x="797082" y="4556"/>
                  </a:lnTo>
                  <a:lnTo>
                    <a:pt x="797783" y="4206"/>
                  </a:lnTo>
                  <a:lnTo>
                    <a:pt x="798484" y="3855"/>
                  </a:lnTo>
                  <a:lnTo>
                    <a:pt x="799185" y="3505"/>
                  </a:lnTo>
                  <a:lnTo>
                    <a:pt x="799886" y="3505"/>
                  </a:lnTo>
                  <a:lnTo>
                    <a:pt x="800587" y="3154"/>
                  </a:lnTo>
                  <a:lnTo>
                    <a:pt x="801288" y="2804"/>
                  </a:lnTo>
                  <a:lnTo>
                    <a:pt x="801639" y="2453"/>
                  </a:lnTo>
                  <a:lnTo>
                    <a:pt x="802340" y="2103"/>
                  </a:lnTo>
                  <a:lnTo>
                    <a:pt x="803041" y="2103"/>
                  </a:lnTo>
                  <a:lnTo>
                    <a:pt x="803742" y="1752"/>
                  </a:lnTo>
                  <a:lnTo>
                    <a:pt x="804443" y="1402"/>
                  </a:lnTo>
                  <a:lnTo>
                    <a:pt x="805144" y="1402"/>
                  </a:lnTo>
                  <a:lnTo>
                    <a:pt x="805845" y="1051"/>
                  </a:lnTo>
                  <a:lnTo>
                    <a:pt x="806546" y="1051"/>
                  </a:lnTo>
                  <a:lnTo>
                    <a:pt x="806897" y="701"/>
                  </a:lnTo>
                  <a:lnTo>
                    <a:pt x="808299" y="701"/>
                  </a:lnTo>
                  <a:lnTo>
                    <a:pt x="809000" y="350"/>
                  </a:lnTo>
                  <a:lnTo>
                    <a:pt x="811103" y="350"/>
                  </a:lnTo>
                  <a:lnTo>
                    <a:pt x="811453" y="0"/>
                  </a:lnTo>
                  <a:lnTo>
                    <a:pt x="817412" y="0"/>
                  </a:lnTo>
                  <a:lnTo>
                    <a:pt x="818113" y="350"/>
                  </a:lnTo>
                  <a:lnTo>
                    <a:pt x="819515" y="350"/>
                  </a:lnTo>
                  <a:lnTo>
                    <a:pt x="820216" y="701"/>
                  </a:lnTo>
                  <a:lnTo>
                    <a:pt x="821268" y="701"/>
                  </a:lnTo>
                  <a:lnTo>
                    <a:pt x="821969" y="1051"/>
                  </a:lnTo>
                  <a:lnTo>
                    <a:pt x="822670" y="1051"/>
                  </a:lnTo>
                  <a:lnTo>
                    <a:pt x="823371" y="1402"/>
                  </a:lnTo>
                  <a:lnTo>
                    <a:pt x="824072" y="1402"/>
                  </a:lnTo>
                  <a:lnTo>
                    <a:pt x="824773" y="1752"/>
                  </a:lnTo>
                  <a:lnTo>
                    <a:pt x="825124" y="2103"/>
                  </a:lnTo>
                  <a:lnTo>
                    <a:pt x="825825" y="2103"/>
                  </a:lnTo>
                  <a:lnTo>
                    <a:pt x="826526" y="2453"/>
                  </a:lnTo>
                  <a:lnTo>
                    <a:pt x="827227" y="2804"/>
                  </a:lnTo>
                  <a:lnTo>
                    <a:pt x="827928" y="3154"/>
                  </a:lnTo>
                  <a:lnTo>
                    <a:pt x="828629" y="3154"/>
                  </a:lnTo>
                  <a:lnTo>
                    <a:pt x="829330" y="3505"/>
                  </a:lnTo>
                  <a:lnTo>
                    <a:pt x="829680" y="3855"/>
                  </a:lnTo>
                  <a:lnTo>
                    <a:pt x="830381" y="4206"/>
                  </a:lnTo>
                  <a:lnTo>
                    <a:pt x="831082" y="4556"/>
                  </a:lnTo>
                  <a:lnTo>
                    <a:pt x="831783" y="4907"/>
                  </a:lnTo>
                  <a:lnTo>
                    <a:pt x="832485" y="5257"/>
                  </a:lnTo>
                  <a:lnTo>
                    <a:pt x="833186" y="5608"/>
                  </a:lnTo>
                  <a:lnTo>
                    <a:pt x="833887" y="5958"/>
                  </a:lnTo>
                  <a:lnTo>
                    <a:pt x="834237" y="6659"/>
                  </a:lnTo>
                  <a:lnTo>
                    <a:pt x="834938" y="7010"/>
                  </a:lnTo>
                  <a:lnTo>
                    <a:pt x="835639" y="7360"/>
                  </a:lnTo>
                  <a:lnTo>
                    <a:pt x="836340" y="7711"/>
                  </a:lnTo>
                  <a:lnTo>
                    <a:pt x="837041" y="8412"/>
                  </a:lnTo>
                  <a:lnTo>
                    <a:pt x="837742" y="8763"/>
                  </a:lnTo>
                  <a:lnTo>
                    <a:pt x="838443" y="9113"/>
                  </a:lnTo>
                  <a:lnTo>
                    <a:pt x="839144" y="9814"/>
                  </a:lnTo>
                  <a:lnTo>
                    <a:pt x="839495" y="10165"/>
                  </a:lnTo>
                  <a:lnTo>
                    <a:pt x="840196" y="10866"/>
                  </a:lnTo>
                  <a:lnTo>
                    <a:pt x="840897" y="11567"/>
                  </a:lnTo>
                  <a:lnTo>
                    <a:pt x="841598" y="11917"/>
                  </a:lnTo>
                  <a:lnTo>
                    <a:pt x="842299" y="12618"/>
                  </a:lnTo>
                  <a:lnTo>
                    <a:pt x="843000" y="12969"/>
                  </a:lnTo>
                  <a:lnTo>
                    <a:pt x="843701" y="13670"/>
                  </a:lnTo>
                  <a:lnTo>
                    <a:pt x="844052" y="14371"/>
                  </a:lnTo>
                  <a:lnTo>
                    <a:pt x="844753" y="15072"/>
                  </a:lnTo>
                  <a:lnTo>
                    <a:pt x="845454" y="15773"/>
                  </a:lnTo>
                  <a:lnTo>
                    <a:pt x="846155" y="16123"/>
                  </a:lnTo>
                  <a:lnTo>
                    <a:pt x="846856" y="16824"/>
                  </a:lnTo>
                  <a:lnTo>
                    <a:pt x="847557" y="17526"/>
                  </a:lnTo>
                  <a:lnTo>
                    <a:pt x="848258" y="18227"/>
                  </a:lnTo>
                  <a:lnTo>
                    <a:pt x="848608" y="18928"/>
                  </a:lnTo>
                  <a:lnTo>
                    <a:pt x="849309" y="19629"/>
                  </a:lnTo>
                  <a:lnTo>
                    <a:pt x="850011" y="20330"/>
                  </a:lnTo>
                  <a:lnTo>
                    <a:pt x="850712" y="21031"/>
                  </a:lnTo>
                  <a:lnTo>
                    <a:pt x="851413" y="22082"/>
                  </a:lnTo>
                  <a:lnTo>
                    <a:pt x="852114" y="22783"/>
                  </a:lnTo>
                  <a:lnTo>
                    <a:pt x="852815" y="23484"/>
                  </a:lnTo>
                  <a:lnTo>
                    <a:pt x="853165" y="24185"/>
                  </a:lnTo>
                  <a:lnTo>
                    <a:pt x="853866" y="25237"/>
                  </a:lnTo>
                  <a:lnTo>
                    <a:pt x="854567" y="25938"/>
                  </a:lnTo>
                  <a:lnTo>
                    <a:pt x="855268" y="26639"/>
                  </a:lnTo>
                  <a:lnTo>
                    <a:pt x="855969" y="27691"/>
                  </a:lnTo>
                  <a:lnTo>
                    <a:pt x="856670" y="28392"/>
                  </a:lnTo>
                  <a:lnTo>
                    <a:pt x="857371" y="29443"/>
                  </a:lnTo>
                  <a:lnTo>
                    <a:pt x="857722" y="30144"/>
                  </a:lnTo>
                  <a:lnTo>
                    <a:pt x="858423" y="31196"/>
                  </a:lnTo>
                  <a:lnTo>
                    <a:pt x="859124" y="31897"/>
                  </a:lnTo>
                  <a:lnTo>
                    <a:pt x="859825" y="32948"/>
                  </a:lnTo>
                  <a:lnTo>
                    <a:pt x="860526" y="34000"/>
                  </a:lnTo>
                  <a:lnTo>
                    <a:pt x="861227" y="34701"/>
                  </a:lnTo>
                  <a:lnTo>
                    <a:pt x="861928" y="35753"/>
                  </a:lnTo>
                  <a:lnTo>
                    <a:pt x="862279" y="36804"/>
                  </a:lnTo>
                  <a:lnTo>
                    <a:pt x="862980" y="37856"/>
                  </a:lnTo>
                  <a:lnTo>
                    <a:pt x="863681" y="38557"/>
                  </a:lnTo>
                  <a:lnTo>
                    <a:pt x="864382" y="39608"/>
                  </a:lnTo>
                  <a:lnTo>
                    <a:pt x="865083" y="40660"/>
                  </a:lnTo>
                  <a:lnTo>
                    <a:pt x="865784" y="41711"/>
                  </a:lnTo>
                  <a:lnTo>
                    <a:pt x="866485" y="42763"/>
                  </a:lnTo>
                  <a:lnTo>
                    <a:pt x="866835" y="43815"/>
                  </a:lnTo>
                  <a:lnTo>
                    <a:pt x="867537" y="44866"/>
                  </a:lnTo>
                  <a:lnTo>
                    <a:pt x="868238" y="45918"/>
                  </a:lnTo>
                  <a:lnTo>
                    <a:pt x="868939" y="46969"/>
                  </a:lnTo>
                  <a:lnTo>
                    <a:pt x="869640" y="48371"/>
                  </a:lnTo>
                  <a:lnTo>
                    <a:pt x="870341" y="49423"/>
                  </a:lnTo>
                  <a:lnTo>
                    <a:pt x="871042" y="50474"/>
                  </a:lnTo>
                  <a:lnTo>
                    <a:pt x="871743" y="51526"/>
                  </a:lnTo>
                  <a:lnTo>
                    <a:pt x="872093" y="52578"/>
                  </a:lnTo>
                  <a:lnTo>
                    <a:pt x="872794" y="53980"/>
                  </a:lnTo>
                  <a:lnTo>
                    <a:pt x="873495" y="55031"/>
                  </a:lnTo>
                  <a:lnTo>
                    <a:pt x="874196" y="56433"/>
                  </a:lnTo>
                  <a:lnTo>
                    <a:pt x="874897" y="57485"/>
                  </a:lnTo>
                  <a:lnTo>
                    <a:pt x="875598" y="58536"/>
                  </a:lnTo>
                  <a:lnTo>
                    <a:pt x="876300" y="59938"/>
                  </a:lnTo>
                  <a:lnTo>
                    <a:pt x="876650" y="60990"/>
                  </a:lnTo>
                  <a:lnTo>
                    <a:pt x="877351" y="62392"/>
                  </a:lnTo>
                  <a:lnTo>
                    <a:pt x="878052" y="63444"/>
                  </a:lnTo>
                  <a:lnTo>
                    <a:pt x="878753" y="64846"/>
                  </a:lnTo>
                  <a:lnTo>
                    <a:pt x="879454" y="66248"/>
                  </a:lnTo>
                  <a:lnTo>
                    <a:pt x="880155" y="67299"/>
                  </a:lnTo>
                  <a:lnTo>
                    <a:pt x="880856" y="68701"/>
                  </a:lnTo>
                  <a:lnTo>
                    <a:pt x="881207" y="70104"/>
                  </a:lnTo>
                  <a:lnTo>
                    <a:pt x="881908" y="71506"/>
                  </a:lnTo>
                  <a:lnTo>
                    <a:pt x="882609" y="72557"/>
                  </a:lnTo>
                  <a:lnTo>
                    <a:pt x="883310" y="73959"/>
                  </a:lnTo>
                  <a:lnTo>
                    <a:pt x="884011" y="75361"/>
                  </a:lnTo>
                  <a:lnTo>
                    <a:pt x="884712" y="76763"/>
                  </a:lnTo>
                  <a:lnTo>
                    <a:pt x="885413" y="78165"/>
                  </a:lnTo>
                  <a:lnTo>
                    <a:pt x="885764" y="79568"/>
                  </a:lnTo>
                  <a:lnTo>
                    <a:pt x="886465" y="80970"/>
                  </a:lnTo>
                  <a:lnTo>
                    <a:pt x="887166" y="82372"/>
                  </a:lnTo>
                  <a:lnTo>
                    <a:pt x="887867" y="83774"/>
                  </a:lnTo>
                  <a:lnTo>
                    <a:pt x="888568" y="85176"/>
                  </a:lnTo>
                  <a:lnTo>
                    <a:pt x="889269" y="86578"/>
                  </a:lnTo>
                  <a:lnTo>
                    <a:pt x="889970" y="87980"/>
                  </a:lnTo>
                  <a:lnTo>
                    <a:pt x="890320" y="89382"/>
                  </a:lnTo>
                  <a:lnTo>
                    <a:pt x="891021" y="90784"/>
                  </a:lnTo>
                  <a:lnTo>
                    <a:pt x="891722" y="92537"/>
                  </a:lnTo>
                  <a:lnTo>
                    <a:pt x="894877" y="99898"/>
                  </a:lnTo>
                  <a:lnTo>
                    <a:pt x="895578" y="101650"/>
                  </a:lnTo>
                  <a:lnTo>
                    <a:pt x="896279" y="103052"/>
                  </a:lnTo>
                  <a:lnTo>
                    <a:pt x="896980" y="104454"/>
                  </a:lnTo>
                  <a:lnTo>
                    <a:pt x="897681" y="106207"/>
                  </a:lnTo>
                  <a:lnTo>
                    <a:pt x="898382" y="107609"/>
                  </a:lnTo>
                  <a:lnTo>
                    <a:pt x="899083" y="109362"/>
                  </a:lnTo>
                  <a:lnTo>
                    <a:pt x="899434" y="110764"/>
                  </a:lnTo>
                  <a:lnTo>
                    <a:pt x="900135" y="112516"/>
                  </a:lnTo>
                  <a:lnTo>
                    <a:pt x="900836" y="114269"/>
                  </a:lnTo>
                  <a:lnTo>
                    <a:pt x="901537" y="115671"/>
                  </a:lnTo>
                  <a:lnTo>
                    <a:pt x="902238" y="117424"/>
                  </a:lnTo>
                  <a:lnTo>
                    <a:pt x="902939" y="119176"/>
                  </a:lnTo>
                  <a:lnTo>
                    <a:pt x="903640" y="120578"/>
                  </a:lnTo>
                  <a:lnTo>
                    <a:pt x="904341" y="122331"/>
                  </a:lnTo>
                  <a:lnTo>
                    <a:pt x="904692" y="124084"/>
                  </a:lnTo>
                  <a:lnTo>
                    <a:pt x="905393" y="125836"/>
                  </a:lnTo>
                  <a:lnTo>
                    <a:pt x="906094" y="127238"/>
                  </a:lnTo>
                  <a:lnTo>
                    <a:pt x="906795" y="128991"/>
                  </a:lnTo>
                  <a:lnTo>
                    <a:pt x="907496" y="130743"/>
                  </a:lnTo>
                  <a:lnTo>
                    <a:pt x="908197" y="132496"/>
                  </a:lnTo>
                  <a:lnTo>
                    <a:pt x="908898" y="134249"/>
                  </a:lnTo>
                  <a:lnTo>
                    <a:pt x="909248" y="136001"/>
                  </a:lnTo>
                  <a:lnTo>
                    <a:pt x="909949" y="137754"/>
                  </a:lnTo>
                  <a:lnTo>
                    <a:pt x="910650" y="139506"/>
                  </a:lnTo>
                  <a:lnTo>
                    <a:pt x="911352" y="141259"/>
                  </a:lnTo>
                  <a:lnTo>
                    <a:pt x="912053" y="143012"/>
                  </a:lnTo>
                  <a:lnTo>
                    <a:pt x="912754" y="144764"/>
                  </a:lnTo>
                  <a:lnTo>
                    <a:pt x="913455" y="146517"/>
                  </a:lnTo>
                  <a:lnTo>
                    <a:pt x="913805" y="148269"/>
                  </a:lnTo>
                  <a:lnTo>
                    <a:pt x="914506" y="150022"/>
                  </a:lnTo>
                  <a:lnTo>
                    <a:pt x="915207" y="151775"/>
                  </a:lnTo>
                  <a:lnTo>
                    <a:pt x="915908" y="153527"/>
                  </a:lnTo>
                  <a:lnTo>
                    <a:pt x="916609" y="155280"/>
                  </a:lnTo>
                  <a:lnTo>
                    <a:pt x="917310" y="157383"/>
                  </a:lnTo>
                  <a:lnTo>
                    <a:pt x="918011" y="159136"/>
                  </a:lnTo>
                  <a:lnTo>
                    <a:pt x="918362" y="160888"/>
                  </a:lnTo>
                  <a:lnTo>
                    <a:pt x="919063" y="162641"/>
                  </a:lnTo>
                  <a:lnTo>
                    <a:pt x="919764" y="164744"/>
                  </a:lnTo>
                  <a:lnTo>
                    <a:pt x="920465" y="166497"/>
                  </a:lnTo>
                  <a:lnTo>
                    <a:pt x="921166" y="168249"/>
                  </a:lnTo>
                  <a:lnTo>
                    <a:pt x="921867" y="170352"/>
                  </a:lnTo>
                  <a:lnTo>
                    <a:pt x="922568" y="172105"/>
                  </a:lnTo>
                  <a:lnTo>
                    <a:pt x="922919" y="173857"/>
                  </a:lnTo>
                  <a:lnTo>
                    <a:pt x="923620" y="175961"/>
                  </a:lnTo>
                  <a:lnTo>
                    <a:pt x="924321" y="177713"/>
                  </a:lnTo>
                  <a:lnTo>
                    <a:pt x="925022" y="179816"/>
                  </a:lnTo>
                  <a:lnTo>
                    <a:pt x="925723" y="181569"/>
                  </a:lnTo>
                  <a:lnTo>
                    <a:pt x="926424" y="183321"/>
                  </a:lnTo>
                  <a:lnTo>
                    <a:pt x="927125" y="185425"/>
                  </a:lnTo>
                  <a:lnTo>
                    <a:pt x="927475" y="187528"/>
                  </a:lnTo>
                  <a:lnTo>
                    <a:pt x="928176" y="189280"/>
                  </a:lnTo>
                  <a:lnTo>
                    <a:pt x="928878" y="191383"/>
                  </a:lnTo>
                  <a:lnTo>
                    <a:pt x="929579" y="193136"/>
                  </a:lnTo>
                  <a:lnTo>
                    <a:pt x="930280" y="195239"/>
                  </a:lnTo>
                  <a:lnTo>
                    <a:pt x="930981" y="196992"/>
                  </a:lnTo>
                  <a:lnTo>
                    <a:pt x="931682" y="199095"/>
                  </a:lnTo>
                  <a:lnTo>
                    <a:pt x="932032" y="201198"/>
                  </a:lnTo>
                  <a:lnTo>
                    <a:pt x="932733" y="202951"/>
                  </a:lnTo>
                  <a:lnTo>
                    <a:pt x="933434" y="205054"/>
                  </a:lnTo>
                  <a:lnTo>
                    <a:pt x="934135" y="207157"/>
                  </a:lnTo>
                  <a:lnTo>
                    <a:pt x="934836" y="208909"/>
                  </a:lnTo>
                  <a:lnTo>
                    <a:pt x="935537" y="211013"/>
                  </a:lnTo>
                  <a:lnTo>
                    <a:pt x="936238" y="213116"/>
                  </a:lnTo>
                  <a:lnTo>
                    <a:pt x="936939" y="214868"/>
                  </a:lnTo>
                  <a:lnTo>
                    <a:pt x="937290" y="216971"/>
                  </a:lnTo>
                  <a:lnTo>
                    <a:pt x="937991" y="219075"/>
                  </a:lnTo>
                  <a:lnTo>
                    <a:pt x="938692" y="221178"/>
                  </a:lnTo>
                  <a:lnTo>
                    <a:pt x="939393" y="223281"/>
                  </a:lnTo>
                  <a:lnTo>
                    <a:pt x="940094" y="225033"/>
                  </a:lnTo>
                  <a:lnTo>
                    <a:pt x="940795" y="227136"/>
                  </a:lnTo>
                  <a:lnTo>
                    <a:pt x="941496" y="229240"/>
                  </a:lnTo>
                  <a:lnTo>
                    <a:pt x="941847" y="231343"/>
                  </a:lnTo>
                  <a:lnTo>
                    <a:pt x="942548" y="233446"/>
                  </a:lnTo>
                  <a:lnTo>
                    <a:pt x="943249" y="235549"/>
                  </a:lnTo>
                  <a:lnTo>
                    <a:pt x="943950" y="237652"/>
                  </a:lnTo>
                  <a:lnTo>
                    <a:pt x="944651" y="239755"/>
                  </a:lnTo>
                  <a:lnTo>
                    <a:pt x="945352" y="241508"/>
                  </a:lnTo>
                  <a:lnTo>
                    <a:pt x="946053" y="243611"/>
                  </a:lnTo>
                  <a:lnTo>
                    <a:pt x="946404" y="245714"/>
                  </a:lnTo>
                  <a:lnTo>
                    <a:pt x="947105" y="247817"/>
                  </a:lnTo>
                  <a:lnTo>
                    <a:pt x="947806" y="249920"/>
                  </a:lnTo>
                  <a:lnTo>
                    <a:pt x="948507" y="252023"/>
                  </a:lnTo>
                  <a:lnTo>
                    <a:pt x="949208" y="254127"/>
                  </a:lnTo>
                  <a:lnTo>
                    <a:pt x="949909" y="256230"/>
                  </a:lnTo>
                  <a:lnTo>
                    <a:pt x="950610" y="258333"/>
                  </a:lnTo>
                  <a:lnTo>
                    <a:pt x="950960" y="260436"/>
                  </a:lnTo>
                  <a:lnTo>
                    <a:pt x="951661" y="262539"/>
                  </a:lnTo>
                  <a:lnTo>
                    <a:pt x="952362" y="264642"/>
                  </a:lnTo>
                  <a:lnTo>
                    <a:pt x="953063" y="266745"/>
                  </a:lnTo>
                  <a:lnTo>
                    <a:pt x="953764" y="268848"/>
                  </a:lnTo>
                  <a:lnTo>
                    <a:pt x="954465" y="270951"/>
                  </a:lnTo>
                  <a:lnTo>
                    <a:pt x="955167" y="273405"/>
                  </a:lnTo>
                  <a:lnTo>
                    <a:pt x="955517" y="275508"/>
                  </a:lnTo>
                  <a:lnTo>
                    <a:pt x="956218" y="277611"/>
                  </a:lnTo>
                  <a:lnTo>
                    <a:pt x="956919" y="279714"/>
                  </a:lnTo>
                  <a:lnTo>
                    <a:pt x="957620" y="281818"/>
                  </a:lnTo>
                  <a:lnTo>
                    <a:pt x="958321" y="283921"/>
                  </a:lnTo>
                  <a:lnTo>
                    <a:pt x="959022" y="286024"/>
                  </a:lnTo>
                  <a:lnTo>
                    <a:pt x="959723" y="288127"/>
                  </a:lnTo>
                  <a:lnTo>
                    <a:pt x="960074" y="290230"/>
                  </a:lnTo>
                  <a:lnTo>
                    <a:pt x="960775" y="292684"/>
                  </a:lnTo>
                  <a:lnTo>
                    <a:pt x="961476" y="294787"/>
                  </a:lnTo>
                  <a:lnTo>
                    <a:pt x="962177" y="296890"/>
                  </a:lnTo>
                  <a:lnTo>
                    <a:pt x="962878" y="298992"/>
                  </a:lnTo>
                  <a:lnTo>
                    <a:pt x="963579" y="301096"/>
                  </a:lnTo>
                  <a:lnTo>
                    <a:pt x="964280" y="303200"/>
                  </a:lnTo>
                  <a:lnTo>
                    <a:pt x="964631" y="305654"/>
                  </a:lnTo>
                  <a:lnTo>
                    <a:pt x="965332" y="307755"/>
                  </a:lnTo>
                  <a:lnTo>
                    <a:pt x="966033" y="309859"/>
                  </a:lnTo>
                  <a:lnTo>
                    <a:pt x="966734" y="311963"/>
                  </a:lnTo>
                  <a:lnTo>
                    <a:pt x="967435" y="314065"/>
                  </a:lnTo>
                  <a:lnTo>
                    <a:pt x="968136" y="316169"/>
                  </a:lnTo>
                  <a:lnTo>
                    <a:pt x="968837" y="318622"/>
                  </a:lnTo>
                  <a:lnTo>
                    <a:pt x="969538" y="320726"/>
                  </a:lnTo>
                  <a:lnTo>
                    <a:pt x="969888" y="322828"/>
                  </a:lnTo>
                  <a:lnTo>
                    <a:pt x="970589" y="324932"/>
                  </a:lnTo>
                  <a:lnTo>
                    <a:pt x="971290" y="327033"/>
                  </a:lnTo>
                  <a:lnTo>
                    <a:pt x="971991" y="329489"/>
                  </a:lnTo>
                  <a:lnTo>
                    <a:pt x="972693" y="331591"/>
                  </a:lnTo>
                  <a:lnTo>
                    <a:pt x="973394" y="333695"/>
                  </a:lnTo>
                  <a:lnTo>
                    <a:pt x="974095" y="335796"/>
                  </a:lnTo>
                  <a:lnTo>
                    <a:pt x="974445" y="338252"/>
                  </a:lnTo>
                  <a:lnTo>
                    <a:pt x="975146" y="340354"/>
                  </a:lnTo>
                  <a:lnTo>
                    <a:pt x="975847" y="342458"/>
                  </a:lnTo>
                  <a:lnTo>
                    <a:pt x="976548" y="344559"/>
                  </a:lnTo>
                  <a:lnTo>
                    <a:pt x="977249" y="346664"/>
                  </a:lnTo>
                  <a:lnTo>
                    <a:pt x="977950" y="349117"/>
                  </a:lnTo>
                  <a:lnTo>
                    <a:pt x="978651" y="351221"/>
                  </a:lnTo>
                  <a:lnTo>
                    <a:pt x="979002" y="353322"/>
                  </a:lnTo>
                  <a:lnTo>
                    <a:pt x="979703" y="355427"/>
                  </a:lnTo>
                  <a:lnTo>
                    <a:pt x="980404" y="357880"/>
                  </a:lnTo>
                  <a:lnTo>
                    <a:pt x="981105" y="359984"/>
                  </a:lnTo>
                  <a:lnTo>
                    <a:pt x="981806" y="362085"/>
                  </a:lnTo>
                  <a:lnTo>
                    <a:pt x="982507" y="364190"/>
                  </a:lnTo>
                  <a:lnTo>
                    <a:pt x="983208" y="366294"/>
                  </a:lnTo>
                  <a:lnTo>
                    <a:pt x="983559" y="368747"/>
                  </a:lnTo>
                  <a:lnTo>
                    <a:pt x="984260" y="370848"/>
                  </a:lnTo>
                  <a:lnTo>
                    <a:pt x="984961" y="372953"/>
                  </a:lnTo>
                  <a:lnTo>
                    <a:pt x="985662" y="375057"/>
                  </a:lnTo>
                  <a:lnTo>
                    <a:pt x="986363" y="377158"/>
                  </a:lnTo>
                  <a:lnTo>
                    <a:pt x="987064" y="379611"/>
                  </a:lnTo>
                  <a:lnTo>
                    <a:pt x="987765" y="381716"/>
                  </a:lnTo>
                  <a:lnTo>
                    <a:pt x="988115" y="383820"/>
                  </a:lnTo>
                  <a:lnTo>
                    <a:pt x="988816" y="385921"/>
                  </a:lnTo>
                  <a:lnTo>
                    <a:pt x="989517" y="388026"/>
                  </a:lnTo>
                  <a:lnTo>
                    <a:pt x="990219" y="390479"/>
                  </a:lnTo>
                  <a:lnTo>
                    <a:pt x="990920" y="392583"/>
                  </a:lnTo>
                  <a:lnTo>
                    <a:pt x="991621" y="394684"/>
                  </a:lnTo>
                  <a:lnTo>
                    <a:pt x="992322" y="396789"/>
                  </a:lnTo>
                  <a:lnTo>
                    <a:pt x="992672" y="398890"/>
                  </a:lnTo>
                  <a:lnTo>
                    <a:pt x="993373" y="400994"/>
                  </a:lnTo>
                  <a:lnTo>
                    <a:pt x="994074" y="403099"/>
                  </a:lnTo>
                  <a:lnTo>
                    <a:pt x="994775" y="405552"/>
                  </a:lnTo>
                  <a:lnTo>
                    <a:pt x="995476" y="407653"/>
                  </a:lnTo>
                  <a:lnTo>
                    <a:pt x="996177" y="409757"/>
                  </a:lnTo>
                  <a:lnTo>
                    <a:pt x="996878" y="411862"/>
                  </a:lnTo>
                  <a:lnTo>
                    <a:pt x="997229" y="413963"/>
                  </a:lnTo>
                  <a:lnTo>
                    <a:pt x="997930" y="416067"/>
                  </a:lnTo>
                  <a:lnTo>
                    <a:pt x="998631" y="418169"/>
                  </a:lnTo>
                  <a:lnTo>
                    <a:pt x="999332" y="420273"/>
                  </a:lnTo>
                  <a:lnTo>
                    <a:pt x="1000033" y="422377"/>
                  </a:lnTo>
                  <a:lnTo>
                    <a:pt x="1000734" y="424479"/>
                  </a:lnTo>
                  <a:lnTo>
                    <a:pt x="1001435" y="426932"/>
                  </a:lnTo>
                  <a:lnTo>
                    <a:pt x="1002136" y="429036"/>
                  </a:lnTo>
                  <a:lnTo>
                    <a:pt x="1002487" y="431140"/>
                  </a:lnTo>
                  <a:lnTo>
                    <a:pt x="1003188" y="433242"/>
                  </a:lnTo>
                  <a:lnTo>
                    <a:pt x="1003889" y="435346"/>
                  </a:lnTo>
                  <a:lnTo>
                    <a:pt x="1004590" y="437447"/>
                  </a:lnTo>
                  <a:lnTo>
                    <a:pt x="1005291" y="439552"/>
                  </a:lnTo>
                  <a:lnTo>
                    <a:pt x="1005992" y="441656"/>
                  </a:lnTo>
                  <a:lnTo>
                    <a:pt x="1006693" y="443757"/>
                  </a:lnTo>
                  <a:lnTo>
                    <a:pt x="1007043" y="445862"/>
                  </a:lnTo>
                  <a:lnTo>
                    <a:pt x="1007745" y="447963"/>
                  </a:lnTo>
                  <a:lnTo>
                    <a:pt x="1008446" y="450067"/>
                  </a:lnTo>
                  <a:lnTo>
                    <a:pt x="1009147" y="451820"/>
                  </a:lnTo>
                  <a:lnTo>
                    <a:pt x="1009848" y="453924"/>
                  </a:lnTo>
                  <a:lnTo>
                    <a:pt x="1010549" y="456025"/>
                  </a:lnTo>
                  <a:lnTo>
                    <a:pt x="1011250" y="458130"/>
                  </a:lnTo>
                  <a:lnTo>
                    <a:pt x="1011600" y="460231"/>
                  </a:lnTo>
                  <a:lnTo>
                    <a:pt x="1012301" y="462335"/>
                  </a:lnTo>
                  <a:lnTo>
                    <a:pt x="1013002" y="464440"/>
                  </a:lnTo>
                  <a:lnTo>
                    <a:pt x="1013703" y="466541"/>
                  </a:lnTo>
                  <a:lnTo>
                    <a:pt x="1014404" y="468294"/>
                  </a:lnTo>
                  <a:lnTo>
                    <a:pt x="1015105" y="470398"/>
                  </a:lnTo>
                  <a:lnTo>
                    <a:pt x="1015806" y="472499"/>
                  </a:lnTo>
                  <a:lnTo>
                    <a:pt x="1016157" y="474604"/>
                  </a:lnTo>
                  <a:lnTo>
                    <a:pt x="1016858" y="476708"/>
                  </a:lnTo>
                  <a:lnTo>
                    <a:pt x="1017559" y="478460"/>
                  </a:lnTo>
                  <a:lnTo>
                    <a:pt x="1018260" y="480562"/>
                  </a:lnTo>
                  <a:lnTo>
                    <a:pt x="1018961" y="482666"/>
                  </a:lnTo>
                  <a:lnTo>
                    <a:pt x="1019662" y="484767"/>
                  </a:lnTo>
                  <a:lnTo>
                    <a:pt x="1020363" y="486520"/>
                  </a:lnTo>
                  <a:lnTo>
                    <a:pt x="1020714" y="488624"/>
                  </a:lnTo>
                  <a:lnTo>
                    <a:pt x="1021415" y="490729"/>
                  </a:lnTo>
                  <a:lnTo>
                    <a:pt x="1022116" y="492481"/>
                  </a:lnTo>
                  <a:lnTo>
                    <a:pt x="1022817" y="494583"/>
                  </a:lnTo>
                  <a:lnTo>
                    <a:pt x="1023518" y="496687"/>
                  </a:lnTo>
                  <a:lnTo>
                    <a:pt x="1024219" y="498440"/>
                  </a:lnTo>
                  <a:lnTo>
                    <a:pt x="1024920" y="500541"/>
                  </a:lnTo>
                  <a:lnTo>
                    <a:pt x="1025271" y="502293"/>
                  </a:lnTo>
                  <a:lnTo>
                    <a:pt x="1025972" y="504398"/>
                  </a:lnTo>
                  <a:lnTo>
                    <a:pt x="1026673" y="506150"/>
                  </a:lnTo>
                  <a:lnTo>
                    <a:pt x="1027374" y="508255"/>
                  </a:lnTo>
                  <a:lnTo>
                    <a:pt x="1028075" y="510007"/>
                  </a:lnTo>
                  <a:lnTo>
                    <a:pt x="1028776" y="512109"/>
                  </a:lnTo>
                  <a:lnTo>
                    <a:pt x="1029477" y="513861"/>
                  </a:lnTo>
                  <a:lnTo>
                    <a:pt x="1029827" y="515966"/>
                  </a:lnTo>
                  <a:lnTo>
                    <a:pt x="1030528" y="517718"/>
                  </a:lnTo>
                  <a:lnTo>
                    <a:pt x="1031229" y="519819"/>
                  </a:lnTo>
                  <a:lnTo>
                    <a:pt x="1031930" y="521572"/>
                  </a:lnTo>
                  <a:lnTo>
                    <a:pt x="1032631" y="523325"/>
                  </a:lnTo>
                  <a:lnTo>
                    <a:pt x="1033332" y="525429"/>
                  </a:lnTo>
                  <a:lnTo>
                    <a:pt x="1034034" y="527182"/>
                  </a:lnTo>
                  <a:lnTo>
                    <a:pt x="1034735" y="528934"/>
                  </a:lnTo>
                  <a:lnTo>
                    <a:pt x="1035085" y="531038"/>
                  </a:lnTo>
                  <a:lnTo>
                    <a:pt x="1035786" y="532791"/>
                  </a:lnTo>
                  <a:lnTo>
                    <a:pt x="1036487" y="534544"/>
                  </a:lnTo>
                  <a:lnTo>
                    <a:pt x="1037188" y="536296"/>
                  </a:lnTo>
                  <a:lnTo>
                    <a:pt x="1037889" y="538398"/>
                  </a:lnTo>
                  <a:lnTo>
                    <a:pt x="1038590" y="540150"/>
                  </a:lnTo>
                  <a:lnTo>
                    <a:pt x="1039291" y="541903"/>
                  </a:lnTo>
                  <a:lnTo>
                    <a:pt x="1039642" y="543655"/>
                  </a:lnTo>
                  <a:lnTo>
                    <a:pt x="1040343" y="545408"/>
                  </a:lnTo>
                  <a:lnTo>
                    <a:pt x="1041044" y="547161"/>
                  </a:lnTo>
                  <a:lnTo>
                    <a:pt x="1041745" y="548913"/>
                  </a:lnTo>
                  <a:lnTo>
                    <a:pt x="1042446" y="550666"/>
                  </a:lnTo>
                  <a:lnTo>
                    <a:pt x="1043147" y="552418"/>
                  </a:lnTo>
                  <a:lnTo>
                    <a:pt x="1043848" y="554171"/>
                  </a:lnTo>
                  <a:lnTo>
                    <a:pt x="1044199" y="555924"/>
                  </a:lnTo>
                  <a:lnTo>
                    <a:pt x="1044900" y="557676"/>
                  </a:lnTo>
                  <a:lnTo>
                    <a:pt x="1045601" y="559429"/>
                  </a:lnTo>
                  <a:lnTo>
                    <a:pt x="1046302" y="561181"/>
                  </a:lnTo>
                  <a:lnTo>
                    <a:pt x="1047003" y="562934"/>
                  </a:lnTo>
                  <a:lnTo>
                    <a:pt x="1047704" y="564687"/>
                  </a:lnTo>
                  <a:lnTo>
                    <a:pt x="1048405" y="566439"/>
                  </a:lnTo>
                  <a:lnTo>
                    <a:pt x="1048755" y="568192"/>
                  </a:lnTo>
                  <a:lnTo>
                    <a:pt x="1049456" y="569596"/>
                  </a:lnTo>
                  <a:lnTo>
                    <a:pt x="1050157" y="571348"/>
                  </a:lnTo>
                  <a:lnTo>
                    <a:pt x="1050858" y="573101"/>
                  </a:lnTo>
                  <a:lnTo>
                    <a:pt x="1051560" y="574853"/>
                  </a:lnTo>
                  <a:lnTo>
                    <a:pt x="1052261" y="576254"/>
                  </a:lnTo>
                  <a:lnTo>
                    <a:pt x="1052962" y="578007"/>
                  </a:lnTo>
                  <a:lnTo>
                    <a:pt x="1053312" y="579760"/>
                  </a:lnTo>
                  <a:lnTo>
                    <a:pt x="1054013" y="581160"/>
                  </a:lnTo>
                  <a:lnTo>
                    <a:pt x="1054714" y="582913"/>
                  </a:lnTo>
                  <a:lnTo>
                    <a:pt x="1055415" y="584317"/>
                  </a:lnTo>
                  <a:lnTo>
                    <a:pt x="1056116" y="586070"/>
                  </a:lnTo>
                  <a:lnTo>
                    <a:pt x="1056817" y="587470"/>
                  </a:lnTo>
                  <a:lnTo>
                    <a:pt x="1057518" y="589223"/>
                  </a:lnTo>
                  <a:lnTo>
                    <a:pt x="1057869" y="590627"/>
                  </a:lnTo>
                  <a:lnTo>
                    <a:pt x="1058570" y="592379"/>
                  </a:lnTo>
                  <a:lnTo>
                    <a:pt x="1059271" y="593780"/>
                  </a:lnTo>
                  <a:lnTo>
                    <a:pt x="1059972" y="595181"/>
                  </a:lnTo>
                  <a:lnTo>
                    <a:pt x="1060673" y="596934"/>
                  </a:lnTo>
                  <a:lnTo>
                    <a:pt x="1061374" y="598338"/>
                  </a:lnTo>
                  <a:lnTo>
                    <a:pt x="1062075" y="599739"/>
                  </a:lnTo>
                  <a:lnTo>
                    <a:pt x="1062426" y="601491"/>
                  </a:lnTo>
                  <a:lnTo>
                    <a:pt x="1063127" y="602895"/>
                  </a:lnTo>
                  <a:lnTo>
                    <a:pt x="1063828" y="604296"/>
                  </a:lnTo>
                  <a:lnTo>
                    <a:pt x="1064529" y="605697"/>
                  </a:lnTo>
                  <a:lnTo>
                    <a:pt x="1065230" y="607101"/>
                  </a:lnTo>
                  <a:lnTo>
                    <a:pt x="1065931" y="608502"/>
                  </a:lnTo>
                  <a:lnTo>
                    <a:pt x="1066632" y="609905"/>
                  </a:lnTo>
                  <a:lnTo>
                    <a:pt x="1067333" y="611306"/>
                  </a:lnTo>
                  <a:lnTo>
                    <a:pt x="1067683" y="612707"/>
                  </a:lnTo>
                  <a:lnTo>
                    <a:pt x="1068384" y="614111"/>
                  </a:lnTo>
                  <a:lnTo>
                    <a:pt x="1069086" y="615512"/>
                  </a:lnTo>
                  <a:lnTo>
                    <a:pt x="1069787" y="616916"/>
                  </a:lnTo>
                  <a:lnTo>
                    <a:pt x="1070488" y="618317"/>
                  </a:lnTo>
                  <a:lnTo>
                    <a:pt x="1071189" y="619718"/>
                  </a:lnTo>
                  <a:lnTo>
                    <a:pt x="1071890" y="621122"/>
                  </a:lnTo>
                  <a:lnTo>
                    <a:pt x="1072240" y="622522"/>
                  </a:lnTo>
                  <a:lnTo>
                    <a:pt x="1072941" y="623575"/>
                  </a:lnTo>
                  <a:lnTo>
                    <a:pt x="1073642" y="624975"/>
                  </a:lnTo>
                  <a:lnTo>
                    <a:pt x="1074343" y="626379"/>
                  </a:lnTo>
                  <a:lnTo>
                    <a:pt x="1075044" y="627780"/>
                  </a:lnTo>
                  <a:lnTo>
                    <a:pt x="1075745" y="628832"/>
                  </a:lnTo>
                  <a:lnTo>
                    <a:pt x="1076446" y="630233"/>
                  </a:lnTo>
                  <a:lnTo>
                    <a:pt x="1076797" y="631285"/>
                  </a:lnTo>
                  <a:lnTo>
                    <a:pt x="1077498" y="632689"/>
                  </a:lnTo>
                  <a:lnTo>
                    <a:pt x="1078199" y="633738"/>
                  </a:lnTo>
                  <a:lnTo>
                    <a:pt x="1078900" y="635142"/>
                  </a:lnTo>
                  <a:lnTo>
                    <a:pt x="1079601" y="636194"/>
                  </a:lnTo>
                  <a:lnTo>
                    <a:pt x="1080302" y="637595"/>
                  </a:lnTo>
                  <a:lnTo>
                    <a:pt x="1081003" y="638648"/>
                  </a:lnTo>
                  <a:lnTo>
                    <a:pt x="1081354" y="640048"/>
                  </a:lnTo>
                  <a:lnTo>
                    <a:pt x="1082055" y="641101"/>
                  </a:lnTo>
                  <a:lnTo>
                    <a:pt x="1082756" y="642153"/>
                  </a:lnTo>
                  <a:lnTo>
                    <a:pt x="1083457" y="643205"/>
                  </a:lnTo>
                  <a:lnTo>
                    <a:pt x="1084158" y="644606"/>
                  </a:lnTo>
                  <a:lnTo>
                    <a:pt x="1084859" y="645658"/>
                  </a:lnTo>
                  <a:lnTo>
                    <a:pt x="1085560" y="646710"/>
                  </a:lnTo>
                  <a:lnTo>
                    <a:pt x="1085910" y="647759"/>
                  </a:lnTo>
                  <a:lnTo>
                    <a:pt x="1086612" y="648811"/>
                  </a:lnTo>
                  <a:lnTo>
                    <a:pt x="1087313" y="649864"/>
                  </a:lnTo>
                  <a:lnTo>
                    <a:pt x="1088014" y="650916"/>
                  </a:lnTo>
                  <a:lnTo>
                    <a:pt x="1088715" y="651968"/>
                  </a:lnTo>
                  <a:lnTo>
                    <a:pt x="1089416" y="653017"/>
                  </a:lnTo>
                  <a:lnTo>
                    <a:pt x="1090117" y="654069"/>
                  </a:lnTo>
                  <a:lnTo>
                    <a:pt x="1090467" y="655121"/>
                  </a:lnTo>
                  <a:lnTo>
                    <a:pt x="1091168" y="656174"/>
                  </a:lnTo>
                  <a:lnTo>
                    <a:pt x="1091869" y="657226"/>
                  </a:lnTo>
                  <a:lnTo>
                    <a:pt x="1092570" y="657926"/>
                  </a:lnTo>
                  <a:lnTo>
                    <a:pt x="1093271" y="658978"/>
                  </a:lnTo>
                  <a:lnTo>
                    <a:pt x="1093972" y="660027"/>
                  </a:lnTo>
                  <a:lnTo>
                    <a:pt x="1094673" y="661080"/>
                  </a:lnTo>
                  <a:lnTo>
                    <a:pt x="1095024" y="661780"/>
                  </a:lnTo>
                  <a:lnTo>
                    <a:pt x="1095725" y="662832"/>
                  </a:lnTo>
                  <a:lnTo>
                    <a:pt x="1096426" y="663533"/>
                  </a:lnTo>
                  <a:lnTo>
                    <a:pt x="1097127" y="664585"/>
                  </a:lnTo>
                  <a:lnTo>
                    <a:pt x="1097828" y="665285"/>
                  </a:lnTo>
                  <a:lnTo>
                    <a:pt x="1098529" y="666337"/>
                  </a:lnTo>
                  <a:lnTo>
                    <a:pt x="1099230" y="667038"/>
                  </a:lnTo>
                  <a:lnTo>
                    <a:pt x="1099931" y="668090"/>
                  </a:lnTo>
                  <a:lnTo>
                    <a:pt x="1100282" y="668790"/>
                  </a:lnTo>
                  <a:lnTo>
                    <a:pt x="1100983" y="669494"/>
                  </a:lnTo>
                  <a:lnTo>
                    <a:pt x="1101684" y="670543"/>
                  </a:lnTo>
                  <a:lnTo>
                    <a:pt x="1102385" y="671246"/>
                  </a:lnTo>
                  <a:lnTo>
                    <a:pt x="1103086" y="671947"/>
                  </a:lnTo>
                  <a:lnTo>
                    <a:pt x="1103787" y="672647"/>
                  </a:lnTo>
                  <a:lnTo>
                    <a:pt x="1104488" y="673348"/>
                  </a:lnTo>
                  <a:lnTo>
                    <a:pt x="1104839" y="674048"/>
                  </a:lnTo>
                  <a:lnTo>
                    <a:pt x="1105540" y="674752"/>
                  </a:lnTo>
                  <a:lnTo>
                    <a:pt x="1106241" y="675452"/>
                  </a:lnTo>
                  <a:lnTo>
                    <a:pt x="1106942" y="676153"/>
                  </a:lnTo>
                  <a:lnTo>
                    <a:pt x="1107643" y="676853"/>
                  </a:lnTo>
                  <a:lnTo>
                    <a:pt x="1108344" y="677553"/>
                  </a:lnTo>
                  <a:lnTo>
                    <a:pt x="1109045" y="678257"/>
                  </a:lnTo>
                  <a:lnTo>
                    <a:pt x="1109395" y="678957"/>
                  </a:lnTo>
                  <a:lnTo>
                    <a:pt x="1110096" y="679658"/>
                  </a:lnTo>
                  <a:lnTo>
                    <a:pt x="1110797" y="680358"/>
                  </a:lnTo>
                  <a:lnTo>
                    <a:pt x="1111498" y="680710"/>
                  </a:lnTo>
                  <a:lnTo>
                    <a:pt x="1112199" y="681410"/>
                  </a:lnTo>
                  <a:lnTo>
                    <a:pt x="1112901" y="682111"/>
                  </a:lnTo>
                  <a:lnTo>
                    <a:pt x="1113602" y="682463"/>
                  </a:lnTo>
                  <a:lnTo>
                    <a:pt x="1113952" y="683163"/>
                  </a:lnTo>
                  <a:lnTo>
                    <a:pt x="1114653" y="683515"/>
                  </a:lnTo>
                  <a:lnTo>
                    <a:pt x="1115354" y="684215"/>
                  </a:lnTo>
                  <a:lnTo>
                    <a:pt x="1116055" y="684564"/>
                  </a:lnTo>
                  <a:lnTo>
                    <a:pt x="1116756" y="685267"/>
                  </a:lnTo>
                  <a:lnTo>
                    <a:pt x="1117457" y="685616"/>
                  </a:lnTo>
                  <a:lnTo>
                    <a:pt x="1118158" y="685968"/>
                  </a:lnTo>
                  <a:lnTo>
                    <a:pt x="1118509" y="686668"/>
                  </a:lnTo>
                  <a:lnTo>
                    <a:pt x="1119210" y="687020"/>
                  </a:lnTo>
                  <a:lnTo>
                    <a:pt x="1119911" y="687369"/>
                  </a:lnTo>
                  <a:lnTo>
                    <a:pt x="1120612" y="687720"/>
                  </a:lnTo>
                  <a:lnTo>
                    <a:pt x="1121313" y="688069"/>
                  </a:lnTo>
                  <a:lnTo>
                    <a:pt x="1122014" y="688772"/>
                  </a:lnTo>
                  <a:lnTo>
                    <a:pt x="1122715" y="689121"/>
                  </a:lnTo>
                  <a:lnTo>
                    <a:pt x="1123066" y="689473"/>
                  </a:lnTo>
                  <a:lnTo>
                    <a:pt x="1123767" y="689822"/>
                  </a:lnTo>
                  <a:lnTo>
                    <a:pt x="1124468" y="690173"/>
                  </a:lnTo>
                  <a:lnTo>
                    <a:pt x="1125169" y="690525"/>
                  </a:lnTo>
                  <a:lnTo>
                    <a:pt x="1125870" y="690525"/>
                  </a:lnTo>
                  <a:lnTo>
                    <a:pt x="1126571" y="690874"/>
                  </a:lnTo>
                  <a:lnTo>
                    <a:pt x="1127272" y="691226"/>
                  </a:lnTo>
                  <a:lnTo>
                    <a:pt x="1127622" y="691574"/>
                  </a:lnTo>
                  <a:lnTo>
                    <a:pt x="1128323" y="691926"/>
                  </a:lnTo>
                  <a:lnTo>
                    <a:pt x="1129024" y="691926"/>
                  </a:lnTo>
                  <a:lnTo>
                    <a:pt x="1129725" y="692278"/>
                  </a:lnTo>
                  <a:lnTo>
                    <a:pt x="1130427" y="692626"/>
                  </a:lnTo>
                  <a:lnTo>
                    <a:pt x="1131128" y="692626"/>
                  </a:lnTo>
                  <a:lnTo>
                    <a:pt x="1131829" y="692978"/>
                  </a:lnTo>
                  <a:lnTo>
                    <a:pt x="1132530" y="692978"/>
                  </a:lnTo>
                  <a:lnTo>
                    <a:pt x="1132880" y="693327"/>
                  </a:lnTo>
                  <a:lnTo>
                    <a:pt x="1134282" y="693327"/>
                  </a:lnTo>
                  <a:lnTo>
                    <a:pt x="1134983" y="693679"/>
                  </a:lnTo>
                  <a:lnTo>
                    <a:pt x="1137086" y="693679"/>
                  </a:lnTo>
                  <a:lnTo>
                    <a:pt x="1137437" y="694030"/>
                  </a:lnTo>
                  <a:lnTo>
                    <a:pt x="1143396" y="694030"/>
                  </a:lnTo>
                  <a:lnTo>
                    <a:pt x="1144097" y="693679"/>
                  </a:lnTo>
                  <a:lnTo>
                    <a:pt x="1145499" y="693679"/>
                  </a:lnTo>
                  <a:lnTo>
                    <a:pt x="1146200" y="693327"/>
                  </a:lnTo>
                  <a:lnTo>
                    <a:pt x="1147251" y="693327"/>
                  </a:lnTo>
                  <a:lnTo>
                    <a:pt x="1147953" y="692978"/>
                  </a:lnTo>
                  <a:lnTo>
                    <a:pt x="1148654" y="692978"/>
                  </a:lnTo>
                  <a:lnTo>
                    <a:pt x="1149355" y="692626"/>
                  </a:lnTo>
                  <a:lnTo>
                    <a:pt x="1150056" y="692626"/>
                  </a:lnTo>
                  <a:lnTo>
                    <a:pt x="1150757" y="692278"/>
                  </a:lnTo>
                  <a:lnTo>
                    <a:pt x="1151107" y="691926"/>
                  </a:lnTo>
                  <a:lnTo>
                    <a:pt x="1151808" y="691926"/>
                  </a:lnTo>
                  <a:lnTo>
                    <a:pt x="1152509" y="691574"/>
                  </a:lnTo>
                  <a:lnTo>
                    <a:pt x="1153210" y="691226"/>
                  </a:lnTo>
                  <a:lnTo>
                    <a:pt x="1153911" y="690874"/>
                  </a:lnTo>
                  <a:lnTo>
                    <a:pt x="1154612" y="690874"/>
                  </a:lnTo>
                  <a:lnTo>
                    <a:pt x="1155313" y="690525"/>
                  </a:lnTo>
                  <a:lnTo>
                    <a:pt x="1155664" y="690173"/>
                  </a:lnTo>
                  <a:lnTo>
                    <a:pt x="1156365" y="689822"/>
                  </a:lnTo>
                  <a:lnTo>
                    <a:pt x="1157066" y="689473"/>
                  </a:lnTo>
                  <a:lnTo>
                    <a:pt x="1157767" y="689121"/>
                  </a:lnTo>
                  <a:lnTo>
                    <a:pt x="1158468" y="688772"/>
                  </a:lnTo>
                  <a:lnTo>
                    <a:pt x="1159169" y="688421"/>
                  </a:lnTo>
                  <a:lnTo>
                    <a:pt x="1159870" y="688069"/>
                  </a:lnTo>
                  <a:lnTo>
                    <a:pt x="1160221" y="687369"/>
                  </a:lnTo>
                  <a:lnTo>
                    <a:pt x="1160922" y="687020"/>
                  </a:lnTo>
                  <a:lnTo>
                    <a:pt x="1161623" y="686668"/>
                  </a:lnTo>
                  <a:lnTo>
                    <a:pt x="1162324" y="686316"/>
                  </a:lnTo>
                  <a:lnTo>
                    <a:pt x="1163025" y="685616"/>
                  </a:lnTo>
                  <a:lnTo>
                    <a:pt x="1163726" y="685267"/>
                  </a:lnTo>
                  <a:lnTo>
                    <a:pt x="1164427" y="684916"/>
                  </a:lnTo>
                  <a:lnTo>
                    <a:pt x="1165128" y="684215"/>
                  </a:lnTo>
                  <a:lnTo>
                    <a:pt x="1165479" y="683863"/>
                  </a:lnTo>
                  <a:lnTo>
                    <a:pt x="1166180" y="683163"/>
                  </a:lnTo>
                  <a:lnTo>
                    <a:pt x="1166881" y="682463"/>
                  </a:lnTo>
                  <a:lnTo>
                    <a:pt x="1167582" y="682111"/>
                  </a:lnTo>
                  <a:lnTo>
                    <a:pt x="1168283" y="681410"/>
                  </a:lnTo>
                  <a:lnTo>
                    <a:pt x="1168984" y="681059"/>
                  </a:lnTo>
                  <a:lnTo>
                    <a:pt x="1169685" y="680358"/>
                  </a:lnTo>
                  <a:lnTo>
                    <a:pt x="1170035" y="679658"/>
                  </a:lnTo>
                  <a:lnTo>
                    <a:pt x="1170736" y="678957"/>
                  </a:lnTo>
                  <a:lnTo>
                    <a:pt x="1171437" y="678257"/>
                  </a:lnTo>
                  <a:lnTo>
                    <a:pt x="1172138" y="677905"/>
                  </a:lnTo>
                  <a:lnTo>
                    <a:pt x="1172839" y="677205"/>
                  </a:lnTo>
                  <a:lnTo>
                    <a:pt x="1173540" y="676504"/>
                  </a:lnTo>
                  <a:lnTo>
                    <a:pt x="1174242" y="675801"/>
                  </a:lnTo>
                  <a:lnTo>
                    <a:pt x="1174592" y="675100"/>
                  </a:lnTo>
                  <a:lnTo>
                    <a:pt x="1175293" y="674400"/>
                  </a:lnTo>
                  <a:lnTo>
                    <a:pt x="1175994" y="673700"/>
                  </a:lnTo>
                  <a:lnTo>
                    <a:pt x="1176695" y="672999"/>
                  </a:lnTo>
                  <a:lnTo>
                    <a:pt x="1177396" y="671947"/>
                  </a:lnTo>
                  <a:lnTo>
                    <a:pt x="1178097" y="671246"/>
                  </a:lnTo>
                  <a:lnTo>
                    <a:pt x="1178798" y="670543"/>
                  </a:lnTo>
                  <a:lnTo>
                    <a:pt x="1179149" y="669843"/>
                  </a:lnTo>
                  <a:lnTo>
                    <a:pt x="1179850" y="668790"/>
                  </a:lnTo>
                  <a:lnTo>
                    <a:pt x="1180551" y="668090"/>
                  </a:lnTo>
                  <a:lnTo>
                    <a:pt x="1181252" y="667390"/>
                  </a:lnTo>
                  <a:lnTo>
                    <a:pt x="1181953" y="666337"/>
                  </a:lnTo>
                  <a:lnTo>
                    <a:pt x="1182654" y="665637"/>
                  </a:lnTo>
                  <a:lnTo>
                    <a:pt x="1183355" y="664585"/>
                  </a:lnTo>
                  <a:lnTo>
                    <a:pt x="1183706" y="663884"/>
                  </a:lnTo>
                  <a:lnTo>
                    <a:pt x="1184407" y="662832"/>
                  </a:lnTo>
                  <a:lnTo>
                    <a:pt x="1185108" y="662132"/>
                  </a:lnTo>
                  <a:lnTo>
                    <a:pt x="1185809" y="661080"/>
                  </a:lnTo>
                  <a:lnTo>
                    <a:pt x="1186510" y="660027"/>
                  </a:lnTo>
                  <a:lnTo>
                    <a:pt x="1187211" y="659327"/>
                  </a:lnTo>
                  <a:lnTo>
                    <a:pt x="1187912" y="658275"/>
                  </a:lnTo>
                  <a:lnTo>
                    <a:pt x="1188262" y="657226"/>
                  </a:lnTo>
                  <a:lnTo>
                    <a:pt x="1188963" y="656174"/>
                  </a:lnTo>
                  <a:lnTo>
                    <a:pt x="1189664" y="655473"/>
                  </a:lnTo>
                  <a:lnTo>
                    <a:pt x="1190365" y="654421"/>
                  </a:lnTo>
                  <a:lnTo>
                    <a:pt x="1191066" y="653369"/>
                  </a:lnTo>
                  <a:lnTo>
                    <a:pt x="1191768" y="652317"/>
                  </a:lnTo>
                  <a:lnTo>
                    <a:pt x="1192469" y="651264"/>
                  </a:lnTo>
                  <a:lnTo>
                    <a:pt x="1192819" y="650215"/>
                  </a:lnTo>
                  <a:lnTo>
                    <a:pt x="1193520" y="649163"/>
                  </a:lnTo>
                  <a:lnTo>
                    <a:pt x="1194221" y="648111"/>
                  </a:lnTo>
                  <a:lnTo>
                    <a:pt x="1194922" y="647059"/>
                  </a:lnTo>
                  <a:lnTo>
                    <a:pt x="1195623" y="645658"/>
                  </a:lnTo>
                  <a:lnTo>
                    <a:pt x="1196324" y="644606"/>
                  </a:lnTo>
                  <a:lnTo>
                    <a:pt x="1197025" y="643554"/>
                  </a:lnTo>
                  <a:lnTo>
                    <a:pt x="1197726" y="642501"/>
                  </a:lnTo>
                  <a:lnTo>
                    <a:pt x="1198077" y="641452"/>
                  </a:lnTo>
                  <a:lnTo>
                    <a:pt x="1198778" y="640048"/>
                  </a:lnTo>
                  <a:lnTo>
                    <a:pt x="1199479" y="638996"/>
                  </a:lnTo>
                  <a:lnTo>
                    <a:pt x="1200180" y="637595"/>
                  </a:lnTo>
                  <a:lnTo>
                    <a:pt x="1200881" y="636543"/>
                  </a:lnTo>
                  <a:lnTo>
                    <a:pt x="1201582" y="635491"/>
                  </a:lnTo>
                  <a:lnTo>
                    <a:pt x="1202283" y="634090"/>
                  </a:lnTo>
                  <a:lnTo>
                    <a:pt x="1202634" y="633038"/>
                  </a:lnTo>
                  <a:lnTo>
                    <a:pt x="1203335" y="631637"/>
                  </a:lnTo>
                  <a:lnTo>
                    <a:pt x="1204036" y="630585"/>
                  </a:lnTo>
                  <a:lnTo>
                    <a:pt x="1204737" y="629184"/>
                  </a:lnTo>
                  <a:lnTo>
                    <a:pt x="1205438" y="627780"/>
                  </a:lnTo>
                  <a:lnTo>
                    <a:pt x="1206139" y="626728"/>
                  </a:lnTo>
                  <a:lnTo>
                    <a:pt x="1206840" y="625327"/>
                  </a:lnTo>
                  <a:lnTo>
                    <a:pt x="1207190" y="623926"/>
                  </a:lnTo>
                  <a:lnTo>
                    <a:pt x="1207891" y="622522"/>
                  </a:lnTo>
                  <a:lnTo>
                    <a:pt x="1208592" y="621470"/>
                  </a:lnTo>
                  <a:lnTo>
                    <a:pt x="1209294" y="620069"/>
                  </a:lnTo>
                  <a:lnTo>
                    <a:pt x="1209995" y="618668"/>
                  </a:lnTo>
                  <a:lnTo>
                    <a:pt x="1210696" y="617265"/>
                  </a:lnTo>
                  <a:lnTo>
                    <a:pt x="1211397" y="615864"/>
                  </a:lnTo>
                  <a:lnTo>
                    <a:pt x="1211747" y="614460"/>
                  </a:lnTo>
                  <a:lnTo>
                    <a:pt x="1212448" y="613059"/>
                  </a:lnTo>
                  <a:lnTo>
                    <a:pt x="1213149" y="611658"/>
                  </a:lnTo>
                  <a:lnTo>
                    <a:pt x="1213850" y="610254"/>
                  </a:lnTo>
                  <a:lnTo>
                    <a:pt x="1214551" y="608853"/>
                  </a:lnTo>
                  <a:lnTo>
                    <a:pt x="1215252" y="607449"/>
                  </a:lnTo>
                  <a:lnTo>
                    <a:pt x="1215953" y="606049"/>
                  </a:lnTo>
                  <a:lnTo>
                    <a:pt x="1216304" y="604648"/>
                  </a:lnTo>
                  <a:lnTo>
                    <a:pt x="1217005" y="603244"/>
                  </a:lnTo>
                  <a:lnTo>
                    <a:pt x="1217706" y="601491"/>
                  </a:lnTo>
                  <a:lnTo>
                    <a:pt x="1218407" y="600090"/>
                  </a:lnTo>
                  <a:lnTo>
                    <a:pt x="1219108" y="598686"/>
                  </a:lnTo>
                  <a:lnTo>
                    <a:pt x="1219809" y="597286"/>
                  </a:lnTo>
                  <a:lnTo>
                    <a:pt x="1220510" y="595533"/>
                  </a:lnTo>
                  <a:lnTo>
                    <a:pt x="1220861" y="594132"/>
                  </a:lnTo>
                  <a:lnTo>
                    <a:pt x="1221562" y="592379"/>
                  </a:lnTo>
                  <a:lnTo>
                    <a:pt x="1222263" y="590976"/>
                  </a:lnTo>
                  <a:lnTo>
                    <a:pt x="1222964" y="589575"/>
                  </a:lnTo>
                  <a:lnTo>
                    <a:pt x="1223665" y="587822"/>
                  </a:lnTo>
                  <a:lnTo>
                    <a:pt x="1224366" y="586418"/>
                  </a:lnTo>
                  <a:lnTo>
                    <a:pt x="1225067" y="584666"/>
                  </a:lnTo>
                  <a:lnTo>
                    <a:pt x="1225417" y="583265"/>
                  </a:lnTo>
                  <a:lnTo>
                    <a:pt x="1226118" y="581512"/>
                  </a:lnTo>
                  <a:lnTo>
                    <a:pt x="1226820" y="579760"/>
                  </a:lnTo>
                  <a:lnTo>
                    <a:pt x="1227521" y="578359"/>
                  </a:lnTo>
                  <a:lnTo>
                    <a:pt x="1228222" y="576606"/>
                  </a:lnTo>
                  <a:lnTo>
                    <a:pt x="1228923" y="574853"/>
                  </a:lnTo>
                  <a:lnTo>
                    <a:pt x="1229624" y="573450"/>
                  </a:lnTo>
                  <a:lnTo>
                    <a:pt x="1230325" y="571697"/>
                  </a:lnTo>
                  <a:lnTo>
                    <a:pt x="1230675" y="569944"/>
                  </a:lnTo>
                  <a:lnTo>
                    <a:pt x="1231376" y="568192"/>
                  </a:lnTo>
                  <a:lnTo>
                    <a:pt x="1232077" y="566791"/>
                  </a:lnTo>
                  <a:lnTo>
                    <a:pt x="1232778" y="565038"/>
                  </a:lnTo>
                  <a:lnTo>
                    <a:pt x="1233479" y="563286"/>
                  </a:lnTo>
                  <a:lnTo>
                    <a:pt x="1234180" y="561533"/>
                  </a:lnTo>
                  <a:lnTo>
                    <a:pt x="1234881" y="559781"/>
                  </a:lnTo>
                  <a:lnTo>
                    <a:pt x="1235232" y="558028"/>
                  </a:lnTo>
                  <a:lnTo>
                    <a:pt x="1235933" y="556275"/>
                  </a:lnTo>
                  <a:lnTo>
                    <a:pt x="1236634" y="554523"/>
                  </a:lnTo>
                  <a:lnTo>
                    <a:pt x="1237335" y="552770"/>
                  </a:lnTo>
                  <a:lnTo>
                    <a:pt x="1238036" y="551018"/>
                  </a:lnTo>
                  <a:lnTo>
                    <a:pt x="1238737" y="549265"/>
                  </a:lnTo>
                  <a:lnTo>
                    <a:pt x="1239438" y="547512"/>
                  </a:lnTo>
                  <a:lnTo>
                    <a:pt x="1239789" y="545760"/>
                  </a:lnTo>
                  <a:lnTo>
                    <a:pt x="1240490" y="544007"/>
                  </a:lnTo>
                  <a:lnTo>
                    <a:pt x="1241191" y="542255"/>
                  </a:lnTo>
                  <a:lnTo>
                    <a:pt x="1241892" y="540502"/>
                  </a:lnTo>
                  <a:lnTo>
                    <a:pt x="1242593" y="538749"/>
                  </a:lnTo>
                  <a:lnTo>
                    <a:pt x="1243294" y="536645"/>
                  </a:lnTo>
                  <a:lnTo>
                    <a:pt x="1243995" y="534892"/>
                  </a:lnTo>
                  <a:lnTo>
                    <a:pt x="1244346" y="533140"/>
                  </a:lnTo>
                  <a:lnTo>
                    <a:pt x="1245047" y="531387"/>
                  </a:lnTo>
                  <a:lnTo>
                    <a:pt x="1245748" y="529286"/>
                  </a:lnTo>
                  <a:lnTo>
                    <a:pt x="1246449" y="527533"/>
                  </a:lnTo>
                  <a:lnTo>
                    <a:pt x="1247150" y="525781"/>
                  </a:lnTo>
                  <a:lnTo>
                    <a:pt x="1247851" y="523676"/>
                  </a:lnTo>
                  <a:lnTo>
                    <a:pt x="1248552" y="521924"/>
                  </a:lnTo>
                  <a:lnTo>
                    <a:pt x="1248902" y="520171"/>
                  </a:lnTo>
                  <a:lnTo>
                    <a:pt x="1249603" y="518067"/>
                  </a:lnTo>
                  <a:lnTo>
                    <a:pt x="1250304" y="516314"/>
                  </a:lnTo>
                  <a:lnTo>
                    <a:pt x="1251005" y="514213"/>
                  </a:lnTo>
                  <a:lnTo>
                    <a:pt x="1251706" y="512460"/>
                  </a:lnTo>
                  <a:lnTo>
                    <a:pt x="1252407" y="510708"/>
                  </a:lnTo>
                  <a:lnTo>
                    <a:pt x="1253109" y="508603"/>
                  </a:lnTo>
                  <a:lnTo>
                    <a:pt x="1253459" y="506502"/>
                  </a:lnTo>
                  <a:lnTo>
                    <a:pt x="1254160" y="504749"/>
                  </a:lnTo>
                  <a:lnTo>
                    <a:pt x="1254861" y="502645"/>
                  </a:lnTo>
                  <a:lnTo>
                    <a:pt x="1255562" y="500893"/>
                  </a:lnTo>
                  <a:lnTo>
                    <a:pt x="1256263" y="498788"/>
                  </a:lnTo>
                  <a:lnTo>
                    <a:pt x="1256964" y="497036"/>
                  </a:lnTo>
                  <a:lnTo>
                    <a:pt x="1257665" y="494934"/>
                  </a:lnTo>
                  <a:lnTo>
                    <a:pt x="1258016" y="492830"/>
                  </a:lnTo>
                  <a:lnTo>
                    <a:pt x="1258717" y="491077"/>
                  </a:lnTo>
                  <a:lnTo>
                    <a:pt x="1259418" y="488976"/>
                  </a:lnTo>
                  <a:lnTo>
                    <a:pt x="1260119" y="486872"/>
                  </a:lnTo>
                  <a:lnTo>
                    <a:pt x="1260820" y="485119"/>
                  </a:lnTo>
                  <a:lnTo>
                    <a:pt x="1261521" y="483015"/>
                  </a:lnTo>
                  <a:lnTo>
                    <a:pt x="1262222" y="480914"/>
                  </a:lnTo>
                  <a:lnTo>
                    <a:pt x="1262923" y="479161"/>
                  </a:lnTo>
                  <a:lnTo>
                    <a:pt x="1263274" y="477057"/>
                  </a:lnTo>
                  <a:lnTo>
                    <a:pt x="1263975" y="474955"/>
                  </a:lnTo>
                  <a:lnTo>
                    <a:pt x="1264676" y="472851"/>
                  </a:lnTo>
                  <a:lnTo>
                    <a:pt x="1265377" y="470747"/>
                  </a:lnTo>
                  <a:lnTo>
                    <a:pt x="1266078" y="468994"/>
                  </a:lnTo>
                  <a:lnTo>
                    <a:pt x="1266779" y="466893"/>
                  </a:lnTo>
                  <a:lnTo>
                    <a:pt x="1267480" y="464788"/>
                  </a:lnTo>
                  <a:lnTo>
                    <a:pt x="1267830" y="462687"/>
                  </a:lnTo>
                  <a:lnTo>
                    <a:pt x="1268531" y="460583"/>
                  </a:lnTo>
                  <a:lnTo>
                    <a:pt x="1269232" y="458478"/>
                  </a:lnTo>
                  <a:lnTo>
                    <a:pt x="1269933" y="456377"/>
                  </a:lnTo>
                  <a:lnTo>
                    <a:pt x="1270635" y="454273"/>
                  </a:lnTo>
                  <a:lnTo>
                    <a:pt x="1271336" y="452520"/>
                  </a:lnTo>
                  <a:lnTo>
                    <a:pt x="1272037" y="450419"/>
                  </a:lnTo>
                  <a:lnTo>
                    <a:pt x="1272387" y="448315"/>
                  </a:lnTo>
                  <a:lnTo>
                    <a:pt x="1273088" y="446210"/>
                  </a:lnTo>
                  <a:lnTo>
                    <a:pt x="1273789" y="444109"/>
                  </a:lnTo>
                  <a:lnTo>
                    <a:pt x="1274490" y="442005"/>
                  </a:lnTo>
                  <a:lnTo>
                    <a:pt x="1275191" y="439903"/>
                  </a:lnTo>
                  <a:lnTo>
                    <a:pt x="1275892" y="437799"/>
                  </a:lnTo>
                  <a:lnTo>
                    <a:pt x="1276593" y="435695"/>
                  </a:lnTo>
                  <a:lnTo>
                    <a:pt x="1276944" y="433593"/>
                  </a:lnTo>
                  <a:lnTo>
                    <a:pt x="1277645" y="431489"/>
                  </a:lnTo>
                  <a:lnTo>
                    <a:pt x="1278346" y="429388"/>
                  </a:lnTo>
                  <a:lnTo>
                    <a:pt x="1279047" y="427283"/>
                  </a:lnTo>
                  <a:lnTo>
                    <a:pt x="1279748" y="425179"/>
                  </a:lnTo>
                  <a:lnTo>
                    <a:pt x="1280449" y="423078"/>
                  </a:lnTo>
                  <a:lnTo>
                    <a:pt x="1281150" y="420625"/>
                  </a:lnTo>
                  <a:lnTo>
                    <a:pt x="1281501" y="418520"/>
                  </a:lnTo>
                  <a:lnTo>
                    <a:pt x="1282202" y="416416"/>
                  </a:lnTo>
                  <a:lnTo>
                    <a:pt x="1282903" y="414315"/>
                  </a:lnTo>
                  <a:lnTo>
                    <a:pt x="1283604" y="412210"/>
                  </a:lnTo>
                  <a:lnTo>
                    <a:pt x="1284305" y="410109"/>
                  </a:lnTo>
                  <a:lnTo>
                    <a:pt x="1285006" y="408005"/>
                  </a:lnTo>
                  <a:lnTo>
                    <a:pt x="1285707" y="405900"/>
                  </a:lnTo>
                  <a:lnTo>
                    <a:pt x="1286057" y="403799"/>
                  </a:lnTo>
                  <a:lnTo>
                    <a:pt x="1286758" y="401346"/>
                  </a:lnTo>
                  <a:lnTo>
                    <a:pt x="1287459" y="399242"/>
                  </a:lnTo>
                  <a:lnTo>
                    <a:pt x="1288161" y="397137"/>
                  </a:lnTo>
                  <a:lnTo>
                    <a:pt x="1288862" y="395036"/>
                  </a:lnTo>
                  <a:lnTo>
                    <a:pt x="1289563" y="392932"/>
                  </a:lnTo>
                  <a:lnTo>
                    <a:pt x="1290264" y="390830"/>
                  </a:lnTo>
                  <a:lnTo>
                    <a:pt x="1290614" y="388374"/>
                  </a:lnTo>
                  <a:lnTo>
                    <a:pt x="1291315" y="386273"/>
                  </a:lnTo>
                  <a:lnTo>
                    <a:pt x="1292016" y="384169"/>
                  </a:lnTo>
                  <a:lnTo>
                    <a:pt x="1292717" y="382067"/>
                  </a:lnTo>
                  <a:lnTo>
                    <a:pt x="1293418" y="379963"/>
                  </a:lnTo>
                  <a:lnTo>
                    <a:pt x="1294119" y="377859"/>
                  </a:lnTo>
                  <a:lnTo>
                    <a:pt x="1294820" y="375406"/>
                  </a:lnTo>
                  <a:lnTo>
                    <a:pt x="1295521" y="373304"/>
                  </a:lnTo>
                  <a:lnTo>
                    <a:pt x="1295872" y="371200"/>
                  </a:lnTo>
                  <a:lnTo>
                    <a:pt x="1296573" y="369096"/>
                  </a:lnTo>
                  <a:lnTo>
                    <a:pt x="1297274" y="366995"/>
                  </a:lnTo>
                  <a:lnTo>
                    <a:pt x="1297975" y="364541"/>
                  </a:lnTo>
                  <a:lnTo>
                    <a:pt x="1298676" y="362437"/>
                  </a:lnTo>
                  <a:lnTo>
                    <a:pt x="1299377" y="360333"/>
                  </a:lnTo>
                  <a:lnTo>
                    <a:pt x="1300078" y="358232"/>
                  </a:lnTo>
                  <a:lnTo>
                    <a:pt x="1300429" y="355778"/>
                  </a:lnTo>
                  <a:lnTo>
                    <a:pt x="1301130" y="353674"/>
                  </a:lnTo>
                  <a:lnTo>
                    <a:pt x="1301831" y="351570"/>
                  </a:lnTo>
                  <a:lnTo>
                    <a:pt x="1302532" y="349469"/>
                  </a:lnTo>
                  <a:lnTo>
                    <a:pt x="1303233" y="347364"/>
                  </a:lnTo>
                  <a:lnTo>
                    <a:pt x="1303233" y="347015"/>
                  </a:lnTo>
                </a:path>
              </a:pathLst>
            </a:custGeom>
            <a:ln w="525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19767" y="1289210"/>
              <a:ext cx="1303655" cy="347980"/>
            </a:xfrm>
            <a:custGeom>
              <a:avLst/>
              <a:gdLst/>
              <a:ahLst/>
              <a:cxnLst/>
              <a:rect l="l" t="t" r="r" b="b"/>
              <a:pathLst>
                <a:path w="1303654" h="347980">
                  <a:moveTo>
                    <a:pt x="0" y="345963"/>
                  </a:moveTo>
                  <a:lnTo>
                    <a:pt x="701" y="346664"/>
                  </a:lnTo>
                  <a:lnTo>
                    <a:pt x="2453" y="346664"/>
                  </a:lnTo>
                  <a:lnTo>
                    <a:pt x="3154" y="346312"/>
                  </a:lnTo>
                  <a:lnTo>
                    <a:pt x="5257" y="346312"/>
                  </a:lnTo>
                  <a:lnTo>
                    <a:pt x="5608" y="346664"/>
                  </a:lnTo>
                  <a:lnTo>
                    <a:pt x="6309" y="347015"/>
                  </a:lnTo>
                  <a:lnTo>
                    <a:pt x="325983" y="347015"/>
                  </a:lnTo>
                  <a:lnTo>
                    <a:pt x="326684" y="347364"/>
                  </a:lnTo>
                  <a:lnTo>
                    <a:pt x="328437" y="347364"/>
                  </a:lnTo>
                  <a:lnTo>
                    <a:pt x="329138" y="347716"/>
                  </a:lnTo>
                  <a:lnTo>
                    <a:pt x="330540" y="347716"/>
                  </a:lnTo>
                  <a:lnTo>
                    <a:pt x="331241" y="344911"/>
                  </a:lnTo>
                  <a:lnTo>
                    <a:pt x="331591" y="333695"/>
                  </a:lnTo>
                  <a:lnTo>
                    <a:pt x="332292" y="326685"/>
                  </a:lnTo>
                  <a:lnTo>
                    <a:pt x="332994" y="322828"/>
                  </a:lnTo>
                  <a:lnTo>
                    <a:pt x="333695" y="320023"/>
                  </a:lnTo>
                  <a:lnTo>
                    <a:pt x="334396" y="317922"/>
                  </a:lnTo>
                  <a:lnTo>
                    <a:pt x="335097" y="315469"/>
                  </a:lnTo>
                  <a:lnTo>
                    <a:pt x="335798" y="313364"/>
                  </a:lnTo>
                  <a:lnTo>
                    <a:pt x="336148" y="311260"/>
                  </a:lnTo>
                  <a:lnTo>
                    <a:pt x="336849" y="308807"/>
                  </a:lnTo>
                  <a:lnTo>
                    <a:pt x="337550" y="306706"/>
                  </a:lnTo>
                  <a:lnTo>
                    <a:pt x="338251" y="304601"/>
                  </a:lnTo>
                  <a:lnTo>
                    <a:pt x="338952" y="302497"/>
                  </a:lnTo>
                  <a:lnTo>
                    <a:pt x="339653" y="300396"/>
                  </a:lnTo>
                  <a:lnTo>
                    <a:pt x="340354" y="298291"/>
                  </a:lnTo>
                  <a:lnTo>
                    <a:pt x="340705" y="295838"/>
                  </a:lnTo>
                  <a:lnTo>
                    <a:pt x="341406" y="293735"/>
                  </a:lnTo>
                  <a:lnTo>
                    <a:pt x="342107" y="291632"/>
                  </a:lnTo>
                  <a:lnTo>
                    <a:pt x="342808" y="289529"/>
                  </a:lnTo>
                  <a:lnTo>
                    <a:pt x="343509" y="287426"/>
                  </a:lnTo>
                  <a:lnTo>
                    <a:pt x="344210" y="285323"/>
                  </a:lnTo>
                  <a:lnTo>
                    <a:pt x="344911" y="282869"/>
                  </a:lnTo>
                  <a:lnTo>
                    <a:pt x="345262" y="280766"/>
                  </a:lnTo>
                  <a:lnTo>
                    <a:pt x="345963" y="278663"/>
                  </a:lnTo>
                  <a:lnTo>
                    <a:pt x="346664" y="276560"/>
                  </a:lnTo>
                  <a:lnTo>
                    <a:pt x="347365" y="274457"/>
                  </a:lnTo>
                  <a:lnTo>
                    <a:pt x="348066" y="272354"/>
                  </a:lnTo>
                  <a:lnTo>
                    <a:pt x="348767" y="270250"/>
                  </a:lnTo>
                  <a:lnTo>
                    <a:pt x="349468" y="268147"/>
                  </a:lnTo>
                  <a:lnTo>
                    <a:pt x="350169" y="266044"/>
                  </a:lnTo>
                  <a:lnTo>
                    <a:pt x="350520" y="263941"/>
                  </a:lnTo>
                  <a:lnTo>
                    <a:pt x="351221" y="261838"/>
                  </a:lnTo>
                  <a:lnTo>
                    <a:pt x="351922" y="259735"/>
                  </a:lnTo>
                  <a:lnTo>
                    <a:pt x="352623" y="257632"/>
                  </a:lnTo>
                  <a:lnTo>
                    <a:pt x="353324" y="255529"/>
                  </a:lnTo>
                  <a:lnTo>
                    <a:pt x="354025" y="253425"/>
                  </a:lnTo>
                  <a:lnTo>
                    <a:pt x="354726" y="251322"/>
                  </a:lnTo>
                  <a:lnTo>
                    <a:pt x="355076" y="249219"/>
                  </a:lnTo>
                  <a:lnTo>
                    <a:pt x="355777" y="247116"/>
                  </a:lnTo>
                  <a:lnTo>
                    <a:pt x="356478" y="245013"/>
                  </a:lnTo>
                  <a:lnTo>
                    <a:pt x="357179" y="242910"/>
                  </a:lnTo>
                  <a:lnTo>
                    <a:pt x="357880" y="240807"/>
                  </a:lnTo>
                  <a:lnTo>
                    <a:pt x="358581" y="238704"/>
                  </a:lnTo>
                  <a:lnTo>
                    <a:pt x="359283" y="236601"/>
                  </a:lnTo>
                  <a:lnTo>
                    <a:pt x="359633" y="234497"/>
                  </a:lnTo>
                  <a:lnTo>
                    <a:pt x="360334" y="232394"/>
                  </a:lnTo>
                  <a:lnTo>
                    <a:pt x="361035" y="230291"/>
                  </a:lnTo>
                  <a:lnTo>
                    <a:pt x="361736" y="228539"/>
                  </a:lnTo>
                  <a:lnTo>
                    <a:pt x="362437" y="226435"/>
                  </a:lnTo>
                  <a:lnTo>
                    <a:pt x="363138" y="224332"/>
                  </a:lnTo>
                  <a:lnTo>
                    <a:pt x="363839" y="222229"/>
                  </a:lnTo>
                  <a:lnTo>
                    <a:pt x="364190" y="220126"/>
                  </a:lnTo>
                  <a:lnTo>
                    <a:pt x="364891" y="218023"/>
                  </a:lnTo>
                  <a:lnTo>
                    <a:pt x="365592" y="216270"/>
                  </a:lnTo>
                  <a:lnTo>
                    <a:pt x="366293" y="214167"/>
                  </a:lnTo>
                  <a:lnTo>
                    <a:pt x="366994" y="212064"/>
                  </a:lnTo>
                  <a:lnTo>
                    <a:pt x="367695" y="209961"/>
                  </a:lnTo>
                  <a:lnTo>
                    <a:pt x="368396" y="208208"/>
                  </a:lnTo>
                  <a:lnTo>
                    <a:pt x="368747" y="206105"/>
                  </a:lnTo>
                  <a:lnTo>
                    <a:pt x="369448" y="204002"/>
                  </a:lnTo>
                  <a:lnTo>
                    <a:pt x="370149" y="202250"/>
                  </a:lnTo>
                  <a:lnTo>
                    <a:pt x="370850" y="200146"/>
                  </a:lnTo>
                  <a:lnTo>
                    <a:pt x="371551" y="198043"/>
                  </a:lnTo>
                  <a:lnTo>
                    <a:pt x="372252" y="196291"/>
                  </a:lnTo>
                  <a:lnTo>
                    <a:pt x="372953" y="194188"/>
                  </a:lnTo>
                  <a:lnTo>
                    <a:pt x="373303" y="192435"/>
                  </a:lnTo>
                  <a:lnTo>
                    <a:pt x="374004" y="190332"/>
                  </a:lnTo>
                  <a:lnTo>
                    <a:pt x="374705" y="188579"/>
                  </a:lnTo>
                  <a:lnTo>
                    <a:pt x="375406" y="186476"/>
                  </a:lnTo>
                  <a:lnTo>
                    <a:pt x="376107" y="184724"/>
                  </a:lnTo>
                  <a:lnTo>
                    <a:pt x="376809" y="182620"/>
                  </a:lnTo>
                  <a:lnTo>
                    <a:pt x="377510" y="180868"/>
                  </a:lnTo>
                  <a:lnTo>
                    <a:pt x="377860" y="178765"/>
                  </a:lnTo>
                  <a:lnTo>
                    <a:pt x="378561" y="177012"/>
                  </a:lnTo>
                  <a:lnTo>
                    <a:pt x="379262" y="174909"/>
                  </a:lnTo>
                  <a:lnTo>
                    <a:pt x="379963" y="173156"/>
                  </a:lnTo>
                  <a:lnTo>
                    <a:pt x="380664" y="171053"/>
                  </a:lnTo>
                  <a:lnTo>
                    <a:pt x="381365" y="169301"/>
                  </a:lnTo>
                  <a:lnTo>
                    <a:pt x="382066" y="167548"/>
                  </a:lnTo>
                  <a:lnTo>
                    <a:pt x="382767" y="165445"/>
                  </a:lnTo>
                  <a:lnTo>
                    <a:pt x="383118" y="163692"/>
                  </a:lnTo>
                  <a:lnTo>
                    <a:pt x="383819" y="161940"/>
                  </a:lnTo>
                  <a:lnTo>
                    <a:pt x="384520" y="160187"/>
                  </a:lnTo>
                  <a:lnTo>
                    <a:pt x="385221" y="158084"/>
                  </a:lnTo>
                  <a:lnTo>
                    <a:pt x="385922" y="156331"/>
                  </a:lnTo>
                  <a:lnTo>
                    <a:pt x="386623" y="154579"/>
                  </a:lnTo>
                  <a:lnTo>
                    <a:pt x="387324" y="152826"/>
                  </a:lnTo>
                  <a:lnTo>
                    <a:pt x="387675" y="151074"/>
                  </a:lnTo>
                  <a:lnTo>
                    <a:pt x="388376" y="149321"/>
                  </a:lnTo>
                  <a:lnTo>
                    <a:pt x="389077" y="147568"/>
                  </a:lnTo>
                  <a:lnTo>
                    <a:pt x="389778" y="145465"/>
                  </a:lnTo>
                  <a:lnTo>
                    <a:pt x="390479" y="143713"/>
                  </a:lnTo>
                  <a:lnTo>
                    <a:pt x="391180" y="141960"/>
                  </a:lnTo>
                  <a:lnTo>
                    <a:pt x="391881" y="140208"/>
                  </a:lnTo>
                  <a:lnTo>
                    <a:pt x="392231" y="138455"/>
                  </a:lnTo>
                  <a:lnTo>
                    <a:pt x="392932" y="136702"/>
                  </a:lnTo>
                  <a:lnTo>
                    <a:pt x="393633" y="134950"/>
                  </a:lnTo>
                  <a:lnTo>
                    <a:pt x="394335" y="133548"/>
                  </a:lnTo>
                  <a:lnTo>
                    <a:pt x="395036" y="131795"/>
                  </a:lnTo>
                  <a:lnTo>
                    <a:pt x="395737" y="130042"/>
                  </a:lnTo>
                  <a:lnTo>
                    <a:pt x="396438" y="128290"/>
                  </a:lnTo>
                  <a:lnTo>
                    <a:pt x="396788" y="126537"/>
                  </a:lnTo>
                  <a:lnTo>
                    <a:pt x="397489" y="124785"/>
                  </a:lnTo>
                  <a:lnTo>
                    <a:pt x="398190" y="123383"/>
                  </a:lnTo>
                  <a:lnTo>
                    <a:pt x="398891" y="121630"/>
                  </a:lnTo>
                  <a:lnTo>
                    <a:pt x="399592" y="119877"/>
                  </a:lnTo>
                  <a:lnTo>
                    <a:pt x="400293" y="118125"/>
                  </a:lnTo>
                  <a:lnTo>
                    <a:pt x="400994" y="116723"/>
                  </a:lnTo>
                  <a:lnTo>
                    <a:pt x="401345" y="114970"/>
                  </a:lnTo>
                  <a:lnTo>
                    <a:pt x="402046" y="113217"/>
                  </a:lnTo>
                  <a:lnTo>
                    <a:pt x="402747" y="111815"/>
                  </a:lnTo>
                  <a:lnTo>
                    <a:pt x="403448" y="110063"/>
                  </a:lnTo>
                  <a:lnTo>
                    <a:pt x="404149" y="108661"/>
                  </a:lnTo>
                  <a:lnTo>
                    <a:pt x="404850" y="106908"/>
                  </a:lnTo>
                  <a:lnTo>
                    <a:pt x="405551" y="105506"/>
                  </a:lnTo>
                  <a:lnTo>
                    <a:pt x="405902" y="103753"/>
                  </a:lnTo>
                  <a:lnTo>
                    <a:pt x="406603" y="102351"/>
                  </a:lnTo>
                  <a:lnTo>
                    <a:pt x="407304" y="100949"/>
                  </a:lnTo>
                  <a:lnTo>
                    <a:pt x="408005" y="99197"/>
                  </a:lnTo>
                  <a:lnTo>
                    <a:pt x="408706" y="97795"/>
                  </a:lnTo>
                  <a:lnTo>
                    <a:pt x="409407" y="96393"/>
                  </a:lnTo>
                  <a:lnTo>
                    <a:pt x="410108" y="94640"/>
                  </a:lnTo>
                  <a:lnTo>
                    <a:pt x="410458" y="93238"/>
                  </a:lnTo>
                  <a:lnTo>
                    <a:pt x="411159" y="91836"/>
                  </a:lnTo>
                  <a:lnTo>
                    <a:pt x="411861" y="90434"/>
                  </a:lnTo>
                  <a:lnTo>
                    <a:pt x="412562" y="88681"/>
                  </a:lnTo>
                  <a:lnTo>
                    <a:pt x="413263" y="87279"/>
                  </a:lnTo>
                  <a:lnTo>
                    <a:pt x="413964" y="85877"/>
                  </a:lnTo>
                  <a:lnTo>
                    <a:pt x="414665" y="84475"/>
                  </a:lnTo>
                  <a:lnTo>
                    <a:pt x="415366" y="83073"/>
                  </a:lnTo>
                  <a:lnTo>
                    <a:pt x="415716" y="81671"/>
                  </a:lnTo>
                  <a:lnTo>
                    <a:pt x="416417" y="80269"/>
                  </a:lnTo>
                  <a:lnTo>
                    <a:pt x="417118" y="78867"/>
                  </a:lnTo>
                  <a:lnTo>
                    <a:pt x="417819" y="77464"/>
                  </a:lnTo>
                  <a:lnTo>
                    <a:pt x="418520" y="76062"/>
                  </a:lnTo>
                  <a:lnTo>
                    <a:pt x="419221" y="74660"/>
                  </a:lnTo>
                  <a:lnTo>
                    <a:pt x="419922" y="73258"/>
                  </a:lnTo>
                  <a:lnTo>
                    <a:pt x="420273" y="72207"/>
                  </a:lnTo>
                  <a:lnTo>
                    <a:pt x="420974" y="70805"/>
                  </a:lnTo>
                  <a:lnTo>
                    <a:pt x="421675" y="69402"/>
                  </a:lnTo>
                  <a:lnTo>
                    <a:pt x="422376" y="68000"/>
                  </a:lnTo>
                  <a:lnTo>
                    <a:pt x="423077" y="66949"/>
                  </a:lnTo>
                  <a:lnTo>
                    <a:pt x="423778" y="65547"/>
                  </a:lnTo>
                  <a:lnTo>
                    <a:pt x="424479" y="64145"/>
                  </a:lnTo>
                  <a:lnTo>
                    <a:pt x="424830" y="63093"/>
                  </a:lnTo>
                  <a:lnTo>
                    <a:pt x="425531" y="61691"/>
                  </a:lnTo>
                  <a:lnTo>
                    <a:pt x="426232" y="60639"/>
                  </a:lnTo>
                  <a:lnTo>
                    <a:pt x="426933" y="59237"/>
                  </a:lnTo>
                  <a:lnTo>
                    <a:pt x="427634" y="58186"/>
                  </a:lnTo>
                  <a:lnTo>
                    <a:pt x="428335" y="56784"/>
                  </a:lnTo>
                  <a:lnTo>
                    <a:pt x="429036" y="55732"/>
                  </a:lnTo>
                  <a:lnTo>
                    <a:pt x="429387" y="54681"/>
                  </a:lnTo>
                  <a:lnTo>
                    <a:pt x="430088" y="53279"/>
                  </a:lnTo>
                  <a:lnTo>
                    <a:pt x="430789" y="52227"/>
                  </a:lnTo>
                  <a:lnTo>
                    <a:pt x="431490" y="51175"/>
                  </a:lnTo>
                  <a:lnTo>
                    <a:pt x="432191" y="49773"/>
                  </a:lnTo>
                  <a:lnTo>
                    <a:pt x="432892" y="48722"/>
                  </a:lnTo>
                  <a:lnTo>
                    <a:pt x="433593" y="47670"/>
                  </a:lnTo>
                  <a:lnTo>
                    <a:pt x="433943" y="46619"/>
                  </a:lnTo>
                  <a:lnTo>
                    <a:pt x="434644" y="45567"/>
                  </a:lnTo>
                  <a:lnTo>
                    <a:pt x="435345" y="44516"/>
                  </a:lnTo>
                  <a:lnTo>
                    <a:pt x="436046" y="43464"/>
                  </a:lnTo>
                  <a:lnTo>
                    <a:pt x="436747" y="42412"/>
                  </a:lnTo>
                  <a:lnTo>
                    <a:pt x="437448" y="41361"/>
                  </a:lnTo>
                  <a:lnTo>
                    <a:pt x="438150" y="40309"/>
                  </a:lnTo>
                  <a:lnTo>
                    <a:pt x="438500" y="39258"/>
                  </a:lnTo>
                  <a:lnTo>
                    <a:pt x="439201" y="38206"/>
                  </a:lnTo>
                  <a:lnTo>
                    <a:pt x="439902" y="37155"/>
                  </a:lnTo>
                  <a:lnTo>
                    <a:pt x="440603" y="36454"/>
                  </a:lnTo>
                  <a:lnTo>
                    <a:pt x="441304" y="35402"/>
                  </a:lnTo>
                  <a:lnTo>
                    <a:pt x="442005" y="34350"/>
                  </a:lnTo>
                  <a:lnTo>
                    <a:pt x="442706" y="33299"/>
                  </a:lnTo>
                  <a:lnTo>
                    <a:pt x="443057" y="32598"/>
                  </a:lnTo>
                  <a:lnTo>
                    <a:pt x="443758" y="31546"/>
                  </a:lnTo>
                  <a:lnTo>
                    <a:pt x="444459" y="30845"/>
                  </a:lnTo>
                  <a:lnTo>
                    <a:pt x="445160" y="29794"/>
                  </a:lnTo>
                  <a:lnTo>
                    <a:pt x="445861" y="29093"/>
                  </a:lnTo>
                  <a:lnTo>
                    <a:pt x="446562" y="28041"/>
                  </a:lnTo>
                  <a:lnTo>
                    <a:pt x="447263" y="27340"/>
                  </a:lnTo>
                  <a:lnTo>
                    <a:pt x="447964" y="26289"/>
                  </a:lnTo>
                  <a:lnTo>
                    <a:pt x="448315" y="25587"/>
                  </a:lnTo>
                  <a:lnTo>
                    <a:pt x="449016" y="24886"/>
                  </a:lnTo>
                  <a:lnTo>
                    <a:pt x="449717" y="23835"/>
                  </a:lnTo>
                  <a:lnTo>
                    <a:pt x="450418" y="23134"/>
                  </a:lnTo>
                  <a:lnTo>
                    <a:pt x="451119" y="22433"/>
                  </a:lnTo>
                  <a:lnTo>
                    <a:pt x="451820" y="21732"/>
                  </a:lnTo>
                  <a:lnTo>
                    <a:pt x="452521" y="20680"/>
                  </a:lnTo>
                  <a:lnTo>
                    <a:pt x="452871" y="19979"/>
                  </a:lnTo>
                  <a:lnTo>
                    <a:pt x="453572" y="19278"/>
                  </a:lnTo>
                  <a:lnTo>
                    <a:pt x="454273" y="18577"/>
                  </a:lnTo>
                  <a:lnTo>
                    <a:pt x="454974" y="17876"/>
                  </a:lnTo>
                  <a:lnTo>
                    <a:pt x="455676" y="17175"/>
                  </a:lnTo>
                  <a:lnTo>
                    <a:pt x="456377" y="16474"/>
                  </a:lnTo>
                  <a:lnTo>
                    <a:pt x="457078" y="16123"/>
                  </a:lnTo>
                  <a:lnTo>
                    <a:pt x="457428" y="15422"/>
                  </a:lnTo>
                  <a:lnTo>
                    <a:pt x="458129" y="14721"/>
                  </a:lnTo>
                  <a:lnTo>
                    <a:pt x="458830" y="14020"/>
                  </a:lnTo>
                  <a:lnTo>
                    <a:pt x="459531" y="13319"/>
                  </a:lnTo>
                  <a:lnTo>
                    <a:pt x="460232" y="12969"/>
                  </a:lnTo>
                  <a:lnTo>
                    <a:pt x="460933" y="12268"/>
                  </a:lnTo>
                  <a:lnTo>
                    <a:pt x="461634" y="11567"/>
                  </a:lnTo>
                  <a:lnTo>
                    <a:pt x="461985" y="11216"/>
                  </a:lnTo>
                  <a:lnTo>
                    <a:pt x="462686" y="10515"/>
                  </a:lnTo>
                  <a:lnTo>
                    <a:pt x="463387" y="10165"/>
                  </a:lnTo>
                  <a:lnTo>
                    <a:pt x="464088" y="9464"/>
                  </a:lnTo>
                  <a:lnTo>
                    <a:pt x="464789" y="9113"/>
                  </a:lnTo>
                  <a:lnTo>
                    <a:pt x="465490" y="8412"/>
                  </a:lnTo>
                  <a:lnTo>
                    <a:pt x="466191" y="8061"/>
                  </a:lnTo>
                  <a:lnTo>
                    <a:pt x="466542" y="7711"/>
                  </a:lnTo>
                  <a:lnTo>
                    <a:pt x="467243" y="7010"/>
                  </a:lnTo>
                  <a:lnTo>
                    <a:pt x="467944" y="6659"/>
                  </a:lnTo>
                  <a:lnTo>
                    <a:pt x="468645" y="6309"/>
                  </a:lnTo>
                  <a:lnTo>
                    <a:pt x="469346" y="5958"/>
                  </a:lnTo>
                  <a:lnTo>
                    <a:pt x="470047" y="5608"/>
                  </a:lnTo>
                  <a:lnTo>
                    <a:pt x="470748" y="5257"/>
                  </a:lnTo>
                  <a:lnTo>
                    <a:pt x="471098" y="4907"/>
                  </a:lnTo>
                  <a:lnTo>
                    <a:pt x="471799" y="4556"/>
                  </a:lnTo>
                  <a:lnTo>
                    <a:pt x="472500" y="4206"/>
                  </a:lnTo>
                  <a:lnTo>
                    <a:pt x="473202" y="3855"/>
                  </a:lnTo>
                  <a:lnTo>
                    <a:pt x="473903" y="3505"/>
                  </a:lnTo>
                  <a:lnTo>
                    <a:pt x="474604" y="3154"/>
                  </a:lnTo>
                  <a:lnTo>
                    <a:pt x="475305" y="2804"/>
                  </a:lnTo>
                  <a:lnTo>
                    <a:pt x="475655" y="2453"/>
                  </a:lnTo>
                  <a:lnTo>
                    <a:pt x="476356" y="2453"/>
                  </a:lnTo>
                  <a:lnTo>
                    <a:pt x="477057" y="2103"/>
                  </a:lnTo>
                  <a:lnTo>
                    <a:pt x="477758" y="1752"/>
                  </a:lnTo>
                  <a:lnTo>
                    <a:pt x="478459" y="1752"/>
                  </a:lnTo>
                  <a:lnTo>
                    <a:pt x="479160" y="1402"/>
                  </a:lnTo>
                  <a:lnTo>
                    <a:pt x="479861" y="1051"/>
                  </a:lnTo>
                  <a:lnTo>
                    <a:pt x="480913" y="1051"/>
                  </a:lnTo>
                  <a:lnTo>
                    <a:pt x="481614" y="701"/>
                  </a:lnTo>
                  <a:lnTo>
                    <a:pt x="482315" y="701"/>
                  </a:lnTo>
                  <a:lnTo>
                    <a:pt x="483016" y="350"/>
                  </a:lnTo>
                  <a:lnTo>
                    <a:pt x="485119" y="350"/>
                  </a:lnTo>
                  <a:lnTo>
                    <a:pt x="485470" y="0"/>
                  </a:lnTo>
                  <a:lnTo>
                    <a:pt x="491429" y="0"/>
                  </a:lnTo>
                  <a:lnTo>
                    <a:pt x="492130" y="350"/>
                  </a:lnTo>
                  <a:lnTo>
                    <a:pt x="494233" y="350"/>
                  </a:lnTo>
                  <a:lnTo>
                    <a:pt x="494583" y="701"/>
                  </a:lnTo>
                  <a:lnTo>
                    <a:pt x="495284" y="701"/>
                  </a:lnTo>
                  <a:lnTo>
                    <a:pt x="495985" y="1051"/>
                  </a:lnTo>
                  <a:lnTo>
                    <a:pt x="496686" y="1051"/>
                  </a:lnTo>
                  <a:lnTo>
                    <a:pt x="497387" y="1402"/>
                  </a:lnTo>
                  <a:lnTo>
                    <a:pt x="498088" y="1402"/>
                  </a:lnTo>
                  <a:lnTo>
                    <a:pt x="498789" y="1752"/>
                  </a:lnTo>
                  <a:lnTo>
                    <a:pt x="499140" y="1752"/>
                  </a:lnTo>
                  <a:lnTo>
                    <a:pt x="499841" y="2103"/>
                  </a:lnTo>
                  <a:lnTo>
                    <a:pt x="500542" y="2453"/>
                  </a:lnTo>
                  <a:lnTo>
                    <a:pt x="501243" y="2453"/>
                  </a:lnTo>
                  <a:lnTo>
                    <a:pt x="501944" y="2804"/>
                  </a:lnTo>
                  <a:lnTo>
                    <a:pt x="502645" y="3154"/>
                  </a:lnTo>
                  <a:lnTo>
                    <a:pt x="503346" y="3505"/>
                  </a:lnTo>
                  <a:lnTo>
                    <a:pt x="503697" y="3855"/>
                  </a:lnTo>
                  <a:lnTo>
                    <a:pt x="504398" y="4206"/>
                  </a:lnTo>
                  <a:lnTo>
                    <a:pt x="505099" y="4556"/>
                  </a:lnTo>
                  <a:lnTo>
                    <a:pt x="505800" y="4907"/>
                  </a:lnTo>
                  <a:lnTo>
                    <a:pt x="506501" y="5257"/>
                  </a:lnTo>
                  <a:lnTo>
                    <a:pt x="507202" y="5608"/>
                  </a:lnTo>
                  <a:lnTo>
                    <a:pt x="507903" y="5958"/>
                  </a:lnTo>
                  <a:lnTo>
                    <a:pt x="508254" y="6309"/>
                  </a:lnTo>
                  <a:lnTo>
                    <a:pt x="508955" y="6659"/>
                  </a:lnTo>
                  <a:lnTo>
                    <a:pt x="509656" y="7360"/>
                  </a:lnTo>
                  <a:lnTo>
                    <a:pt x="510357" y="7711"/>
                  </a:lnTo>
                  <a:lnTo>
                    <a:pt x="511058" y="8061"/>
                  </a:lnTo>
                  <a:lnTo>
                    <a:pt x="511759" y="8763"/>
                  </a:lnTo>
                  <a:lnTo>
                    <a:pt x="512460" y="9113"/>
                  </a:lnTo>
                  <a:lnTo>
                    <a:pt x="513161" y="9464"/>
                  </a:lnTo>
                  <a:lnTo>
                    <a:pt x="513511" y="10165"/>
                  </a:lnTo>
                  <a:lnTo>
                    <a:pt x="514212" y="10515"/>
                  </a:lnTo>
                  <a:lnTo>
                    <a:pt x="514913" y="11216"/>
                  </a:lnTo>
                  <a:lnTo>
                    <a:pt x="515614" y="11567"/>
                  </a:lnTo>
                  <a:lnTo>
                    <a:pt x="516315" y="12268"/>
                  </a:lnTo>
                  <a:lnTo>
                    <a:pt x="517017" y="12969"/>
                  </a:lnTo>
                  <a:lnTo>
                    <a:pt x="517718" y="13319"/>
                  </a:lnTo>
                  <a:lnTo>
                    <a:pt x="518068" y="14020"/>
                  </a:lnTo>
                  <a:lnTo>
                    <a:pt x="518769" y="14721"/>
                  </a:lnTo>
                  <a:lnTo>
                    <a:pt x="519470" y="15422"/>
                  </a:lnTo>
                  <a:lnTo>
                    <a:pt x="520171" y="16123"/>
                  </a:lnTo>
                  <a:lnTo>
                    <a:pt x="520872" y="16824"/>
                  </a:lnTo>
                  <a:lnTo>
                    <a:pt x="521573" y="17175"/>
                  </a:lnTo>
                  <a:lnTo>
                    <a:pt x="522274" y="17876"/>
                  </a:lnTo>
                  <a:lnTo>
                    <a:pt x="522625" y="18577"/>
                  </a:lnTo>
                  <a:lnTo>
                    <a:pt x="523326" y="19278"/>
                  </a:lnTo>
                  <a:lnTo>
                    <a:pt x="524027" y="19979"/>
                  </a:lnTo>
                  <a:lnTo>
                    <a:pt x="524728" y="21031"/>
                  </a:lnTo>
                  <a:lnTo>
                    <a:pt x="525429" y="21732"/>
                  </a:lnTo>
                  <a:lnTo>
                    <a:pt x="526130" y="22433"/>
                  </a:lnTo>
                  <a:lnTo>
                    <a:pt x="526831" y="23134"/>
                  </a:lnTo>
                  <a:lnTo>
                    <a:pt x="527182" y="23835"/>
                  </a:lnTo>
                  <a:lnTo>
                    <a:pt x="527883" y="24886"/>
                  </a:lnTo>
                  <a:lnTo>
                    <a:pt x="528584" y="25587"/>
                  </a:lnTo>
                  <a:lnTo>
                    <a:pt x="529285" y="26289"/>
                  </a:lnTo>
                  <a:lnTo>
                    <a:pt x="529986" y="27340"/>
                  </a:lnTo>
                  <a:lnTo>
                    <a:pt x="530687" y="28041"/>
                  </a:lnTo>
                  <a:lnTo>
                    <a:pt x="531388" y="29093"/>
                  </a:lnTo>
                  <a:lnTo>
                    <a:pt x="531738" y="29794"/>
                  </a:lnTo>
                  <a:lnTo>
                    <a:pt x="532439" y="30845"/>
                  </a:lnTo>
                  <a:lnTo>
                    <a:pt x="533140" y="31546"/>
                  </a:lnTo>
                  <a:lnTo>
                    <a:pt x="533841" y="32598"/>
                  </a:lnTo>
                  <a:lnTo>
                    <a:pt x="534543" y="33649"/>
                  </a:lnTo>
                  <a:lnTo>
                    <a:pt x="535244" y="34350"/>
                  </a:lnTo>
                  <a:lnTo>
                    <a:pt x="535945" y="35402"/>
                  </a:lnTo>
                  <a:lnTo>
                    <a:pt x="536295" y="36454"/>
                  </a:lnTo>
                  <a:lnTo>
                    <a:pt x="536996" y="37505"/>
                  </a:lnTo>
                  <a:lnTo>
                    <a:pt x="537697" y="38206"/>
                  </a:lnTo>
                  <a:lnTo>
                    <a:pt x="538398" y="39258"/>
                  </a:lnTo>
                  <a:lnTo>
                    <a:pt x="539099" y="40309"/>
                  </a:lnTo>
                  <a:lnTo>
                    <a:pt x="539800" y="41361"/>
                  </a:lnTo>
                  <a:lnTo>
                    <a:pt x="540501" y="42412"/>
                  </a:lnTo>
                  <a:lnTo>
                    <a:pt x="540852" y="43464"/>
                  </a:lnTo>
                  <a:lnTo>
                    <a:pt x="541553" y="44516"/>
                  </a:lnTo>
                  <a:lnTo>
                    <a:pt x="542254" y="45567"/>
                  </a:lnTo>
                  <a:lnTo>
                    <a:pt x="542955" y="46619"/>
                  </a:lnTo>
                  <a:lnTo>
                    <a:pt x="543656" y="47670"/>
                  </a:lnTo>
                  <a:lnTo>
                    <a:pt x="544357" y="49072"/>
                  </a:lnTo>
                  <a:lnTo>
                    <a:pt x="545058" y="50124"/>
                  </a:lnTo>
                  <a:lnTo>
                    <a:pt x="545759" y="51175"/>
                  </a:lnTo>
                  <a:lnTo>
                    <a:pt x="546110" y="52227"/>
                  </a:lnTo>
                  <a:lnTo>
                    <a:pt x="546811" y="53629"/>
                  </a:lnTo>
                  <a:lnTo>
                    <a:pt x="547512" y="54681"/>
                  </a:lnTo>
                  <a:lnTo>
                    <a:pt x="548213" y="55732"/>
                  </a:lnTo>
                  <a:lnTo>
                    <a:pt x="548914" y="57134"/>
                  </a:lnTo>
                  <a:lnTo>
                    <a:pt x="549615" y="58186"/>
                  </a:lnTo>
                  <a:lnTo>
                    <a:pt x="550316" y="59588"/>
                  </a:lnTo>
                  <a:lnTo>
                    <a:pt x="550666" y="60639"/>
                  </a:lnTo>
                  <a:lnTo>
                    <a:pt x="551367" y="62042"/>
                  </a:lnTo>
                  <a:lnTo>
                    <a:pt x="552069" y="63093"/>
                  </a:lnTo>
                  <a:lnTo>
                    <a:pt x="552770" y="64495"/>
                  </a:lnTo>
                  <a:lnTo>
                    <a:pt x="553471" y="65547"/>
                  </a:lnTo>
                  <a:lnTo>
                    <a:pt x="554172" y="66949"/>
                  </a:lnTo>
                  <a:lnTo>
                    <a:pt x="554873" y="68351"/>
                  </a:lnTo>
                  <a:lnTo>
                    <a:pt x="555223" y="69402"/>
                  </a:lnTo>
                  <a:lnTo>
                    <a:pt x="555924" y="70805"/>
                  </a:lnTo>
                  <a:lnTo>
                    <a:pt x="556625" y="72207"/>
                  </a:lnTo>
                  <a:lnTo>
                    <a:pt x="557326" y="73609"/>
                  </a:lnTo>
                  <a:lnTo>
                    <a:pt x="558027" y="75011"/>
                  </a:lnTo>
                  <a:lnTo>
                    <a:pt x="558728" y="76062"/>
                  </a:lnTo>
                  <a:lnTo>
                    <a:pt x="559429" y="77464"/>
                  </a:lnTo>
                  <a:lnTo>
                    <a:pt x="559780" y="78867"/>
                  </a:lnTo>
                  <a:lnTo>
                    <a:pt x="560481" y="80269"/>
                  </a:lnTo>
                  <a:lnTo>
                    <a:pt x="561182" y="81671"/>
                  </a:lnTo>
                  <a:lnTo>
                    <a:pt x="561883" y="83073"/>
                  </a:lnTo>
                  <a:lnTo>
                    <a:pt x="562584" y="84475"/>
                  </a:lnTo>
                  <a:lnTo>
                    <a:pt x="563285" y="85877"/>
                  </a:lnTo>
                  <a:lnTo>
                    <a:pt x="563986" y="87630"/>
                  </a:lnTo>
                  <a:lnTo>
                    <a:pt x="564337" y="89032"/>
                  </a:lnTo>
                  <a:lnTo>
                    <a:pt x="565038" y="90434"/>
                  </a:lnTo>
                  <a:lnTo>
                    <a:pt x="565739" y="91836"/>
                  </a:lnTo>
                  <a:lnTo>
                    <a:pt x="566440" y="93238"/>
                  </a:lnTo>
                  <a:lnTo>
                    <a:pt x="567141" y="94990"/>
                  </a:lnTo>
                  <a:lnTo>
                    <a:pt x="567842" y="96393"/>
                  </a:lnTo>
                  <a:lnTo>
                    <a:pt x="568543" y="97795"/>
                  </a:lnTo>
                  <a:lnTo>
                    <a:pt x="568893" y="99197"/>
                  </a:lnTo>
                  <a:lnTo>
                    <a:pt x="569595" y="100949"/>
                  </a:lnTo>
                  <a:lnTo>
                    <a:pt x="570296" y="102351"/>
                  </a:lnTo>
                  <a:lnTo>
                    <a:pt x="570997" y="104104"/>
                  </a:lnTo>
                  <a:lnTo>
                    <a:pt x="571698" y="105506"/>
                  </a:lnTo>
                  <a:lnTo>
                    <a:pt x="572399" y="107259"/>
                  </a:lnTo>
                  <a:lnTo>
                    <a:pt x="573100" y="108661"/>
                  </a:lnTo>
                  <a:lnTo>
                    <a:pt x="573450" y="110413"/>
                  </a:lnTo>
                  <a:lnTo>
                    <a:pt x="574151" y="111815"/>
                  </a:lnTo>
                  <a:lnTo>
                    <a:pt x="574852" y="113568"/>
                  </a:lnTo>
                  <a:lnTo>
                    <a:pt x="575553" y="114970"/>
                  </a:lnTo>
                  <a:lnTo>
                    <a:pt x="576254" y="116723"/>
                  </a:lnTo>
                  <a:lnTo>
                    <a:pt x="576955" y="118475"/>
                  </a:lnTo>
                  <a:lnTo>
                    <a:pt x="577656" y="119877"/>
                  </a:lnTo>
                  <a:lnTo>
                    <a:pt x="578358" y="121630"/>
                  </a:lnTo>
                  <a:lnTo>
                    <a:pt x="578708" y="123383"/>
                  </a:lnTo>
                  <a:lnTo>
                    <a:pt x="579409" y="125135"/>
                  </a:lnTo>
                  <a:lnTo>
                    <a:pt x="580110" y="126537"/>
                  </a:lnTo>
                  <a:lnTo>
                    <a:pt x="580811" y="128290"/>
                  </a:lnTo>
                  <a:lnTo>
                    <a:pt x="581512" y="130042"/>
                  </a:lnTo>
                  <a:lnTo>
                    <a:pt x="582213" y="131795"/>
                  </a:lnTo>
                  <a:lnTo>
                    <a:pt x="582914" y="133548"/>
                  </a:lnTo>
                  <a:lnTo>
                    <a:pt x="583265" y="135300"/>
                  </a:lnTo>
                  <a:lnTo>
                    <a:pt x="583966" y="137053"/>
                  </a:lnTo>
                  <a:lnTo>
                    <a:pt x="584667" y="138805"/>
                  </a:lnTo>
                  <a:lnTo>
                    <a:pt x="585368" y="140558"/>
                  </a:lnTo>
                  <a:lnTo>
                    <a:pt x="586069" y="142311"/>
                  </a:lnTo>
                  <a:lnTo>
                    <a:pt x="586770" y="144063"/>
                  </a:lnTo>
                  <a:lnTo>
                    <a:pt x="587471" y="145816"/>
                  </a:lnTo>
                  <a:lnTo>
                    <a:pt x="587822" y="147568"/>
                  </a:lnTo>
                  <a:lnTo>
                    <a:pt x="588523" y="149321"/>
                  </a:lnTo>
                  <a:lnTo>
                    <a:pt x="589224" y="151074"/>
                  </a:lnTo>
                  <a:lnTo>
                    <a:pt x="589925" y="152826"/>
                  </a:lnTo>
                  <a:lnTo>
                    <a:pt x="590626" y="154579"/>
                  </a:lnTo>
                  <a:lnTo>
                    <a:pt x="591327" y="156682"/>
                  </a:lnTo>
                  <a:lnTo>
                    <a:pt x="592028" y="158435"/>
                  </a:lnTo>
                  <a:lnTo>
                    <a:pt x="592378" y="160187"/>
                  </a:lnTo>
                  <a:lnTo>
                    <a:pt x="593079" y="161940"/>
                  </a:lnTo>
                  <a:lnTo>
                    <a:pt x="593780" y="164043"/>
                  </a:lnTo>
                  <a:lnTo>
                    <a:pt x="594481" y="165795"/>
                  </a:lnTo>
                  <a:lnTo>
                    <a:pt x="595182" y="167548"/>
                  </a:lnTo>
                  <a:lnTo>
                    <a:pt x="595884" y="169301"/>
                  </a:lnTo>
                  <a:lnTo>
                    <a:pt x="596585" y="171404"/>
                  </a:lnTo>
                  <a:lnTo>
                    <a:pt x="596935" y="173156"/>
                  </a:lnTo>
                  <a:lnTo>
                    <a:pt x="597636" y="175260"/>
                  </a:lnTo>
                  <a:lnTo>
                    <a:pt x="598337" y="177012"/>
                  </a:lnTo>
                  <a:lnTo>
                    <a:pt x="599038" y="178765"/>
                  </a:lnTo>
                  <a:lnTo>
                    <a:pt x="599739" y="180868"/>
                  </a:lnTo>
                  <a:lnTo>
                    <a:pt x="600440" y="182620"/>
                  </a:lnTo>
                  <a:lnTo>
                    <a:pt x="601141" y="184724"/>
                  </a:lnTo>
                  <a:lnTo>
                    <a:pt x="601492" y="186476"/>
                  </a:lnTo>
                  <a:lnTo>
                    <a:pt x="602193" y="188579"/>
                  </a:lnTo>
                  <a:lnTo>
                    <a:pt x="602894" y="190332"/>
                  </a:lnTo>
                  <a:lnTo>
                    <a:pt x="603595" y="192435"/>
                  </a:lnTo>
                  <a:lnTo>
                    <a:pt x="604296" y="194538"/>
                  </a:lnTo>
                  <a:lnTo>
                    <a:pt x="604997" y="196291"/>
                  </a:lnTo>
                  <a:lnTo>
                    <a:pt x="605698" y="198394"/>
                  </a:lnTo>
                  <a:lnTo>
                    <a:pt x="606049" y="200146"/>
                  </a:lnTo>
                  <a:lnTo>
                    <a:pt x="606750" y="202250"/>
                  </a:lnTo>
                  <a:lnTo>
                    <a:pt x="607451" y="204353"/>
                  </a:lnTo>
                  <a:lnTo>
                    <a:pt x="608152" y="206105"/>
                  </a:lnTo>
                  <a:lnTo>
                    <a:pt x="608853" y="208208"/>
                  </a:lnTo>
                  <a:lnTo>
                    <a:pt x="609554" y="210312"/>
                  </a:lnTo>
                  <a:lnTo>
                    <a:pt x="610255" y="212064"/>
                  </a:lnTo>
                  <a:lnTo>
                    <a:pt x="610956" y="214167"/>
                  </a:lnTo>
                  <a:lnTo>
                    <a:pt x="611306" y="216270"/>
                  </a:lnTo>
                  <a:lnTo>
                    <a:pt x="612007" y="218373"/>
                  </a:lnTo>
                  <a:lnTo>
                    <a:pt x="612708" y="220477"/>
                  </a:lnTo>
                  <a:lnTo>
                    <a:pt x="613410" y="222229"/>
                  </a:lnTo>
                  <a:lnTo>
                    <a:pt x="614111" y="224332"/>
                  </a:lnTo>
                  <a:lnTo>
                    <a:pt x="614812" y="226435"/>
                  </a:lnTo>
                  <a:lnTo>
                    <a:pt x="615513" y="228539"/>
                  </a:lnTo>
                  <a:lnTo>
                    <a:pt x="615863" y="230642"/>
                  </a:lnTo>
                  <a:lnTo>
                    <a:pt x="616564" y="232745"/>
                  </a:lnTo>
                  <a:lnTo>
                    <a:pt x="617265" y="234497"/>
                  </a:lnTo>
                  <a:lnTo>
                    <a:pt x="617966" y="236601"/>
                  </a:lnTo>
                  <a:lnTo>
                    <a:pt x="618667" y="238704"/>
                  </a:lnTo>
                  <a:lnTo>
                    <a:pt x="619368" y="240807"/>
                  </a:lnTo>
                  <a:lnTo>
                    <a:pt x="620069" y="242910"/>
                  </a:lnTo>
                  <a:lnTo>
                    <a:pt x="620420" y="245013"/>
                  </a:lnTo>
                  <a:lnTo>
                    <a:pt x="621121" y="247116"/>
                  </a:lnTo>
                  <a:lnTo>
                    <a:pt x="621822" y="249219"/>
                  </a:lnTo>
                  <a:lnTo>
                    <a:pt x="622523" y="251322"/>
                  </a:lnTo>
                  <a:lnTo>
                    <a:pt x="623224" y="253425"/>
                  </a:lnTo>
                  <a:lnTo>
                    <a:pt x="623925" y="255529"/>
                  </a:lnTo>
                  <a:lnTo>
                    <a:pt x="624626" y="257632"/>
                  </a:lnTo>
                  <a:lnTo>
                    <a:pt x="624977" y="259735"/>
                  </a:lnTo>
                  <a:lnTo>
                    <a:pt x="625678" y="261838"/>
                  </a:lnTo>
                  <a:lnTo>
                    <a:pt x="626379" y="263941"/>
                  </a:lnTo>
                  <a:lnTo>
                    <a:pt x="627080" y="266044"/>
                  </a:lnTo>
                  <a:lnTo>
                    <a:pt x="627781" y="268147"/>
                  </a:lnTo>
                  <a:lnTo>
                    <a:pt x="628482" y="270250"/>
                  </a:lnTo>
                  <a:lnTo>
                    <a:pt x="629183" y="272354"/>
                  </a:lnTo>
                  <a:lnTo>
                    <a:pt x="629533" y="274457"/>
                  </a:lnTo>
                  <a:lnTo>
                    <a:pt x="630234" y="276560"/>
                  </a:lnTo>
                  <a:lnTo>
                    <a:pt x="630936" y="278663"/>
                  </a:lnTo>
                  <a:lnTo>
                    <a:pt x="631637" y="280766"/>
                  </a:lnTo>
                  <a:lnTo>
                    <a:pt x="632338" y="282869"/>
                  </a:lnTo>
                  <a:lnTo>
                    <a:pt x="633039" y="285323"/>
                  </a:lnTo>
                  <a:lnTo>
                    <a:pt x="633740" y="287426"/>
                  </a:lnTo>
                  <a:lnTo>
                    <a:pt x="634090" y="289529"/>
                  </a:lnTo>
                  <a:lnTo>
                    <a:pt x="634791" y="291632"/>
                  </a:lnTo>
                  <a:lnTo>
                    <a:pt x="635492" y="293735"/>
                  </a:lnTo>
                  <a:lnTo>
                    <a:pt x="636193" y="295838"/>
                  </a:lnTo>
                  <a:lnTo>
                    <a:pt x="636894" y="297942"/>
                  </a:lnTo>
                  <a:lnTo>
                    <a:pt x="637595" y="300396"/>
                  </a:lnTo>
                  <a:lnTo>
                    <a:pt x="638296" y="302497"/>
                  </a:lnTo>
                  <a:lnTo>
                    <a:pt x="638647" y="304601"/>
                  </a:lnTo>
                  <a:lnTo>
                    <a:pt x="639348" y="306706"/>
                  </a:lnTo>
                  <a:lnTo>
                    <a:pt x="640049" y="308807"/>
                  </a:lnTo>
                  <a:lnTo>
                    <a:pt x="640750" y="310911"/>
                  </a:lnTo>
                  <a:lnTo>
                    <a:pt x="641451" y="313013"/>
                  </a:lnTo>
                  <a:lnTo>
                    <a:pt x="642152" y="315469"/>
                  </a:lnTo>
                  <a:lnTo>
                    <a:pt x="642853" y="317570"/>
                  </a:lnTo>
                  <a:lnTo>
                    <a:pt x="643554" y="319674"/>
                  </a:lnTo>
                  <a:lnTo>
                    <a:pt x="643905" y="321776"/>
                  </a:lnTo>
                  <a:lnTo>
                    <a:pt x="644606" y="323880"/>
                  </a:lnTo>
                  <a:lnTo>
                    <a:pt x="645307" y="325984"/>
                  </a:lnTo>
                  <a:lnTo>
                    <a:pt x="646008" y="328437"/>
                  </a:lnTo>
                  <a:lnTo>
                    <a:pt x="646709" y="330539"/>
                  </a:lnTo>
                  <a:lnTo>
                    <a:pt x="647410" y="332643"/>
                  </a:lnTo>
                  <a:lnTo>
                    <a:pt x="648111" y="334747"/>
                  </a:lnTo>
                  <a:lnTo>
                    <a:pt x="648462" y="336849"/>
                  </a:lnTo>
                  <a:lnTo>
                    <a:pt x="649163" y="338953"/>
                  </a:lnTo>
                  <a:lnTo>
                    <a:pt x="649864" y="340706"/>
                  </a:lnTo>
                  <a:lnTo>
                    <a:pt x="650565" y="342807"/>
                  </a:lnTo>
                  <a:lnTo>
                    <a:pt x="651266" y="344559"/>
                  </a:lnTo>
                  <a:lnTo>
                    <a:pt x="651967" y="345963"/>
                  </a:lnTo>
                  <a:lnTo>
                    <a:pt x="652668" y="346664"/>
                  </a:lnTo>
                  <a:lnTo>
                    <a:pt x="654420" y="346664"/>
                  </a:lnTo>
                  <a:lnTo>
                    <a:pt x="655121" y="346312"/>
                  </a:lnTo>
                  <a:lnTo>
                    <a:pt x="657225" y="346312"/>
                  </a:lnTo>
                  <a:lnTo>
                    <a:pt x="657575" y="346664"/>
                  </a:lnTo>
                  <a:lnTo>
                    <a:pt x="658276" y="347015"/>
                  </a:lnTo>
                  <a:lnTo>
                    <a:pt x="977950" y="347015"/>
                  </a:lnTo>
                  <a:lnTo>
                    <a:pt x="978651" y="347364"/>
                  </a:lnTo>
                  <a:lnTo>
                    <a:pt x="980404" y="347364"/>
                  </a:lnTo>
                  <a:lnTo>
                    <a:pt x="981105" y="347716"/>
                  </a:lnTo>
                  <a:lnTo>
                    <a:pt x="982507" y="347716"/>
                  </a:lnTo>
                  <a:lnTo>
                    <a:pt x="983208" y="344911"/>
                  </a:lnTo>
                  <a:lnTo>
                    <a:pt x="983559" y="333695"/>
                  </a:lnTo>
                  <a:lnTo>
                    <a:pt x="984260" y="326685"/>
                  </a:lnTo>
                  <a:lnTo>
                    <a:pt x="984961" y="322828"/>
                  </a:lnTo>
                  <a:lnTo>
                    <a:pt x="985662" y="320023"/>
                  </a:lnTo>
                  <a:lnTo>
                    <a:pt x="986363" y="317922"/>
                  </a:lnTo>
                  <a:lnTo>
                    <a:pt x="987064" y="315469"/>
                  </a:lnTo>
                  <a:lnTo>
                    <a:pt x="987765" y="313364"/>
                  </a:lnTo>
                  <a:lnTo>
                    <a:pt x="988115" y="311260"/>
                  </a:lnTo>
                  <a:lnTo>
                    <a:pt x="988816" y="308807"/>
                  </a:lnTo>
                  <a:lnTo>
                    <a:pt x="989517" y="306706"/>
                  </a:lnTo>
                  <a:lnTo>
                    <a:pt x="990219" y="304601"/>
                  </a:lnTo>
                  <a:lnTo>
                    <a:pt x="990920" y="302497"/>
                  </a:lnTo>
                  <a:lnTo>
                    <a:pt x="991621" y="300396"/>
                  </a:lnTo>
                  <a:lnTo>
                    <a:pt x="992322" y="298291"/>
                  </a:lnTo>
                  <a:lnTo>
                    <a:pt x="992672" y="295838"/>
                  </a:lnTo>
                  <a:lnTo>
                    <a:pt x="993373" y="293735"/>
                  </a:lnTo>
                  <a:lnTo>
                    <a:pt x="994074" y="291632"/>
                  </a:lnTo>
                  <a:lnTo>
                    <a:pt x="994775" y="289529"/>
                  </a:lnTo>
                  <a:lnTo>
                    <a:pt x="995476" y="287426"/>
                  </a:lnTo>
                  <a:lnTo>
                    <a:pt x="996177" y="285323"/>
                  </a:lnTo>
                  <a:lnTo>
                    <a:pt x="996878" y="282869"/>
                  </a:lnTo>
                  <a:lnTo>
                    <a:pt x="997229" y="280766"/>
                  </a:lnTo>
                  <a:lnTo>
                    <a:pt x="997930" y="278663"/>
                  </a:lnTo>
                  <a:lnTo>
                    <a:pt x="998631" y="276560"/>
                  </a:lnTo>
                  <a:lnTo>
                    <a:pt x="999332" y="274457"/>
                  </a:lnTo>
                  <a:lnTo>
                    <a:pt x="1000033" y="272354"/>
                  </a:lnTo>
                  <a:lnTo>
                    <a:pt x="1000734" y="270250"/>
                  </a:lnTo>
                  <a:lnTo>
                    <a:pt x="1001435" y="268147"/>
                  </a:lnTo>
                  <a:lnTo>
                    <a:pt x="1002136" y="266044"/>
                  </a:lnTo>
                  <a:lnTo>
                    <a:pt x="1002487" y="263941"/>
                  </a:lnTo>
                  <a:lnTo>
                    <a:pt x="1003188" y="261838"/>
                  </a:lnTo>
                  <a:lnTo>
                    <a:pt x="1003889" y="259735"/>
                  </a:lnTo>
                  <a:lnTo>
                    <a:pt x="1004590" y="257632"/>
                  </a:lnTo>
                  <a:lnTo>
                    <a:pt x="1005291" y="255529"/>
                  </a:lnTo>
                  <a:lnTo>
                    <a:pt x="1005992" y="253425"/>
                  </a:lnTo>
                  <a:lnTo>
                    <a:pt x="1006693" y="251322"/>
                  </a:lnTo>
                  <a:lnTo>
                    <a:pt x="1007043" y="249219"/>
                  </a:lnTo>
                  <a:lnTo>
                    <a:pt x="1007745" y="247116"/>
                  </a:lnTo>
                  <a:lnTo>
                    <a:pt x="1008446" y="245013"/>
                  </a:lnTo>
                  <a:lnTo>
                    <a:pt x="1009147" y="242910"/>
                  </a:lnTo>
                  <a:lnTo>
                    <a:pt x="1009848" y="240807"/>
                  </a:lnTo>
                  <a:lnTo>
                    <a:pt x="1010549" y="238704"/>
                  </a:lnTo>
                  <a:lnTo>
                    <a:pt x="1011250" y="236601"/>
                  </a:lnTo>
                  <a:lnTo>
                    <a:pt x="1011600" y="234497"/>
                  </a:lnTo>
                  <a:lnTo>
                    <a:pt x="1012301" y="232394"/>
                  </a:lnTo>
                  <a:lnTo>
                    <a:pt x="1013002" y="230291"/>
                  </a:lnTo>
                  <a:lnTo>
                    <a:pt x="1013703" y="228539"/>
                  </a:lnTo>
                  <a:lnTo>
                    <a:pt x="1014404" y="226435"/>
                  </a:lnTo>
                  <a:lnTo>
                    <a:pt x="1015105" y="224332"/>
                  </a:lnTo>
                  <a:lnTo>
                    <a:pt x="1015806" y="222229"/>
                  </a:lnTo>
                  <a:lnTo>
                    <a:pt x="1016157" y="220126"/>
                  </a:lnTo>
                  <a:lnTo>
                    <a:pt x="1016858" y="218023"/>
                  </a:lnTo>
                  <a:lnTo>
                    <a:pt x="1017559" y="216270"/>
                  </a:lnTo>
                  <a:lnTo>
                    <a:pt x="1018260" y="214167"/>
                  </a:lnTo>
                  <a:lnTo>
                    <a:pt x="1018961" y="212064"/>
                  </a:lnTo>
                  <a:lnTo>
                    <a:pt x="1019662" y="209961"/>
                  </a:lnTo>
                  <a:lnTo>
                    <a:pt x="1020363" y="208208"/>
                  </a:lnTo>
                  <a:lnTo>
                    <a:pt x="1020714" y="206105"/>
                  </a:lnTo>
                  <a:lnTo>
                    <a:pt x="1021415" y="204002"/>
                  </a:lnTo>
                  <a:lnTo>
                    <a:pt x="1022116" y="202250"/>
                  </a:lnTo>
                  <a:lnTo>
                    <a:pt x="1022817" y="200146"/>
                  </a:lnTo>
                  <a:lnTo>
                    <a:pt x="1023518" y="198043"/>
                  </a:lnTo>
                  <a:lnTo>
                    <a:pt x="1024219" y="196291"/>
                  </a:lnTo>
                  <a:lnTo>
                    <a:pt x="1024920" y="194188"/>
                  </a:lnTo>
                  <a:lnTo>
                    <a:pt x="1025271" y="192435"/>
                  </a:lnTo>
                  <a:lnTo>
                    <a:pt x="1025972" y="190332"/>
                  </a:lnTo>
                  <a:lnTo>
                    <a:pt x="1026673" y="188579"/>
                  </a:lnTo>
                  <a:lnTo>
                    <a:pt x="1027374" y="186476"/>
                  </a:lnTo>
                  <a:lnTo>
                    <a:pt x="1028075" y="184724"/>
                  </a:lnTo>
                  <a:lnTo>
                    <a:pt x="1028776" y="182620"/>
                  </a:lnTo>
                  <a:lnTo>
                    <a:pt x="1029477" y="180868"/>
                  </a:lnTo>
                  <a:lnTo>
                    <a:pt x="1029827" y="178765"/>
                  </a:lnTo>
                  <a:lnTo>
                    <a:pt x="1030528" y="177012"/>
                  </a:lnTo>
                  <a:lnTo>
                    <a:pt x="1031229" y="174909"/>
                  </a:lnTo>
                  <a:lnTo>
                    <a:pt x="1031930" y="173156"/>
                  </a:lnTo>
                  <a:lnTo>
                    <a:pt x="1032631" y="171053"/>
                  </a:lnTo>
                  <a:lnTo>
                    <a:pt x="1033332" y="169301"/>
                  </a:lnTo>
                  <a:lnTo>
                    <a:pt x="1034034" y="167548"/>
                  </a:lnTo>
                  <a:lnTo>
                    <a:pt x="1034735" y="165445"/>
                  </a:lnTo>
                  <a:lnTo>
                    <a:pt x="1035085" y="163692"/>
                  </a:lnTo>
                  <a:lnTo>
                    <a:pt x="1035786" y="161940"/>
                  </a:lnTo>
                  <a:lnTo>
                    <a:pt x="1036487" y="160187"/>
                  </a:lnTo>
                  <a:lnTo>
                    <a:pt x="1037188" y="158084"/>
                  </a:lnTo>
                  <a:lnTo>
                    <a:pt x="1037889" y="156331"/>
                  </a:lnTo>
                  <a:lnTo>
                    <a:pt x="1038590" y="154579"/>
                  </a:lnTo>
                  <a:lnTo>
                    <a:pt x="1039291" y="152826"/>
                  </a:lnTo>
                  <a:lnTo>
                    <a:pt x="1039642" y="151074"/>
                  </a:lnTo>
                  <a:lnTo>
                    <a:pt x="1040343" y="149321"/>
                  </a:lnTo>
                  <a:lnTo>
                    <a:pt x="1041044" y="147568"/>
                  </a:lnTo>
                  <a:lnTo>
                    <a:pt x="1041745" y="145465"/>
                  </a:lnTo>
                  <a:lnTo>
                    <a:pt x="1042446" y="143713"/>
                  </a:lnTo>
                  <a:lnTo>
                    <a:pt x="1043147" y="141960"/>
                  </a:lnTo>
                  <a:lnTo>
                    <a:pt x="1043848" y="140208"/>
                  </a:lnTo>
                  <a:lnTo>
                    <a:pt x="1044199" y="138455"/>
                  </a:lnTo>
                  <a:lnTo>
                    <a:pt x="1044900" y="136702"/>
                  </a:lnTo>
                  <a:lnTo>
                    <a:pt x="1045601" y="134950"/>
                  </a:lnTo>
                  <a:lnTo>
                    <a:pt x="1046302" y="133548"/>
                  </a:lnTo>
                  <a:lnTo>
                    <a:pt x="1047003" y="131795"/>
                  </a:lnTo>
                  <a:lnTo>
                    <a:pt x="1047704" y="130042"/>
                  </a:lnTo>
                  <a:lnTo>
                    <a:pt x="1048405" y="128290"/>
                  </a:lnTo>
                  <a:lnTo>
                    <a:pt x="1048755" y="126537"/>
                  </a:lnTo>
                  <a:lnTo>
                    <a:pt x="1049456" y="124785"/>
                  </a:lnTo>
                  <a:lnTo>
                    <a:pt x="1050157" y="123383"/>
                  </a:lnTo>
                  <a:lnTo>
                    <a:pt x="1050858" y="121630"/>
                  </a:lnTo>
                  <a:lnTo>
                    <a:pt x="1051560" y="119877"/>
                  </a:lnTo>
                  <a:lnTo>
                    <a:pt x="1052261" y="118125"/>
                  </a:lnTo>
                  <a:lnTo>
                    <a:pt x="1052962" y="116723"/>
                  </a:lnTo>
                  <a:lnTo>
                    <a:pt x="1053312" y="114970"/>
                  </a:lnTo>
                  <a:lnTo>
                    <a:pt x="1054013" y="113217"/>
                  </a:lnTo>
                  <a:lnTo>
                    <a:pt x="1054714" y="111815"/>
                  </a:lnTo>
                  <a:lnTo>
                    <a:pt x="1055415" y="110063"/>
                  </a:lnTo>
                  <a:lnTo>
                    <a:pt x="1056116" y="108661"/>
                  </a:lnTo>
                  <a:lnTo>
                    <a:pt x="1056817" y="106908"/>
                  </a:lnTo>
                  <a:lnTo>
                    <a:pt x="1057518" y="105506"/>
                  </a:lnTo>
                  <a:lnTo>
                    <a:pt x="1057869" y="103753"/>
                  </a:lnTo>
                  <a:lnTo>
                    <a:pt x="1058570" y="102351"/>
                  </a:lnTo>
                  <a:lnTo>
                    <a:pt x="1059271" y="100949"/>
                  </a:lnTo>
                  <a:lnTo>
                    <a:pt x="1059972" y="99197"/>
                  </a:lnTo>
                  <a:lnTo>
                    <a:pt x="1060673" y="97795"/>
                  </a:lnTo>
                  <a:lnTo>
                    <a:pt x="1061374" y="96393"/>
                  </a:lnTo>
                  <a:lnTo>
                    <a:pt x="1062075" y="94640"/>
                  </a:lnTo>
                  <a:lnTo>
                    <a:pt x="1062426" y="93238"/>
                  </a:lnTo>
                  <a:lnTo>
                    <a:pt x="1063127" y="91836"/>
                  </a:lnTo>
                  <a:lnTo>
                    <a:pt x="1063828" y="90434"/>
                  </a:lnTo>
                  <a:lnTo>
                    <a:pt x="1064529" y="88681"/>
                  </a:lnTo>
                  <a:lnTo>
                    <a:pt x="1065230" y="87279"/>
                  </a:lnTo>
                  <a:lnTo>
                    <a:pt x="1065931" y="85877"/>
                  </a:lnTo>
                  <a:lnTo>
                    <a:pt x="1066632" y="84475"/>
                  </a:lnTo>
                  <a:lnTo>
                    <a:pt x="1067333" y="83073"/>
                  </a:lnTo>
                  <a:lnTo>
                    <a:pt x="1067683" y="81671"/>
                  </a:lnTo>
                  <a:lnTo>
                    <a:pt x="1068384" y="80269"/>
                  </a:lnTo>
                  <a:lnTo>
                    <a:pt x="1069086" y="78867"/>
                  </a:lnTo>
                  <a:lnTo>
                    <a:pt x="1069787" y="77464"/>
                  </a:lnTo>
                  <a:lnTo>
                    <a:pt x="1070488" y="76062"/>
                  </a:lnTo>
                  <a:lnTo>
                    <a:pt x="1071189" y="74660"/>
                  </a:lnTo>
                  <a:lnTo>
                    <a:pt x="1071890" y="73258"/>
                  </a:lnTo>
                  <a:lnTo>
                    <a:pt x="1072240" y="72207"/>
                  </a:lnTo>
                  <a:lnTo>
                    <a:pt x="1072941" y="70805"/>
                  </a:lnTo>
                  <a:lnTo>
                    <a:pt x="1073642" y="69402"/>
                  </a:lnTo>
                  <a:lnTo>
                    <a:pt x="1074343" y="68000"/>
                  </a:lnTo>
                  <a:lnTo>
                    <a:pt x="1075044" y="66949"/>
                  </a:lnTo>
                  <a:lnTo>
                    <a:pt x="1075745" y="65547"/>
                  </a:lnTo>
                  <a:lnTo>
                    <a:pt x="1076446" y="64145"/>
                  </a:lnTo>
                  <a:lnTo>
                    <a:pt x="1076797" y="63093"/>
                  </a:lnTo>
                  <a:lnTo>
                    <a:pt x="1077498" y="61691"/>
                  </a:lnTo>
                  <a:lnTo>
                    <a:pt x="1078199" y="60639"/>
                  </a:lnTo>
                  <a:lnTo>
                    <a:pt x="1078900" y="59237"/>
                  </a:lnTo>
                  <a:lnTo>
                    <a:pt x="1079601" y="58186"/>
                  </a:lnTo>
                  <a:lnTo>
                    <a:pt x="1080302" y="56784"/>
                  </a:lnTo>
                  <a:lnTo>
                    <a:pt x="1081003" y="55732"/>
                  </a:lnTo>
                  <a:lnTo>
                    <a:pt x="1081354" y="54681"/>
                  </a:lnTo>
                  <a:lnTo>
                    <a:pt x="1082055" y="53279"/>
                  </a:lnTo>
                  <a:lnTo>
                    <a:pt x="1082756" y="52227"/>
                  </a:lnTo>
                  <a:lnTo>
                    <a:pt x="1083457" y="51175"/>
                  </a:lnTo>
                  <a:lnTo>
                    <a:pt x="1084158" y="49773"/>
                  </a:lnTo>
                  <a:lnTo>
                    <a:pt x="1084859" y="48722"/>
                  </a:lnTo>
                  <a:lnTo>
                    <a:pt x="1085560" y="47670"/>
                  </a:lnTo>
                  <a:lnTo>
                    <a:pt x="1085910" y="46619"/>
                  </a:lnTo>
                  <a:lnTo>
                    <a:pt x="1086612" y="45567"/>
                  </a:lnTo>
                  <a:lnTo>
                    <a:pt x="1087313" y="44516"/>
                  </a:lnTo>
                  <a:lnTo>
                    <a:pt x="1088014" y="43464"/>
                  </a:lnTo>
                  <a:lnTo>
                    <a:pt x="1088715" y="42412"/>
                  </a:lnTo>
                  <a:lnTo>
                    <a:pt x="1089416" y="41361"/>
                  </a:lnTo>
                  <a:lnTo>
                    <a:pt x="1090117" y="40309"/>
                  </a:lnTo>
                  <a:lnTo>
                    <a:pt x="1090467" y="39258"/>
                  </a:lnTo>
                  <a:lnTo>
                    <a:pt x="1091168" y="38206"/>
                  </a:lnTo>
                  <a:lnTo>
                    <a:pt x="1091869" y="37155"/>
                  </a:lnTo>
                  <a:lnTo>
                    <a:pt x="1092570" y="36454"/>
                  </a:lnTo>
                  <a:lnTo>
                    <a:pt x="1093271" y="35402"/>
                  </a:lnTo>
                  <a:lnTo>
                    <a:pt x="1093972" y="34350"/>
                  </a:lnTo>
                  <a:lnTo>
                    <a:pt x="1094673" y="33299"/>
                  </a:lnTo>
                  <a:lnTo>
                    <a:pt x="1095024" y="32598"/>
                  </a:lnTo>
                  <a:lnTo>
                    <a:pt x="1095725" y="31546"/>
                  </a:lnTo>
                  <a:lnTo>
                    <a:pt x="1096426" y="30845"/>
                  </a:lnTo>
                  <a:lnTo>
                    <a:pt x="1097127" y="29794"/>
                  </a:lnTo>
                  <a:lnTo>
                    <a:pt x="1097828" y="29093"/>
                  </a:lnTo>
                  <a:lnTo>
                    <a:pt x="1098529" y="28041"/>
                  </a:lnTo>
                  <a:lnTo>
                    <a:pt x="1099230" y="27340"/>
                  </a:lnTo>
                  <a:lnTo>
                    <a:pt x="1099931" y="26289"/>
                  </a:lnTo>
                  <a:lnTo>
                    <a:pt x="1100282" y="25587"/>
                  </a:lnTo>
                  <a:lnTo>
                    <a:pt x="1100983" y="24886"/>
                  </a:lnTo>
                  <a:lnTo>
                    <a:pt x="1101684" y="23835"/>
                  </a:lnTo>
                  <a:lnTo>
                    <a:pt x="1102385" y="23134"/>
                  </a:lnTo>
                  <a:lnTo>
                    <a:pt x="1103086" y="22433"/>
                  </a:lnTo>
                  <a:lnTo>
                    <a:pt x="1103787" y="21732"/>
                  </a:lnTo>
                  <a:lnTo>
                    <a:pt x="1104488" y="20680"/>
                  </a:lnTo>
                  <a:lnTo>
                    <a:pt x="1104839" y="19979"/>
                  </a:lnTo>
                  <a:lnTo>
                    <a:pt x="1105540" y="19278"/>
                  </a:lnTo>
                  <a:lnTo>
                    <a:pt x="1106241" y="18577"/>
                  </a:lnTo>
                  <a:lnTo>
                    <a:pt x="1106942" y="17876"/>
                  </a:lnTo>
                  <a:lnTo>
                    <a:pt x="1107643" y="17175"/>
                  </a:lnTo>
                  <a:lnTo>
                    <a:pt x="1108344" y="16474"/>
                  </a:lnTo>
                  <a:lnTo>
                    <a:pt x="1109045" y="16123"/>
                  </a:lnTo>
                  <a:lnTo>
                    <a:pt x="1109395" y="15422"/>
                  </a:lnTo>
                  <a:lnTo>
                    <a:pt x="1110096" y="14721"/>
                  </a:lnTo>
                  <a:lnTo>
                    <a:pt x="1110797" y="14020"/>
                  </a:lnTo>
                  <a:lnTo>
                    <a:pt x="1111498" y="13319"/>
                  </a:lnTo>
                  <a:lnTo>
                    <a:pt x="1112199" y="12969"/>
                  </a:lnTo>
                  <a:lnTo>
                    <a:pt x="1112901" y="12268"/>
                  </a:lnTo>
                  <a:lnTo>
                    <a:pt x="1113602" y="11567"/>
                  </a:lnTo>
                  <a:lnTo>
                    <a:pt x="1113952" y="11216"/>
                  </a:lnTo>
                  <a:lnTo>
                    <a:pt x="1114653" y="10515"/>
                  </a:lnTo>
                  <a:lnTo>
                    <a:pt x="1115354" y="10165"/>
                  </a:lnTo>
                  <a:lnTo>
                    <a:pt x="1116055" y="9464"/>
                  </a:lnTo>
                  <a:lnTo>
                    <a:pt x="1116756" y="9113"/>
                  </a:lnTo>
                  <a:lnTo>
                    <a:pt x="1117457" y="8412"/>
                  </a:lnTo>
                  <a:lnTo>
                    <a:pt x="1118158" y="8061"/>
                  </a:lnTo>
                  <a:lnTo>
                    <a:pt x="1118509" y="7711"/>
                  </a:lnTo>
                  <a:lnTo>
                    <a:pt x="1119210" y="7010"/>
                  </a:lnTo>
                  <a:lnTo>
                    <a:pt x="1119911" y="6659"/>
                  </a:lnTo>
                  <a:lnTo>
                    <a:pt x="1120612" y="6309"/>
                  </a:lnTo>
                  <a:lnTo>
                    <a:pt x="1121313" y="5958"/>
                  </a:lnTo>
                  <a:lnTo>
                    <a:pt x="1122014" y="5608"/>
                  </a:lnTo>
                  <a:lnTo>
                    <a:pt x="1122715" y="5257"/>
                  </a:lnTo>
                  <a:lnTo>
                    <a:pt x="1123066" y="4907"/>
                  </a:lnTo>
                  <a:lnTo>
                    <a:pt x="1123767" y="4556"/>
                  </a:lnTo>
                  <a:lnTo>
                    <a:pt x="1124468" y="4206"/>
                  </a:lnTo>
                  <a:lnTo>
                    <a:pt x="1125169" y="3855"/>
                  </a:lnTo>
                  <a:lnTo>
                    <a:pt x="1125870" y="3505"/>
                  </a:lnTo>
                  <a:lnTo>
                    <a:pt x="1126571" y="3154"/>
                  </a:lnTo>
                  <a:lnTo>
                    <a:pt x="1127272" y="2804"/>
                  </a:lnTo>
                  <a:lnTo>
                    <a:pt x="1127622" y="2453"/>
                  </a:lnTo>
                  <a:lnTo>
                    <a:pt x="1128323" y="2453"/>
                  </a:lnTo>
                  <a:lnTo>
                    <a:pt x="1129024" y="2103"/>
                  </a:lnTo>
                  <a:lnTo>
                    <a:pt x="1129725" y="1752"/>
                  </a:lnTo>
                  <a:lnTo>
                    <a:pt x="1130427" y="1752"/>
                  </a:lnTo>
                  <a:lnTo>
                    <a:pt x="1131128" y="1402"/>
                  </a:lnTo>
                  <a:lnTo>
                    <a:pt x="1131829" y="1051"/>
                  </a:lnTo>
                  <a:lnTo>
                    <a:pt x="1132880" y="1051"/>
                  </a:lnTo>
                  <a:lnTo>
                    <a:pt x="1133581" y="701"/>
                  </a:lnTo>
                  <a:lnTo>
                    <a:pt x="1134282" y="701"/>
                  </a:lnTo>
                  <a:lnTo>
                    <a:pt x="1134983" y="350"/>
                  </a:lnTo>
                  <a:lnTo>
                    <a:pt x="1137086" y="350"/>
                  </a:lnTo>
                  <a:lnTo>
                    <a:pt x="1137437" y="0"/>
                  </a:lnTo>
                  <a:lnTo>
                    <a:pt x="1143396" y="0"/>
                  </a:lnTo>
                  <a:lnTo>
                    <a:pt x="1144097" y="350"/>
                  </a:lnTo>
                  <a:lnTo>
                    <a:pt x="1146200" y="350"/>
                  </a:lnTo>
                  <a:lnTo>
                    <a:pt x="1146550" y="701"/>
                  </a:lnTo>
                  <a:lnTo>
                    <a:pt x="1147251" y="701"/>
                  </a:lnTo>
                  <a:lnTo>
                    <a:pt x="1147953" y="1051"/>
                  </a:lnTo>
                  <a:lnTo>
                    <a:pt x="1148654" y="1051"/>
                  </a:lnTo>
                  <a:lnTo>
                    <a:pt x="1149355" y="1402"/>
                  </a:lnTo>
                  <a:lnTo>
                    <a:pt x="1150056" y="1402"/>
                  </a:lnTo>
                  <a:lnTo>
                    <a:pt x="1150757" y="1752"/>
                  </a:lnTo>
                  <a:lnTo>
                    <a:pt x="1151107" y="1752"/>
                  </a:lnTo>
                  <a:lnTo>
                    <a:pt x="1151808" y="2103"/>
                  </a:lnTo>
                  <a:lnTo>
                    <a:pt x="1152509" y="2453"/>
                  </a:lnTo>
                  <a:lnTo>
                    <a:pt x="1153210" y="2453"/>
                  </a:lnTo>
                  <a:lnTo>
                    <a:pt x="1153911" y="2804"/>
                  </a:lnTo>
                  <a:lnTo>
                    <a:pt x="1154612" y="3154"/>
                  </a:lnTo>
                  <a:lnTo>
                    <a:pt x="1155313" y="3505"/>
                  </a:lnTo>
                  <a:lnTo>
                    <a:pt x="1155664" y="3855"/>
                  </a:lnTo>
                  <a:lnTo>
                    <a:pt x="1156365" y="4206"/>
                  </a:lnTo>
                  <a:lnTo>
                    <a:pt x="1157066" y="4556"/>
                  </a:lnTo>
                  <a:lnTo>
                    <a:pt x="1157767" y="4907"/>
                  </a:lnTo>
                  <a:lnTo>
                    <a:pt x="1158468" y="5257"/>
                  </a:lnTo>
                  <a:lnTo>
                    <a:pt x="1159169" y="5608"/>
                  </a:lnTo>
                  <a:lnTo>
                    <a:pt x="1159870" y="5958"/>
                  </a:lnTo>
                  <a:lnTo>
                    <a:pt x="1160221" y="6309"/>
                  </a:lnTo>
                  <a:lnTo>
                    <a:pt x="1160922" y="6659"/>
                  </a:lnTo>
                  <a:lnTo>
                    <a:pt x="1161623" y="7360"/>
                  </a:lnTo>
                  <a:lnTo>
                    <a:pt x="1162324" y="7711"/>
                  </a:lnTo>
                  <a:lnTo>
                    <a:pt x="1163025" y="8061"/>
                  </a:lnTo>
                  <a:lnTo>
                    <a:pt x="1163726" y="8763"/>
                  </a:lnTo>
                  <a:lnTo>
                    <a:pt x="1164427" y="9113"/>
                  </a:lnTo>
                  <a:lnTo>
                    <a:pt x="1165128" y="9464"/>
                  </a:lnTo>
                  <a:lnTo>
                    <a:pt x="1165479" y="10165"/>
                  </a:lnTo>
                  <a:lnTo>
                    <a:pt x="1166180" y="10515"/>
                  </a:lnTo>
                  <a:lnTo>
                    <a:pt x="1166881" y="11216"/>
                  </a:lnTo>
                  <a:lnTo>
                    <a:pt x="1167582" y="11567"/>
                  </a:lnTo>
                  <a:lnTo>
                    <a:pt x="1168283" y="12268"/>
                  </a:lnTo>
                  <a:lnTo>
                    <a:pt x="1168984" y="12969"/>
                  </a:lnTo>
                  <a:lnTo>
                    <a:pt x="1169685" y="13319"/>
                  </a:lnTo>
                  <a:lnTo>
                    <a:pt x="1170035" y="14020"/>
                  </a:lnTo>
                  <a:lnTo>
                    <a:pt x="1170736" y="14721"/>
                  </a:lnTo>
                  <a:lnTo>
                    <a:pt x="1171437" y="15422"/>
                  </a:lnTo>
                  <a:lnTo>
                    <a:pt x="1172138" y="16123"/>
                  </a:lnTo>
                  <a:lnTo>
                    <a:pt x="1172839" y="16824"/>
                  </a:lnTo>
                  <a:lnTo>
                    <a:pt x="1173540" y="17175"/>
                  </a:lnTo>
                  <a:lnTo>
                    <a:pt x="1174242" y="17876"/>
                  </a:lnTo>
                  <a:lnTo>
                    <a:pt x="1174592" y="18577"/>
                  </a:lnTo>
                  <a:lnTo>
                    <a:pt x="1175293" y="19278"/>
                  </a:lnTo>
                  <a:lnTo>
                    <a:pt x="1175994" y="19979"/>
                  </a:lnTo>
                  <a:lnTo>
                    <a:pt x="1176695" y="21031"/>
                  </a:lnTo>
                  <a:lnTo>
                    <a:pt x="1177396" y="21732"/>
                  </a:lnTo>
                  <a:lnTo>
                    <a:pt x="1178097" y="22433"/>
                  </a:lnTo>
                  <a:lnTo>
                    <a:pt x="1178798" y="23134"/>
                  </a:lnTo>
                  <a:lnTo>
                    <a:pt x="1179149" y="23835"/>
                  </a:lnTo>
                  <a:lnTo>
                    <a:pt x="1179850" y="24886"/>
                  </a:lnTo>
                  <a:lnTo>
                    <a:pt x="1180551" y="25587"/>
                  </a:lnTo>
                  <a:lnTo>
                    <a:pt x="1181252" y="26289"/>
                  </a:lnTo>
                  <a:lnTo>
                    <a:pt x="1181953" y="27340"/>
                  </a:lnTo>
                  <a:lnTo>
                    <a:pt x="1182654" y="28041"/>
                  </a:lnTo>
                  <a:lnTo>
                    <a:pt x="1183355" y="29093"/>
                  </a:lnTo>
                  <a:lnTo>
                    <a:pt x="1183706" y="29794"/>
                  </a:lnTo>
                  <a:lnTo>
                    <a:pt x="1184407" y="30845"/>
                  </a:lnTo>
                  <a:lnTo>
                    <a:pt x="1185108" y="31546"/>
                  </a:lnTo>
                  <a:lnTo>
                    <a:pt x="1185809" y="32598"/>
                  </a:lnTo>
                  <a:lnTo>
                    <a:pt x="1186510" y="33649"/>
                  </a:lnTo>
                  <a:lnTo>
                    <a:pt x="1187211" y="34350"/>
                  </a:lnTo>
                  <a:lnTo>
                    <a:pt x="1187912" y="35402"/>
                  </a:lnTo>
                  <a:lnTo>
                    <a:pt x="1188262" y="36454"/>
                  </a:lnTo>
                  <a:lnTo>
                    <a:pt x="1188963" y="37505"/>
                  </a:lnTo>
                  <a:lnTo>
                    <a:pt x="1189664" y="38206"/>
                  </a:lnTo>
                  <a:lnTo>
                    <a:pt x="1190365" y="39258"/>
                  </a:lnTo>
                  <a:lnTo>
                    <a:pt x="1191066" y="40309"/>
                  </a:lnTo>
                  <a:lnTo>
                    <a:pt x="1191768" y="41361"/>
                  </a:lnTo>
                  <a:lnTo>
                    <a:pt x="1192469" y="42412"/>
                  </a:lnTo>
                  <a:lnTo>
                    <a:pt x="1192819" y="43464"/>
                  </a:lnTo>
                  <a:lnTo>
                    <a:pt x="1193520" y="44516"/>
                  </a:lnTo>
                  <a:lnTo>
                    <a:pt x="1194221" y="45567"/>
                  </a:lnTo>
                  <a:lnTo>
                    <a:pt x="1194922" y="46619"/>
                  </a:lnTo>
                  <a:lnTo>
                    <a:pt x="1195623" y="47670"/>
                  </a:lnTo>
                  <a:lnTo>
                    <a:pt x="1196324" y="49072"/>
                  </a:lnTo>
                  <a:lnTo>
                    <a:pt x="1197025" y="50124"/>
                  </a:lnTo>
                  <a:lnTo>
                    <a:pt x="1197726" y="51175"/>
                  </a:lnTo>
                  <a:lnTo>
                    <a:pt x="1198077" y="52227"/>
                  </a:lnTo>
                  <a:lnTo>
                    <a:pt x="1198778" y="53629"/>
                  </a:lnTo>
                  <a:lnTo>
                    <a:pt x="1199479" y="54681"/>
                  </a:lnTo>
                  <a:lnTo>
                    <a:pt x="1200180" y="55732"/>
                  </a:lnTo>
                  <a:lnTo>
                    <a:pt x="1200881" y="57134"/>
                  </a:lnTo>
                  <a:lnTo>
                    <a:pt x="1201582" y="58186"/>
                  </a:lnTo>
                  <a:lnTo>
                    <a:pt x="1202283" y="59588"/>
                  </a:lnTo>
                  <a:lnTo>
                    <a:pt x="1202634" y="60639"/>
                  </a:lnTo>
                  <a:lnTo>
                    <a:pt x="1203335" y="62042"/>
                  </a:lnTo>
                  <a:lnTo>
                    <a:pt x="1204036" y="63093"/>
                  </a:lnTo>
                  <a:lnTo>
                    <a:pt x="1204737" y="64495"/>
                  </a:lnTo>
                  <a:lnTo>
                    <a:pt x="1205438" y="65547"/>
                  </a:lnTo>
                  <a:lnTo>
                    <a:pt x="1206139" y="66949"/>
                  </a:lnTo>
                  <a:lnTo>
                    <a:pt x="1206840" y="68351"/>
                  </a:lnTo>
                  <a:lnTo>
                    <a:pt x="1207190" y="69402"/>
                  </a:lnTo>
                  <a:lnTo>
                    <a:pt x="1207891" y="70805"/>
                  </a:lnTo>
                  <a:lnTo>
                    <a:pt x="1208592" y="72207"/>
                  </a:lnTo>
                  <a:lnTo>
                    <a:pt x="1209294" y="73609"/>
                  </a:lnTo>
                  <a:lnTo>
                    <a:pt x="1209995" y="75011"/>
                  </a:lnTo>
                  <a:lnTo>
                    <a:pt x="1210696" y="76062"/>
                  </a:lnTo>
                  <a:lnTo>
                    <a:pt x="1211397" y="77464"/>
                  </a:lnTo>
                  <a:lnTo>
                    <a:pt x="1211747" y="78867"/>
                  </a:lnTo>
                  <a:lnTo>
                    <a:pt x="1212448" y="80269"/>
                  </a:lnTo>
                  <a:lnTo>
                    <a:pt x="1213149" y="81671"/>
                  </a:lnTo>
                  <a:lnTo>
                    <a:pt x="1213850" y="83073"/>
                  </a:lnTo>
                  <a:lnTo>
                    <a:pt x="1214551" y="84475"/>
                  </a:lnTo>
                  <a:lnTo>
                    <a:pt x="1215252" y="85877"/>
                  </a:lnTo>
                  <a:lnTo>
                    <a:pt x="1215953" y="87630"/>
                  </a:lnTo>
                  <a:lnTo>
                    <a:pt x="1216304" y="89032"/>
                  </a:lnTo>
                  <a:lnTo>
                    <a:pt x="1217005" y="90434"/>
                  </a:lnTo>
                  <a:lnTo>
                    <a:pt x="1217706" y="91836"/>
                  </a:lnTo>
                  <a:lnTo>
                    <a:pt x="1218407" y="93238"/>
                  </a:lnTo>
                  <a:lnTo>
                    <a:pt x="1219108" y="94990"/>
                  </a:lnTo>
                  <a:lnTo>
                    <a:pt x="1219809" y="96393"/>
                  </a:lnTo>
                  <a:lnTo>
                    <a:pt x="1220510" y="97795"/>
                  </a:lnTo>
                  <a:lnTo>
                    <a:pt x="1220861" y="99197"/>
                  </a:lnTo>
                  <a:lnTo>
                    <a:pt x="1221562" y="100949"/>
                  </a:lnTo>
                  <a:lnTo>
                    <a:pt x="1222263" y="102351"/>
                  </a:lnTo>
                  <a:lnTo>
                    <a:pt x="1222964" y="104104"/>
                  </a:lnTo>
                  <a:lnTo>
                    <a:pt x="1223665" y="105506"/>
                  </a:lnTo>
                  <a:lnTo>
                    <a:pt x="1224366" y="107259"/>
                  </a:lnTo>
                  <a:lnTo>
                    <a:pt x="1225067" y="108661"/>
                  </a:lnTo>
                  <a:lnTo>
                    <a:pt x="1225417" y="110413"/>
                  </a:lnTo>
                  <a:lnTo>
                    <a:pt x="1226118" y="111815"/>
                  </a:lnTo>
                  <a:lnTo>
                    <a:pt x="1226820" y="113568"/>
                  </a:lnTo>
                  <a:lnTo>
                    <a:pt x="1227521" y="114970"/>
                  </a:lnTo>
                  <a:lnTo>
                    <a:pt x="1228222" y="116723"/>
                  </a:lnTo>
                  <a:lnTo>
                    <a:pt x="1228923" y="118475"/>
                  </a:lnTo>
                  <a:lnTo>
                    <a:pt x="1229624" y="119877"/>
                  </a:lnTo>
                  <a:lnTo>
                    <a:pt x="1230325" y="121630"/>
                  </a:lnTo>
                  <a:lnTo>
                    <a:pt x="1230675" y="123383"/>
                  </a:lnTo>
                  <a:lnTo>
                    <a:pt x="1231376" y="125135"/>
                  </a:lnTo>
                  <a:lnTo>
                    <a:pt x="1232077" y="126537"/>
                  </a:lnTo>
                  <a:lnTo>
                    <a:pt x="1232778" y="128290"/>
                  </a:lnTo>
                  <a:lnTo>
                    <a:pt x="1233479" y="130042"/>
                  </a:lnTo>
                  <a:lnTo>
                    <a:pt x="1234180" y="131795"/>
                  </a:lnTo>
                  <a:lnTo>
                    <a:pt x="1234881" y="133548"/>
                  </a:lnTo>
                  <a:lnTo>
                    <a:pt x="1235232" y="135300"/>
                  </a:lnTo>
                  <a:lnTo>
                    <a:pt x="1235933" y="137053"/>
                  </a:lnTo>
                  <a:lnTo>
                    <a:pt x="1236634" y="138805"/>
                  </a:lnTo>
                  <a:lnTo>
                    <a:pt x="1237335" y="140558"/>
                  </a:lnTo>
                  <a:lnTo>
                    <a:pt x="1238036" y="142311"/>
                  </a:lnTo>
                  <a:lnTo>
                    <a:pt x="1238737" y="144063"/>
                  </a:lnTo>
                  <a:lnTo>
                    <a:pt x="1239438" y="145816"/>
                  </a:lnTo>
                  <a:lnTo>
                    <a:pt x="1239789" y="147568"/>
                  </a:lnTo>
                  <a:lnTo>
                    <a:pt x="1240490" y="149321"/>
                  </a:lnTo>
                  <a:lnTo>
                    <a:pt x="1241191" y="151074"/>
                  </a:lnTo>
                  <a:lnTo>
                    <a:pt x="1241892" y="152826"/>
                  </a:lnTo>
                  <a:lnTo>
                    <a:pt x="1242593" y="154579"/>
                  </a:lnTo>
                  <a:lnTo>
                    <a:pt x="1243294" y="156682"/>
                  </a:lnTo>
                  <a:lnTo>
                    <a:pt x="1243995" y="158435"/>
                  </a:lnTo>
                  <a:lnTo>
                    <a:pt x="1244346" y="160187"/>
                  </a:lnTo>
                  <a:lnTo>
                    <a:pt x="1245047" y="161940"/>
                  </a:lnTo>
                  <a:lnTo>
                    <a:pt x="1245748" y="164043"/>
                  </a:lnTo>
                  <a:lnTo>
                    <a:pt x="1246449" y="165795"/>
                  </a:lnTo>
                  <a:lnTo>
                    <a:pt x="1247150" y="167548"/>
                  </a:lnTo>
                  <a:lnTo>
                    <a:pt x="1247851" y="169301"/>
                  </a:lnTo>
                  <a:lnTo>
                    <a:pt x="1248552" y="171404"/>
                  </a:lnTo>
                  <a:lnTo>
                    <a:pt x="1248902" y="173156"/>
                  </a:lnTo>
                  <a:lnTo>
                    <a:pt x="1249603" y="175260"/>
                  </a:lnTo>
                  <a:lnTo>
                    <a:pt x="1250304" y="177012"/>
                  </a:lnTo>
                  <a:lnTo>
                    <a:pt x="1251005" y="178765"/>
                  </a:lnTo>
                  <a:lnTo>
                    <a:pt x="1251706" y="180868"/>
                  </a:lnTo>
                  <a:lnTo>
                    <a:pt x="1252407" y="182620"/>
                  </a:lnTo>
                  <a:lnTo>
                    <a:pt x="1253109" y="184724"/>
                  </a:lnTo>
                  <a:lnTo>
                    <a:pt x="1253459" y="186476"/>
                  </a:lnTo>
                  <a:lnTo>
                    <a:pt x="1254160" y="188579"/>
                  </a:lnTo>
                  <a:lnTo>
                    <a:pt x="1254861" y="190332"/>
                  </a:lnTo>
                  <a:lnTo>
                    <a:pt x="1255562" y="192435"/>
                  </a:lnTo>
                  <a:lnTo>
                    <a:pt x="1256263" y="194538"/>
                  </a:lnTo>
                  <a:lnTo>
                    <a:pt x="1256964" y="196291"/>
                  </a:lnTo>
                  <a:lnTo>
                    <a:pt x="1257665" y="198394"/>
                  </a:lnTo>
                  <a:lnTo>
                    <a:pt x="1258016" y="200146"/>
                  </a:lnTo>
                  <a:lnTo>
                    <a:pt x="1258717" y="202250"/>
                  </a:lnTo>
                  <a:lnTo>
                    <a:pt x="1259418" y="204353"/>
                  </a:lnTo>
                  <a:lnTo>
                    <a:pt x="1260119" y="206105"/>
                  </a:lnTo>
                  <a:lnTo>
                    <a:pt x="1260820" y="208208"/>
                  </a:lnTo>
                  <a:lnTo>
                    <a:pt x="1261521" y="210312"/>
                  </a:lnTo>
                  <a:lnTo>
                    <a:pt x="1262222" y="212064"/>
                  </a:lnTo>
                  <a:lnTo>
                    <a:pt x="1262923" y="214167"/>
                  </a:lnTo>
                  <a:lnTo>
                    <a:pt x="1263274" y="216270"/>
                  </a:lnTo>
                  <a:lnTo>
                    <a:pt x="1263975" y="218373"/>
                  </a:lnTo>
                  <a:lnTo>
                    <a:pt x="1264676" y="220477"/>
                  </a:lnTo>
                  <a:lnTo>
                    <a:pt x="1265377" y="222229"/>
                  </a:lnTo>
                  <a:lnTo>
                    <a:pt x="1266078" y="224332"/>
                  </a:lnTo>
                  <a:lnTo>
                    <a:pt x="1266779" y="226435"/>
                  </a:lnTo>
                  <a:lnTo>
                    <a:pt x="1267480" y="228539"/>
                  </a:lnTo>
                  <a:lnTo>
                    <a:pt x="1267830" y="230642"/>
                  </a:lnTo>
                  <a:lnTo>
                    <a:pt x="1268531" y="232745"/>
                  </a:lnTo>
                  <a:lnTo>
                    <a:pt x="1269232" y="234497"/>
                  </a:lnTo>
                  <a:lnTo>
                    <a:pt x="1269933" y="236601"/>
                  </a:lnTo>
                  <a:lnTo>
                    <a:pt x="1270635" y="238704"/>
                  </a:lnTo>
                  <a:lnTo>
                    <a:pt x="1271336" y="240807"/>
                  </a:lnTo>
                  <a:lnTo>
                    <a:pt x="1272037" y="242910"/>
                  </a:lnTo>
                  <a:lnTo>
                    <a:pt x="1272387" y="245013"/>
                  </a:lnTo>
                  <a:lnTo>
                    <a:pt x="1273088" y="247116"/>
                  </a:lnTo>
                  <a:lnTo>
                    <a:pt x="1273789" y="249219"/>
                  </a:lnTo>
                  <a:lnTo>
                    <a:pt x="1274490" y="251322"/>
                  </a:lnTo>
                  <a:lnTo>
                    <a:pt x="1275191" y="253425"/>
                  </a:lnTo>
                  <a:lnTo>
                    <a:pt x="1275892" y="255529"/>
                  </a:lnTo>
                  <a:lnTo>
                    <a:pt x="1276593" y="257632"/>
                  </a:lnTo>
                  <a:lnTo>
                    <a:pt x="1276944" y="259735"/>
                  </a:lnTo>
                  <a:lnTo>
                    <a:pt x="1277645" y="261838"/>
                  </a:lnTo>
                  <a:lnTo>
                    <a:pt x="1278346" y="263941"/>
                  </a:lnTo>
                  <a:lnTo>
                    <a:pt x="1279047" y="266044"/>
                  </a:lnTo>
                  <a:lnTo>
                    <a:pt x="1279748" y="268147"/>
                  </a:lnTo>
                  <a:lnTo>
                    <a:pt x="1280449" y="270250"/>
                  </a:lnTo>
                  <a:lnTo>
                    <a:pt x="1281150" y="272354"/>
                  </a:lnTo>
                  <a:lnTo>
                    <a:pt x="1281501" y="274457"/>
                  </a:lnTo>
                  <a:lnTo>
                    <a:pt x="1282202" y="276560"/>
                  </a:lnTo>
                  <a:lnTo>
                    <a:pt x="1282903" y="278663"/>
                  </a:lnTo>
                  <a:lnTo>
                    <a:pt x="1283604" y="280766"/>
                  </a:lnTo>
                  <a:lnTo>
                    <a:pt x="1284305" y="282869"/>
                  </a:lnTo>
                  <a:lnTo>
                    <a:pt x="1285006" y="285323"/>
                  </a:lnTo>
                  <a:lnTo>
                    <a:pt x="1285707" y="287426"/>
                  </a:lnTo>
                  <a:lnTo>
                    <a:pt x="1286057" y="289529"/>
                  </a:lnTo>
                  <a:lnTo>
                    <a:pt x="1286758" y="291632"/>
                  </a:lnTo>
                  <a:lnTo>
                    <a:pt x="1287459" y="293735"/>
                  </a:lnTo>
                  <a:lnTo>
                    <a:pt x="1288161" y="295838"/>
                  </a:lnTo>
                  <a:lnTo>
                    <a:pt x="1288862" y="297942"/>
                  </a:lnTo>
                  <a:lnTo>
                    <a:pt x="1289563" y="300396"/>
                  </a:lnTo>
                  <a:lnTo>
                    <a:pt x="1290264" y="302497"/>
                  </a:lnTo>
                  <a:lnTo>
                    <a:pt x="1290614" y="304601"/>
                  </a:lnTo>
                  <a:lnTo>
                    <a:pt x="1291315" y="306706"/>
                  </a:lnTo>
                  <a:lnTo>
                    <a:pt x="1292016" y="308807"/>
                  </a:lnTo>
                  <a:lnTo>
                    <a:pt x="1292717" y="310911"/>
                  </a:lnTo>
                  <a:lnTo>
                    <a:pt x="1293418" y="313013"/>
                  </a:lnTo>
                  <a:lnTo>
                    <a:pt x="1294119" y="315469"/>
                  </a:lnTo>
                  <a:lnTo>
                    <a:pt x="1294820" y="317570"/>
                  </a:lnTo>
                  <a:lnTo>
                    <a:pt x="1295521" y="319674"/>
                  </a:lnTo>
                  <a:lnTo>
                    <a:pt x="1295872" y="321776"/>
                  </a:lnTo>
                  <a:lnTo>
                    <a:pt x="1296573" y="323880"/>
                  </a:lnTo>
                  <a:lnTo>
                    <a:pt x="1297274" y="325984"/>
                  </a:lnTo>
                  <a:lnTo>
                    <a:pt x="1297975" y="328437"/>
                  </a:lnTo>
                  <a:lnTo>
                    <a:pt x="1298676" y="330539"/>
                  </a:lnTo>
                  <a:lnTo>
                    <a:pt x="1299377" y="332643"/>
                  </a:lnTo>
                  <a:lnTo>
                    <a:pt x="1300078" y="334747"/>
                  </a:lnTo>
                  <a:lnTo>
                    <a:pt x="1300429" y="336849"/>
                  </a:lnTo>
                  <a:lnTo>
                    <a:pt x="1301130" y="338953"/>
                  </a:lnTo>
                  <a:lnTo>
                    <a:pt x="1301831" y="340706"/>
                  </a:lnTo>
                  <a:lnTo>
                    <a:pt x="1302532" y="342807"/>
                  </a:lnTo>
                  <a:lnTo>
                    <a:pt x="1303233" y="344559"/>
                  </a:lnTo>
                </a:path>
              </a:pathLst>
            </a:custGeom>
            <a:ln w="5257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68776" y="1979303"/>
            <a:ext cx="205104" cy="18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64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ts val="640"/>
              </a:lnSpc>
            </a:pPr>
            <a:r>
              <a:rPr sz="550" dirty="0">
                <a:latin typeface="Microsoft Sans Serif"/>
                <a:cs typeface="Microsoft Sans Serif"/>
              </a:rPr>
              <a:t>t</a:t>
            </a:r>
            <a:r>
              <a:rPr sz="550" spc="5" dirty="0">
                <a:latin typeface="Microsoft Sans Serif"/>
                <a:cs typeface="Microsoft Sans Serif"/>
              </a:rPr>
              <a:t> </a:t>
            </a:r>
            <a:r>
              <a:rPr sz="550" dirty="0">
                <a:latin typeface="Microsoft Sans Serif"/>
                <a:cs typeface="Microsoft Sans Serif"/>
              </a:rPr>
              <a:t>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93529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89596" y="1979303"/>
            <a:ext cx="64769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83480" y="1413708"/>
            <a:ext cx="1466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15" baseline="10101" dirty="0">
                <a:latin typeface="Tahoma"/>
                <a:cs typeface="Tahoma"/>
              </a:rPr>
              <a:t>V</a:t>
            </a:r>
            <a:r>
              <a:rPr sz="350" spc="10" dirty="0">
                <a:latin typeface="Microsoft Sans Serif"/>
                <a:cs typeface="Microsoft Sans Serif"/>
              </a:rPr>
              <a:t>o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68012" y="1392677"/>
            <a:ext cx="13398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30" baseline="10101" dirty="0">
                <a:latin typeface="Tahoma"/>
                <a:cs typeface="Tahoma"/>
              </a:rPr>
              <a:t>V</a:t>
            </a:r>
            <a:r>
              <a:rPr sz="350" spc="20" dirty="0">
                <a:latin typeface="Microsoft Sans Serif"/>
                <a:cs typeface="Microsoft Sans Serif"/>
              </a:rPr>
              <a:t>i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19767" y="1075743"/>
            <a:ext cx="1303655" cy="747395"/>
          </a:xfrm>
          <a:custGeom>
            <a:avLst/>
            <a:gdLst/>
            <a:ahLst/>
            <a:cxnLst/>
            <a:rect l="l" t="t" r="r" b="b"/>
            <a:pathLst>
              <a:path w="1303654" h="747394">
                <a:moveTo>
                  <a:pt x="0" y="404850"/>
                </a:moveTo>
                <a:lnTo>
                  <a:pt x="701" y="418871"/>
                </a:lnTo>
                <a:lnTo>
                  <a:pt x="1051" y="439552"/>
                </a:lnTo>
                <a:lnTo>
                  <a:pt x="1752" y="467593"/>
                </a:lnTo>
                <a:lnTo>
                  <a:pt x="2453" y="502295"/>
                </a:lnTo>
                <a:lnTo>
                  <a:pt x="3154" y="544357"/>
                </a:lnTo>
                <a:lnTo>
                  <a:pt x="3855" y="593078"/>
                </a:lnTo>
                <a:lnTo>
                  <a:pt x="4556" y="648813"/>
                </a:lnTo>
                <a:lnTo>
                  <a:pt x="5257" y="698586"/>
                </a:lnTo>
                <a:lnTo>
                  <a:pt x="8412" y="724523"/>
                </a:lnTo>
                <a:lnTo>
                  <a:pt x="9113" y="725227"/>
                </a:lnTo>
                <a:lnTo>
                  <a:pt x="9814" y="725575"/>
                </a:lnTo>
                <a:lnTo>
                  <a:pt x="10165" y="726276"/>
                </a:lnTo>
                <a:lnTo>
                  <a:pt x="10866" y="726627"/>
                </a:lnTo>
                <a:lnTo>
                  <a:pt x="11567" y="727328"/>
                </a:lnTo>
                <a:lnTo>
                  <a:pt x="12268" y="727680"/>
                </a:lnTo>
                <a:lnTo>
                  <a:pt x="12969" y="728028"/>
                </a:lnTo>
                <a:lnTo>
                  <a:pt x="13670" y="728732"/>
                </a:lnTo>
                <a:lnTo>
                  <a:pt x="14371" y="729081"/>
                </a:lnTo>
                <a:lnTo>
                  <a:pt x="14721" y="729432"/>
                </a:lnTo>
                <a:lnTo>
                  <a:pt x="15422" y="729781"/>
                </a:lnTo>
                <a:lnTo>
                  <a:pt x="16123" y="730133"/>
                </a:lnTo>
                <a:lnTo>
                  <a:pt x="16824" y="730484"/>
                </a:lnTo>
                <a:lnTo>
                  <a:pt x="17526" y="730833"/>
                </a:lnTo>
                <a:lnTo>
                  <a:pt x="18227" y="731185"/>
                </a:lnTo>
                <a:lnTo>
                  <a:pt x="18928" y="731534"/>
                </a:lnTo>
                <a:lnTo>
                  <a:pt x="19278" y="731885"/>
                </a:lnTo>
                <a:lnTo>
                  <a:pt x="19979" y="731885"/>
                </a:lnTo>
                <a:lnTo>
                  <a:pt x="20680" y="732237"/>
                </a:lnTo>
                <a:lnTo>
                  <a:pt x="21381" y="732586"/>
                </a:lnTo>
                <a:lnTo>
                  <a:pt x="22082" y="732937"/>
                </a:lnTo>
                <a:lnTo>
                  <a:pt x="22783" y="732937"/>
                </a:lnTo>
                <a:lnTo>
                  <a:pt x="23484" y="733286"/>
                </a:lnTo>
                <a:lnTo>
                  <a:pt x="24185" y="733638"/>
                </a:lnTo>
                <a:lnTo>
                  <a:pt x="24536" y="733990"/>
                </a:lnTo>
                <a:lnTo>
                  <a:pt x="25237" y="733990"/>
                </a:lnTo>
                <a:lnTo>
                  <a:pt x="25938" y="734338"/>
                </a:lnTo>
                <a:lnTo>
                  <a:pt x="26639" y="734338"/>
                </a:lnTo>
                <a:lnTo>
                  <a:pt x="27340" y="734690"/>
                </a:lnTo>
                <a:lnTo>
                  <a:pt x="28041" y="735039"/>
                </a:lnTo>
                <a:lnTo>
                  <a:pt x="28742" y="735039"/>
                </a:lnTo>
                <a:lnTo>
                  <a:pt x="29093" y="735390"/>
                </a:lnTo>
                <a:lnTo>
                  <a:pt x="29794" y="735390"/>
                </a:lnTo>
                <a:lnTo>
                  <a:pt x="30495" y="735742"/>
                </a:lnTo>
                <a:lnTo>
                  <a:pt x="31196" y="735742"/>
                </a:lnTo>
                <a:lnTo>
                  <a:pt x="31897" y="736091"/>
                </a:lnTo>
                <a:lnTo>
                  <a:pt x="32598" y="736091"/>
                </a:lnTo>
                <a:lnTo>
                  <a:pt x="33299" y="736443"/>
                </a:lnTo>
                <a:lnTo>
                  <a:pt x="33649" y="736443"/>
                </a:lnTo>
                <a:lnTo>
                  <a:pt x="34350" y="736791"/>
                </a:lnTo>
                <a:lnTo>
                  <a:pt x="35052" y="736791"/>
                </a:lnTo>
                <a:lnTo>
                  <a:pt x="35753" y="737143"/>
                </a:lnTo>
                <a:lnTo>
                  <a:pt x="36454" y="737143"/>
                </a:lnTo>
                <a:lnTo>
                  <a:pt x="37155" y="737495"/>
                </a:lnTo>
                <a:lnTo>
                  <a:pt x="38206" y="737495"/>
                </a:lnTo>
                <a:lnTo>
                  <a:pt x="38907" y="737844"/>
                </a:lnTo>
                <a:lnTo>
                  <a:pt x="39608" y="737844"/>
                </a:lnTo>
                <a:lnTo>
                  <a:pt x="40309" y="738195"/>
                </a:lnTo>
                <a:lnTo>
                  <a:pt x="41711" y="738195"/>
                </a:lnTo>
                <a:lnTo>
                  <a:pt x="42412" y="738544"/>
                </a:lnTo>
                <a:lnTo>
                  <a:pt x="42763" y="738544"/>
                </a:lnTo>
                <a:lnTo>
                  <a:pt x="43464" y="738896"/>
                </a:lnTo>
                <a:lnTo>
                  <a:pt x="44866" y="738896"/>
                </a:lnTo>
                <a:lnTo>
                  <a:pt x="45567" y="739247"/>
                </a:lnTo>
                <a:lnTo>
                  <a:pt x="46969" y="739247"/>
                </a:lnTo>
                <a:lnTo>
                  <a:pt x="47320" y="739596"/>
                </a:lnTo>
                <a:lnTo>
                  <a:pt x="48722" y="739596"/>
                </a:lnTo>
                <a:lnTo>
                  <a:pt x="49423" y="739948"/>
                </a:lnTo>
                <a:lnTo>
                  <a:pt x="50825" y="739948"/>
                </a:lnTo>
                <a:lnTo>
                  <a:pt x="51526" y="740297"/>
                </a:lnTo>
                <a:lnTo>
                  <a:pt x="53279" y="740297"/>
                </a:lnTo>
                <a:lnTo>
                  <a:pt x="53980" y="740648"/>
                </a:lnTo>
                <a:lnTo>
                  <a:pt x="55382" y="740648"/>
                </a:lnTo>
                <a:lnTo>
                  <a:pt x="56083" y="741000"/>
                </a:lnTo>
                <a:lnTo>
                  <a:pt x="57835" y="741000"/>
                </a:lnTo>
                <a:lnTo>
                  <a:pt x="58536" y="741349"/>
                </a:lnTo>
                <a:lnTo>
                  <a:pt x="60639" y="741349"/>
                </a:lnTo>
                <a:lnTo>
                  <a:pt x="61341" y="741700"/>
                </a:lnTo>
                <a:lnTo>
                  <a:pt x="63093" y="741700"/>
                </a:lnTo>
                <a:lnTo>
                  <a:pt x="63794" y="742049"/>
                </a:lnTo>
                <a:lnTo>
                  <a:pt x="65897" y="742049"/>
                </a:lnTo>
                <a:lnTo>
                  <a:pt x="66248" y="742401"/>
                </a:lnTo>
                <a:lnTo>
                  <a:pt x="69052" y="742401"/>
                </a:lnTo>
                <a:lnTo>
                  <a:pt x="69753" y="742753"/>
                </a:lnTo>
                <a:lnTo>
                  <a:pt x="72207" y="742753"/>
                </a:lnTo>
                <a:lnTo>
                  <a:pt x="72908" y="743101"/>
                </a:lnTo>
                <a:lnTo>
                  <a:pt x="75361" y="743101"/>
                </a:lnTo>
                <a:lnTo>
                  <a:pt x="76062" y="743453"/>
                </a:lnTo>
                <a:lnTo>
                  <a:pt x="79568" y="743453"/>
                </a:lnTo>
                <a:lnTo>
                  <a:pt x="79918" y="743802"/>
                </a:lnTo>
                <a:lnTo>
                  <a:pt x="83423" y="743802"/>
                </a:lnTo>
                <a:lnTo>
                  <a:pt x="84124" y="744153"/>
                </a:lnTo>
                <a:lnTo>
                  <a:pt x="87279" y="744153"/>
                </a:lnTo>
                <a:lnTo>
                  <a:pt x="87980" y="744505"/>
                </a:lnTo>
                <a:lnTo>
                  <a:pt x="91836" y="744505"/>
                </a:lnTo>
                <a:lnTo>
                  <a:pt x="92537" y="744854"/>
                </a:lnTo>
                <a:lnTo>
                  <a:pt x="97094" y="744854"/>
                </a:lnTo>
                <a:lnTo>
                  <a:pt x="97795" y="745206"/>
                </a:lnTo>
                <a:lnTo>
                  <a:pt x="103052" y="745206"/>
                </a:lnTo>
                <a:lnTo>
                  <a:pt x="103403" y="745554"/>
                </a:lnTo>
                <a:lnTo>
                  <a:pt x="108661" y="745554"/>
                </a:lnTo>
                <a:lnTo>
                  <a:pt x="109362" y="745906"/>
                </a:lnTo>
                <a:lnTo>
                  <a:pt x="116723" y="745906"/>
                </a:lnTo>
                <a:lnTo>
                  <a:pt x="117073" y="746258"/>
                </a:lnTo>
                <a:lnTo>
                  <a:pt x="125836" y="746258"/>
                </a:lnTo>
                <a:lnTo>
                  <a:pt x="126537" y="746607"/>
                </a:lnTo>
                <a:lnTo>
                  <a:pt x="138805" y="746607"/>
                </a:lnTo>
                <a:lnTo>
                  <a:pt x="139506" y="746958"/>
                </a:lnTo>
                <a:lnTo>
                  <a:pt x="185775" y="746958"/>
                </a:lnTo>
                <a:lnTo>
                  <a:pt x="186476" y="746607"/>
                </a:lnTo>
                <a:lnTo>
                  <a:pt x="198744" y="746607"/>
                </a:lnTo>
                <a:lnTo>
                  <a:pt x="199445" y="746258"/>
                </a:lnTo>
                <a:lnTo>
                  <a:pt x="207858" y="746258"/>
                </a:lnTo>
                <a:lnTo>
                  <a:pt x="208559" y="745906"/>
                </a:lnTo>
                <a:lnTo>
                  <a:pt x="214868" y="745906"/>
                </a:lnTo>
                <a:lnTo>
                  <a:pt x="215569" y="745554"/>
                </a:lnTo>
                <a:lnTo>
                  <a:pt x="221528" y="745554"/>
                </a:lnTo>
                <a:lnTo>
                  <a:pt x="222229" y="745206"/>
                </a:lnTo>
                <a:lnTo>
                  <a:pt x="227487" y="745206"/>
                </a:lnTo>
                <a:lnTo>
                  <a:pt x="228188" y="744854"/>
                </a:lnTo>
                <a:lnTo>
                  <a:pt x="232044" y="744854"/>
                </a:lnTo>
                <a:lnTo>
                  <a:pt x="232745" y="744505"/>
                </a:lnTo>
                <a:lnTo>
                  <a:pt x="236601" y="744505"/>
                </a:lnTo>
                <a:lnTo>
                  <a:pt x="237302" y="744153"/>
                </a:lnTo>
                <a:lnTo>
                  <a:pt x="241157" y="744153"/>
                </a:lnTo>
                <a:lnTo>
                  <a:pt x="241858" y="743802"/>
                </a:lnTo>
                <a:lnTo>
                  <a:pt x="245013" y="743802"/>
                </a:lnTo>
                <a:lnTo>
                  <a:pt x="245714" y="743453"/>
                </a:lnTo>
                <a:lnTo>
                  <a:pt x="248869" y="743453"/>
                </a:lnTo>
                <a:lnTo>
                  <a:pt x="249570" y="743101"/>
                </a:lnTo>
                <a:lnTo>
                  <a:pt x="252374" y="743101"/>
                </a:lnTo>
                <a:lnTo>
                  <a:pt x="252724" y="742753"/>
                </a:lnTo>
                <a:lnTo>
                  <a:pt x="255529" y="742753"/>
                </a:lnTo>
                <a:lnTo>
                  <a:pt x="256230" y="742401"/>
                </a:lnTo>
                <a:lnTo>
                  <a:pt x="257982" y="742401"/>
                </a:lnTo>
                <a:lnTo>
                  <a:pt x="258683" y="742049"/>
                </a:lnTo>
                <a:lnTo>
                  <a:pt x="261487" y="742049"/>
                </a:lnTo>
                <a:lnTo>
                  <a:pt x="261838" y="741700"/>
                </a:lnTo>
                <a:lnTo>
                  <a:pt x="263941" y="741700"/>
                </a:lnTo>
                <a:lnTo>
                  <a:pt x="264642" y="741349"/>
                </a:lnTo>
                <a:lnTo>
                  <a:pt x="266395" y="741349"/>
                </a:lnTo>
                <a:lnTo>
                  <a:pt x="267096" y="741000"/>
                </a:lnTo>
                <a:lnTo>
                  <a:pt x="268498" y="741000"/>
                </a:lnTo>
                <a:lnTo>
                  <a:pt x="269199" y="740648"/>
                </a:lnTo>
                <a:lnTo>
                  <a:pt x="270951" y="740648"/>
                </a:lnTo>
                <a:lnTo>
                  <a:pt x="271653" y="740297"/>
                </a:lnTo>
                <a:lnTo>
                  <a:pt x="273055" y="740297"/>
                </a:lnTo>
                <a:lnTo>
                  <a:pt x="273756" y="739948"/>
                </a:lnTo>
                <a:lnTo>
                  <a:pt x="275508" y="739948"/>
                </a:lnTo>
                <a:lnTo>
                  <a:pt x="276209" y="739596"/>
                </a:lnTo>
                <a:lnTo>
                  <a:pt x="277611" y="739596"/>
                </a:lnTo>
                <a:lnTo>
                  <a:pt x="278312" y="739247"/>
                </a:lnTo>
                <a:lnTo>
                  <a:pt x="279714" y="739247"/>
                </a:lnTo>
                <a:lnTo>
                  <a:pt x="280065" y="738896"/>
                </a:lnTo>
                <a:lnTo>
                  <a:pt x="280766" y="738896"/>
                </a:lnTo>
                <a:lnTo>
                  <a:pt x="281467" y="738544"/>
                </a:lnTo>
                <a:lnTo>
                  <a:pt x="282869" y="738544"/>
                </a:lnTo>
                <a:lnTo>
                  <a:pt x="283570" y="738195"/>
                </a:lnTo>
                <a:lnTo>
                  <a:pt x="284972" y="738195"/>
                </a:lnTo>
                <a:lnTo>
                  <a:pt x="285323" y="737844"/>
                </a:lnTo>
                <a:lnTo>
                  <a:pt x="286024" y="737844"/>
                </a:lnTo>
                <a:lnTo>
                  <a:pt x="286725" y="737495"/>
                </a:lnTo>
                <a:lnTo>
                  <a:pt x="287426" y="737495"/>
                </a:lnTo>
                <a:lnTo>
                  <a:pt x="288127" y="737143"/>
                </a:lnTo>
                <a:lnTo>
                  <a:pt x="289529" y="737143"/>
                </a:lnTo>
                <a:lnTo>
                  <a:pt x="289880" y="736791"/>
                </a:lnTo>
                <a:lnTo>
                  <a:pt x="290581" y="736791"/>
                </a:lnTo>
                <a:lnTo>
                  <a:pt x="291282" y="736443"/>
                </a:lnTo>
                <a:lnTo>
                  <a:pt x="291983" y="736443"/>
                </a:lnTo>
                <a:lnTo>
                  <a:pt x="292684" y="736091"/>
                </a:lnTo>
                <a:lnTo>
                  <a:pt x="293385" y="736091"/>
                </a:lnTo>
                <a:lnTo>
                  <a:pt x="294086" y="735742"/>
                </a:lnTo>
                <a:lnTo>
                  <a:pt x="294436" y="735742"/>
                </a:lnTo>
                <a:lnTo>
                  <a:pt x="295137" y="735390"/>
                </a:lnTo>
                <a:lnTo>
                  <a:pt x="295838" y="735390"/>
                </a:lnTo>
                <a:lnTo>
                  <a:pt x="296539" y="735039"/>
                </a:lnTo>
                <a:lnTo>
                  <a:pt x="297240" y="734690"/>
                </a:lnTo>
                <a:lnTo>
                  <a:pt x="297942" y="734690"/>
                </a:lnTo>
                <a:lnTo>
                  <a:pt x="298643" y="734338"/>
                </a:lnTo>
                <a:lnTo>
                  <a:pt x="298993" y="734338"/>
                </a:lnTo>
                <a:lnTo>
                  <a:pt x="299694" y="733990"/>
                </a:lnTo>
                <a:lnTo>
                  <a:pt x="300395" y="733638"/>
                </a:lnTo>
                <a:lnTo>
                  <a:pt x="301096" y="733638"/>
                </a:lnTo>
                <a:lnTo>
                  <a:pt x="301797" y="733286"/>
                </a:lnTo>
                <a:lnTo>
                  <a:pt x="302498" y="732937"/>
                </a:lnTo>
                <a:lnTo>
                  <a:pt x="303199" y="732586"/>
                </a:lnTo>
                <a:lnTo>
                  <a:pt x="303550" y="732586"/>
                </a:lnTo>
                <a:lnTo>
                  <a:pt x="304251" y="732237"/>
                </a:lnTo>
                <a:lnTo>
                  <a:pt x="304952" y="731885"/>
                </a:lnTo>
                <a:lnTo>
                  <a:pt x="305653" y="731534"/>
                </a:lnTo>
                <a:lnTo>
                  <a:pt x="306354" y="731185"/>
                </a:lnTo>
                <a:lnTo>
                  <a:pt x="307055" y="731185"/>
                </a:lnTo>
                <a:lnTo>
                  <a:pt x="307756" y="730833"/>
                </a:lnTo>
                <a:lnTo>
                  <a:pt x="308107" y="730484"/>
                </a:lnTo>
                <a:lnTo>
                  <a:pt x="308808" y="730133"/>
                </a:lnTo>
                <a:lnTo>
                  <a:pt x="309509" y="729781"/>
                </a:lnTo>
                <a:lnTo>
                  <a:pt x="310210" y="729432"/>
                </a:lnTo>
                <a:lnTo>
                  <a:pt x="310911" y="728732"/>
                </a:lnTo>
                <a:lnTo>
                  <a:pt x="311612" y="728380"/>
                </a:lnTo>
                <a:lnTo>
                  <a:pt x="312313" y="728028"/>
                </a:lnTo>
                <a:lnTo>
                  <a:pt x="312663" y="727680"/>
                </a:lnTo>
                <a:lnTo>
                  <a:pt x="313364" y="726979"/>
                </a:lnTo>
                <a:lnTo>
                  <a:pt x="314065" y="726627"/>
                </a:lnTo>
                <a:lnTo>
                  <a:pt x="314766" y="725927"/>
                </a:lnTo>
                <a:lnTo>
                  <a:pt x="315468" y="725575"/>
                </a:lnTo>
                <a:lnTo>
                  <a:pt x="316169" y="724875"/>
                </a:lnTo>
                <a:lnTo>
                  <a:pt x="316870" y="724174"/>
                </a:lnTo>
                <a:lnTo>
                  <a:pt x="317571" y="723474"/>
                </a:lnTo>
                <a:lnTo>
                  <a:pt x="317921" y="722771"/>
                </a:lnTo>
                <a:lnTo>
                  <a:pt x="318622" y="722070"/>
                </a:lnTo>
                <a:lnTo>
                  <a:pt x="319323" y="721018"/>
                </a:lnTo>
                <a:lnTo>
                  <a:pt x="320024" y="719969"/>
                </a:lnTo>
                <a:lnTo>
                  <a:pt x="320725" y="718917"/>
                </a:lnTo>
                <a:lnTo>
                  <a:pt x="321426" y="717513"/>
                </a:lnTo>
                <a:lnTo>
                  <a:pt x="322127" y="716112"/>
                </a:lnTo>
                <a:lnTo>
                  <a:pt x="322478" y="714359"/>
                </a:lnTo>
                <a:lnTo>
                  <a:pt x="323179" y="712255"/>
                </a:lnTo>
                <a:lnTo>
                  <a:pt x="323880" y="709453"/>
                </a:lnTo>
                <a:lnTo>
                  <a:pt x="327035" y="656523"/>
                </a:lnTo>
                <a:lnTo>
                  <a:pt x="327736" y="628482"/>
                </a:lnTo>
                <a:lnTo>
                  <a:pt x="328437" y="593430"/>
                </a:lnTo>
                <a:lnTo>
                  <a:pt x="329138" y="551016"/>
                </a:lnTo>
                <a:lnTo>
                  <a:pt x="329839" y="501944"/>
                </a:lnTo>
                <a:lnTo>
                  <a:pt x="330540" y="446211"/>
                </a:lnTo>
                <a:lnTo>
                  <a:pt x="331241" y="393283"/>
                </a:lnTo>
                <a:lnTo>
                  <a:pt x="331591" y="368396"/>
                </a:lnTo>
                <a:lnTo>
                  <a:pt x="332292" y="357880"/>
                </a:lnTo>
                <a:lnTo>
                  <a:pt x="332994" y="352272"/>
                </a:lnTo>
                <a:lnTo>
                  <a:pt x="333695" y="348767"/>
                </a:lnTo>
                <a:lnTo>
                  <a:pt x="334396" y="345262"/>
                </a:lnTo>
                <a:lnTo>
                  <a:pt x="335097" y="342458"/>
                </a:lnTo>
                <a:lnTo>
                  <a:pt x="335798" y="339653"/>
                </a:lnTo>
                <a:lnTo>
                  <a:pt x="336148" y="336849"/>
                </a:lnTo>
                <a:lnTo>
                  <a:pt x="336849" y="334045"/>
                </a:lnTo>
                <a:lnTo>
                  <a:pt x="337550" y="331241"/>
                </a:lnTo>
                <a:lnTo>
                  <a:pt x="338251" y="328787"/>
                </a:lnTo>
                <a:lnTo>
                  <a:pt x="338952" y="325983"/>
                </a:lnTo>
                <a:lnTo>
                  <a:pt x="339653" y="323529"/>
                </a:lnTo>
                <a:lnTo>
                  <a:pt x="340354" y="320725"/>
                </a:lnTo>
                <a:lnTo>
                  <a:pt x="340705" y="318272"/>
                </a:lnTo>
                <a:lnTo>
                  <a:pt x="341406" y="315468"/>
                </a:lnTo>
                <a:lnTo>
                  <a:pt x="342107" y="313014"/>
                </a:lnTo>
                <a:lnTo>
                  <a:pt x="342808" y="310560"/>
                </a:lnTo>
                <a:lnTo>
                  <a:pt x="343509" y="308107"/>
                </a:lnTo>
                <a:lnTo>
                  <a:pt x="344210" y="305653"/>
                </a:lnTo>
                <a:lnTo>
                  <a:pt x="344911" y="303199"/>
                </a:lnTo>
                <a:lnTo>
                  <a:pt x="345262" y="300395"/>
                </a:lnTo>
                <a:lnTo>
                  <a:pt x="345963" y="297942"/>
                </a:lnTo>
                <a:lnTo>
                  <a:pt x="346664" y="295488"/>
                </a:lnTo>
                <a:lnTo>
                  <a:pt x="347365" y="293034"/>
                </a:lnTo>
                <a:lnTo>
                  <a:pt x="348066" y="290581"/>
                </a:lnTo>
                <a:lnTo>
                  <a:pt x="348767" y="288477"/>
                </a:lnTo>
                <a:lnTo>
                  <a:pt x="349468" y="286024"/>
                </a:lnTo>
                <a:lnTo>
                  <a:pt x="350169" y="283570"/>
                </a:lnTo>
                <a:lnTo>
                  <a:pt x="350520" y="281117"/>
                </a:lnTo>
                <a:lnTo>
                  <a:pt x="351221" y="278663"/>
                </a:lnTo>
                <a:lnTo>
                  <a:pt x="351922" y="276560"/>
                </a:lnTo>
                <a:lnTo>
                  <a:pt x="352623" y="274106"/>
                </a:lnTo>
                <a:lnTo>
                  <a:pt x="353324" y="271653"/>
                </a:lnTo>
                <a:lnTo>
                  <a:pt x="354025" y="269199"/>
                </a:lnTo>
                <a:lnTo>
                  <a:pt x="354726" y="267096"/>
                </a:lnTo>
                <a:lnTo>
                  <a:pt x="355076" y="264642"/>
                </a:lnTo>
                <a:lnTo>
                  <a:pt x="355777" y="262188"/>
                </a:lnTo>
                <a:lnTo>
                  <a:pt x="356478" y="260085"/>
                </a:lnTo>
                <a:lnTo>
                  <a:pt x="357179" y="257632"/>
                </a:lnTo>
                <a:lnTo>
                  <a:pt x="357880" y="255529"/>
                </a:lnTo>
                <a:lnTo>
                  <a:pt x="358581" y="253075"/>
                </a:lnTo>
                <a:lnTo>
                  <a:pt x="359283" y="250972"/>
                </a:lnTo>
                <a:lnTo>
                  <a:pt x="359633" y="248518"/>
                </a:lnTo>
                <a:lnTo>
                  <a:pt x="360334" y="246415"/>
                </a:lnTo>
                <a:lnTo>
                  <a:pt x="361035" y="243961"/>
                </a:lnTo>
                <a:lnTo>
                  <a:pt x="361736" y="241858"/>
                </a:lnTo>
                <a:lnTo>
                  <a:pt x="362437" y="239755"/>
                </a:lnTo>
                <a:lnTo>
                  <a:pt x="363138" y="237302"/>
                </a:lnTo>
                <a:lnTo>
                  <a:pt x="363839" y="235198"/>
                </a:lnTo>
                <a:lnTo>
                  <a:pt x="364190" y="233095"/>
                </a:lnTo>
                <a:lnTo>
                  <a:pt x="364891" y="230642"/>
                </a:lnTo>
                <a:lnTo>
                  <a:pt x="365592" y="228539"/>
                </a:lnTo>
                <a:lnTo>
                  <a:pt x="366293" y="226435"/>
                </a:lnTo>
                <a:lnTo>
                  <a:pt x="366994" y="224332"/>
                </a:lnTo>
                <a:lnTo>
                  <a:pt x="367695" y="221879"/>
                </a:lnTo>
                <a:lnTo>
                  <a:pt x="368396" y="219776"/>
                </a:lnTo>
                <a:lnTo>
                  <a:pt x="368747" y="217672"/>
                </a:lnTo>
                <a:lnTo>
                  <a:pt x="369448" y="215569"/>
                </a:lnTo>
                <a:lnTo>
                  <a:pt x="370149" y="213466"/>
                </a:lnTo>
                <a:lnTo>
                  <a:pt x="370850" y="211363"/>
                </a:lnTo>
                <a:lnTo>
                  <a:pt x="371551" y="209260"/>
                </a:lnTo>
                <a:lnTo>
                  <a:pt x="372252" y="207157"/>
                </a:lnTo>
                <a:lnTo>
                  <a:pt x="372953" y="205054"/>
                </a:lnTo>
                <a:lnTo>
                  <a:pt x="373303" y="202951"/>
                </a:lnTo>
                <a:lnTo>
                  <a:pt x="374004" y="200847"/>
                </a:lnTo>
                <a:lnTo>
                  <a:pt x="374705" y="198744"/>
                </a:lnTo>
                <a:lnTo>
                  <a:pt x="375406" y="196641"/>
                </a:lnTo>
                <a:lnTo>
                  <a:pt x="376107" y="194538"/>
                </a:lnTo>
                <a:lnTo>
                  <a:pt x="376809" y="192435"/>
                </a:lnTo>
                <a:lnTo>
                  <a:pt x="377510" y="190332"/>
                </a:lnTo>
                <a:lnTo>
                  <a:pt x="377860" y="188229"/>
                </a:lnTo>
                <a:lnTo>
                  <a:pt x="378561" y="186126"/>
                </a:lnTo>
                <a:lnTo>
                  <a:pt x="379262" y="184373"/>
                </a:lnTo>
                <a:lnTo>
                  <a:pt x="379963" y="182270"/>
                </a:lnTo>
                <a:lnTo>
                  <a:pt x="380664" y="180167"/>
                </a:lnTo>
                <a:lnTo>
                  <a:pt x="381365" y="178064"/>
                </a:lnTo>
                <a:lnTo>
                  <a:pt x="382066" y="176311"/>
                </a:lnTo>
                <a:lnTo>
                  <a:pt x="382767" y="174208"/>
                </a:lnTo>
                <a:lnTo>
                  <a:pt x="383118" y="172105"/>
                </a:lnTo>
                <a:lnTo>
                  <a:pt x="383819" y="170352"/>
                </a:lnTo>
                <a:lnTo>
                  <a:pt x="384520" y="168249"/>
                </a:lnTo>
                <a:lnTo>
                  <a:pt x="385221" y="166497"/>
                </a:lnTo>
                <a:lnTo>
                  <a:pt x="385922" y="164393"/>
                </a:lnTo>
                <a:lnTo>
                  <a:pt x="386623" y="162290"/>
                </a:lnTo>
                <a:lnTo>
                  <a:pt x="387324" y="160538"/>
                </a:lnTo>
                <a:lnTo>
                  <a:pt x="387675" y="158435"/>
                </a:lnTo>
                <a:lnTo>
                  <a:pt x="388376" y="156682"/>
                </a:lnTo>
                <a:lnTo>
                  <a:pt x="389077" y="154929"/>
                </a:lnTo>
                <a:lnTo>
                  <a:pt x="389778" y="152826"/>
                </a:lnTo>
                <a:lnTo>
                  <a:pt x="390479" y="151074"/>
                </a:lnTo>
                <a:lnTo>
                  <a:pt x="391180" y="149321"/>
                </a:lnTo>
                <a:lnTo>
                  <a:pt x="391881" y="147218"/>
                </a:lnTo>
                <a:lnTo>
                  <a:pt x="392231" y="145465"/>
                </a:lnTo>
                <a:lnTo>
                  <a:pt x="392932" y="143713"/>
                </a:lnTo>
                <a:lnTo>
                  <a:pt x="393633" y="141610"/>
                </a:lnTo>
                <a:lnTo>
                  <a:pt x="394335" y="139857"/>
                </a:lnTo>
                <a:lnTo>
                  <a:pt x="395036" y="138104"/>
                </a:lnTo>
                <a:lnTo>
                  <a:pt x="395737" y="136352"/>
                </a:lnTo>
                <a:lnTo>
                  <a:pt x="396438" y="134599"/>
                </a:lnTo>
                <a:lnTo>
                  <a:pt x="396788" y="132847"/>
                </a:lnTo>
                <a:lnTo>
                  <a:pt x="397489" y="131094"/>
                </a:lnTo>
                <a:lnTo>
                  <a:pt x="398190" y="129341"/>
                </a:lnTo>
                <a:lnTo>
                  <a:pt x="398891" y="127589"/>
                </a:lnTo>
                <a:lnTo>
                  <a:pt x="399592" y="125836"/>
                </a:lnTo>
                <a:lnTo>
                  <a:pt x="400293" y="124084"/>
                </a:lnTo>
                <a:lnTo>
                  <a:pt x="400994" y="122331"/>
                </a:lnTo>
                <a:lnTo>
                  <a:pt x="401345" y="120578"/>
                </a:lnTo>
                <a:lnTo>
                  <a:pt x="402046" y="118826"/>
                </a:lnTo>
                <a:lnTo>
                  <a:pt x="402747" y="117073"/>
                </a:lnTo>
                <a:lnTo>
                  <a:pt x="403448" y="115321"/>
                </a:lnTo>
                <a:lnTo>
                  <a:pt x="404149" y="113568"/>
                </a:lnTo>
                <a:lnTo>
                  <a:pt x="404850" y="112166"/>
                </a:lnTo>
                <a:lnTo>
                  <a:pt x="405551" y="110413"/>
                </a:lnTo>
                <a:lnTo>
                  <a:pt x="405902" y="108661"/>
                </a:lnTo>
                <a:lnTo>
                  <a:pt x="406603" y="107259"/>
                </a:lnTo>
                <a:lnTo>
                  <a:pt x="407304" y="105506"/>
                </a:lnTo>
                <a:lnTo>
                  <a:pt x="408005" y="103753"/>
                </a:lnTo>
                <a:lnTo>
                  <a:pt x="408706" y="102351"/>
                </a:lnTo>
                <a:lnTo>
                  <a:pt x="409407" y="100599"/>
                </a:lnTo>
                <a:lnTo>
                  <a:pt x="410108" y="99197"/>
                </a:lnTo>
                <a:lnTo>
                  <a:pt x="410458" y="97444"/>
                </a:lnTo>
                <a:lnTo>
                  <a:pt x="411159" y="96042"/>
                </a:lnTo>
                <a:lnTo>
                  <a:pt x="411861" y="94289"/>
                </a:lnTo>
                <a:lnTo>
                  <a:pt x="412562" y="92887"/>
                </a:lnTo>
                <a:lnTo>
                  <a:pt x="413263" y="91485"/>
                </a:lnTo>
                <a:lnTo>
                  <a:pt x="413964" y="89733"/>
                </a:lnTo>
                <a:lnTo>
                  <a:pt x="414665" y="88331"/>
                </a:lnTo>
                <a:lnTo>
                  <a:pt x="415366" y="86928"/>
                </a:lnTo>
                <a:lnTo>
                  <a:pt x="415716" y="85176"/>
                </a:lnTo>
                <a:lnTo>
                  <a:pt x="416417" y="83774"/>
                </a:lnTo>
                <a:lnTo>
                  <a:pt x="417118" y="82372"/>
                </a:lnTo>
                <a:lnTo>
                  <a:pt x="417819" y="80970"/>
                </a:lnTo>
                <a:lnTo>
                  <a:pt x="418520" y="79568"/>
                </a:lnTo>
                <a:lnTo>
                  <a:pt x="419221" y="78165"/>
                </a:lnTo>
                <a:lnTo>
                  <a:pt x="419922" y="76763"/>
                </a:lnTo>
                <a:lnTo>
                  <a:pt x="420273" y="75361"/>
                </a:lnTo>
                <a:lnTo>
                  <a:pt x="420974" y="73959"/>
                </a:lnTo>
                <a:lnTo>
                  <a:pt x="421675" y="72557"/>
                </a:lnTo>
                <a:lnTo>
                  <a:pt x="422376" y="71155"/>
                </a:lnTo>
                <a:lnTo>
                  <a:pt x="423077" y="69753"/>
                </a:lnTo>
                <a:lnTo>
                  <a:pt x="423778" y="68351"/>
                </a:lnTo>
                <a:lnTo>
                  <a:pt x="424479" y="66949"/>
                </a:lnTo>
                <a:lnTo>
                  <a:pt x="424830" y="65897"/>
                </a:lnTo>
                <a:lnTo>
                  <a:pt x="425531" y="64495"/>
                </a:lnTo>
                <a:lnTo>
                  <a:pt x="426232" y="63093"/>
                </a:lnTo>
                <a:lnTo>
                  <a:pt x="426933" y="62042"/>
                </a:lnTo>
                <a:lnTo>
                  <a:pt x="427634" y="60639"/>
                </a:lnTo>
                <a:lnTo>
                  <a:pt x="428335" y="59237"/>
                </a:lnTo>
                <a:lnTo>
                  <a:pt x="429036" y="58186"/>
                </a:lnTo>
                <a:lnTo>
                  <a:pt x="429387" y="56784"/>
                </a:lnTo>
                <a:lnTo>
                  <a:pt x="430088" y="55732"/>
                </a:lnTo>
                <a:lnTo>
                  <a:pt x="430789" y="54330"/>
                </a:lnTo>
                <a:lnTo>
                  <a:pt x="431490" y="53279"/>
                </a:lnTo>
                <a:lnTo>
                  <a:pt x="432191" y="52227"/>
                </a:lnTo>
                <a:lnTo>
                  <a:pt x="432892" y="50825"/>
                </a:lnTo>
                <a:lnTo>
                  <a:pt x="433593" y="49773"/>
                </a:lnTo>
                <a:lnTo>
                  <a:pt x="433943" y="48722"/>
                </a:lnTo>
                <a:lnTo>
                  <a:pt x="434644" y="47320"/>
                </a:lnTo>
                <a:lnTo>
                  <a:pt x="435345" y="46268"/>
                </a:lnTo>
                <a:lnTo>
                  <a:pt x="436046" y="45217"/>
                </a:lnTo>
                <a:lnTo>
                  <a:pt x="436747" y="44165"/>
                </a:lnTo>
                <a:lnTo>
                  <a:pt x="437448" y="43113"/>
                </a:lnTo>
                <a:lnTo>
                  <a:pt x="438150" y="42062"/>
                </a:lnTo>
                <a:lnTo>
                  <a:pt x="438500" y="41010"/>
                </a:lnTo>
                <a:lnTo>
                  <a:pt x="439201" y="39959"/>
                </a:lnTo>
                <a:lnTo>
                  <a:pt x="439902" y="38907"/>
                </a:lnTo>
                <a:lnTo>
                  <a:pt x="440603" y="37856"/>
                </a:lnTo>
                <a:lnTo>
                  <a:pt x="441304" y="36804"/>
                </a:lnTo>
                <a:lnTo>
                  <a:pt x="442005" y="35753"/>
                </a:lnTo>
                <a:lnTo>
                  <a:pt x="442706" y="34701"/>
                </a:lnTo>
                <a:lnTo>
                  <a:pt x="443057" y="33649"/>
                </a:lnTo>
                <a:lnTo>
                  <a:pt x="443758" y="32948"/>
                </a:lnTo>
                <a:lnTo>
                  <a:pt x="444459" y="31897"/>
                </a:lnTo>
                <a:lnTo>
                  <a:pt x="445160" y="30845"/>
                </a:lnTo>
                <a:lnTo>
                  <a:pt x="445861" y="30144"/>
                </a:lnTo>
                <a:lnTo>
                  <a:pt x="446562" y="29093"/>
                </a:lnTo>
                <a:lnTo>
                  <a:pt x="447263" y="28392"/>
                </a:lnTo>
                <a:lnTo>
                  <a:pt x="447964" y="27340"/>
                </a:lnTo>
                <a:lnTo>
                  <a:pt x="448315" y="26639"/>
                </a:lnTo>
                <a:lnTo>
                  <a:pt x="449016" y="25587"/>
                </a:lnTo>
                <a:lnTo>
                  <a:pt x="449717" y="24886"/>
                </a:lnTo>
                <a:lnTo>
                  <a:pt x="450418" y="23835"/>
                </a:lnTo>
                <a:lnTo>
                  <a:pt x="451119" y="23134"/>
                </a:lnTo>
                <a:lnTo>
                  <a:pt x="451820" y="22433"/>
                </a:lnTo>
                <a:lnTo>
                  <a:pt x="452521" y="21732"/>
                </a:lnTo>
                <a:lnTo>
                  <a:pt x="452871" y="20680"/>
                </a:lnTo>
                <a:lnTo>
                  <a:pt x="453572" y="19979"/>
                </a:lnTo>
                <a:lnTo>
                  <a:pt x="454273" y="19278"/>
                </a:lnTo>
                <a:lnTo>
                  <a:pt x="454974" y="18577"/>
                </a:lnTo>
                <a:lnTo>
                  <a:pt x="455676" y="17876"/>
                </a:lnTo>
                <a:lnTo>
                  <a:pt x="456377" y="17175"/>
                </a:lnTo>
                <a:lnTo>
                  <a:pt x="457078" y="16474"/>
                </a:lnTo>
                <a:lnTo>
                  <a:pt x="457428" y="15773"/>
                </a:lnTo>
                <a:lnTo>
                  <a:pt x="458129" y="15072"/>
                </a:lnTo>
                <a:lnTo>
                  <a:pt x="458830" y="14371"/>
                </a:lnTo>
                <a:lnTo>
                  <a:pt x="459531" y="14020"/>
                </a:lnTo>
                <a:lnTo>
                  <a:pt x="460232" y="13319"/>
                </a:lnTo>
                <a:lnTo>
                  <a:pt x="460933" y="12618"/>
                </a:lnTo>
                <a:lnTo>
                  <a:pt x="461634" y="11917"/>
                </a:lnTo>
                <a:lnTo>
                  <a:pt x="461985" y="11567"/>
                </a:lnTo>
                <a:lnTo>
                  <a:pt x="462686" y="10866"/>
                </a:lnTo>
                <a:lnTo>
                  <a:pt x="463387" y="10515"/>
                </a:lnTo>
                <a:lnTo>
                  <a:pt x="464088" y="9814"/>
                </a:lnTo>
                <a:lnTo>
                  <a:pt x="464789" y="9464"/>
                </a:lnTo>
                <a:lnTo>
                  <a:pt x="465490" y="8763"/>
                </a:lnTo>
                <a:lnTo>
                  <a:pt x="466191" y="8412"/>
                </a:lnTo>
                <a:lnTo>
                  <a:pt x="466542" y="7711"/>
                </a:lnTo>
                <a:lnTo>
                  <a:pt x="467243" y="7360"/>
                </a:lnTo>
                <a:lnTo>
                  <a:pt x="467944" y="7010"/>
                </a:lnTo>
                <a:lnTo>
                  <a:pt x="468645" y="6309"/>
                </a:lnTo>
                <a:lnTo>
                  <a:pt x="469346" y="5958"/>
                </a:lnTo>
                <a:lnTo>
                  <a:pt x="470047" y="5608"/>
                </a:lnTo>
                <a:lnTo>
                  <a:pt x="470748" y="5257"/>
                </a:lnTo>
                <a:lnTo>
                  <a:pt x="471098" y="4907"/>
                </a:lnTo>
                <a:lnTo>
                  <a:pt x="471799" y="4556"/>
                </a:lnTo>
                <a:lnTo>
                  <a:pt x="472500" y="4206"/>
                </a:lnTo>
                <a:lnTo>
                  <a:pt x="473202" y="3855"/>
                </a:lnTo>
                <a:lnTo>
                  <a:pt x="473903" y="3505"/>
                </a:lnTo>
                <a:lnTo>
                  <a:pt x="474604" y="3154"/>
                </a:lnTo>
                <a:lnTo>
                  <a:pt x="475305" y="2804"/>
                </a:lnTo>
                <a:lnTo>
                  <a:pt x="475655" y="2453"/>
                </a:lnTo>
                <a:lnTo>
                  <a:pt x="476356" y="2103"/>
                </a:lnTo>
                <a:lnTo>
                  <a:pt x="477057" y="2103"/>
                </a:lnTo>
                <a:lnTo>
                  <a:pt x="477758" y="1752"/>
                </a:lnTo>
                <a:lnTo>
                  <a:pt x="478459" y="1402"/>
                </a:lnTo>
                <a:lnTo>
                  <a:pt x="479160" y="1402"/>
                </a:lnTo>
                <a:lnTo>
                  <a:pt x="479861" y="1051"/>
                </a:lnTo>
                <a:lnTo>
                  <a:pt x="480562" y="1051"/>
                </a:lnTo>
                <a:lnTo>
                  <a:pt x="480913" y="701"/>
                </a:lnTo>
                <a:lnTo>
                  <a:pt x="481614" y="701"/>
                </a:lnTo>
                <a:lnTo>
                  <a:pt x="482315" y="350"/>
                </a:lnTo>
                <a:lnTo>
                  <a:pt x="483717" y="350"/>
                </a:lnTo>
                <a:lnTo>
                  <a:pt x="484418" y="0"/>
                </a:lnTo>
                <a:lnTo>
                  <a:pt x="492831" y="0"/>
                </a:lnTo>
                <a:lnTo>
                  <a:pt x="493532" y="350"/>
                </a:lnTo>
                <a:lnTo>
                  <a:pt x="494583" y="350"/>
                </a:lnTo>
                <a:lnTo>
                  <a:pt x="495284" y="701"/>
                </a:lnTo>
                <a:lnTo>
                  <a:pt x="495985" y="701"/>
                </a:lnTo>
                <a:lnTo>
                  <a:pt x="496686" y="1051"/>
                </a:lnTo>
                <a:lnTo>
                  <a:pt x="497387" y="1051"/>
                </a:lnTo>
                <a:lnTo>
                  <a:pt x="498088" y="1402"/>
                </a:lnTo>
                <a:lnTo>
                  <a:pt x="498789" y="1402"/>
                </a:lnTo>
                <a:lnTo>
                  <a:pt x="499140" y="1752"/>
                </a:lnTo>
                <a:lnTo>
                  <a:pt x="499841" y="2103"/>
                </a:lnTo>
                <a:lnTo>
                  <a:pt x="500542" y="2103"/>
                </a:lnTo>
                <a:lnTo>
                  <a:pt x="501243" y="2453"/>
                </a:lnTo>
                <a:lnTo>
                  <a:pt x="501944" y="2804"/>
                </a:lnTo>
                <a:lnTo>
                  <a:pt x="502645" y="3154"/>
                </a:lnTo>
                <a:lnTo>
                  <a:pt x="503346" y="3505"/>
                </a:lnTo>
                <a:lnTo>
                  <a:pt x="503697" y="3855"/>
                </a:lnTo>
                <a:lnTo>
                  <a:pt x="504398" y="4206"/>
                </a:lnTo>
                <a:lnTo>
                  <a:pt x="505099" y="4556"/>
                </a:lnTo>
                <a:lnTo>
                  <a:pt x="505800" y="4907"/>
                </a:lnTo>
                <a:lnTo>
                  <a:pt x="506501" y="5257"/>
                </a:lnTo>
                <a:lnTo>
                  <a:pt x="507202" y="5608"/>
                </a:lnTo>
                <a:lnTo>
                  <a:pt x="507903" y="5958"/>
                </a:lnTo>
                <a:lnTo>
                  <a:pt x="508254" y="6309"/>
                </a:lnTo>
                <a:lnTo>
                  <a:pt x="508955" y="7010"/>
                </a:lnTo>
                <a:lnTo>
                  <a:pt x="509656" y="7360"/>
                </a:lnTo>
                <a:lnTo>
                  <a:pt x="510357" y="7711"/>
                </a:lnTo>
                <a:lnTo>
                  <a:pt x="511058" y="8412"/>
                </a:lnTo>
                <a:lnTo>
                  <a:pt x="511759" y="8763"/>
                </a:lnTo>
                <a:lnTo>
                  <a:pt x="512460" y="9464"/>
                </a:lnTo>
                <a:lnTo>
                  <a:pt x="513161" y="9814"/>
                </a:lnTo>
                <a:lnTo>
                  <a:pt x="513511" y="10515"/>
                </a:lnTo>
                <a:lnTo>
                  <a:pt x="514212" y="10866"/>
                </a:lnTo>
                <a:lnTo>
                  <a:pt x="514913" y="11567"/>
                </a:lnTo>
                <a:lnTo>
                  <a:pt x="515614" y="11917"/>
                </a:lnTo>
                <a:lnTo>
                  <a:pt x="516315" y="12618"/>
                </a:lnTo>
                <a:lnTo>
                  <a:pt x="517017" y="13319"/>
                </a:lnTo>
                <a:lnTo>
                  <a:pt x="517718" y="14020"/>
                </a:lnTo>
                <a:lnTo>
                  <a:pt x="518068" y="14371"/>
                </a:lnTo>
                <a:lnTo>
                  <a:pt x="518769" y="15072"/>
                </a:lnTo>
                <a:lnTo>
                  <a:pt x="519470" y="15773"/>
                </a:lnTo>
                <a:lnTo>
                  <a:pt x="520171" y="16474"/>
                </a:lnTo>
                <a:lnTo>
                  <a:pt x="520872" y="17175"/>
                </a:lnTo>
                <a:lnTo>
                  <a:pt x="521573" y="17876"/>
                </a:lnTo>
                <a:lnTo>
                  <a:pt x="522274" y="18577"/>
                </a:lnTo>
                <a:lnTo>
                  <a:pt x="522625" y="19278"/>
                </a:lnTo>
                <a:lnTo>
                  <a:pt x="523326" y="19979"/>
                </a:lnTo>
                <a:lnTo>
                  <a:pt x="524027" y="21031"/>
                </a:lnTo>
                <a:lnTo>
                  <a:pt x="524728" y="21732"/>
                </a:lnTo>
                <a:lnTo>
                  <a:pt x="525429" y="22433"/>
                </a:lnTo>
                <a:lnTo>
                  <a:pt x="526130" y="23134"/>
                </a:lnTo>
                <a:lnTo>
                  <a:pt x="526831" y="24185"/>
                </a:lnTo>
                <a:lnTo>
                  <a:pt x="527182" y="24886"/>
                </a:lnTo>
                <a:lnTo>
                  <a:pt x="527883" y="25587"/>
                </a:lnTo>
                <a:lnTo>
                  <a:pt x="528584" y="26639"/>
                </a:lnTo>
                <a:lnTo>
                  <a:pt x="529285" y="27340"/>
                </a:lnTo>
                <a:lnTo>
                  <a:pt x="529986" y="28392"/>
                </a:lnTo>
                <a:lnTo>
                  <a:pt x="530687" y="29093"/>
                </a:lnTo>
                <a:lnTo>
                  <a:pt x="531388" y="30144"/>
                </a:lnTo>
                <a:lnTo>
                  <a:pt x="531738" y="31196"/>
                </a:lnTo>
                <a:lnTo>
                  <a:pt x="532439" y="31897"/>
                </a:lnTo>
                <a:lnTo>
                  <a:pt x="533140" y="32948"/>
                </a:lnTo>
                <a:lnTo>
                  <a:pt x="533841" y="34000"/>
                </a:lnTo>
                <a:lnTo>
                  <a:pt x="534543" y="34701"/>
                </a:lnTo>
                <a:lnTo>
                  <a:pt x="535244" y="35753"/>
                </a:lnTo>
                <a:lnTo>
                  <a:pt x="535945" y="36804"/>
                </a:lnTo>
                <a:lnTo>
                  <a:pt x="536295" y="37856"/>
                </a:lnTo>
                <a:lnTo>
                  <a:pt x="536996" y="38907"/>
                </a:lnTo>
                <a:lnTo>
                  <a:pt x="537697" y="39959"/>
                </a:lnTo>
                <a:lnTo>
                  <a:pt x="538398" y="41010"/>
                </a:lnTo>
                <a:lnTo>
                  <a:pt x="539099" y="42062"/>
                </a:lnTo>
                <a:lnTo>
                  <a:pt x="539800" y="43113"/>
                </a:lnTo>
                <a:lnTo>
                  <a:pt x="540501" y="44165"/>
                </a:lnTo>
                <a:lnTo>
                  <a:pt x="540852" y="45217"/>
                </a:lnTo>
                <a:lnTo>
                  <a:pt x="541553" y="46268"/>
                </a:lnTo>
                <a:lnTo>
                  <a:pt x="542254" y="47670"/>
                </a:lnTo>
                <a:lnTo>
                  <a:pt x="542955" y="48722"/>
                </a:lnTo>
                <a:lnTo>
                  <a:pt x="543656" y="49773"/>
                </a:lnTo>
                <a:lnTo>
                  <a:pt x="544357" y="50825"/>
                </a:lnTo>
                <a:lnTo>
                  <a:pt x="545058" y="52227"/>
                </a:lnTo>
                <a:lnTo>
                  <a:pt x="545759" y="53279"/>
                </a:lnTo>
                <a:lnTo>
                  <a:pt x="546110" y="54681"/>
                </a:lnTo>
                <a:lnTo>
                  <a:pt x="546811" y="55732"/>
                </a:lnTo>
                <a:lnTo>
                  <a:pt x="547512" y="57134"/>
                </a:lnTo>
                <a:lnTo>
                  <a:pt x="548213" y="58186"/>
                </a:lnTo>
                <a:lnTo>
                  <a:pt x="548914" y="59588"/>
                </a:lnTo>
                <a:lnTo>
                  <a:pt x="549615" y="60639"/>
                </a:lnTo>
                <a:lnTo>
                  <a:pt x="550316" y="62042"/>
                </a:lnTo>
                <a:lnTo>
                  <a:pt x="550666" y="63444"/>
                </a:lnTo>
                <a:lnTo>
                  <a:pt x="551367" y="64495"/>
                </a:lnTo>
                <a:lnTo>
                  <a:pt x="552069" y="65897"/>
                </a:lnTo>
                <a:lnTo>
                  <a:pt x="552770" y="67299"/>
                </a:lnTo>
                <a:lnTo>
                  <a:pt x="553471" y="68701"/>
                </a:lnTo>
                <a:lnTo>
                  <a:pt x="554172" y="69753"/>
                </a:lnTo>
                <a:lnTo>
                  <a:pt x="554873" y="71155"/>
                </a:lnTo>
                <a:lnTo>
                  <a:pt x="555223" y="72557"/>
                </a:lnTo>
                <a:lnTo>
                  <a:pt x="555924" y="73959"/>
                </a:lnTo>
                <a:lnTo>
                  <a:pt x="556625" y="75361"/>
                </a:lnTo>
                <a:lnTo>
                  <a:pt x="557326" y="76763"/>
                </a:lnTo>
                <a:lnTo>
                  <a:pt x="558027" y="78165"/>
                </a:lnTo>
                <a:lnTo>
                  <a:pt x="558728" y="79568"/>
                </a:lnTo>
                <a:lnTo>
                  <a:pt x="559429" y="80970"/>
                </a:lnTo>
                <a:lnTo>
                  <a:pt x="559780" y="82372"/>
                </a:lnTo>
                <a:lnTo>
                  <a:pt x="560481" y="84124"/>
                </a:lnTo>
                <a:lnTo>
                  <a:pt x="561182" y="85526"/>
                </a:lnTo>
                <a:lnTo>
                  <a:pt x="561883" y="86928"/>
                </a:lnTo>
                <a:lnTo>
                  <a:pt x="562584" y="88331"/>
                </a:lnTo>
                <a:lnTo>
                  <a:pt x="563285" y="90083"/>
                </a:lnTo>
                <a:lnTo>
                  <a:pt x="563986" y="91485"/>
                </a:lnTo>
                <a:lnTo>
                  <a:pt x="564337" y="92887"/>
                </a:lnTo>
                <a:lnTo>
                  <a:pt x="565038" y="94640"/>
                </a:lnTo>
                <a:lnTo>
                  <a:pt x="565739" y="96042"/>
                </a:lnTo>
                <a:lnTo>
                  <a:pt x="566440" y="97795"/>
                </a:lnTo>
                <a:lnTo>
                  <a:pt x="567141" y="99197"/>
                </a:lnTo>
                <a:lnTo>
                  <a:pt x="567842" y="100949"/>
                </a:lnTo>
                <a:lnTo>
                  <a:pt x="568543" y="102351"/>
                </a:lnTo>
                <a:lnTo>
                  <a:pt x="568893" y="104104"/>
                </a:lnTo>
                <a:lnTo>
                  <a:pt x="569595" y="105506"/>
                </a:lnTo>
                <a:lnTo>
                  <a:pt x="570296" y="107259"/>
                </a:lnTo>
                <a:lnTo>
                  <a:pt x="570997" y="109011"/>
                </a:lnTo>
                <a:lnTo>
                  <a:pt x="571698" y="110413"/>
                </a:lnTo>
                <a:lnTo>
                  <a:pt x="572399" y="112166"/>
                </a:lnTo>
                <a:lnTo>
                  <a:pt x="573100" y="113919"/>
                </a:lnTo>
                <a:lnTo>
                  <a:pt x="573450" y="115671"/>
                </a:lnTo>
                <a:lnTo>
                  <a:pt x="574151" y="117073"/>
                </a:lnTo>
                <a:lnTo>
                  <a:pt x="574852" y="118826"/>
                </a:lnTo>
                <a:lnTo>
                  <a:pt x="575553" y="120578"/>
                </a:lnTo>
                <a:lnTo>
                  <a:pt x="576254" y="122331"/>
                </a:lnTo>
                <a:lnTo>
                  <a:pt x="576955" y="124084"/>
                </a:lnTo>
                <a:lnTo>
                  <a:pt x="577656" y="125836"/>
                </a:lnTo>
                <a:lnTo>
                  <a:pt x="578358" y="127589"/>
                </a:lnTo>
                <a:lnTo>
                  <a:pt x="578708" y="129341"/>
                </a:lnTo>
                <a:lnTo>
                  <a:pt x="579409" y="131094"/>
                </a:lnTo>
                <a:lnTo>
                  <a:pt x="580110" y="132847"/>
                </a:lnTo>
                <a:lnTo>
                  <a:pt x="580811" y="134599"/>
                </a:lnTo>
                <a:lnTo>
                  <a:pt x="581512" y="136352"/>
                </a:lnTo>
                <a:lnTo>
                  <a:pt x="582213" y="138104"/>
                </a:lnTo>
                <a:lnTo>
                  <a:pt x="582914" y="140208"/>
                </a:lnTo>
                <a:lnTo>
                  <a:pt x="583265" y="141960"/>
                </a:lnTo>
                <a:lnTo>
                  <a:pt x="583966" y="143713"/>
                </a:lnTo>
                <a:lnTo>
                  <a:pt x="584667" y="145465"/>
                </a:lnTo>
                <a:lnTo>
                  <a:pt x="585368" y="147568"/>
                </a:lnTo>
                <a:lnTo>
                  <a:pt x="586069" y="149321"/>
                </a:lnTo>
                <a:lnTo>
                  <a:pt x="586770" y="151074"/>
                </a:lnTo>
                <a:lnTo>
                  <a:pt x="587471" y="153177"/>
                </a:lnTo>
                <a:lnTo>
                  <a:pt x="587822" y="154929"/>
                </a:lnTo>
                <a:lnTo>
                  <a:pt x="588523" y="156682"/>
                </a:lnTo>
                <a:lnTo>
                  <a:pt x="589224" y="158785"/>
                </a:lnTo>
                <a:lnTo>
                  <a:pt x="589925" y="160538"/>
                </a:lnTo>
                <a:lnTo>
                  <a:pt x="590626" y="162641"/>
                </a:lnTo>
                <a:lnTo>
                  <a:pt x="591327" y="164393"/>
                </a:lnTo>
                <a:lnTo>
                  <a:pt x="592028" y="166497"/>
                </a:lnTo>
                <a:lnTo>
                  <a:pt x="592378" y="168249"/>
                </a:lnTo>
                <a:lnTo>
                  <a:pt x="593079" y="170352"/>
                </a:lnTo>
                <a:lnTo>
                  <a:pt x="593780" y="172455"/>
                </a:lnTo>
                <a:lnTo>
                  <a:pt x="594481" y="174208"/>
                </a:lnTo>
                <a:lnTo>
                  <a:pt x="595182" y="176311"/>
                </a:lnTo>
                <a:lnTo>
                  <a:pt x="595884" y="178414"/>
                </a:lnTo>
                <a:lnTo>
                  <a:pt x="596585" y="180167"/>
                </a:lnTo>
                <a:lnTo>
                  <a:pt x="596935" y="182270"/>
                </a:lnTo>
                <a:lnTo>
                  <a:pt x="597636" y="184373"/>
                </a:lnTo>
                <a:lnTo>
                  <a:pt x="598337" y="186476"/>
                </a:lnTo>
                <a:lnTo>
                  <a:pt x="599038" y="188579"/>
                </a:lnTo>
                <a:lnTo>
                  <a:pt x="599739" y="190332"/>
                </a:lnTo>
                <a:lnTo>
                  <a:pt x="600440" y="192435"/>
                </a:lnTo>
                <a:lnTo>
                  <a:pt x="601141" y="194538"/>
                </a:lnTo>
                <a:lnTo>
                  <a:pt x="601492" y="196641"/>
                </a:lnTo>
                <a:lnTo>
                  <a:pt x="602193" y="198744"/>
                </a:lnTo>
                <a:lnTo>
                  <a:pt x="602894" y="200847"/>
                </a:lnTo>
                <a:lnTo>
                  <a:pt x="603595" y="202951"/>
                </a:lnTo>
                <a:lnTo>
                  <a:pt x="604296" y="205054"/>
                </a:lnTo>
                <a:lnTo>
                  <a:pt x="604997" y="207157"/>
                </a:lnTo>
                <a:lnTo>
                  <a:pt x="605698" y="209260"/>
                </a:lnTo>
                <a:lnTo>
                  <a:pt x="606049" y="211363"/>
                </a:lnTo>
                <a:lnTo>
                  <a:pt x="606750" y="213466"/>
                </a:lnTo>
                <a:lnTo>
                  <a:pt x="607451" y="215569"/>
                </a:lnTo>
                <a:lnTo>
                  <a:pt x="608152" y="217672"/>
                </a:lnTo>
                <a:lnTo>
                  <a:pt x="608853" y="220126"/>
                </a:lnTo>
                <a:lnTo>
                  <a:pt x="609554" y="222229"/>
                </a:lnTo>
                <a:lnTo>
                  <a:pt x="610255" y="224332"/>
                </a:lnTo>
                <a:lnTo>
                  <a:pt x="610956" y="226435"/>
                </a:lnTo>
                <a:lnTo>
                  <a:pt x="611306" y="228539"/>
                </a:lnTo>
                <a:lnTo>
                  <a:pt x="612007" y="230992"/>
                </a:lnTo>
                <a:lnTo>
                  <a:pt x="612708" y="233095"/>
                </a:lnTo>
                <a:lnTo>
                  <a:pt x="613410" y="235198"/>
                </a:lnTo>
                <a:lnTo>
                  <a:pt x="614111" y="237652"/>
                </a:lnTo>
                <a:lnTo>
                  <a:pt x="614812" y="239755"/>
                </a:lnTo>
                <a:lnTo>
                  <a:pt x="615513" y="241858"/>
                </a:lnTo>
                <a:lnTo>
                  <a:pt x="615863" y="244312"/>
                </a:lnTo>
                <a:lnTo>
                  <a:pt x="616564" y="246415"/>
                </a:lnTo>
                <a:lnTo>
                  <a:pt x="617265" y="248869"/>
                </a:lnTo>
                <a:lnTo>
                  <a:pt x="617966" y="250972"/>
                </a:lnTo>
                <a:lnTo>
                  <a:pt x="618667" y="253425"/>
                </a:lnTo>
                <a:lnTo>
                  <a:pt x="619368" y="255529"/>
                </a:lnTo>
                <a:lnTo>
                  <a:pt x="620069" y="257982"/>
                </a:lnTo>
                <a:lnTo>
                  <a:pt x="620420" y="260085"/>
                </a:lnTo>
                <a:lnTo>
                  <a:pt x="621121" y="262539"/>
                </a:lnTo>
                <a:lnTo>
                  <a:pt x="621822" y="264642"/>
                </a:lnTo>
                <a:lnTo>
                  <a:pt x="622523" y="267096"/>
                </a:lnTo>
                <a:lnTo>
                  <a:pt x="623224" y="269549"/>
                </a:lnTo>
                <a:lnTo>
                  <a:pt x="623925" y="271653"/>
                </a:lnTo>
                <a:lnTo>
                  <a:pt x="624626" y="274106"/>
                </a:lnTo>
                <a:lnTo>
                  <a:pt x="624977" y="276560"/>
                </a:lnTo>
                <a:lnTo>
                  <a:pt x="625678" y="278663"/>
                </a:lnTo>
                <a:lnTo>
                  <a:pt x="626379" y="281117"/>
                </a:lnTo>
                <a:lnTo>
                  <a:pt x="627080" y="283570"/>
                </a:lnTo>
                <a:lnTo>
                  <a:pt x="627781" y="286024"/>
                </a:lnTo>
                <a:lnTo>
                  <a:pt x="628482" y="288477"/>
                </a:lnTo>
                <a:lnTo>
                  <a:pt x="629183" y="290931"/>
                </a:lnTo>
                <a:lnTo>
                  <a:pt x="629533" y="293385"/>
                </a:lnTo>
                <a:lnTo>
                  <a:pt x="630234" y="295838"/>
                </a:lnTo>
                <a:lnTo>
                  <a:pt x="630936" y="297942"/>
                </a:lnTo>
                <a:lnTo>
                  <a:pt x="631637" y="300746"/>
                </a:lnTo>
                <a:lnTo>
                  <a:pt x="632338" y="303199"/>
                </a:lnTo>
                <a:lnTo>
                  <a:pt x="633039" y="305653"/>
                </a:lnTo>
                <a:lnTo>
                  <a:pt x="633740" y="308107"/>
                </a:lnTo>
                <a:lnTo>
                  <a:pt x="634090" y="310560"/>
                </a:lnTo>
                <a:lnTo>
                  <a:pt x="634791" y="313014"/>
                </a:lnTo>
                <a:lnTo>
                  <a:pt x="635492" y="315468"/>
                </a:lnTo>
                <a:lnTo>
                  <a:pt x="636193" y="318272"/>
                </a:lnTo>
                <a:lnTo>
                  <a:pt x="636894" y="320725"/>
                </a:lnTo>
                <a:lnTo>
                  <a:pt x="637595" y="323179"/>
                </a:lnTo>
                <a:lnTo>
                  <a:pt x="638296" y="325983"/>
                </a:lnTo>
                <a:lnTo>
                  <a:pt x="638647" y="328437"/>
                </a:lnTo>
                <a:lnTo>
                  <a:pt x="639348" y="331241"/>
                </a:lnTo>
                <a:lnTo>
                  <a:pt x="640049" y="334045"/>
                </a:lnTo>
                <a:lnTo>
                  <a:pt x="640750" y="336499"/>
                </a:lnTo>
                <a:lnTo>
                  <a:pt x="641451" y="339303"/>
                </a:lnTo>
                <a:lnTo>
                  <a:pt x="642152" y="342107"/>
                </a:lnTo>
                <a:lnTo>
                  <a:pt x="642853" y="344911"/>
                </a:lnTo>
                <a:lnTo>
                  <a:pt x="643554" y="348066"/>
                </a:lnTo>
                <a:lnTo>
                  <a:pt x="643905" y="350870"/>
                </a:lnTo>
                <a:lnTo>
                  <a:pt x="644606" y="354025"/>
                </a:lnTo>
                <a:lnTo>
                  <a:pt x="645307" y="356829"/>
                </a:lnTo>
                <a:lnTo>
                  <a:pt x="646008" y="359984"/>
                </a:lnTo>
                <a:lnTo>
                  <a:pt x="646709" y="363489"/>
                </a:lnTo>
                <a:lnTo>
                  <a:pt x="647410" y="366643"/>
                </a:lnTo>
                <a:lnTo>
                  <a:pt x="648111" y="370499"/>
                </a:lnTo>
                <a:lnTo>
                  <a:pt x="648462" y="374355"/>
                </a:lnTo>
                <a:lnTo>
                  <a:pt x="649163" y="378211"/>
                </a:lnTo>
                <a:lnTo>
                  <a:pt x="649864" y="383118"/>
                </a:lnTo>
                <a:lnTo>
                  <a:pt x="653018" y="439552"/>
                </a:lnTo>
                <a:lnTo>
                  <a:pt x="653719" y="467593"/>
                </a:lnTo>
                <a:lnTo>
                  <a:pt x="654420" y="502295"/>
                </a:lnTo>
                <a:lnTo>
                  <a:pt x="655121" y="544357"/>
                </a:lnTo>
                <a:lnTo>
                  <a:pt x="655822" y="593078"/>
                </a:lnTo>
                <a:lnTo>
                  <a:pt x="656523" y="648813"/>
                </a:lnTo>
                <a:lnTo>
                  <a:pt x="657225" y="698586"/>
                </a:lnTo>
                <a:lnTo>
                  <a:pt x="660379" y="724523"/>
                </a:lnTo>
                <a:lnTo>
                  <a:pt x="661080" y="725227"/>
                </a:lnTo>
                <a:lnTo>
                  <a:pt x="661781" y="725575"/>
                </a:lnTo>
                <a:lnTo>
                  <a:pt x="662132" y="726276"/>
                </a:lnTo>
                <a:lnTo>
                  <a:pt x="662833" y="726627"/>
                </a:lnTo>
                <a:lnTo>
                  <a:pt x="663534" y="727328"/>
                </a:lnTo>
                <a:lnTo>
                  <a:pt x="664235" y="727680"/>
                </a:lnTo>
                <a:lnTo>
                  <a:pt x="664936" y="728028"/>
                </a:lnTo>
                <a:lnTo>
                  <a:pt x="665637" y="728732"/>
                </a:lnTo>
                <a:lnTo>
                  <a:pt x="666338" y="729081"/>
                </a:lnTo>
                <a:lnTo>
                  <a:pt x="666689" y="729432"/>
                </a:lnTo>
                <a:lnTo>
                  <a:pt x="667390" y="729781"/>
                </a:lnTo>
                <a:lnTo>
                  <a:pt x="668091" y="730133"/>
                </a:lnTo>
                <a:lnTo>
                  <a:pt x="668792" y="730484"/>
                </a:lnTo>
                <a:lnTo>
                  <a:pt x="669493" y="730833"/>
                </a:lnTo>
                <a:lnTo>
                  <a:pt x="670194" y="731185"/>
                </a:lnTo>
                <a:lnTo>
                  <a:pt x="670895" y="731534"/>
                </a:lnTo>
                <a:lnTo>
                  <a:pt x="671245" y="731885"/>
                </a:lnTo>
                <a:lnTo>
                  <a:pt x="671946" y="731885"/>
                </a:lnTo>
                <a:lnTo>
                  <a:pt x="672647" y="732237"/>
                </a:lnTo>
                <a:lnTo>
                  <a:pt x="673348" y="732586"/>
                </a:lnTo>
                <a:lnTo>
                  <a:pt x="674049" y="732937"/>
                </a:lnTo>
                <a:lnTo>
                  <a:pt x="674751" y="732937"/>
                </a:lnTo>
                <a:lnTo>
                  <a:pt x="675452" y="733286"/>
                </a:lnTo>
                <a:lnTo>
                  <a:pt x="676153" y="733638"/>
                </a:lnTo>
                <a:lnTo>
                  <a:pt x="676503" y="733990"/>
                </a:lnTo>
                <a:lnTo>
                  <a:pt x="677204" y="733990"/>
                </a:lnTo>
                <a:lnTo>
                  <a:pt x="677905" y="734338"/>
                </a:lnTo>
                <a:lnTo>
                  <a:pt x="678606" y="734338"/>
                </a:lnTo>
                <a:lnTo>
                  <a:pt x="679307" y="734690"/>
                </a:lnTo>
                <a:lnTo>
                  <a:pt x="680008" y="735039"/>
                </a:lnTo>
                <a:lnTo>
                  <a:pt x="680709" y="735039"/>
                </a:lnTo>
                <a:lnTo>
                  <a:pt x="681060" y="735390"/>
                </a:lnTo>
                <a:lnTo>
                  <a:pt x="681761" y="735390"/>
                </a:lnTo>
                <a:lnTo>
                  <a:pt x="682462" y="735742"/>
                </a:lnTo>
                <a:lnTo>
                  <a:pt x="683163" y="735742"/>
                </a:lnTo>
                <a:lnTo>
                  <a:pt x="683864" y="736091"/>
                </a:lnTo>
                <a:lnTo>
                  <a:pt x="684565" y="736091"/>
                </a:lnTo>
                <a:lnTo>
                  <a:pt x="685266" y="736443"/>
                </a:lnTo>
                <a:lnTo>
                  <a:pt x="685617" y="736443"/>
                </a:lnTo>
                <a:lnTo>
                  <a:pt x="686318" y="736791"/>
                </a:lnTo>
                <a:lnTo>
                  <a:pt x="687019" y="736791"/>
                </a:lnTo>
                <a:lnTo>
                  <a:pt x="687720" y="737143"/>
                </a:lnTo>
                <a:lnTo>
                  <a:pt x="688421" y="737143"/>
                </a:lnTo>
                <a:lnTo>
                  <a:pt x="689122" y="737495"/>
                </a:lnTo>
                <a:lnTo>
                  <a:pt x="690173" y="737495"/>
                </a:lnTo>
                <a:lnTo>
                  <a:pt x="690874" y="737844"/>
                </a:lnTo>
                <a:lnTo>
                  <a:pt x="691575" y="737844"/>
                </a:lnTo>
                <a:lnTo>
                  <a:pt x="692277" y="738195"/>
                </a:lnTo>
                <a:lnTo>
                  <a:pt x="693679" y="738195"/>
                </a:lnTo>
                <a:lnTo>
                  <a:pt x="694380" y="738544"/>
                </a:lnTo>
                <a:lnTo>
                  <a:pt x="694730" y="738544"/>
                </a:lnTo>
                <a:lnTo>
                  <a:pt x="695431" y="738896"/>
                </a:lnTo>
                <a:lnTo>
                  <a:pt x="696833" y="738896"/>
                </a:lnTo>
                <a:lnTo>
                  <a:pt x="697534" y="739247"/>
                </a:lnTo>
                <a:lnTo>
                  <a:pt x="698936" y="739247"/>
                </a:lnTo>
                <a:lnTo>
                  <a:pt x="699287" y="739596"/>
                </a:lnTo>
                <a:lnTo>
                  <a:pt x="700689" y="739596"/>
                </a:lnTo>
                <a:lnTo>
                  <a:pt x="701390" y="739948"/>
                </a:lnTo>
                <a:lnTo>
                  <a:pt x="702792" y="739948"/>
                </a:lnTo>
                <a:lnTo>
                  <a:pt x="703493" y="740297"/>
                </a:lnTo>
                <a:lnTo>
                  <a:pt x="705246" y="740297"/>
                </a:lnTo>
                <a:lnTo>
                  <a:pt x="705947" y="740648"/>
                </a:lnTo>
                <a:lnTo>
                  <a:pt x="707349" y="740648"/>
                </a:lnTo>
                <a:lnTo>
                  <a:pt x="708050" y="741000"/>
                </a:lnTo>
                <a:lnTo>
                  <a:pt x="709803" y="741000"/>
                </a:lnTo>
                <a:lnTo>
                  <a:pt x="710504" y="741349"/>
                </a:lnTo>
                <a:lnTo>
                  <a:pt x="712607" y="741349"/>
                </a:lnTo>
                <a:lnTo>
                  <a:pt x="713308" y="741700"/>
                </a:lnTo>
                <a:lnTo>
                  <a:pt x="715060" y="741700"/>
                </a:lnTo>
                <a:lnTo>
                  <a:pt x="715761" y="742049"/>
                </a:lnTo>
                <a:lnTo>
                  <a:pt x="717864" y="742049"/>
                </a:lnTo>
                <a:lnTo>
                  <a:pt x="718215" y="742401"/>
                </a:lnTo>
                <a:lnTo>
                  <a:pt x="721019" y="742401"/>
                </a:lnTo>
                <a:lnTo>
                  <a:pt x="721720" y="742753"/>
                </a:lnTo>
                <a:lnTo>
                  <a:pt x="724174" y="742753"/>
                </a:lnTo>
                <a:lnTo>
                  <a:pt x="724875" y="743101"/>
                </a:lnTo>
                <a:lnTo>
                  <a:pt x="727329" y="743101"/>
                </a:lnTo>
                <a:lnTo>
                  <a:pt x="728030" y="743453"/>
                </a:lnTo>
                <a:lnTo>
                  <a:pt x="731535" y="743453"/>
                </a:lnTo>
                <a:lnTo>
                  <a:pt x="731885" y="743802"/>
                </a:lnTo>
                <a:lnTo>
                  <a:pt x="735390" y="743802"/>
                </a:lnTo>
                <a:lnTo>
                  <a:pt x="736092" y="744153"/>
                </a:lnTo>
                <a:lnTo>
                  <a:pt x="739246" y="744153"/>
                </a:lnTo>
                <a:lnTo>
                  <a:pt x="739947" y="744505"/>
                </a:lnTo>
                <a:lnTo>
                  <a:pt x="743803" y="744505"/>
                </a:lnTo>
                <a:lnTo>
                  <a:pt x="744504" y="744854"/>
                </a:lnTo>
                <a:lnTo>
                  <a:pt x="749061" y="744854"/>
                </a:lnTo>
                <a:lnTo>
                  <a:pt x="749762" y="745206"/>
                </a:lnTo>
                <a:lnTo>
                  <a:pt x="755020" y="745206"/>
                </a:lnTo>
                <a:lnTo>
                  <a:pt x="755370" y="745554"/>
                </a:lnTo>
                <a:lnTo>
                  <a:pt x="760628" y="745554"/>
                </a:lnTo>
                <a:lnTo>
                  <a:pt x="761329" y="745906"/>
                </a:lnTo>
                <a:lnTo>
                  <a:pt x="768690" y="745906"/>
                </a:lnTo>
                <a:lnTo>
                  <a:pt x="769040" y="746258"/>
                </a:lnTo>
                <a:lnTo>
                  <a:pt x="777803" y="746258"/>
                </a:lnTo>
                <a:lnTo>
                  <a:pt x="778504" y="746607"/>
                </a:lnTo>
                <a:lnTo>
                  <a:pt x="790773" y="746607"/>
                </a:lnTo>
                <a:lnTo>
                  <a:pt x="791474" y="746958"/>
                </a:lnTo>
                <a:lnTo>
                  <a:pt x="837742" y="746958"/>
                </a:lnTo>
                <a:lnTo>
                  <a:pt x="838443" y="746607"/>
                </a:lnTo>
                <a:lnTo>
                  <a:pt x="850712" y="746607"/>
                </a:lnTo>
                <a:lnTo>
                  <a:pt x="851413" y="746258"/>
                </a:lnTo>
                <a:lnTo>
                  <a:pt x="859825" y="746258"/>
                </a:lnTo>
                <a:lnTo>
                  <a:pt x="860526" y="745906"/>
                </a:lnTo>
                <a:lnTo>
                  <a:pt x="866835" y="745906"/>
                </a:lnTo>
                <a:lnTo>
                  <a:pt x="867537" y="745554"/>
                </a:lnTo>
                <a:lnTo>
                  <a:pt x="873495" y="745554"/>
                </a:lnTo>
                <a:lnTo>
                  <a:pt x="874196" y="745206"/>
                </a:lnTo>
                <a:lnTo>
                  <a:pt x="879454" y="745206"/>
                </a:lnTo>
                <a:lnTo>
                  <a:pt x="880155" y="744854"/>
                </a:lnTo>
                <a:lnTo>
                  <a:pt x="884011" y="744854"/>
                </a:lnTo>
                <a:lnTo>
                  <a:pt x="884712" y="744505"/>
                </a:lnTo>
                <a:lnTo>
                  <a:pt x="888568" y="744505"/>
                </a:lnTo>
                <a:lnTo>
                  <a:pt x="889269" y="744153"/>
                </a:lnTo>
                <a:lnTo>
                  <a:pt x="893124" y="744153"/>
                </a:lnTo>
                <a:lnTo>
                  <a:pt x="893826" y="743802"/>
                </a:lnTo>
                <a:lnTo>
                  <a:pt x="896980" y="743802"/>
                </a:lnTo>
                <a:lnTo>
                  <a:pt x="897681" y="743453"/>
                </a:lnTo>
                <a:lnTo>
                  <a:pt x="900836" y="743453"/>
                </a:lnTo>
                <a:lnTo>
                  <a:pt x="901537" y="743101"/>
                </a:lnTo>
                <a:lnTo>
                  <a:pt x="904341" y="743101"/>
                </a:lnTo>
                <a:lnTo>
                  <a:pt x="904692" y="742753"/>
                </a:lnTo>
                <a:lnTo>
                  <a:pt x="907496" y="742753"/>
                </a:lnTo>
                <a:lnTo>
                  <a:pt x="908197" y="742401"/>
                </a:lnTo>
                <a:lnTo>
                  <a:pt x="909949" y="742401"/>
                </a:lnTo>
                <a:lnTo>
                  <a:pt x="910650" y="742049"/>
                </a:lnTo>
                <a:lnTo>
                  <a:pt x="913455" y="742049"/>
                </a:lnTo>
                <a:lnTo>
                  <a:pt x="913805" y="741700"/>
                </a:lnTo>
                <a:lnTo>
                  <a:pt x="915908" y="741700"/>
                </a:lnTo>
                <a:lnTo>
                  <a:pt x="916609" y="741349"/>
                </a:lnTo>
                <a:lnTo>
                  <a:pt x="918362" y="741349"/>
                </a:lnTo>
                <a:lnTo>
                  <a:pt x="919063" y="741000"/>
                </a:lnTo>
                <a:lnTo>
                  <a:pt x="920465" y="741000"/>
                </a:lnTo>
                <a:lnTo>
                  <a:pt x="921166" y="740648"/>
                </a:lnTo>
                <a:lnTo>
                  <a:pt x="922919" y="740648"/>
                </a:lnTo>
                <a:lnTo>
                  <a:pt x="923620" y="740297"/>
                </a:lnTo>
                <a:lnTo>
                  <a:pt x="925022" y="740297"/>
                </a:lnTo>
                <a:lnTo>
                  <a:pt x="925723" y="739948"/>
                </a:lnTo>
                <a:lnTo>
                  <a:pt x="927475" y="739948"/>
                </a:lnTo>
                <a:lnTo>
                  <a:pt x="928176" y="739596"/>
                </a:lnTo>
                <a:lnTo>
                  <a:pt x="929579" y="739596"/>
                </a:lnTo>
                <a:lnTo>
                  <a:pt x="930280" y="739247"/>
                </a:lnTo>
                <a:lnTo>
                  <a:pt x="931682" y="739247"/>
                </a:lnTo>
                <a:lnTo>
                  <a:pt x="932032" y="738896"/>
                </a:lnTo>
                <a:lnTo>
                  <a:pt x="932733" y="738896"/>
                </a:lnTo>
                <a:lnTo>
                  <a:pt x="933434" y="738544"/>
                </a:lnTo>
                <a:lnTo>
                  <a:pt x="934836" y="738544"/>
                </a:lnTo>
                <a:lnTo>
                  <a:pt x="935537" y="738195"/>
                </a:lnTo>
                <a:lnTo>
                  <a:pt x="936939" y="738195"/>
                </a:lnTo>
                <a:lnTo>
                  <a:pt x="937290" y="737844"/>
                </a:lnTo>
                <a:lnTo>
                  <a:pt x="937991" y="737844"/>
                </a:lnTo>
                <a:lnTo>
                  <a:pt x="938692" y="737495"/>
                </a:lnTo>
                <a:lnTo>
                  <a:pt x="939393" y="737495"/>
                </a:lnTo>
                <a:lnTo>
                  <a:pt x="940094" y="737143"/>
                </a:lnTo>
                <a:lnTo>
                  <a:pt x="941496" y="737143"/>
                </a:lnTo>
                <a:lnTo>
                  <a:pt x="941847" y="736791"/>
                </a:lnTo>
                <a:lnTo>
                  <a:pt x="942548" y="736791"/>
                </a:lnTo>
                <a:lnTo>
                  <a:pt x="943249" y="736443"/>
                </a:lnTo>
                <a:lnTo>
                  <a:pt x="943950" y="736443"/>
                </a:lnTo>
                <a:lnTo>
                  <a:pt x="944651" y="736091"/>
                </a:lnTo>
                <a:lnTo>
                  <a:pt x="945352" y="736091"/>
                </a:lnTo>
                <a:lnTo>
                  <a:pt x="946053" y="735742"/>
                </a:lnTo>
                <a:lnTo>
                  <a:pt x="946404" y="735742"/>
                </a:lnTo>
                <a:lnTo>
                  <a:pt x="947105" y="735390"/>
                </a:lnTo>
                <a:lnTo>
                  <a:pt x="947806" y="735390"/>
                </a:lnTo>
                <a:lnTo>
                  <a:pt x="948507" y="735039"/>
                </a:lnTo>
                <a:lnTo>
                  <a:pt x="949208" y="734690"/>
                </a:lnTo>
                <a:lnTo>
                  <a:pt x="949909" y="734690"/>
                </a:lnTo>
                <a:lnTo>
                  <a:pt x="950610" y="734338"/>
                </a:lnTo>
                <a:lnTo>
                  <a:pt x="950960" y="734338"/>
                </a:lnTo>
                <a:lnTo>
                  <a:pt x="951661" y="733990"/>
                </a:lnTo>
                <a:lnTo>
                  <a:pt x="952362" y="733638"/>
                </a:lnTo>
                <a:lnTo>
                  <a:pt x="953063" y="733638"/>
                </a:lnTo>
                <a:lnTo>
                  <a:pt x="953764" y="733286"/>
                </a:lnTo>
                <a:lnTo>
                  <a:pt x="954465" y="732937"/>
                </a:lnTo>
                <a:lnTo>
                  <a:pt x="955167" y="732586"/>
                </a:lnTo>
                <a:lnTo>
                  <a:pt x="955517" y="732586"/>
                </a:lnTo>
                <a:lnTo>
                  <a:pt x="956218" y="732237"/>
                </a:lnTo>
                <a:lnTo>
                  <a:pt x="956919" y="731885"/>
                </a:lnTo>
                <a:lnTo>
                  <a:pt x="957620" y="731534"/>
                </a:lnTo>
                <a:lnTo>
                  <a:pt x="958321" y="731185"/>
                </a:lnTo>
                <a:lnTo>
                  <a:pt x="959022" y="731185"/>
                </a:lnTo>
                <a:lnTo>
                  <a:pt x="959723" y="730833"/>
                </a:lnTo>
                <a:lnTo>
                  <a:pt x="960074" y="730484"/>
                </a:lnTo>
                <a:lnTo>
                  <a:pt x="960775" y="730133"/>
                </a:lnTo>
                <a:lnTo>
                  <a:pt x="961476" y="729781"/>
                </a:lnTo>
                <a:lnTo>
                  <a:pt x="962177" y="729432"/>
                </a:lnTo>
                <a:lnTo>
                  <a:pt x="962878" y="728732"/>
                </a:lnTo>
                <a:lnTo>
                  <a:pt x="963579" y="728380"/>
                </a:lnTo>
                <a:lnTo>
                  <a:pt x="964280" y="728028"/>
                </a:lnTo>
                <a:lnTo>
                  <a:pt x="964631" y="727680"/>
                </a:lnTo>
                <a:lnTo>
                  <a:pt x="965332" y="726979"/>
                </a:lnTo>
                <a:lnTo>
                  <a:pt x="966033" y="726627"/>
                </a:lnTo>
                <a:lnTo>
                  <a:pt x="966734" y="725927"/>
                </a:lnTo>
                <a:lnTo>
                  <a:pt x="967435" y="725575"/>
                </a:lnTo>
                <a:lnTo>
                  <a:pt x="968136" y="724875"/>
                </a:lnTo>
                <a:lnTo>
                  <a:pt x="968837" y="724174"/>
                </a:lnTo>
                <a:lnTo>
                  <a:pt x="969538" y="723474"/>
                </a:lnTo>
                <a:lnTo>
                  <a:pt x="969888" y="722771"/>
                </a:lnTo>
                <a:lnTo>
                  <a:pt x="970589" y="722070"/>
                </a:lnTo>
                <a:lnTo>
                  <a:pt x="971290" y="721018"/>
                </a:lnTo>
                <a:lnTo>
                  <a:pt x="971991" y="719969"/>
                </a:lnTo>
                <a:lnTo>
                  <a:pt x="972693" y="718917"/>
                </a:lnTo>
                <a:lnTo>
                  <a:pt x="973394" y="717513"/>
                </a:lnTo>
                <a:lnTo>
                  <a:pt x="974095" y="716112"/>
                </a:lnTo>
                <a:lnTo>
                  <a:pt x="974445" y="714359"/>
                </a:lnTo>
                <a:lnTo>
                  <a:pt x="975146" y="712255"/>
                </a:lnTo>
                <a:lnTo>
                  <a:pt x="975847" y="709453"/>
                </a:lnTo>
                <a:lnTo>
                  <a:pt x="979002" y="656523"/>
                </a:lnTo>
                <a:lnTo>
                  <a:pt x="979703" y="628482"/>
                </a:lnTo>
                <a:lnTo>
                  <a:pt x="980404" y="593430"/>
                </a:lnTo>
                <a:lnTo>
                  <a:pt x="981105" y="551016"/>
                </a:lnTo>
                <a:lnTo>
                  <a:pt x="981806" y="501944"/>
                </a:lnTo>
                <a:lnTo>
                  <a:pt x="982507" y="446211"/>
                </a:lnTo>
                <a:lnTo>
                  <a:pt x="983208" y="393283"/>
                </a:lnTo>
                <a:lnTo>
                  <a:pt x="983559" y="368396"/>
                </a:lnTo>
                <a:lnTo>
                  <a:pt x="984260" y="357880"/>
                </a:lnTo>
                <a:lnTo>
                  <a:pt x="984961" y="352272"/>
                </a:lnTo>
                <a:lnTo>
                  <a:pt x="985662" y="348767"/>
                </a:lnTo>
                <a:lnTo>
                  <a:pt x="986363" y="345262"/>
                </a:lnTo>
                <a:lnTo>
                  <a:pt x="987064" y="342458"/>
                </a:lnTo>
                <a:lnTo>
                  <a:pt x="987765" y="339653"/>
                </a:lnTo>
                <a:lnTo>
                  <a:pt x="988115" y="336849"/>
                </a:lnTo>
                <a:lnTo>
                  <a:pt x="988816" y="334045"/>
                </a:lnTo>
                <a:lnTo>
                  <a:pt x="989517" y="331241"/>
                </a:lnTo>
                <a:lnTo>
                  <a:pt x="990219" y="328787"/>
                </a:lnTo>
                <a:lnTo>
                  <a:pt x="990920" y="325983"/>
                </a:lnTo>
                <a:lnTo>
                  <a:pt x="991621" y="323529"/>
                </a:lnTo>
                <a:lnTo>
                  <a:pt x="992322" y="320725"/>
                </a:lnTo>
                <a:lnTo>
                  <a:pt x="992672" y="318272"/>
                </a:lnTo>
                <a:lnTo>
                  <a:pt x="993373" y="315468"/>
                </a:lnTo>
                <a:lnTo>
                  <a:pt x="994074" y="313014"/>
                </a:lnTo>
                <a:lnTo>
                  <a:pt x="994775" y="310560"/>
                </a:lnTo>
                <a:lnTo>
                  <a:pt x="995476" y="308107"/>
                </a:lnTo>
                <a:lnTo>
                  <a:pt x="996177" y="305653"/>
                </a:lnTo>
                <a:lnTo>
                  <a:pt x="996878" y="303199"/>
                </a:lnTo>
                <a:lnTo>
                  <a:pt x="997229" y="300395"/>
                </a:lnTo>
                <a:lnTo>
                  <a:pt x="997930" y="297942"/>
                </a:lnTo>
                <a:lnTo>
                  <a:pt x="998631" y="295488"/>
                </a:lnTo>
                <a:lnTo>
                  <a:pt x="999332" y="293034"/>
                </a:lnTo>
                <a:lnTo>
                  <a:pt x="1000033" y="290581"/>
                </a:lnTo>
                <a:lnTo>
                  <a:pt x="1000734" y="288477"/>
                </a:lnTo>
                <a:lnTo>
                  <a:pt x="1001435" y="286024"/>
                </a:lnTo>
                <a:lnTo>
                  <a:pt x="1002136" y="283570"/>
                </a:lnTo>
                <a:lnTo>
                  <a:pt x="1002487" y="281117"/>
                </a:lnTo>
                <a:lnTo>
                  <a:pt x="1003188" y="278663"/>
                </a:lnTo>
                <a:lnTo>
                  <a:pt x="1003889" y="276560"/>
                </a:lnTo>
                <a:lnTo>
                  <a:pt x="1004590" y="274106"/>
                </a:lnTo>
                <a:lnTo>
                  <a:pt x="1005291" y="271653"/>
                </a:lnTo>
                <a:lnTo>
                  <a:pt x="1005992" y="269199"/>
                </a:lnTo>
                <a:lnTo>
                  <a:pt x="1006693" y="267096"/>
                </a:lnTo>
                <a:lnTo>
                  <a:pt x="1007043" y="264642"/>
                </a:lnTo>
                <a:lnTo>
                  <a:pt x="1007745" y="262188"/>
                </a:lnTo>
                <a:lnTo>
                  <a:pt x="1008446" y="260085"/>
                </a:lnTo>
                <a:lnTo>
                  <a:pt x="1009147" y="257632"/>
                </a:lnTo>
                <a:lnTo>
                  <a:pt x="1009848" y="255529"/>
                </a:lnTo>
                <a:lnTo>
                  <a:pt x="1010549" y="253075"/>
                </a:lnTo>
                <a:lnTo>
                  <a:pt x="1011250" y="250972"/>
                </a:lnTo>
                <a:lnTo>
                  <a:pt x="1011600" y="248518"/>
                </a:lnTo>
                <a:lnTo>
                  <a:pt x="1012301" y="246415"/>
                </a:lnTo>
                <a:lnTo>
                  <a:pt x="1013002" y="243961"/>
                </a:lnTo>
                <a:lnTo>
                  <a:pt x="1013703" y="241858"/>
                </a:lnTo>
                <a:lnTo>
                  <a:pt x="1014404" y="239755"/>
                </a:lnTo>
                <a:lnTo>
                  <a:pt x="1015105" y="237302"/>
                </a:lnTo>
                <a:lnTo>
                  <a:pt x="1015806" y="235198"/>
                </a:lnTo>
                <a:lnTo>
                  <a:pt x="1016157" y="233095"/>
                </a:lnTo>
                <a:lnTo>
                  <a:pt x="1016858" y="230642"/>
                </a:lnTo>
                <a:lnTo>
                  <a:pt x="1017559" y="228539"/>
                </a:lnTo>
                <a:lnTo>
                  <a:pt x="1018260" y="226435"/>
                </a:lnTo>
                <a:lnTo>
                  <a:pt x="1018961" y="224332"/>
                </a:lnTo>
                <a:lnTo>
                  <a:pt x="1019662" y="221879"/>
                </a:lnTo>
                <a:lnTo>
                  <a:pt x="1020363" y="219776"/>
                </a:lnTo>
                <a:lnTo>
                  <a:pt x="1020714" y="217672"/>
                </a:lnTo>
                <a:lnTo>
                  <a:pt x="1021415" y="215569"/>
                </a:lnTo>
                <a:lnTo>
                  <a:pt x="1022116" y="213466"/>
                </a:lnTo>
                <a:lnTo>
                  <a:pt x="1022817" y="211363"/>
                </a:lnTo>
                <a:lnTo>
                  <a:pt x="1023518" y="209260"/>
                </a:lnTo>
                <a:lnTo>
                  <a:pt x="1024219" y="207157"/>
                </a:lnTo>
                <a:lnTo>
                  <a:pt x="1024920" y="205054"/>
                </a:lnTo>
                <a:lnTo>
                  <a:pt x="1025271" y="202951"/>
                </a:lnTo>
                <a:lnTo>
                  <a:pt x="1025972" y="200847"/>
                </a:lnTo>
                <a:lnTo>
                  <a:pt x="1026673" y="198744"/>
                </a:lnTo>
                <a:lnTo>
                  <a:pt x="1027374" y="196641"/>
                </a:lnTo>
                <a:lnTo>
                  <a:pt x="1028075" y="194538"/>
                </a:lnTo>
                <a:lnTo>
                  <a:pt x="1028776" y="192435"/>
                </a:lnTo>
                <a:lnTo>
                  <a:pt x="1029477" y="190332"/>
                </a:lnTo>
                <a:lnTo>
                  <a:pt x="1029827" y="188229"/>
                </a:lnTo>
                <a:lnTo>
                  <a:pt x="1030528" y="186126"/>
                </a:lnTo>
                <a:lnTo>
                  <a:pt x="1031229" y="184373"/>
                </a:lnTo>
                <a:lnTo>
                  <a:pt x="1031930" y="182270"/>
                </a:lnTo>
                <a:lnTo>
                  <a:pt x="1032631" y="180167"/>
                </a:lnTo>
                <a:lnTo>
                  <a:pt x="1033332" y="178064"/>
                </a:lnTo>
                <a:lnTo>
                  <a:pt x="1034034" y="176311"/>
                </a:lnTo>
                <a:lnTo>
                  <a:pt x="1034735" y="174208"/>
                </a:lnTo>
                <a:lnTo>
                  <a:pt x="1035085" y="172105"/>
                </a:lnTo>
                <a:lnTo>
                  <a:pt x="1035786" y="170352"/>
                </a:lnTo>
                <a:lnTo>
                  <a:pt x="1036487" y="168249"/>
                </a:lnTo>
                <a:lnTo>
                  <a:pt x="1037188" y="166497"/>
                </a:lnTo>
                <a:lnTo>
                  <a:pt x="1037889" y="164393"/>
                </a:lnTo>
                <a:lnTo>
                  <a:pt x="1038590" y="162290"/>
                </a:lnTo>
                <a:lnTo>
                  <a:pt x="1039291" y="160538"/>
                </a:lnTo>
                <a:lnTo>
                  <a:pt x="1039642" y="158435"/>
                </a:lnTo>
                <a:lnTo>
                  <a:pt x="1040343" y="156682"/>
                </a:lnTo>
                <a:lnTo>
                  <a:pt x="1041044" y="154929"/>
                </a:lnTo>
                <a:lnTo>
                  <a:pt x="1041745" y="152826"/>
                </a:lnTo>
                <a:lnTo>
                  <a:pt x="1042446" y="151074"/>
                </a:lnTo>
                <a:lnTo>
                  <a:pt x="1043147" y="149321"/>
                </a:lnTo>
                <a:lnTo>
                  <a:pt x="1043848" y="147218"/>
                </a:lnTo>
                <a:lnTo>
                  <a:pt x="1044199" y="145465"/>
                </a:lnTo>
                <a:lnTo>
                  <a:pt x="1044900" y="143713"/>
                </a:lnTo>
                <a:lnTo>
                  <a:pt x="1045601" y="141610"/>
                </a:lnTo>
                <a:lnTo>
                  <a:pt x="1046302" y="139857"/>
                </a:lnTo>
                <a:lnTo>
                  <a:pt x="1047003" y="138104"/>
                </a:lnTo>
                <a:lnTo>
                  <a:pt x="1047704" y="136352"/>
                </a:lnTo>
                <a:lnTo>
                  <a:pt x="1048405" y="134599"/>
                </a:lnTo>
                <a:lnTo>
                  <a:pt x="1048755" y="132847"/>
                </a:lnTo>
                <a:lnTo>
                  <a:pt x="1049456" y="131094"/>
                </a:lnTo>
                <a:lnTo>
                  <a:pt x="1050157" y="129341"/>
                </a:lnTo>
                <a:lnTo>
                  <a:pt x="1050858" y="127589"/>
                </a:lnTo>
                <a:lnTo>
                  <a:pt x="1051560" y="125836"/>
                </a:lnTo>
                <a:lnTo>
                  <a:pt x="1052261" y="124084"/>
                </a:lnTo>
                <a:lnTo>
                  <a:pt x="1052962" y="122331"/>
                </a:lnTo>
                <a:lnTo>
                  <a:pt x="1053312" y="120578"/>
                </a:lnTo>
                <a:lnTo>
                  <a:pt x="1054013" y="118826"/>
                </a:lnTo>
                <a:lnTo>
                  <a:pt x="1054714" y="117073"/>
                </a:lnTo>
                <a:lnTo>
                  <a:pt x="1055415" y="115321"/>
                </a:lnTo>
                <a:lnTo>
                  <a:pt x="1056116" y="113568"/>
                </a:lnTo>
                <a:lnTo>
                  <a:pt x="1056817" y="112166"/>
                </a:lnTo>
                <a:lnTo>
                  <a:pt x="1057518" y="110413"/>
                </a:lnTo>
                <a:lnTo>
                  <a:pt x="1057869" y="108661"/>
                </a:lnTo>
                <a:lnTo>
                  <a:pt x="1058570" y="107259"/>
                </a:lnTo>
                <a:lnTo>
                  <a:pt x="1059271" y="105506"/>
                </a:lnTo>
                <a:lnTo>
                  <a:pt x="1059972" y="103753"/>
                </a:lnTo>
                <a:lnTo>
                  <a:pt x="1060673" y="102351"/>
                </a:lnTo>
                <a:lnTo>
                  <a:pt x="1061374" y="100599"/>
                </a:lnTo>
                <a:lnTo>
                  <a:pt x="1062075" y="99197"/>
                </a:lnTo>
                <a:lnTo>
                  <a:pt x="1062426" y="97444"/>
                </a:lnTo>
                <a:lnTo>
                  <a:pt x="1063127" y="96042"/>
                </a:lnTo>
                <a:lnTo>
                  <a:pt x="1063828" y="94289"/>
                </a:lnTo>
                <a:lnTo>
                  <a:pt x="1064529" y="92887"/>
                </a:lnTo>
                <a:lnTo>
                  <a:pt x="1065230" y="91485"/>
                </a:lnTo>
                <a:lnTo>
                  <a:pt x="1065931" y="89733"/>
                </a:lnTo>
                <a:lnTo>
                  <a:pt x="1066632" y="88331"/>
                </a:lnTo>
                <a:lnTo>
                  <a:pt x="1067333" y="86928"/>
                </a:lnTo>
                <a:lnTo>
                  <a:pt x="1067683" y="85176"/>
                </a:lnTo>
                <a:lnTo>
                  <a:pt x="1068384" y="83774"/>
                </a:lnTo>
                <a:lnTo>
                  <a:pt x="1069086" y="82372"/>
                </a:lnTo>
                <a:lnTo>
                  <a:pt x="1069787" y="80970"/>
                </a:lnTo>
                <a:lnTo>
                  <a:pt x="1070488" y="79568"/>
                </a:lnTo>
                <a:lnTo>
                  <a:pt x="1071189" y="78165"/>
                </a:lnTo>
                <a:lnTo>
                  <a:pt x="1071890" y="76763"/>
                </a:lnTo>
                <a:lnTo>
                  <a:pt x="1072240" y="75361"/>
                </a:lnTo>
                <a:lnTo>
                  <a:pt x="1072941" y="73959"/>
                </a:lnTo>
                <a:lnTo>
                  <a:pt x="1073642" y="72557"/>
                </a:lnTo>
                <a:lnTo>
                  <a:pt x="1074343" y="71155"/>
                </a:lnTo>
                <a:lnTo>
                  <a:pt x="1075044" y="69753"/>
                </a:lnTo>
                <a:lnTo>
                  <a:pt x="1075745" y="68351"/>
                </a:lnTo>
                <a:lnTo>
                  <a:pt x="1076446" y="66949"/>
                </a:lnTo>
                <a:lnTo>
                  <a:pt x="1076797" y="65897"/>
                </a:lnTo>
                <a:lnTo>
                  <a:pt x="1077498" y="64495"/>
                </a:lnTo>
                <a:lnTo>
                  <a:pt x="1078199" y="63093"/>
                </a:lnTo>
                <a:lnTo>
                  <a:pt x="1078900" y="62042"/>
                </a:lnTo>
                <a:lnTo>
                  <a:pt x="1079601" y="60639"/>
                </a:lnTo>
                <a:lnTo>
                  <a:pt x="1080302" y="59237"/>
                </a:lnTo>
                <a:lnTo>
                  <a:pt x="1081003" y="58186"/>
                </a:lnTo>
                <a:lnTo>
                  <a:pt x="1081354" y="56784"/>
                </a:lnTo>
                <a:lnTo>
                  <a:pt x="1082055" y="55732"/>
                </a:lnTo>
                <a:lnTo>
                  <a:pt x="1082756" y="54330"/>
                </a:lnTo>
                <a:lnTo>
                  <a:pt x="1083457" y="53279"/>
                </a:lnTo>
                <a:lnTo>
                  <a:pt x="1084158" y="52227"/>
                </a:lnTo>
                <a:lnTo>
                  <a:pt x="1084859" y="50825"/>
                </a:lnTo>
                <a:lnTo>
                  <a:pt x="1085560" y="49773"/>
                </a:lnTo>
                <a:lnTo>
                  <a:pt x="1085910" y="48722"/>
                </a:lnTo>
                <a:lnTo>
                  <a:pt x="1086612" y="47320"/>
                </a:lnTo>
                <a:lnTo>
                  <a:pt x="1087313" y="46268"/>
                </a:lnTo>
                <a:lnTo>
                  <a:pt x="1088014" y="45217"/>
                </a:lnTo>
                <a:lnTo>
                  <a:pt x="1088715" y="44165"/>
                </a:lnTo>
                <a:lnTo>
                  <a:pt x="1089416" y="43113"/>
                </a:lnTo>
                <a:lnTo>
                  <a:pt x="1090117" y="42062"/>
                </a:lnTo>
                <a:lnTo>
                  <a:pt x="1090467" y="41010"/>
                </a:lnTo>
                <a:lnTo>
                  <a:pt x="1091168" y="39959"/>
                </a:lnTo>
                <a:lnTo>
                  <a:pt x="1091869" y="38907"/>
                </a:lnTo>
                <a:lnTo>
                  <a:pt x="1092570" y="37856"/>
                </a:lnTo>
                <a:lnTo>
                  <a:pt x="1093271" y="36804"/>
                </a:lnTo>
                <a:lnTo>
                  <a:pt x="1093972" y="35753"/>
                </a:lnTo>
                <a:lnTo>
                  <a:pt x="1094673" y="34701"/>
                </a:lnTo>
                <a:lnTo>
                  <a:pt x="1095024" y="33649"/>
                </a:lnTo>
                <a:lnTo>
                  <a:pt x="1095725" y="32948"/>
                </a:lnTo>
                <a:lnTo>
                  <a:pt x="1096426" y="31897"/>
                </a:lnTo>
                <a:lnTo>
                  <a:pt x="1097127" y="30845"/>
                </a:lnTo>
                <a:lnTo>
                  <a:pt x="1097828" y="30144"/>
                </a:lnTo>
                <a:lnTo>
                  <a:pt x="1098529" y="29093"/>
                </a:lnTo>
                <a:lnTo>
                  <a:pt x="1099230" y="28392"/>
                </a:lnTo>
                <a:lnTo>
                  <a:pt x="1099931" y="27340"/>
                </a:lnTo>
                <a:lnTo>
                  <a:pt x="1100282" y="26639"/>
                </a:lnTo>
                <a:lnTo>
                  <a:pt x="1100983" y="25587"/>
                </a:lnTo>
                <a:lnTo>
                  <a:pt x="1101684" y="24886"/>
                </a:lnTo>
                <a:lnTo>
                  <a:pt x="1102385" y="23835"/>
                </a:lnTo>
                <a:lnTo>
                  <a:pt x="1103086" y="23134"/>
                </a:lnTo>
                <a:lnTo>
                  <a:pt x="1103787" y="22433"/>
                </a:lnTo>
                <a:lnTo>
                  <a:pt x="1104488" y="21732"/>
                </a:lnTo>
                <a:lnTo>
                  <a:pt x="1104839" y="20680"/>
                </a:lnTo>
                <a:lnTo>
                  <a:pt x="1105540" y="19979"/>
                </a:lnTo>
                <a:lnTo>
                  <a:pt x="1106241" y="19278"/>
                </a:lnTo>
                <a:lnTo>
                  <a:pt x="1106942" y="18577"/>
                </a:lnTo>
                <a:lnTo>
                  <a:pt x="1107643" y="17876"/>
                </a:lnTo>
                <a:lnTo>
                  <a:pt x="1108344" y="17175"/>
                </a:lnTo>
                <a:lnTo>
                  <a:pt x="1109045" y="16474"/>
                </a:lnTo>
                <a:lnTo>
                  <a:pt x="1109395" y="15773"/>
                </a:lnTo>
                <a:lnTo>
                  <a:pt x="1110096" y="15072"/>
                </a:lnTo>
                <a:lnTo>
                  <a:pt x="1110797" y="14371"/>
                </a:lnTo>
                <a:lnTo>
                  <a:pt x="1111498" y="14020"/>
                </a:lnTo>
                <a:lnTo>
                  <a:pt x="1112199" y="13319"/>
                </a:lnTo>
                <a:lnTo>
                  <a:pt x="1112901" y="12618"/>
                </a:lnTo>
                <a:lnTo>
                  <a:pt x="1113602" y="11917"/>
                </a:lnTo>
                <a:lnTo>
                  <a:pt x="1113952" y="11567"/>
                </a:lnTo>
                <a:lnTo>
                  <a:pt x="1114653" y="10866"/>
                </a:lnTo>
                <a:lnTo>
                  <a:pt x="1115354" y="10515"/>
                </a:lnTo>
                <a:lnTo>
                  <a:pt x="1116055" y="9814"/>
                </a:lnTo>
                <a:lnTo>
                  <a:pt x="1116756" y="9464"/>
                </a:lnTo>
                <a:lnTo>
                  <a:pt x="1117457" y="8763"/>
                </a:lnTo>
                <a:lnTo>
                  <a:pt x="1118158" y="8412"/>
                </a:lnTo>
                <a:lnTo>
                  <a:pt x="1118509" y="7711"/>
                </a:lnTo>
                <a:lnTo>
                  <a:pt x="1119210" y="7360"/>
                </a:lnTo>
                <a:lnTo>
                  <a:pt x="1119911" y="7010"/>
                </a:lnTo>
                <a:lnTo>
                  <a:pt x="1120612" y="6309"/>
                </a:lnTo>
                <a:lnTo>
                  <a:pt x="1121313" y="5958"/>
                </a:lnTo>
                <a:lnTo>
                  <a:pt x="1122014" y="5608"/>
                </a:lnTo>
                <a:lnTo>
                  <a:pt x="1122715" y="5257"/>
                </a:lnTo>
                <a:lnTo>
                  <a:pt x="1123066" y="4907"/>
                </a:lnTo>
                <a:lnTo>
                  <a:pt x="1123767" y="4556"/>
                </a:lnTo>
                <a:lnTo>
                  <a:pt x="1124468" y="4206"/>
                </a:lnTo>
                <a:lnTo>
                  <a:pt x="1125169" y="3855"/>
                </a:lnTo>
                <a:lnTo>
                  <a:pt x="1125870" y="3505"/>
                </a:lnTo>
                <a:lnTo>
                  <a:pt x="1126571" y="3154"/>
                </a:lnTo>
                <a:lnTo>
                  <a:pt x="1127272" y="2804"/>
                </a:lnTo>
                <a:lnTo>
                  <a:pt x="1127622" y="2453"/>
                </a:lnTo>
                <a:lnTo>
                  <a:pt x="1128323" y="2103"/>
                </a:lnTo>
                <a:lnTo>
                  <a:pt x="1129024" y="2103"/>
                </a:lnTo>
                <a:lnTo>
                  <a:pt x="1129725" y="1752"/>
                </a:lnTo>
                <a:lnTo>
                  <a:pt x="1130427" y="1402"/>
                </a:lnTo>
                <a:lnTo>
                  <a:pt x="1131128" y="1402"/>
                </a:lnTo>
                <a:lnTo>
                  <a:pt x="1131829" y="1051"/>
                </a:lnTo>
                <a:lnTo>
                  <a:pt x="1132530" y="1051"/>
                </a:lnTo>
                <a:lnTo>
                  <a:pt x="1132880" y="701"/>
                </a:lnTo>
                <a:lnTo>
                  <a:pt x="1133581" y="701"/>
                </a:lnTo>
                <a:lnTo>
                  <a:pt x="1134282" y="350"/>
                </a:lnTo>
                <a:lnTo>
                  <a:pt x="1135684" y="350"/>
                </a:lnTo>
                <a:lnTo>
                  <a:pt x="1136385" y="0"/>
                </a:lnTo>
                <a:lnTo>
                  <a:pt x="1144798" y="0"/>
                </a:lnTo>
                <a:lnTo>
                  <a:pt x="1145499" y="350"/>
                </a:lnTo>
                <a:lnTo>
                  <a:pt x="1146550" y="350"/>
                </a:lnTo>
                <a:lnTo>
                  <a:pt x="1147251" y="701"/>
                </a:lnTo>
                <a:lnTo>
                  <a:pt x="1147953" y="701"/>
                </a:lnTo>
                <a:lnTo>
                  <a:pt x="1148654" y="1051"/>
                </a:lnTo>
                <a:lnTo>
                  <a:pt x="1149355" y="1051"/>
                </a:lnTo>
                <a:lnTo>
                  <a:pt x="1150056" y="1402"/>
                </a:lnTo>
                <a:lnTo>
                  <a:pt x="1150757" y="1402"/>
                </a:lnTo>
                <a:lnTo>
                  <a:pt x="1151107" y="1752"/>
                </a:lnTo>
                <a:lnTo>
                  <a:pt x="1151808" y="2103"/>
                </a:lnTo>
                <a:lnTo>
                  <a:pt x="1152509" y="2103"/>
                </a:lnTo>
                <a:lnTo>
                  <a:pt x="1153210" y="2453"/>
                </a:lnTo>
                <a:lnTo>
                  <a:pt x="1153911" y="2804"/>
                </a:lnTo>
                <a:lnTo>
                  <a:pt x="1154612" y="3154"/>
                </a:lnTo>
                <a:lnTo>
                  <a:pt x="1155313" y="3505"/>
                </a:lnTo>
                <a:lnTo>
                  <a:pt x="1155664" y="3855"/>
                </a:lnTo>
                <a:lnTo>
                  <a:pt x="1156365" y="4206"/>
                </a:lnTo>
                <a:lnTo>
                  <a:pt x="1157066" y="4556"/>
                </a:lnTo>
                <a:lnTo>
                  <a:pt x="1157767" y="4907"/>
                </a:lnTo>
                <a:lnTo>
                  <a:pt x="1158468" y="5257"/>
                </a:lnTo>
                <a:lnTo>
                  <a:pt x="1159169" y="5608"/>
                </a:lnTo>
                <a:lnTo>
                  <a:pt x="1159870" y="5958"/>
                </a:lnTo>
                <a:lnTo>
                  <a:pt x="1160221" y="6309"/>
                </a:lnTo>
                <a:lnTo>
                  <a:pt x="1160922" y="7010"/>
                </a:lnTo>
                <a:lnTo>
                  <a:pt x="1161623" y="7360"/>
                </a:lnTo>
                <a:lnTo>
                  <a:pt x="1162324" y="7711"/>
                </a:lnTo>
                <a:lnTo>
                  <a:pt x="1163025" y="8412"/>
                </a:lnTo>
                <a:lnTo>
                  <a:pt x="1163726" y="8763"/>
                </a:lnTo>
                <a:lnTo>
                  <a:pt x="1164427" y="9464"/>
                </a:lnTo>
                <a:lnTo>
                  <a:pt x="1165128" y="9814"/>
                </a:lnTo>
                <a:lnTo>
                  <a:pt x="1165479" y="10515"/>
                </a:lnTo>
                <a:lnTo>
                  <a:pt x="1166180" y="10866"/>
                </a:lnTo>
                <a:lnTo>
                  <a:pt x="1166881" y="11567"/>
                </a:lnTo>
                <a:lnTo>
                  <a:pt x="1167582" y="11917"/>
                </a:lnTo>
                <a:lnTo>
                  <a:pt x="1168283" y="12618"/>
                </a:lnTo>
                <a:lnTo>
                  <a:pt x="1168984" y="13319"/>
                </a:lnTo>
                <a:lnTo>
                  <a:pt x="1169685" y="14020"/>
                </a:lnTo>
                <a:lnTo>
                  <a:pt x="1170035" y="14371"/>
                </a:lnTo>
                <a:lnTo>
                  <a:pt x="1170736" y="15072"/>
                </a:lnTo>
                <a:lnTo>
                  <a:pt x="1171437" y="15773"/>
                </a:lnTo>
                <a:lnTo>
                  <a:pt x="1172138" y="16474"/>
                </a:lnTo>
                <a:lnTo>
                  <a:pt x="1172839" y="17175"/>
                </a:lnTo>
                <a:lnTo>
                  <a:pt x="1173540" y="17876"/>
                </a:lnTo>
                <a:lnTo>
                  <a:pt x="1174242" y="18577"/>
                </a:lnTo>
                <a:lnTo>
                  <a:pt x="1174592" y="19278"/>
                </a:lnTo>
                <a:lnTo>
                  <a:pt x="1175293" y="19979"/>
                </a:lnTo>
                <a:lnTo>
                  <a:pt x="1175994" y="21031"/>
                </a:lnTo>
                <a:lnTo>
                  <a:pt x="1176695" y="21732"/>
                </a:lnTo>
                <a:lnTo>
                  <a:pt x="1177396" y="22433"/>
                </a:lnTo>
                <a:lnTo>
                  <a:pt x="1178097" y="23134"/>
                </a:lnTo>
                <a:lnTo>
                  <a:pt x="1178798" y="24185"/>
                </a:lnTo>
                <a:lnTo>
                  <a:pt x="1179149" y="24886"/>
                </a:lnTo>
                <a:lnTo>
                  <a:pt x="1179850" y="25587"/>
                </a:lnTo>
                <a:lnTo>
                  <a:pt x="1180551" y="26639"/>
                </a:lnTo>
                <a:lnTo>
                  <a:pt x="1181252" y="27340"/>
                </a:lnTo>
                <a:lnTo>
                  <a:pt x="1181953" y="28392"/>
                </a:lnTo>
                <a:lnTo>
                  <a:pt x="1182654" y="29093"/>
                </a:lnTo>
                <a:lnTo>
                  <a:pt x="1183355" y="30144"/>
                </a:lnTo>
                <a:lnTo>
                  <a:pt x="1183706" y="31196"/>
                </a:lnTo>
                <a:lnTo>
                  <a:pt x="1184407" y="31897"/>
                </a:lnTo>
                <a:lnTo>
                  <a:pt x="1185108" y="32948"/>
                </a:lnTo>
                <a:lnTo>
                  <a:pt x="1185809" y="34000"/>
                </a:lnTo>
                <a:lnTo>
                  <a:pt x="1186510" y="34701"/>
                </a:lnTo>
                <a:lnTo>
                  <a:pt x="1187211" y="35753"/>
                </a:lnTo>
                <a:lnTo>
                  <a:pt x="1187912" y="36804"/>
                </a:lnTo>
                <a:lnTo>
                  <a:pt x="1188262" y="37856"/>
                </a:lnTo>
                <a:lnTo>
                  <a:pt x="1188963" y="38907"/>
                </a:lnTo>
                <a:lnTo>
                  <a:pt x="1189664" y="39959"/>
                </a:lnTo>
                <a:lnTo>
                  <a:pt x="1190365" y="41010"/>
                </a:lnTo>
                <a:lnTo>
                  <a:pt x="1191066" y="42062"/>
                </a:lnTo>
                <a:lnTo>
                  <a:pt x="1191768" y="43113"/>
                </a:lnTo>
                <a:lnTo>
                  <a:pt x="1192469" y="44165"/>
                </a:lnTo>
                <a:lnTo>
                  <a:pt x="1192819" y="45217"/>
                </a:lnTo>
                <a:lnTo>
                  <a:pt x="1193520" y="46268"/>
                </a:lnTo>
                <a:lnTo>
                  <a:pt x="1194221" y="47670"/>
                </a:lnTo>
                <a:lnTo>
                  <a:pt x="1194922" y="48722"/>
                </a:lnTo>
                <a:lnTo>
                  <a:pt x="1195623" y="49773"/>
                </a:lnTo>
                <a:lnTo>
                  <a:pt x="1196324" y="50825"/>
                </a:lnTo>
                <a:lnTo>
                  <a:pt x="1197025" y="52227"/>
                </a:lnTo>
                <a:lnTo>
                  <a:pt x="1197726" y="53279"/>
                </a:lnTo>
                <a:lnTo>
                  <a:pt x="1198077" y="54681"/>
                </a:lnTo>
                <a:lnTo>
                  <a:pt x="1198778" y="55732"/>
                </a:lnTo>
                <a:lnTo>
                  <a:pt x="1199479" y="57134"/>
                </a:lnTo>
                <a:lnTo>
                  <a:pt x="1200180" y="58186"/>
                </a:lnTo>
                <a:lnTo>
                  <a:pt x="1200881" y="59588"/>
                </a:lnTo>
                <a:lnTo>
                  <a:pt x="1201582" y="60639"/>
                </a:lnTo>
                <a:lnTo>
                  <a:pt x="1202283" y="62042"/>
                </a:lnTo>
                <a:lnTo>
                  <a:pt x="1202634" y="63444"/>
                </a:lnTo>
                <a:lnTo>
                  <a:pt x="1203335" y="64495"/>
                </a:lnTo>
                <a:lnTo>
                  <a:pt x="1204036" y="65897"/>
                </a:lnTo>
                <a:lnTo>
                  <a:pt x="1204737" y="67299"/>
                </a:lnTo>
                <a:lnTo>
                  <a:pt x="1205438" y="68701"/>
                </a:lnTo>
                <a:lnTo>
                  <a:pt x="1206139" y="69753"/>
                </a:lnTo>
                <a:lnTo>
                  <a:pt x="1206840" y="71155"/>
                </a:lnTo>
                <a:lnTo>
                  <a:pt x="1207190" y="72557"/>
                </a:lnTo>
                <a:lnTo>
                  <a:pt x="1207891" y="73959"/>
                </a:lnTo>
                <a:lnTo>
                  <a:pt x="1208592" y="75361"/>
                </a:lnTo>
                <a:lnTo>
                  <a:pt x="1209294" y="76763"/>
                </a:lnTo>
                <a:lnTo>
                  <a:pt x="1209995" y="78165"/>
                </a:lnTo>
                <a:lnTo>
                  <a:pt x="1210696" y="79568"/>
                </a:lnTo>
                <a:lnTo>
                  <a:pt x="1211397" y="80970"/>
                </a:lnTo>
                <a:lnTo>
                  <a:pt x="1211747" y="82372"/>
                </a:lnTo>
                <a:lnTo>
                  <a:pt x="1212448" y="84124"/>
                </a:lnTo>
                <a:lnTo>
                  <a:pt x="1213149" y="85526"/>
                </a:lnTo>
                <a:lnTo>
                  <a:pt x="1213850" y="86928"/>
                </a:lnTo>
                <a:lnTo>
                  <a:pt x="1214551" y="88331"/>
                </a:lnTo>
                <a:lnTo>
                  <a:pt x="1215252" y="90083"/>
                </a:lnTo>
                <a:lnTo>
                  <a:pt x="1215953" y="91485"/>
                </a:lnTo>
                <a:lnTo>
                  <a:pt x="1216304" y="92887"/>
                </a:lnTo>
                <a:lnTo>
                  <a:pt x="1217005" y="94640"/>
                </a:lnTo>
                <a:lnTo>
                  <a:pt x="1217706" y="96042"/>
                </a:lnTo>
                <a:lnTo>
                  <a:pt x="1218407" y="97795"/>
                </a:lnTo>
                <a:lnTo>
                  <a:pt x="1219108" y="99197"/>
                </a:lnTo>
                <a:lnTo>
                  <a:pt x="1219809" y="100949"/>
                </a:lnTo>
                <a:lnTo>
                  <a:pt x="1220510" y="102351"/>
                </a:lnTo>
                <a:lnTo>
                  <a:pt x="1220861" y="104104"/>
                </a:lnTo>
                <a:lnTo>
                  <a:pt x="1221562" y="105506"/>
                </a:lnTo>
                <a:lnTo>
                  <a:pt x="1222263" y="107259"/>
                </a:lnTo>
                <a:lnTo>
                  <a:pt x="1222964" y="109011"/>
                </a:lnTo>
                <a:lnTo>
                  <a:pt x="1223665" y="110413"/>
                </a:lnTo>
                <a:lnTo>
                  <a:pt x="1224366" y="112166"/>
                </a:lnTo>
                <a:lnTo>
                  <a:pt x="1225067" y="113919"/>
                </a:lnTo>
                <a:lnTo>
                  <a:pt x="1225417" y="115671"/>
                </a:lnTo>
                <a:lnTo>
                  <a:pt x="1226118" y="117073"/>
                </a:lnTo>
                <a:lnTo>
                  <a:pt x="1226820" y="118826"/>
                </a:lnTo>
                <a:lnTo>
                  <a:pt x="1227521" y="120578"/>
                </a:lnTo>
                <a:lnTo>
                  <a:pt x="1228222" y="122331"/>
                </a:lnTo>
                <a:lnTo>
                  <a:pt x="1228923" y="124084"/>
                </a:lnTo>
                <a:lnTo>
                  <a:pt x="1229624" y="125836"/>
                </a:lnTo>
                <a:lnTo>
                  <a:pt x="1230325" y="127589"/>
                </a:lnTo>
                <a:lnTo>
                  <a:pt x="1230675" y="129341"/>
                </a:lnTo>
                <a:lnTo>
                  <a:pt x="1231376" y="131094"/>
                </a:lnTo>
                <a:lnTo>
                  <a:pt x="1232077" y="132847"/>
                </a:lnTo>
                <a:lnTo>
                  <a:pt x="1232778" y="134599"/>
                </a:lnTo>
                <a:lnTo>
                  <a:pt x="1233479" y="136352"/>
                </a:lnTo>
                <a:lnTo>
                  <a:pt x="1234180" y="138104"/>
                </a:lnTo>
                <a:lnTo>
                  <a:pt x="1234881" y="140208"/>
                </a:lnTo>
                <a:lnTo>
                  <a:pt x="1235232" y="141960"/>
                </a:lnTo>
                <a:lnTo>
                  <a:pt x="1235933" y="143713"/>
                </a:lnTo>
                <a:lnTo>
                  <a:pt x="1236634" y="145465"/>
                </a:lnTo>
                <a:lnTo>
                  <a:pt x="1237335" y="147568"/>
                </a:lnTo>
                <a:lnTo>
                  <a:pt x="1238036" y="149321"/>
                </a:lnTo>
                <a:lnTo>
                  <a:pt x="1238737" y="151074"/>
                </a:lnTo>
                <a:lnTo>
                  <a:pt x="1239438" y="153177"/>
                </a:lnTo>
                <a:lnTo>
                  <a:pt x="1239789" y="154929"/>
                </a:lnTo>
                <a:lnTo>
                  <a:pt x="1240490" y="156682"/>
                </a:lnTo>
                <a:lnTo>
                  <a:pt x="1241191" y="158785"/>
                </a:lnTo>
                <a:lnTo>
                  <a:pt x="1241892" y="160538"/>
                </a:lnTo>
                <a:lnTo>
                  <a:pt x="1242593" y="162641"/>
                </a:lnTo>
                <a:lnTo>
                  <a:pt x="1243294" y="164393"/>
                </a:lnTo>
                <a:lnTo>
                  <a:pt x="1243995" y="166497"/>
                </a:lnTo>
                <a:lnTo>
                  <a:pt x="1244346" y="168249"/>
                </a:lnTo>
                <a:lnTo>
                  <a:pt x="1245047" y="170352"/>
                </a:lnTo>
                <a:lnTo>
                  <a:pt x="1245748" y="172455"/>
                </a:lnTo>
                <a:lnTo>
                  <a:pt x="1246449" y="174208"/>
                </a:lnTo>
                <a:lnTo>
                  <a:pt x="1247150" y="176311"/>
                </a:lnTo>
                <a:lnTo>
                  <a:pt x="1247851" y="178414"/>
                </a:lnTo>
                <a:lnTo>
                  <a:pt x="1248552" y="180167"/>
                </a:lnTo>
                <a:lnTo>
                  <a:pt x="1248902" y="182270"/>
                </a:lnTo>
                <a:lnTo>
                  <a:pt x="1249603" y="184373"/>
                </a:lnTo>
                <a:lnTo>
                  <a:pt x="1250304" y="186476"/>
                </a:lnTo>
                <a:lnTo>
                  <a:pt x="1251005" y="188579"/>
                </a:lnTo>
                <a:lnTo>
                  <a:pt x="1251706" y="190332"/>
                </a:lnTo>
                <a:lnTo>
                  <a:pt x="1252407" y="192435"/>
                </a:lnTo>
                <a:lnTo>
                  <a:pt x="1253109" y="194538"/>
                </a:lnTo>
                <a:lnTo>
                  <a:pt x="1253459" y="196641"/>
                </a:lnTo>
                <a:lnTo>
                  <a:pt x="1254160" y="198744"/>
                </a:lnTo>
                <a:lnTo>
                  <a:pt x="1254861" y="200847"/>
                </a:lnTo>
                <a:lnTo>
                  <a:pt x="1255562" y="202951"/>
                </a:lnTo>
                <a:lnTo>
                  <a:pt x="1256263" y="205054"/>
                </a:lnTo>
                <a:lnTo>
                  <a:pt x="1256964" y="207157"/>
                </a:lnTo>
                <a:lnTo>
                  <a:pt x="1257665" y="209260"/>
                </a:lnTo>
                <a:lnTo>
                  <a:pt x="1258016" y="211363"/>
                </a:lnTo>
                <a:lnTo>
                  <a:pt x="1258717" y="213466"/>
                </a:lnTo>
                <a:lnTo>
                  <a:pt x="1259418" y="215569"/>
                </a:lnTo>
                <a:lnTo>
                  <a:pt x="1260119" y="217672"/>
                </a:lnTo>
                <a:lnTo>
                  <a:pt x="1260820" y="220126"/>
                </a:lnTo>
                <a:lnTo>
                  <a:pt x="1261521" y="222229"/>
                </a:lnTo>
                <a:lnTo>
                  <a:pt x="1262222" y="224332"/>
                </a:lnTo>
                <a:lnTo>
                  <a:pt x="1262923" y="226435"/>
                </a:lnTo>
                <a:lnTo>
                  <a:pt x="1263274" y="228539"/>
                </a:lnTo>
                <a:lnTo>
                  <a:pt x="1263975" y="230992"/>
                </a:lnTo>
                <a:lnTo>
                  <a:pt x="1264676" y="233095"/>
                </a:lnTo>
                <a:lnTo>
                  <a:pt x="1265377" y="235198"/>
                </a:lnTo>
                <a:lnTo>
                  <a:pt x="1266078" y="237652"/>
                </a:lnTo>
                <a:lnTo>
                  <a:pt x="1266779" y="239755"/>
                </a:lnTo>
                <a:lnTo>
                  <a:pt x="1267480" y="241858"/>
                </a:lnTo>
                <a:lnTo>
                  <a:pt x="1267830" y="244312"/>
                </a:lnTo>
                <a:lnTo>
                  <a:pt x="1268531" y="246415"/>
                </a:lnTo>
                <a:lnTo>
                  <a:pt x="1269232" y="248869"/>
                </a:lnTo>
                <a:lnTo>
                  <a:pt x="1269933" y="250972"/>
                </a:lnTo>
                <a:lnTo>
                  <a:pt x="1270635" y="253425"/>
                </a:lnTo>
                <a:lnTo>
                  <a:pt x="1271336" y="255529"/>
                </a:lnTo>
                <a:lnTo>
                  <a:pt x="1272037" y="257982"/>
                </a:lnTo>
                <a:lnTo>
                  <a:pt x="1272387" y="260085"/>
                </a:lnTo>
                <a:lnTo>
                  <a:pt x="1273088" y="262539"/>
                </a:lnTo>
                <a:lnTo>
                  <a:pt x="1273789" y="264642"/>
                </a:lnTo>
                <a:lnTo>
                  <a:pt x="1274490" y="267096"/>
                </a:lnTo>
                <a:lnTo>
                  <a:pt x="1275191" y="269549"/>
                </a:lnTo>
                <a:lnTo>
                  <a:pt x="1275892" y="271653"/>
                </a:lnTo>
                <a:lnTo>
                  <a:pt x="1276593" y="274106"/>
                </a:lnTo>
                <a:lnTo>
                  <a:pt x="1276944" y="276560"/>
                </a:lnTo>
                <a:lnTo>
                  <a:pt x="1277645" y="278663"/>
                </a:lnTo>
                <a:lnTo>
                  <a:pt x="1278346" y="281117"/>
                </a:lnTo>
                <a:lnTo>
                  <a:pt x="1279047" y="283570"/>
                </a:lnTo>
                <a:lnTo>
                  <a:pt x="1279748" y="286024"/>
                </a:lnTo>
                <a:lnTo>
                  <a:pt x="1280449" y="288477"/>
                </a:lnTo>
                <a:lnTo>
                  <a:pt x="1281150" y="290931"/>
                </a:lnTo>
                <a:lnTo>
                  <a:pt x="1281501" y="293385"/>
                </a:lnTo>
                <a:lnTo>
                  <a:pt x="1282202" y="295838"/>
                </a:lnTo>
                <a:lnTo>
                  <a:pt x="1282903" y="297942"/>
                </a:lnTo>
                <a:lnTo>
                  <a:pt x="1283604" y="300746"/>
                </a:lnTo>
                <a:lnTo>
                  <a:pt x="1284305" y="303199"/>
                </a:lnTo>
                <a:lnTo>
                  <a:pt x="1285006" y="305653"/>
                </a:lnTo>
                <a:lnTo>
                  <a:pt x="1285707" y="308107"/>
                </a:lnTo>
                <a:lnTo>
                  <a:pt x="1286057" y="310560"/>
                </a:lnTo>
                <a:lnTo>
                  <a:pt x="1286758" y="313014"/>
                </a:lnTo>
                <a:lnTo>
                  <a:pt x="1287459" y="315468"/>
                </a:lnTo>
                <a:lnTo>
                  <a:pt x="1288161" y="318272"/>
                </a:lnTo>
                <a:lnTo>
                  <a:pt x="1288862" y="320725"/>
                </a:lnTo>
                <a:lnTo>
                  <a:pt x="1289563" y="323179"/>
                </a:lnTo>
                <a:lnTo>
                  <a:pt x="1290264" y="325983"/>
                </a:lnTo>
                <a:lnTo>
                  <a:pt x="1290614" y="328437"/>
                </a:lnTo>
                <a:lnTo>
                  <a:pt x="1291315" y="331241"/>
                </a:lnTo>
                <a:lnTo>
                  <a:pt x="1292016" y="334045"/>
                </a:lnTo>
                <a:lnTo>
                  <a:pt x="1292717" y="336499"/>
                </a:lnTo>
                <a:lnTo>
                  <a:pt x="1293418" y="339303"/>
                </a:lnTo>
                <a:lnTo>
                  <a:pt x="1294119" y="342107"/>
                </a:lnTo>
                <a:lnTo>
                  <a:pt x="1294820" y="344911"/>
                </a:lnTo>
                <a:lnTo>
                  <a:pt x="1295521" y="348066"/>
                </a:lnTo>
                <a:lnTo>
                  <a:pt x="1295872" y="350870"/>
                </a:lnTo>
                <a:lnTo>
                  <a:pt x="1296573" y="354025"/>
                </a:lnTo>
                <a:lnTo>
                  <a:pt x="1297274" y="356829"/>
                </a:lnTo>
                <a:lnTo>
                  <a:pt x="1297975" y="359984"/>
                </a:lnTo>
                <a:lnTo>
                  <a:pt x="1298676" y="363489"/>
                </a:lnTo>
                <a:lnTo>
                  <a:pt x="1299377" y="366643"/>
                </a:lnTo>
                <a:lnTo>
                  <a:pt x="1300078" y="370499"/>
                </a:lnTo>
                <a:lnTo>
                  <a:pt x="1300429" y="374355"/>
                </a:lnTo>
                <a:lnTo>
                  <a:pt x="1301130" y="378211"/>
                </a:lnTo>
                <a:lnTo>
                  <a:pt x="1301831" y="383118"/>
                </a:lnTo>
                <a:lnTo>
                  <a:pt x="1302532" y="388376"/>
                </a:lnTo>
                <a:lnTo>
                  <a:pt x="1303233" y="395386"/>
                </a:lnTo>
                <a:lnTo>
                  <a:pt x="1303233" y="396087"/>
                </a:lnTo>
              </a:path>
            </a:pathLst>
          </a:custGeom>
          <a:ln w="5257">
            <a:solidFill>
              <a:srgbClr val="F5A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634204" y="1031641"/>
            <a:ext cx="17145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spc="7" baseline="10101" dirty="0">
                <a:latin typeface="Tahoma"/>
                <a:cs typeface="Tahoma"/>
              </a:rPr>
              <a:t>V</a:t>
            </a:r>
            <a:r>
              <a:rPr sz="350" spc="5" dirty="0">
                <a:latin typeface="Microsoft Sans Serif"/>
                <a:cs typeface="Microsoft Sans Serif"/>
              </a:rPr>
              <a:t>o1</a:t>
            </a:r>
            <a:endParaRPr sz="35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606638" y="275107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28723" y="2751074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57911" y="2367659"/>
            <a:ext cx="3505835" cy="4165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4940" marR="30480" indent="-117475">
              <a:lnSpc>
                <a:spcPts val="950"/>
              </a:lnSpc>
              <a:spcBef>
                <a:spcPts val="13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*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Note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that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Op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Amp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does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not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enter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saturation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path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available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70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18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6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&lt;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54940">
              <a:lnSpc>
                <a:spcPct val="100000"/>
              </a:lnSpc>
              <a:spcBef>
                <a:spcPts val="300"/>
              </a:spcBef>
            </a:pP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SEQUEL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file: </a:t>
            </a:r>
            <a:r>
              <a:rPr sz="7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precision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half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wave.sqproj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532695" y="898099"/>
            <a:ext cx="1472565" cy="1026160"/>
            <a:chOff x="532695" y="898099"/>
            <a:chExt cx="1472565" cy="1026160"/>
          </a:xfrm>
        </p:grpSpPr>
        <p:sp>
          <p:nvSpPr>
            <p:cNvPr id="4" name="object 4"/>
            <p:cNvSpPr/>
            <p:nvPr/>
          </p:nvSpPr>
          <p:spPr>
            <a:xfrm>
              <a:off x="671626" y="1278432"/>
              <a:ext cx="188595" cy="47625"/>
            </a:xfrm>
            <a:custGeom>
              <a:avLst/>
              <a:gdLst/>
              <a:ahLst/>
              <a:cxnLst/>
              <a:rect l="l" t="t" r="r" b="b"/>
              <a:pathLst>
                <a:path w="188594" h="47625">
                  <a:moveTo>
                    <a:pt x="162191" y="23469"/>
                  </a:moveTo>
                  <a:lnTo>
                    <a:pt x="150456" y="47356"/>
                  </a:lnTo>
                  <a:lnTo>
                    <a:pt x="126987" y="0"/>
                  </a:lnTo>
                  <a:lnTo>
                    <a:pt x="103517" y="47356"/>
                  </a:lnTo>
                  <a:lnTo>
                    <a:pt x="79628" y="0"/>
                  </a:lnTo>
                  <a:lnTo>
                    <a:pt x="56158" y="47356"/>
                  </a:lnTo>
                  <a:lnTo>
                    <a:pt x="32690" y="0"/>
                  </a:lnTo>
                  <a:lnTo>
                    <a:pt x="20954" y="23469"/>
                  </a:lnTo>
                </a:path>
                <a:path w="188594" h="47625">
                  <a:moveTo>
                    <a:pt x="188594" y="23469"/>
                  </a:moveTo>
                  <a:lnTo>
                    <a:pt x="163029" y="23469"/>
                  </a:lnTo>
                </a:path>
                <a:path w="188594" h="47625">
                  <a:moveTo>
                    <a:pt x="0" y="23469"/>
                  </a:moveTo>
                  <a:lnTo>
                    <a:pt x="20537" y="2346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0248" y="1333333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21" y="1239037"/>
              <a:ext cx="565785" cy="493395"/>
            </a:xfrm>
            <a:custGeom>
              <a:avLst/>
              <a:gdLst/>
              <a:ahLst/>
              <a:cxnLst/>
              <a:rect l="l" t="t" r="r" b="b"/>
              <a:pathLst>
                <a:path w="565785" h="493394">
                  <a:moveTo>
                    <a:pt x="188594" y="188593"/>
                  </a:moveTo>
                  <a:lnTo>
                    <a:pt x="188594" y="377188"/>
                  </a:lnTo>
                  <a:lnTo>
                    <a:pt x="502920" y="188593"/>
                  </a:lnTo>
                </a:path>
                <a:path w="565785" h="493394">
                  <a:moveTo>
                    <a:pt x="188594" y="188593"/>
                  </a:moveTo>
                  <a:lnTo>
                    <a:pt x="188594" y="0"/>
                  </a:lnTo>
                  <a:lnTo>
                    <a:pt x="502920" y="188593"/>
                  </a:lnTo>
                </a:path>
                <a:path w="565785" h="493394">
                  <a:moveTo>
                    <a:pt x="94297" y="314323"/>
                  </a:moveTo>
                  <a:lnTo>
                    <a:pt x="125729" y="314323"/>
                  </a:lnTo>
                </a:path>
                <a:path w="565785" h="493394">
                  <a:moveTo>
                    <a:pt x="125729" y="314323"/>
                  </a:moveTo>
                  <a:lnTo>
                    <a:pt x="188594" y="314323"/>
                  </a:lnTo>
                </a:path>
                <a:path w="565785" h="493394">
                  <a:moveTo>
                    <a:pt x="125729" y="62864"/>
                  </a:moveTo>
                  <a:lnTo>
                    <a:pt x="188594" y="62864"/>
                  </a:lnTo>
                </a:path>
                <a:path w="565785" h="493394">
                  <a:moveTo>
                    <a:pt x="502920" y="188593"/>
                  </a:moveTo>
                  <a:lnTo>
                    <a:pt x="565785" y="188593"/>
                  </a:lnTo>
                </a:path>
                <a:path w="565785" h="493394">
                  <a:moveTo>
                    <a:pt x="0" y="62864"/>
                  </a:moveTo>
                  <a:lnTo>
                    <a:pt x="125729" y="62864"/>
                  </a:lnTo>
                </a:path>
                <a:path w="565785" h="493394">
                  <a:moveTo>
                    <a:pt x="31432" y="440053"/>
                  </a:moveTo>
                  <a:lnTo>
                    <a:pt x="157162" y="440053"/>
                  </a:lnTo>
                </a:path>
                <a:path w="565785" h="493394">
                  <a:moveTo>
                    <a:pt x="62864" y="466457"/>
                  </a:moveTo>
                  <a:lnTo>
                    <a:pt x="125729" y="466457"/>
                  </a:lnTo>
                </a:path>
                <a:path w="565785" h="493394">
                  <a:moveTo>
                    <a:pt x="78791" y="492861"/>
                  </a:moveTo>
                  <a:lnTo>
                    <a:pt x="110223" y="492861"/>
                  </a:lnTo>
                </a:path>
                <a:path w="565785" h="493394">
                  <a:moveTo>
                    <a:pt x="94297" y="314323"/>
                  </a:moveTo>
                  <a:lnTo>
                    <a:pt x="94297" y="440053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113" y="1062805"/>
              <a:ext cx="188595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4518" y="1113307"/>
              <a:ext cx="935355" cy="628650"/>
            </a:xfrm>
            <a:custGeom>
              <a:avLst/>
              <a:gdLst/>
              <a:ahLst/>
              <a:cxnLst/>
              <a:rect l="l" t="t" r="r" b="b"/>
              <a:pathLst>
                <a:path w="935355" h="628650">
                  <a:moveTo>
                    <a:pt x="0" y="188594"/>
                  </a:moveTo>
                  <a:lnTo>
                    <a:pt x="0" y="0"/>
                  </a:lnTo>
                  <a:lnTo>
                    <a:pt x="188594" y="0"/>
                  </a:lnTo>
                </a:path>
                <a:path w="935355" h="628650">
                  <a:moveTo>
                    <a:pt x="377190" y="0"/>
                  </a:moveTo>
                  <a:lnTo>
                    <a:pt x="534353" y="0"/>
                  </a:lnTo>
                  <a:lnTo>
                    <a:pt x="534353" y="314323"/>
                  </a:lnTo>
                </a:path>
                <a:path w="935355" h="628650">
                  <a:moveTo>
                    <a:pt x="911543" y="602245"/>
                  </a:moveTo>
                  <a:lnTo>
                    <a:pt x="887654" y="590512"/>
                  </a:lnTo>
                  <a:lnTo>
                    <a:pt x="935012" y="567041"/>
                  </a:lnTo>
                  <a:lnTo>
                    <a:pt x="887654" y="543571"/>
                  </a:lnTo>
                  <a:lnTo>
                    <a:pt x="935012" y="519682"/>
                  </a:lnTo>
                  <a:lnTo>
                    <a:pt x="887654" y="496215"/>
                  </a:lnTo>
                  <a:lnTo>
                    <a:pt x="935012" y="472744"/>
                  </a:lnTo>
                  <a:lnTo>
                    <a:pt x="911543" y="461008"/>
                  </a:lnTo>
                </a:path>
                <a:path w="935355" h="628650">
                  <a:moveTo>
                    <a:pt x="911543" y="628648"/>
                  </a:moveTo>
                  <a:lnTo>
                    <a:pt x="911543" y="603085"/>
                  </a:lnTo>
                </a:path>
                <a:path w="935355" h="628650">
                  <a:moveTo>
                    <a:pt x="911543" y="440053"/>
                  </a:moveTo>
                  <a:lnTo>
                    <a:pt x="911543" y="460591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601" y="1377129"/>
              <a:ext cx="188594" cy="1005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5896" y="901242"/>
              <a:ext cx="1445895" cy="1019810"/>
            </a:xfrm>
            <a:custGeom>
              <a:avLst/>
              <a:gdLst/>
              <a:ahLst/>
              <a:cxnLst/>
              <a:rect l="l" t="t" r="r" b="b"/>
              <a:pathLst>
                <a:path w="1445895" h="1019810">
                  <a:moveTo>
                    <a:pt x="1225868" y="526388"/>
                  </a:moveTo>
                  <a:lnTo>
                    <a:pt x="1257300" y="526388"/>
                  </a:lnTo>
                </a:path>
                <a:path w="1445895" h="1019810">
                  <a:moveTo>
                    <a:pt x="1257300" y="526388"/>
                  </a:moveTo>
                  <a:lnTo>
                    <a:pt x="1288733" y="526388"/>
                  </a:lnTo>
                </a:path>
                <a:path w="1445895" h="1019810">
                  <a:moveTo>
                    <a:pt x="1288733" y="526388"/>
                  </a:moveTo>
                  <a:lnTo>
                    <a:pt x="1320165" y="526388"/>
                  </a:lnTo>
                </a:path>
                <a:path w="1445895" h="1019810">
                  <a:moveTo>
                    <a:pt x="1320165" y="526388"/>
                  </a:moveTo>
                  <a:lnTo>
                    <a:pt x="1445895" y="526388"/>
                  </a:lnTo>
                </a:path>
                <a:path w="1445895" h="1019810">
                  <a:moveTo>
                    <a:pt x="1320165" y="652118"/>
                  </a:moveTo>
                  <a:lnTo>
                    <a:pt x="1320165" y="526388"/>
                  </a:lnTo>
                </a:path>
                <a:path w="1445895" h="1019810">
                  <a:moveTo>
                    <a:pt x="1257300" y="966443"/>
                  </a:moveTo>
                  <a:lnTo>
                    <a:pt x="1383030" y="966443"/>
                  </a:lnTo>
                </a:path>
                <a:path w="1445895" h="1019810">
                  <a:moveTo>
                    <a:pt x="1288733" y="992847"/>
                  </a:moveTo>
                  <a:lnTo>
                    <a:pt x="1351598" y="992847"/>
                  </a:lnTo>
                </a:path>
                <a:path w="1445895" h="1019810">
                  <a:moveTo>
                    <a:pt x="1304658" y="1019251"/>
                  </a:moveTo>
                  <a:lnTo>
                    <a:pt x="1336091" y="1019251"/>
                  </a:lnTo>
                </a:path>
                <a:path w="1445895" h="1019810">
                  <a:moveTo>
                    <a:pt x="1320165" y="840713"/>
                  </a:moveTo>
                  <a:lnTo>
                    <a:pt x="1320165" y="966443"/>
                  </a:lnTo>
                </a:path>
                <a:path w="1445895" h="1019810">
                  <a:moveTo>
                    <a:pt x="880110" y="526388"/>
                  </a:moveTo>
                  <a:lnTo>
                    <a:pt x="1068705" y="526388"/>
                  </a:lnTo>
                </a:path>
                <a:path w="1445895" h="1019810">
                  <a:moveTo>
                    <a:pt x="916572" y="23469"/>
                  </a:moveTo>
                  <a:lnTo>
                    <a:pt x="904837" y="47358"/>
                  </a:lnTo>
                  <a:lnTo>
                    <a:pt x="881367" y="0"/>
                  </a:lnTo>
                  <a:lnTo>
                    <a:pt x="857898" y="47358"/>
                  </a:lnTo>
                  <a:lnTo>
                    <a:pt x="834009" y="0"/>
                  </a:lnTo>
                  <a:lnTo>
                    <a:pt x="810539" y="47358"/>
                  </a:lnTo>
                  <a:lnTo>
                    <a:pt x="787070" y="0"/>
                  </a:lnTo>
                  <a:lnTo>
                    <a:pt x="775335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917410" y="23469"/>
                  </a:lnTo>
                </a:path>
                <a:path w="1445895" h="1019810">
                  <a:moveTo>
                    <a:pt x="754380" y="23469"/>
                  </a:moveTo>
                  <a:lnTo>
                    <a:pt x="774916" y="23469"/>
                  </a:lnTo>
                </a:path>
                <a:path w="1445895" h="1019810">
                  <a:moveTo>
                    <a:pt x="408622" y="212064"/>
                  </a:moveTo>
                  <a:lnTo>
                    <a:pt x="408622" y="23469"/>
                  </a:lnTo>
                  <a:lnTo>
                    <a:pt x="754380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1320165" y="23469"/>
                  </a:lnTo>
                  <a:lnTo>
                    <a:pt x="1320165" y="526388"/>
                  </a:lnTo>
                </a:path>
                <a:path w="1445895" h="1019810">
                  <a:moveTo>
                    <a:pt x="125729" y="400659"/>
                  </a:moveTo>
                  <a:lnTo>
                    <a:pt x="0" y="40065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0"/>
                  </a:lnTo>
                  <a:lnTo>
                    <a:pt x="4504" y="20117"/>
                  </a:lnTo>
                  <a:lnTo>
                    <a:pt x="15609" y="20117"/>
                  </a:lnTo>
                  <a:lnTo>
                    <a:pt x="20117" y="15610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8"/>
                  </a:moveTo>
                  <a:lnTo>
                    <a:pt x="20117" y="15610"/>
                  </a:lnTo>
                  <a:lnTo>
                    <a:pt x="15609" y="20117"/>
                  </a:lnTo>
                  <a:lnTo>
                    <a:pt x="10057" y="20117"/>
                  </a:lnTo>
                  <a:lnTo>
                    <a:pt x="4504" y="20117"/>
                  </a:lnTo>
                  <a:lnTo>
                    <a:pt x="0" y="15610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211819" y="835533"/>
            <a:ext cx="1598295" cy="1158240"/>
            <a:chOff x="2211819" y="835533"/>
            <a:chExt cx="1598295" cy="1158240"/>
          </a:xfrm>
        </p:grpSpPr>
        <p:sp>
          <p:nvSpPr>
            <p:cNvPr id="18" name="object 18"/>
            <p:cNvSpPr/>
            <p:nvPr/>
          </p:nvSpPr>
          <p:spPr>
            <a:xfrm>
              <a:off x="2996060" y="837120"/>
              <a:ext cx="3175" cy="1156335"/>
            </a:xfrm>
            <a:custGeom>
              <a:avLst/>
              <a:gdLst/>
              <a:ahLst/>
              <a:cxnLst/>
              <a:rect l="l" t="t" r="r" b="b"/>
              <a:pathLst>
                <a:path w="3175" h="1156335">
                  <a:moveTo>
                    <a:pt x="1571" y="0"/>
                  </a:moveTo>
                  <a:lnTo>
                    <a:pt x="0" y="6286"/>
                  </a:lnTo>
                  <a:lnTo>
                    <a:pt x="0" y="1156295"/>
                  </a:lnTo>
                  <a:lnTo>
                    <a:pt x="3143" y="1156295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1806" y="1299908"/>
              <a:ext cx="1593850" cy="3810"/>
            </a:xfrm>
            <a:custGeom>
              <a:avLst/>
              <a:gdLst/>
              <a:ahLst/>
              <a:cxnLst/>
              <a:rect l="l" t="t" r="r" b="b"/>
              <a:pathLst>
                <a:path w="1593850" h="3809">
                  <a:moveTo>
                    <a:pt x="159345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1627" y="3810"/>
                  </a:lnTo>
                  <a:lnTo>
                    <a:pt x="1591627" y="2540"/>
                  </a:lnTo>
                  <a:lnTo>
                    <a:pt x="1593456" y="2540"/>
                  </a:lnTo>
                  <a:lnTo>
                    <a:pt x="159345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4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4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4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0807" y="1186230"/>
              <a:ext cx="635" cy="102870"/>
            </a:xfrm>
            <a:custGeom>
              <a:avLst/>
              <a:gdLst/>
              <a:ahLst/>
              <a:cxnLst/>
              <a:rect l="l" t="t" r="r" b="b"/>
              <a:pathLst>
                <a:path w="635" h="102869">
                  <a:moveTo>
                    <a:pt x="392" y="0"/>
                  </a:moveTo>
                  <a:lnTo>
                    <a:pt x="145" y="64541"/>
                  </a:lnTo>
                </a:path>
                <a:path w="635" h="102869">
                  <a:moveTo>
                    <a:pt x="145" y="64541"/>
                  </a:moveTo>
                  <a:lnTo>
                    <a:pt x="0" y="102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7791" y="1652373"/>
              <a:ext cx="79419" cy="7145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06116" y="1301902"/>
              <a:ext cx="1289050" cy="597535"/>
            </a:xfrm>
            <a:custGeom>
              <a:avLst/>
              <a:gdLst/>
              <a:ahLst/>
              <a:cxnLst/>
              <a:rect l="l" t="t" r="r" b="b"/>
              <a:pathLst>
                <a:path w="1289050" h="597535">
                  <a:moveTo>
                    <a:pt x="0" y="0"/>
                  </a:moveTo>
                  <a:lnTo>
                    <a:pt x="691514" y="0"/>
                  </a:lnTo>
                  <a:lnTo>
                    <a:pt x="1288732" y="597216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50682" y="161795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1422" y="1358109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5067" y="1398518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30" y="1331285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8831" y="1477970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5248" y="1163645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115" y="1320390"/>
            <a:ext cx="14414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9281" y="1433547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4564" y="762987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6008" y="1312008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97011" y="1079825"/>
            <a:ext cx="3143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10" dirty="0">
                <a:latin typeface="Microsoft Sans Serif"/>
                <a:cs typeface="Microsoft Sans Serif"/>
              </a:rPr>
              <a:t>o </a:t>
            </a:r>
            <a:r>
              <a:rPr sz="400" spc="-5" dirty="0">
                <a:latin typeface="Microsoft Sans Serif"/>
                <a:cs typeface="Microsoft Sans Serif"/>
              </a:rPr>
              <a:t> </a:t>
            </a:r>
            <a:r>
              <a:rPr sz="975" spc="-30" baseline="8547" dirty="0">
                <a:latin typeface="Lucida Sans Unicode"/>
                <a:cs typeface="Lucida Sans Unicode"/>
              </a:rPr>
              <a:t>=</a:t>
            </a:r>
            <a:r>
              <a:rPr sz="975" spc="-44" baseline="8547" dirty="0">
                <a:latin typeface="Lucida Sans Unicode"/>
                <a:cs typeface="Lucida Sans Unicode"/>
              </a:rPr>
              <a:t> </a:t>
            </a:r>
            <a:r>
              <a:rPr sz="975" spc="-52" baseline="8547" dirty="0">
                <a:latin typeface="Tahoma"/>
                <a:cs typeface="Tahoma"/>
              </a:rPr>
              <a:t>0</a:t>
            </a:r>
            <a:endParaRPr sz="975" baseline="8547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3325" y="80321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3105" y="150060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5913" y="1541012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15720" y="163209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34" y="0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3104" y="161459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55912" y="1655006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0183" y="1557599"/>
            <a:ext cx="260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i="1" spc="-140" dirty="0">
                <a:latin typeface="Arial"/>
                <a:cs typeface="Arial"/>
              </a:rPr>
              <a:t>—    </a:t>
            </a:r>
            <a:r>
              <a:rPr sz="650" i="1" spc="10" dirty="0">
                <a:latin typeface="Arial"/>
                <a:cs typeface="Arial"/>
              </a:rPr>
              <a:t> </a:t>
            </a: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4877" y="1598008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7294" y="2135021"/>
            <a:ext cx="1334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diodes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are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reversed.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22026" y="3345239"/>
            <a:ext cx="7137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b="1" spc="35" dirty="0">
                <a:solidFill>
                  <a:srgbClr val="111187"/>
                </a:solidFill>
                <a:latin typeface="Arial"/>
                <a:cs typeface="Arial"/>
              </a:rPr>
              <a:t>M.</a:t>
            </a:r>
            <a:r>
              <a:rPr sz="500" b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500" b="1" spc="5" dirty="0">
                <a:solidFill>
                  <a:srgbClr val="111187"/>
                </a:solidFill>
                <a:latin typeface="Arial"/>
                <a:cs typeface="Arial"/>
              </a:rPr>
              <a:t>B.</a:t>
            </a:r>
            <a:r>
              <a:rPr sz="500" b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500" b="1" dirty="0">
                <a:solidFill>
                  <a:srgbClr val="111187"/>
                </a:solidFill>
                <a:latin typeface="Arial"/>
                <a:cs typeface="Arial"/>
              </a:rPr>
              <a:t>Patil,</a:t>
            </a:r>
            <a:r>
              <a:rPr sz="500" b="1" spc="-1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500" b="1" spc="35" dirty="0">
                <a:solidFill>
                  <a:srgbClr val="111187"/>
                </a:solidFill>
                <a:latin typeface="Arial"/>
                <a:cs typeface="Arial"/>
              </a:rPr>
              <a:t>IIT</a:t>
            </a:r>
            <a:r>
              <a:rPr sz="500" b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500" b="1" spc="-25" dirty="0">
                <a:solidFill>
                  <a:srgbClr val="111187"/>
                </a:solidFill>
                <a:latin typeface="Arial"/>
                <a:cs typeface="Arial"/>
              </a:rPr>
              <a:t>Bombay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532695" y="898099"/>
            <a:ext cx="1472565" cy="1026160"/>
            <a:chOff x="532695" y="898099"/>
            <a:chExt cx="1472565" cy="1026160"/>
          </a:xfrm>
        </p:grpSpPr>
        <p:sp>
          <p:nvSpPr>
            <p:cNvPr id="4" name="object 4"/>
            <p:cNvSpPr/>
            <p:nvPr/>
          </p:nvSpPr>
          <p:spPr>
            <a:xfrm>
              <a:off x="671626" y="1278432"/>
              <a:ext cx="188595" cy="47625"/>
            </a:xfrm>
            <a:custGeom>
              <a:avLst/>
              <a:gdLst/>
              <a:ahLst/>
              <a:cxnLst/>
              <a:rect l="l" t="t" r="r" b="b"/>
              <a:pathLst>
                <a:path w="188594" h="47625">
                  <a:moveTo>
                    <a:pt x="162191" y="23469"/>
                  </a:moveTo>
                  <a:lnTo>
                    <a:pt x="150456" y="47356"/>
                  </a:lnTo>
                  <a:lnTo>
                    <a:pt x="126987" y="0"/>
                  </a:lnTo>
                  <a:lnTo>
                    <a:pt x="103517" y="47356"/>
                  </a:lnTo>
                  <a:lnTo>
                    <a:pt x="79628" y="0"/>
                  </a:lnTo>
                  <a:lnTo>
                    <a:pt x="56158" y="47356"/>
                  </a:lnTo>
                  <a:lnTo>
                    <a:pt x="32690" y="0"/>
                  </a:lnTo>
                  <a:lnTo>
                    <a:pt x="20954" y="23469"/>
                  </a:lnTo>
                </a:path>
                <a:path w="188594" h="47625">
                  <a:moveTo>
                    <a:pt x="188594" y="23469"/>
                  </a:moveTo>
                  <a:lnTo>
                    <a:pt x="163029" y="23469"/>
                  </a:lnTo>
                </a:path>
                <a:path w="188594" h="47625">
                  <a:moveTo>
                    <a:pt x="0" y="23469"/>
                  </a:moveTo>
                  <a:lnTo>
                    <a:pt x="20537" y="2346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0248" y="1333333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21" y="1239037"/>
              <a:ext cx="565785" cy="493395"/>
            </a:xfrm>
            <a:custGeom>
              <a:avLst/>
              <a:gdLst/>
              <a:ahLst/>
              <a:cxnLst/>
              <a:rect l="l" t="t" r="r" b="b"/>
              <a:pathLst>
                <a:path w="565785" h="493394">
                  <a:moveTo>
                    <a:pt x="188594" y="188593"/>
                  </a:moveTo>
                  <a:lnTo>
                    <a:pt x="188594" y="377188"/>
                  </a:lnTo>
                  <a:lnTo>
                    <a:pt x="502920" y="188593"/>
                  </a:lnTo>
                </a:path>
                <a:path w="565785" h="493394">
                  <a:moveTo>
                    <a:pt x="188594" y="188593"/>
                  </a:moveTo>
                  <a:lnTo>
                    <a:pt x="188594" y="0"/>
                  </a:lnTo>
                  <a:lnTo>
                    <a:pt x="502920" y="188593"/>
                  </a:lnTo>
                </a:path>
                <a:path w="565785" h="493394">
                  <a:moveTo>
                    <a:pt x="94297" y="314323"/>
                  </a:moveTo>
                  <a:lnTo>
                    <a:pt x="125729" y="314323"/>
                  </a:lnTo>
                </a:path>
                <a:path w="565785" h="493394">
                  <a:moveTo>
                    <a:pt x="125729" y="314323"/>
                  </a:moveTo>
                  <a:lnTo>
                    <a:pt x="188594" y="314323"/>
                  </a:lnTo>
                </a:path>
                <a:path w="565785" h="493394">
                  <a:moveTo>
                    <a:pt x="125729" y="62864"/>
                  </a:moveTo>
                  <a:lnTo>
                    <a:pt x="188594" y="62864"/>
                  </a:lnTo>
                </a:path>
                <a:path w="565785" h="493394">
                  <a:moveTo>
                    <a:pt x="502920" y="188593"/>
                  </a:moveTo>
                  <a:lnTo>
                    <a:pt x="565785" y="188593"/>
                  </a:lnTo>
                </a:path>
                <a:path w="565785" h="493394">
                  <a:moveTo>
                    <a:pt x="0" y="62864"/>
                  </a:moveTo>
                  <a:lnTo>
                    <a:pt x="125729" y="62864"/>
                  </a:lnTo>
                </a:path>
                <a:path w="565785" h="493394">
                  <a:moveTo>
                    <a:pt x="31432" y="440053"/>
                  </a:moveTo>
                  <a:lnTo>
                    <a:pt x="157162" y="440053"/>
                  </a:lnTo>
                </a:path>
                <a:path w="565785" h="493394">
                  <a:moveTo>
                    <a:pt x="62864" y="466457"/>
                  </a:moveTo>
                  <a:lnTo>
                    <a:pt x="125729" y="466457"/>
                  </a:lnTo>
                </a:path>
                <a:path w="565785" h="493394">
                  <a:moveTo>
                    <a:pt x="78791" y="492861"/>
                  </a:moveTo>
                  <a:lnTo>
                    <a:pt x="110223" y="492861"/>
                  </a:lnTo>
                </a:path>
                <a:path w="565785" h="493394">
                  <a:moveTo>
                    <a:pt x="94297" y="314323"/>
                  </a:moveTo>
                  <a:lnTo>
                    <a:pt x="94297" y="440053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113" y="1062805"/>
              <a:ext cx="188595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4518" y="1113307"/>
              <a:ext cx="935355" cy="628650"/>
            </a:xfrm>
            <a:custGeom>
              <a:avLst/>
              <a:gdLst/>
              <a:ahLst/>
              <a:cxnLst/>
              <a:rect l="l" t="t" r="r" b="b"/>
              <a:pathLst>
                <a:path w="935355" h="628650">
                  <a:moveTo>
                    <a:pt x="0" y="188594"/>
                  </a:moveTo>
                  <a:lnTo>
                    <a:pt x="0" y="0"/>
                  </a:lnTo>
                  <a:lnTo>
                    <a:pt x="188594" y="0"/>
                  </a:lnTo>
                </a:path>
                <a:path w="935355" h="628650">
                  <a:moveTo>
                    <a:pt x="377190" y="0"/>
                  </a:moveTo>
                  <a:lnTo>
                    <a:pt x="534353" y="0"/>
                  </a:lnTo>
                  <a:lnTo>
                    <a:pt x="534353" y="314323"/>
                  </a:lnTo>
                </a:path>
                <a:path w="935355" h="628650">
                  <a:moveTo>
                    <a:pt x="911543" y="602245"/>
                  </a:moveTo>
                  <a:lnTo>
                    <a:pt x="887654" y="590512"/>
                  </a:lnTo>
                  <a:lnTo>
                    <a:pt x="935012" y="567041"/>
                  </a:lnTo>
                  <a:lnTo>
                    <a:pt x="887654" y="543571"/>
                  </a:lnTo>
                  <a:lnTo>
                    <a:pt x="935012" y="519682"/>
                  </a:lnTo>
                  <a:lnTo>
                    <a:pt x="887654" y="496215"/>
                  </a:lnTo>
                  <a:lnTo>
                    <a:pt x="935012" y="472744"/>
                  </a:lnTo>
                  <a:lnTo>
                    <a:pt x="911543" y="461008"/>
                  </a:lnTo>
                </a:path>
                <a:path w="935355" h="628650">
                  <a:moveTo>
                    <a:pt x="911543" y="628648"/>
                  </a:moveTo>
                  <a:lnTo>
                    <a:pt x="911543" y="603085"/>
                  </a:lnTo>
                </a:path>
                <a:path w="935355" h="628650">
                  <a:moveTo>
                    <a:pt x="911543" y="440053"/>
                  </a:moveTo>
                  <a:lnTo>
                    <a:pt x="911543" y="460591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601" y="1377129"/>
              <a:ext cx="188594" cy="1005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5896" y="901242"/>
              <a:ext cx="1445895" cy="1019810"/>
            </a:xfrm>
            <a:custGeom>
              <a:avLst/>
              <a:gdLst/>
              <a:ahLst/>
              <a:cxnLst/>
              <a:rect l="l" t="t" r="r" b="b"/>
              <a:pathLst>
                <a:path w="1445895" h="1019810">
                  <a:moveTo>
                    <a:pt x="1225868" y="526388"/>
                  </a:moveTo>
                  <a:lnTo>
                    <a:pt x="1257300" y="526388"/>
                  </a:lnTo>
                </a:path>
                <a:path w="1445895" h="1019810">
                  <a:moveTo>
                    <a:pt x="1257300" y="526388"/>
                  </a:moveTo>
                  <a:lnTo>
                    <a:pt x="1288733" y="526388"/>
                  </a:lnTo>
                </a:path>
                <a:path w="1445895" h="1019810">
                  <a:moveTo>
                    <a:pt x="1288733" y="526388"/>
                  </a:moveTo>
                  <a:lnTo>
                    <a:pt x="1320165" y="526388"/>
                  </a:lnTo>
                </a:path>
                <a:path w="1445895" h="1019810">
                  <a:moveTo>
                    <a:pt x="1320165" y="526388"/>
                  </a:moveTo>
                  <a:lnTo>
                    <a:pt x="1445895" y="526388"/>
                  </a:lnTo>
                </a:path>
                <a:path w="1445895" h="1019810">
                  <a:moveTo>
                    <a:pt x="1320165" y="652118"/>
                  </a:moveTo>
                  <a:lnTo>
                    <a:pt x="1320165" y="526388"/>
                  </a:lnTo>
                </a:path>
                <a:path w="1445895" h="1019810">
                  <a:moveTo>
                    <a:pt x="1257300" y="966443"/>
                  </a:moveTo>
                  <a:lnTo>
                    <a:pt x="1383030" y="966443"/>
                  </a:lnTo>
                </a:path>
                <a:path w="1445895" h="1019810">
                  <a:moveTo>
                    <a:pt x="1288733" y="992847"/>
                  </a:moveTo>
                  <a:lnTo>
                    <a:pt x="1351598" y="992847"/>
                  </a:lnTo>
                </a:path>
                <a:path w="1445895" h="1019810">
                  <a:moveTo>
                    <a:pt x="1304658" y="1019251"/>
                  </a:moveTo>
                  <a:lnTo>
                    <a:pt x="1336091" y="1019251"/>
                  </a:lnTo>
                </a:path>
                <a:path w="1445895" h="1019810">
                  <a:moveTo>
                    <a:pt x="1320165" y="840713"/>
                  </a:moveTo>
                  <a:lnTo>
                    <a:pt x="1320165" y="966443"/>
                  </a:lnTo>
                </a:path>
                <a:path w="1445895" h="1019810">
                  <a:moveTo>
                    <a:pt x="880110" y="526388"/>
                  </a:moveTo>
                  <a:lnTo>
                    <a:pt x="1068705" y="526388"/>
                  </a:lnTo>
                </a:path>
                <a:path w="1445895" h="1019810">
                  <a:moveTo>
                    <a:pt x="916572" y="23469"/>
                  </a:moveTo>
                  <a:lnTo>
                    <a:pt x="904837" y="47358"/>
                  </a:lnTo>
                  <a:lnTo>
                    <a:pt x="881367" y="0"/>
                  </a:lnTo>
                  <a:lnTo>
                    <a:pt x="857898" y="47358"/>
                  </a:lnTo>
                  <a:lnTo>
                    <a:pt x="834009" y="0"/>
                  </a:lnTo>
                  <a:lnTo>
                    <a:pt x="810539" y="47358"/>
                  </a:lnTo>
                  <a:lnTo>
                    <a:pt x="787070" y="0"/>
                  </a:lnTo>
                  <a:lnTo>
                    <a:pt x="775335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917410" y="23469"/>
                  </a:lnTo>
                </a:path>
                <a:path w="1445895" h="1019810">
                  <a:moveTo>
                    <a:pt x="754380" y="23469"/>
                  </a:moveTo>
                  <a:lnTo>
                    <a:pt x="774916" y="23469"/>
                  </a:lnTo>
                </a:path>
                <a:path w="1445895" h="1019810">
                  <a:moveTo>
                    <a:pt x="408622" y="212064"/>
                  </a:moveTo>
                  <a:lnTo>
                    <a:pt x="408622" y="23469"/>
                  </a:lnTo>
                  <a:lnTo>
                    <a:pt x="754380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1320165" y="23469"/>
                  </a:lnTo>
                  <a:lnTo>
                    <a:pt x="1320165" y="526388"/>
                  </a:lnTo>
                </a:path>
                <a:path w="1445895" h="1019810">
                  <a:moveTo>
                    <a:pt x="125729" y="400659"/>
                  </a:moveTo>
                  <a:lnTo>
                    <a:pt x="0" y="40065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0"/>
                  </a:lnTo>
                  <a:lnTo>
                    <a:pt x="4504" y="20117"/>
                  </a:lnTo>
                  <a:lnTo>
                    <a:pt x="15609" y="20117"/>
                  </a:lnTo>
                  <a:lnTo>
                    <a:pt x="20117" y="15610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8"/>
                  </a:moveTo>
                  <a:lnTo>
                    <a:pt x="20117" y="15610"/>
                  </a:lnTo>
                  <a:lnTo>
                    <a:pt x="15609" y="20117"/>
                  </a:lnTo>
                  <a:lnTo>
                    <a:pt x="10057" y="20117"/>
                  </a:lnTo>
                  <a:lnTo>
                    <a:pt x="4504" y="20117"/>
                  </a:lnTo>
                  <a:lnTo>
                    <a:pt x="0" y="15610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211819" y="835533"/>
            <a:ext cx="1598295" cy="1158240"/>
            <a:chOff x="2211819" y="835533"/>
            <a:chExt cx="1598295" cy="1158240"/>
          </a:xfrm>
        </p:grpSpPr>
        <p:sp>
          <p:nvSpPr>
            <p:cNvPr id="18" name="object 18"/>
            <p:cNvSpPr/>
            <p:nvPr/>
          </p:nvSpPr>
          <p:spPr>
            <a:xfrm>
              <a:off x="2996060" y="837120"/>
              <a:ext cx="3175" cy="1156335"/>
            </a:xfrm>
            <a:custGeom>
              <a:avLst/>
              <a:gdLst/>
              <a:ahLst/>
              <a:cxnLst/>
              <a:rect l="l" t="t" r="r" b="b"/>
              <a:pathLst>
                <a:path w="3175" h="1156335">
                  <a:moveTo>
                    <a:pt x="1571" y="0"/>
                  </a:moveTo>
                  <a:lnTo>
                    <a:pt x="0" y="6286"/>
                  </a:lnTo>
                  <a:lnTo>
                    <a:pt x="0" y="1156295"/>
                  </a:lnTo>
                  <a:lnTo>
                    <a:pt x="3143" y="1156295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1806" y="1299908"/>
              <a:ext cx="1593850" cy="3810"/>
            </a:xfrm>
            <a:custGeom>
              <a:avLst/>
              <a:gdLst/>
              <a:ahLst/>
              <a:cxnLst/>
              <a:rect l="l" t="t" r="r" b="b"/>
              <a:pathLst>
                <a:path w="1593850" h="3809">
                  <a:moveTo>
                    <a:pt x="159345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1627" y="3810"/>
                  </a:lnTo>
                  <a:lnTo>
                    <a:pt x="1591627" y="2540"/>
                  </a:lnTo>
                  <a:lnTo>
                    <a:pt x="1593456" y="2540"/>
                  </a:lnTo>
                  <a:lnTo>
                    <a:pt x="159345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4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4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4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0807" y="1186230"/>
              <a:ext cx="635" cy="102870"/>
            </a:xfrm>
            <a:custGeom>
              <a:avLst/>
              <a:gdLst/>
              <a:ahLst/>
              <a:cxnLst/>
              <a:rect l="l" t="t" r="r" b="b"/>
              <a:pathLst>
                <a:path w="635" h="102869">
                  <a:moveTo>
                    <a:pt x="392" y="0"/>
                  </a:moveTo>
                  <a:lnTo>
                    <a:pt x="145" y="64541"/>
                  </a:lnTo>
                </a:path>
                <a:path w="635" h="102869">
                  <a:moveTo>
                    <a:pt x="145" y="64541"/>
                  </a:moveTo>
                  <a:lnTo>
                    <a:pt x="0" y="102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7791" y="1652373"/>
              <a:ext cx="79419" cy="7145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06116" y="1301902"/>
              <a:ext cx="1289050" cy="597535"/>
            </a:xfrm>
            <a:custGeom>
              <a:avLst/>
              <a:gdLst/>
              <a:ahLst/>
              <a:cxnLst/>
              <a:rect l="l" t="t" r="r" b="b"/>
              <a:pathLst>
                <a:path w="1289050" h="597535">
                  <a:moveTo>
                    <a:pt x="0" y="0"/>
                  </a:moveTo>
                  <a:lnTo>
                    <a:pt x="691514" y="0"/>
                  </a:lnTo>
                  <a:lnTo>
                    <a:pt x="1288732" y="597216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50682" y="161795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1422" y="1358109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5067" y="1398518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30" y="1331285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8831" y="1477970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5248" y="1163645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115" y="1320390"/>
            <a:ext cx="14414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9281" y="1433547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4564" y="762987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6008" y="1312008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97011" y="1079825"/>
            <a:ext cx="3143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10" dirty="0">
                <a:latin typeface="Microsoft Sans Serif"/>
                <a:cs typeface="Microsoft Sans Serif"/>
              </a:rPr>
              <a:t>o </a:t>
            </a:r>
            <a:r>
              <a:rPr sz="400" spc="-5" dirty="0">
                <a:latin typeface="Microsoft Sans Serif"/>
                <a:cs typeface="Microsoft Sans Serif"/>
              </a:rPr>
              <a:t> </a:t>
            </a:r>
            <a:r>
              <a:rPr sz="975" spc="-30" baseline="8547" dirty="0">
                <a:latin typeface="Lucida Sans Unicode"/>
                <a:cs typeface="Lucida Sans Unicode"/>
              </a:rPr>
              <a:t>=</a:t>
            </a:r>
            <a:r>
              <a:rPr sz="975" spc="-44" baseline="8547" dirty="0">
                <a:latin typeface="Lucida Sans Unicode"/>
                <a:cs typeface="Lucida Sans Unicode"/>
              </a:rPr>
              <a:t> </a:t>
            </a:r>
            <a:r>
              <a:rPr sz="975" spc="-52" baseline="8547" dirty="0">
                <a:latin typeface="Tahoma"/>
                <a:cs typeface="Tahoma"/>
              </a:rPr>
              <a:t>0</a:t>
            </a:r>
            <a:endParaRPr sz="975" baseline="8547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3325" y="80321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3105" y="150060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5913" y="1541012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15720" y="163209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34" y="0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3104" y="161459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55912" y="1655006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0183" y="1557599"/>
            <a:ext cx="260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i="1" spc="-140" dirty="0">
                <a:latin typeface="Arial"/>
                <a:cs typeface="Arial"/>
              </a:rPr>
              <a:t>—    </a:t>
            </a:r>
            <a:r>
              <a:rPr sz="650" i="1" spc="10" dirty="0">
                <a:latin typeface="Arial"/>
                <a:cs typeface="Arial"/>
              </a:rPr>
              <a:t> </a:t>
            </a: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4877" y="1598008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1894" y="2118284"/>
            <a:ext cx="3964304" cy="4222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diodes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are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reversed.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170"/>
              </a:spcBef>
            </a:pP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By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considering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(i)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3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(ii)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3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30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relationship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shown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figure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obtained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this).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985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Improved</a:t>
            </a:r>
            <a:r>
              <a:rPr sz="1000" spc="65" dirty="0"/>
              <a:t> </a:t>
            </a:r>
            <a:r>
              <a:rPr sz="1000" spc="-50" dirty="0"/>
              <a:t>half-wave</a:t>
            </a:r>
            <a:r>
              <a:rPr sz="1000" spc="65" dirty="0"/>
              <a:t> </a:t>
            </a:r>
            <a:r>
              <a:rPr sz="1000" spc="-55" dirty="0"/>
              <a:t>precision</a:t>
            </a:r>
            <a:r>
              <a:rPr sz="1000" spc="65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532695" y="898099"/>
            <a:ext cx="1472565" cy="1026160"/>
            <a:chOff x="532695" y="898099"/>
            <a:chExt cx="1472565" cy="1026160"/>
          </a:xfrm>
        </p:grpSpPr>
        <p:sp>
          <p:nvSpPr>
            <p:cNvPr id="4" name="object 4"/>
            <p:cNvSpPr/>
            <p:nvPr/>
          </p:nvSpPr>
          <p:spPr>
            <a:xfrm>
              <a:off x="671626" y="1278432"/>
              <a:ext cx="188595" cy="47625"/>
            </a:xfrm>
            <a:custGeom>
              <a:avLst/>
              <a:gdLst/>
              <a:ahLst/>
              <a:cxnLst/>
              <a:rect l="l" t="t" r="r" b="b"/>
              <a:pathLst>
                <a:path w="188594" h="47625">
                  <a:moveTo>
                    <a:pt x="162191" y="23469"/>
                  </a:moveTo>
                  <a:lnTo>
                    <a:pt x="150456" y="47356"/>
                  </a:lnTo>
                  <a:lnTo>
                    <a:pt x="126987" y="0"/>
                  </a:lnTo>
                  <a:lnTo>
                    <a:pt x="103517" y="47356"/>
                  </a:lnTo>
                  <a:lnTo>
                    <a:pt x="79628" y="0"/>
                  </a:lnTo>
                  <a:lnTo>
                    <a:pt x="56158" y="47356"/>
                  </a:lnTo>
                  <a:lnTo>
                    <a:pt x="32690" y="0"/>
                  </a:lnTo>
                  <a:lnTo>
                    <a:pt x="20954" y="23469"/>
                  </a:lnTo>
                </a:path>
                <a:path w="188594" h="47625">
                  <a:moveTo>
                    <a:pt x="188594" y="23469"/>
                  </a:moveTo>
                  <a:lnTo>
                    <a:pt x="163029" y="23469"/>
                  </a:lnTo>
                </a:path>
                <a:path w="188594" h="47625">
                  <a:moveTo>
                    <a:pt x="0" y="23469"/>
                  </a:moveTo>
                  <a:lnTo>
                    <a:pt x="20537" y="2346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80248" y="1333333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221" y="1239037"/>
              <a:ext cx="565785" cy="493395"/>
            </a:xfrm>
            <a:custGeom>
              <a:avLst/>
              <a:gdLst/>
              <a:ahLst/>
              <a:cxnLst/>
              <a:rect l="l" t="t" r="r" b="b"/>
              <a:pathLst>
                <a:path w="565785" h="493394">
                  <a:moveTo>
                    <a:pt x="188594" y="188593"/>
                  </a:moveTo>
                  <a:lnTo>
                    <a:pt x="188594" y="377188"/>
                  </a:lnTo>
                  <a:lnTo>
                    <a:pt x="502920" y="188593"/>
                  </a:lnTo>
                </a:path>
                <a:path w="565785" h="493394">
                  <a:moveTo>
                    <a:pt x="188594" y="188593"/>
                  </a:moveTo>
                  <a:lnTo>
                    <a:pt x="188594" y="0"/>
                  </a:lnTo>
                  <a:lnTo>
                    <a:pt x="502920" y="188593"/>
                  </a:lnTo>
                </a:path>
                <a:path w="565785" h="493394">
                  <a:moveTo>
                    <a:pt x="94297" y="314323"/>
                  </a:moveTo>
                  <a:lnTo>
                    <a:pt x="125729" y="314323"/>
                  </a:lnTo>
                </a:path>
                <a:path w="565785" h="493394">
                  <a:moveTo>
                    <a:pt x="125729" y="314323"/>
                  </a:moveTo>
                  <a:lnTo>
                    <a:pt x="188594" y="314323"/>
                  </a:lnTo>
                </a:path>
                <a:path w="565785" h="493394">
                  <a:moveTo>
                    <a:pt x="125729" y="62864"/>
                  </a:moveTo>
                  <a:lnTo>
                    <a:pt x="188594" y="62864"/>
                  </a:lnTo>
                </a:path>
                <a:path w="565785" h="493394">
                  <a:moveTo>
                    <a:pt x="502920" y="188593"/>
                  </a:moveTo>
                  <a:lnTo>
                    <a:pt x="565785" y="188593"/>
                  </a:lnTo>
                </a:path>
                <a:path w="565785" h="493394">
                  <a:moveTo>
                    <a:pt x="0" y="62864"/>
                  </a:moveTo>
                  <a:lnTo>
                    <a:pt x="125729" y="62864"/>
                  </a:lnTo>
                </a:path>
                <a:path w="565785" h="493394">
                  <a:moveTo>
                    <a:pt x="31432" y="440053"/>
                  </a:moveTo>
                  <a:lnTo>
                    <a:pt x="157162" y="440053"/>
                  </a:lnTo>
                </a:path>
                <a:path w="565785" h="493394">
                  <a:moveTo>
                    <a:pt x="62864" y="466457"/>
                  </a:moveTo>
                  <a:lnTo>
                    <a:pt x="125729" y="466457"/>
                  </a:lnTo>
                </a:path>
                <a:path w="565785" h="493394">
                  <a:moveTo>
                    <a:pt x="78791" y="492861"/>
                  </a:moveTo>
                  <a:lnTo>
                    <a:pt x="110223" y="492861"/>
                  </a:lnTo>
                </a:path>
                <a:path w="565785" h="493394">
                  <a:moveTo>
                    <a:pt x="94297" y="314323"/>
                  </a:moveTo>
                  <a:lnTo>
                    <a:pt x="94297" y="440053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113" y="1062805"/>
              <a:ext cx="188595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4518" y="1113307"/>
              <a:ext cx="935355" cy="628650"/>
            </a:xfrm>
            <a:custGeom>
              <a:avLst/>
              <a:gdLst/>
              <a:ahLst/>
              <a:cxnLst/>
              <a:rect l="l" t="t" r="r" b="b"/>
              <a:pathLst>
                <a:path w="935355" h="628650">
                  <a:moveTo>
                    <a:pt x="0" y="188594"/>
                  </a:moveTo>
                  <a:lnTo>
                    <a:pt x="0" y="0"/>
                  </a:lnTo>
                  <a:lnTo>
                    <a:pt x="188594" y="0"/>
                  </a:lnTo>
                </a:path>
                <a:path w="935355" h="628650">
                  <a:moveTo>
                    <a:pt x="377190" y="0"/>
                  </a:moveTo>
                  <a:lnTo>
                    <a:pt x="534353" y="0"/>
                  </a:lnTo>
                  <a:lnTo>
                    <a:pt x="534353" y="314323"/>
                  </a:lnTo>
                </a:path>
                <a:path w="935355" h="628650">
                  <a:moveTo>
                    <a:pt x="911543" y="602245"/>
                  </a:moveTo>
                  <a:lnTo>
                    <a:pt x="887654" y="590512"/>
                  </a:lnTo>
                  <a:lnTo>
                    <a:pt x="935012" y="567041"/>
                  </a:lnTo>
                  <a:lnTo>
                    <a:pt x="887654" y="543571"/>
                  </a:lnTo>
                  <a:lnTo>
                    <a:pt x="935012" y="519682"/>
                  </a:lnTo>
                  <a:lnTo>
                    <a:pt x="887654" y="496215"/>
                  </a:lnTo>
                  <a:lnTo>
                    <a:pt x="935012" y="472744"/>
                  </a:lnTo>
                  <a:lnTo>
                    <a:pt x="911543" y="461008"/>
                  </a:lnTo>
                </a:path>
                <a:path w="935355" h="628650">
                  <a:moveTo>
                    <a:pt x="911543" y="628648"/>
                  </a:moveTo>
                  <a:lnTo>
                    <a:pt x="911543" y="603085"/>
                  </a:lnTo>
                </a:path>
                <a:path w="935355" h="628650">
                  <a:moveTo>
                    <a:pt x="911543" y="440053"/>
                  </a:moveTo>
                  <a:lnTo>
                    <a:pt x="911543" y="460591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601" y="1377129"/>
              <a:ext cx="188594" cy="1005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5896" y="901242"/>
              <a:ext cx="1445895" cy="1019810"/>
            </a:xfrm>
            <a:custGeom>
              <a:avLst/>
              <a:gdLst/>
              <a:ahLst/>
              <a:cxnLst/>
              <a:rect l="l" t="t" r="r" b="b"/>
              <a:pathLst>
                <a:path w="1445895" h="1019810">
                  <a:moveTo>
                    <a:pt x="1225868" y="526388"/>
                  </a:moveTo>
                  <a:lnTo>
                    <a:pt x="1257300" y="526388"/>
                  </a:lnTo>
                </a:path>
                <a:path w="1445895" h="1019810">
                  <a:moveTo>
                    <a:pt x="1257300" y="526388"/>
                  </a:moveTo>
                  <a:lnTo>
                    <a:pt x="1288733" y="526388"/>
                  </a:lnTo>
                </a:path>
                <a:path w="1445895" h="1019810">
                  <a:moveTo>
                    <a:pt x="1288733" y="526388"/>
                  </a:moveTo>
                  <a:lnTo>
                    <a:pt x="1320165" y="526388"/>
                  </a:lnTo>
                </a:path>
                <a:path w="1445895" h="1019810">
                  <a:moveTo>
                    <a:pt x="1320165" y="526388"/>
                  </a:moveTo>
                  <a:lnTo>
                    <a:pt x="1445895" y="526388"/>
                  </a:lnTo>
                </a:path>
                <a:path w="1445895" h="1019810">
                  <a:moveTo>
                    <a:pt x="1320165" y="652118"/>
                  </a:moveTo>
                  <a:lnTo>
                    <a:pt x="1320165" y="526388"/>
                  </a:lnTo>
                </a:path>
                <a:path w="1445895" h="1019810">
                  <a:moveTo>
                    <a:pt x="1257300" y="966443"/>
                  </a:moveTo>
                  <a:lnTo>
                    <a:pt x="1383030" y="966443"/>
                  </a:lnTo>
                </a:path>
                <a:path w="1445895" h="1019810">
                  <a:moveTo>
                    <a:pt x="1288733" y="992847"/>
                  </a:moveTo>
                  <a:lnTo>
                    <a:pt x="1351598" y="992847"/>
                  </a:lnTo>
                </a:path>
                <a:path w="1445895" h="1019810">
                  <a:moveTo>
                    <a:pt x="1304658" y="1019251"/>
                  </a:moveTo>
                  <a:lnTo>
                    <a:pt x="1336091" y="1019251"/>
                  </a:lnTo>
                </a:path>
                <a:path w="1445895" h="1019810">
                  <a:moveTo>
                    <a:pt x="1320165" y="840713"/>
                  </a:moveTo>
                  <a:lnTo>
                    <a:pt x="1320165" y="966443"/>
                  </a:lnTo>
                </a:path>
                <a:path w="1445895" h="1019810">
                  <a:moveTo>
                    <a:pt x="880110" y="526388"/>
                  </a:moveTo>
                  <a:lnTo>
                    <a:pt x="1068705" y="526388"/>
                  </a:lnTo>
                </a:path>
                <a:path w="1445895" h="1019810">
                  <a:moveTo>
                    <a:pt x="916572" y="23469"/>
                  </a:moveTo>
                  <a:lnTo>
                    <a:pt x="904837" y="47358"/>
                  </a:lnTo>
                  <a:lnTo>
                    <a:pt x="881367" y="0"/>
                  </a:lnTo>
                  <a:lnTo>
                    <a:pt x="857898" y="47358"/>
                  </a:lnTo>
                  <a:lnTo>
                    <a:pt x="834009" y="0"/>
                  </a:lnTo>
                  <a:lnTo>
                    <a:pt x="810539" y="47358"/>
                  </a:lnTo>
                  <a:lnTo>
                    <a:pt x="787070" y="0"/>
                  </a:lnTo>
                  <a:lnTo>
                    <a:pt x="775335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917410" y="23469"/>
                  </a:lnTo>
                </a:path>
                <a:path w="1445895" h="1019810">
                  <a:moveTo>
                    <a:pt x="754380" y="23469"/>
                  </a:moveTo>
                  <a:lnTo>
                    <a:pt x="774916" y="23469"/>
                  </a:lnTo>
                </a:path>
                <a:path w="1445895" h="1019810">
                  <a:moveTo>
                    <a:pt x="408622" y="212064"/>
                  </a:moveTo>
                  <a:lnTo>
                    <a:pt x="408622" y="23469"/>
                  </a:lnTo>
                  <a:lnTo>
                    <a:pt x="754380" y="23469"/>
                  </a:lnTo>
                </a:path>
                <a:path w="1445895" h="1019810">
                  <a:moveTo>
                    <a:pt x="942975" y="23469"/>
                  </a:moveTo>
                  <a:lnTo>
                    <a:pt x="1320165" y="23469"/>
                  </a:lnTo>
                  <a:lnTo>
                    <a:pt x="1320165" y="526388"/>
                  </a:lnTo>
                </a:path>
                <a:path w="1445895" h="1019810">
                  <a:moveTo>
                    <a:pt x="125729" y="400659"/>
                  </a:moveTo>
                  <a:lnTo>
                    <a:pt x="0" y="40065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600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10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10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1733" y="14175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10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10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0"/>
                  </a:lnTo>
                  <a:lnTo>
                    <a:pt x="4504" y="20117"/>
                  </a:lnTo>
                  <a:lnTo>
                    <a:pt x="15609" y="20117"/>
                  </a:lnTo>
                  <a:lnTo>
                    <a:pt x="20117" y="15610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5838" y="12918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8"/>
                  </a:moveTo>
                  <a:lnTo>
                    <a:pt x="20117" y="15610"/>
                  </a:lnTo>
                  <a:lnTo>
                    <a:pt x="15609" y="20117"/>
                  </a:lnTo>
                  <a:lnTo>
                    <a:pt x="10057" y="20117"/>
                  </a:lnTo>
                  <a:lnTo>
                    <a:pt x="4504" y="20117"/>
                  </a:lnTo>
                  <a:lnTo>
                    <a:pt x="0" y="15610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211819" y="835533"/>
            <a:ext cx="1598295" cy="1158240"/>
            <a:chOff x="2211819" y="835533"/>
            <a:chExt cx="1598295" cy="1158240"/>
          </a:xfrm>
        </p:grpSpPr>
        <p:sp>
          <p:nvSpPr>
            <p:cNvPr id="18" name="object 18"/>
            <p:cNvSpPr/>
            <p:nvPr/>
          </p:nvSpPr>
          <p:spPr>
            <a:xfrm>
              <a:off x="2996060" y="837120"/>
              <a:ext cx="3175" cy="1156335"/>
            </a:xfrm>
            <a:custGeom>
              <a:avLst/>
              <a:gdLst/>
              <a:ahLst/>
              <a:cxnLst/>
              <a:rect l="l" t="t" r="r" b="b"/>
              <a:pathLst>
                <a:path w="3175" h="1156335">
                  <a:moveTo>
                    <a:pt x="1571" y="0"/>
                  </a:moveTo>
                  <a:lnTo>
                    <a:pt x="0" y="6286"/>
                  </a:lnTo>
                  <a:lnTo>
                    <a:pt x="0" y="1156295"/>
                  </a:lnTo>
                  <a:lnTo>
                    <a:pt x="3143" y="1156295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5058" y="83712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11806" y="1299908"/>
              <a:ext cx="1593850" cy="3810"/>
            </a:xfrm>
            <a:custGeom>
              <a:avLst/>
              <a:gdLst/>
              <a:ahLst/>
              <a:cxnLst/>
              <a:rect l="l" t="t" r="r" b="b"/>
              <a:pathLst>
                <a:path w="1593850" h="3809">
                  <a:moveTo>
                    <a:pt x="1593456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591627" y="3810"/>
                  </a:lnTo>
                  <a:lnTo>
                    <a:pt x="1591627" y="2540"/>
                  </a:lnTo>
                  <a:lnTo>
                    <a:pt x="1593456" y="2540"/>
                  </a:lnTo>
                  <a:lnTo>
                    <a:pt x="1593456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4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7879" y="12893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4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4"/>
                  </a:lnTo>
                  <a:close/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0807" y="1186230"/>
              <a:ext cx="635" cy="102870"/>
            </a:xfrm>
            <a:custGeom>
              <a:avLst/>
              <a:gdLst/>
              <a:ahLst/>
              <a:cxnLst/>
              <a:rect l="l" t="t" r="r" b="b"/>
              <a:pathLst>
                <a:path w="635" h="102869">
                  <a:moveTo>
                    <a:pt x="392" y="0"/>
                  </a:moveTo>
                  <a:lnTo>
                    <a:pt x="145" y="64541"/>
                  </a:lnTo>
                </a:path>
                <a:path w="635" h="102869">
                  <a:moveTo>
                    <a:pt x="145" y="64541"/>
                  </a:moveTo>
                  <a:lnTo>
                    <a:pt x="0" y="1025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1142" y="1250772"/>
              <a:ext cx="19050" cy="38735"/>
            </a:xfrm>
            <a:custGeom>
              <a:avLst/>
              <a:gdLst/>
              <a:ahLst/>
              <a:cxnLst/>
              <a:rect l="l" t="t" r="r" b="b"/>
              <a:pathLst>
                <a:path w="19050" h="38734">
                  <a:moveTo>
                    <a:pt x="0" y="0"/>
                  </a:moveTo>
                  <a:lnTo>
                    <a:pt x="9639" y="38138"/>
                  </a:lnTo>
                  <a:lnTo>
                    <a:pt x="18859" y="41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7791" y="1652373"/>
              <a:ext cx="79419" cy="7145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06116" y="1301902"/>
              <a:ext cx="1289050" cy="597535"/>
            </a:xfrm>
            <a:custGeom>
              <a:avLst/>
              <a:gdLst/>
              <a:ahLst/>
              <a:cxnLst/>
              <a:rect l="l" t="t" r="r" b="b"/>
              <a:pathLst>
                <a:path w="1289050" h="597535">
                  <a:moveTo>
                    <a:pt x="0" y="0"/>
                  </a:moveTo>
                  <a:lnTo>
                    <a:pt x="691514" y="0"/>
                  </a:lnTo>
                  <a:lnTo>
                    <a:pt x="1288732" y="597216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50682" y="161795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1422" y="1358109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75067" y="1398518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30" y="1331285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18831" y="1477970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5248" y="1163645"/>
            <a:ext cx="1644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D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115" y="1320390"/>
            <a:ext cx="14414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9281" y="1433547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14564" y="762987"/>
            <a:ext cx="15875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15" baseline="8547" dirty="0">
                <a:latin typeface="Tahoma"/>
                <a:cs typeface="Tahoma"/>
              </a:rPr>
              <a:t>R</a:t>
            </a: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16008" y="1312008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97011" y="1079825"/>
            <a:ext cx="31432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10" dirty="0">
                <a:latin typeface="Microsoft Sans Serif"/>
                <a:cs typeface="Microsoft Sans Serif"/>
              </a:rPr>
              <a:t>o </a:t>
            </a:r>
            <a:r>
              <a:rPr sz="400" spc="-5" dirty="0">
                <a:latin typeface="Microsoft Sans Serif"/>
                <a:cs typeface="Microsoft Sans Serif"/>
              </a:rPr>
              <a:t> </a:t>
            </a:r>
            <a:r>
              <a:rPr sz="975" spc="-30" baseline="8547" dirty="0">
                <a:latin typeface="Lucida Sans Unicode"/>
                <a:cs typeface="Lucida Sans Unicode"/>
              </a:rPr>
              <a:t>=</a:t>
            </a:r>
            <a:r>
              <a:rPr sz="975" spc="-44" baseline="8547" dirty="0">
                <a:latin typeface="Lucida Sans Unicode"/>
                <a:cs typeface="Lucida Sans Unicode"/>
              </a:rPr>
              <a:t> </a:t>
            </a:r>
            <a:r>
              <a:rPr sz="975" spc="-52" baseline="8547" dirty="0">
                <a:latin typeface="Tahoma"/>
                <a:cs typeface="Tahoma"/>
              </a:rPr>
              <a:t>0</a:t>
            </a:r>
            <a:endParaRPr sz="975" baseline="8547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3325" y="80321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03105" y="150060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55913" y="1541012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15720" y="1632097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>
                <a:moveTo>
                  <a:pt x="0" y="0"/>
                </a:moveTo>
                <a:lnTo>
                  <a:pt x="86334" y="0"/>
                </a:lnTo>
              </a:path>
            </a:pathLst>
          </a:custGeom>
          <a:ln w="3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03104" y="161459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55912" y="1655006"/>
            <a:ext cx="55244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30183" y="1557599"/>
            <a:ext cx="260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i="1" spc="-140" dirty="0">
                <a:latin typeface="Arial"/>
                <a:cs typeface="Arial"/>
              </a:rPr>
              <a:t>—    </a:t>
            </a:r>
            <a:r>
              <a:rPr sz="650" i="1" spc="10" dirty="0">
                <a:latin typeface="Arial"/>
                <a:cs typeface="Arial"/>
              </a:rPr>
              <a:t> </a:t>
            </a: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64877" y="1598008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53591" y="267464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5676" y="267464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7761" y="267464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21894" y="2118284"/>
            <a:ext cx="3964304" cy="5899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diodes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are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now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reversed.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170"/>
              </a:spcBef>
            </a:pP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By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considering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(i)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3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(ii)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spc="7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1</a:t>
            </a:r>
            <a:r>
              <a:rPr sz="900" spc="232" baseline="-9259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30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relationship</a:t>
            </a:r>
            <a:r>
              <a:rPr sz="8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shown</a:t>
            </a:r>
            <a:r>
              <a:rPr sz="8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 </a:t>
            </a:r>
            <a:r>
              <a:rPr sz="800" spc="-2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figure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obtained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(show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this).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SEQUEL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file: </a:t>
            </a:r>
            <a:r>
              <a:rPr sz="7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precision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half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wave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2.sqproj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2155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/>
              <a:t>AM</a:t>
            </a:r>
            <a:r>
              <a:rPr sz="1000" spc="55" dirty="0"/>
              <a:t> </a:t>
            </a:r>
            <a:r>
              <a:rPr sz="1000" spc="-40" dirty="0"/>
              <a:t>demodulation</a:t>
            </a:r>
            <a:r>
              <a:rPr sz="1000" spc="60" dirty="0"/>
              <a:t> </a:t>
            </a:r>
            <a:r>
              <a:rPr sz="1000" spc="-55" dirty="0"/>
              <a:t>using</a:t>
            </a:r>
            <a:r>
              <a:rPr sz="1000" spc="55" dirty="0"/>
              <a:t> </a:t>
            </a:r>
            <a:r>
              <a:rPr sz="1000" spc="-80" dirty="0"/>
              <a:t>a</a:t>
            </a:r>
            <a:r>
              <a:rPr sz="1000" spc="60" dirty="0"/>
              <a:t> </a:t>
            </a:r>
            <a:r>
              <a:rPr sz="1000" spc="-55" dirty="0"/>
              <a:t>peak</a:t>
            </a:r>
            <a:r>
              <a:rPr sz="1000" spc="60" dirty="0"/>
              <a:t> </a:t>
            </a:r>
            <a:r>
              <a:rPr sz="1000" spc="-35" dirty="0"/>
              <a:t>detector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738753" y="1026468"/>
            <a:ext cx="1158240" cy="659130"/>
            <a:chOff x="738753" y="1026468"/>
            <a:chExt cx="1158240" cy="659130"/>
          </a:xfrm>
        </p:grpSpPr>
        <p:sp>
          <p:nvSpPr>
            <p:cNvPr id="4" name="object 4"/>
            <p:cNvSpPr/>
            <p:nvPr/>
          </p:nvSpPr>
          <p:spPr>
            <a:xfrm>
              <a:off x="877683" y="1078750"/>
              <a:ext cx="306705" cy="393700"/>
            </a:xfrm>
            <a:custGeom>
              <a:avLst/>
              <a:gdLst/>
              <a:ahLst/>
              <a:cxnLst/>
              <a:rect l="l" t="t" r="r" b="b"/>
              <a:pathLst>
                <a:path w="306705" h="393700">
                  <a:moveTo>
                    <a:pt x="282892" y="366712"/>
                  </a:moveTo>
                  <a:lnTo>
                    <a:pt x="259004" y="354977"/>
                  </a:lnTo>
                  <a:lnTo>
                    <a:pt x="306363" y="331508"/>
                  </a:lnTo>
                  <a:lnTo>
                    <a:pt x="259004" y="308038"/>
                  </a:lnTo>
                  <a:lnTo>
                    <a:pt x="306363" y="284149"/>
                  </a:lnTo>
                  <a:lnTo>
                    <a:pt x="259004" y="260680"/>
                  </a:lnTo>
                  <a:lnTo>
                    <a:pt x="306363" y="237210"/>
                  </a:lnTo>
                  <a:lnTo>
                    <a:pt x="282892" y="225475"/>
                  </a:lnTo>
                </a:path>
                <a:path w="306705" h="393700">
                  <a:moveTo>
                    <a:pt x="282892" y="393115"/>
                  </a:moveTo>
                  <a:lnTo>
                    <a:pt x="282892" y="367550"/>
                  </a:lnTo>
                </a:path>
                <a:path w="306705" h="393700">
                  <a:moveTo>
                    <a:pt x="282892" y="204520"/>
                  </a:moveTo>
                  <a:lnTo>
                    <a:pt x="282892" y="225056"/>
                  </a:lnTo>
                </a:path>
                <a:path w="306705" h="393700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06705" h="393700">
                  <a:moveTo>
                    <a:pt x="123217" y="0"/>
                  </a:moveTo>
                  <a:lnTo>
                    <a:pt x="123217" y="94297"/>
                  </a:lnTo>
                </a:path>
                <a:path w="306705" h="393700">
                  <a:moveTo>
                    <a:pt x="0" y="47358"/>
                  </a:moveTo>
                  <a:lnTo>
                    <a:pt x="51970" y="47358"/>
                  </a:lnTo>
                </a:path>
                <a:path w="306705" h="393700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015" y="1028039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5" h="198755">
                  <a:moveTo>
                    <a:pt x="198655" y="99326"/>
                  </a:moveTo>
                  <a:lnTo>
                    <a:pt x="190849" y="137987"/>
                  </a:lnTo>
                  <a:lnTo>
                    <a:pt x="169561" y="169560"/>
                  </a:lnTo>
                  <a:lnTo>
                    <a:pt x="137988" y="190847"/>
                  </a:lnTo>
                  <a:lnTo>
                    <a:pt x="99326" y="198653"/>
                  </a:lnTo>
                  <a:lnTo>
                    <a:pt x="60664" y="190847"/>
                  </a:lnTo>
                  <a:lnTo>
                    <a:pt x="29092" y="169560"/>
                  </a:lnTo>
                  <a:lnTo>
                    <a:pt x="7805" y="137987"/>
                  </a:lnTo>
                  <a:lnTo>
                    <a:pt x="0" y="99326"/>
                  </a:lnTo>
                  <a:lnTo>
                    <a:pt x="7805" y="60665"/>
                  </a:lnTo>
                  <a:lnTo>
                    <a:pt x="29092" y="29093"/>
                  </a:lnTo>
                  <a:lnTo>
                    <a:pt x="60664" y="7806"/>
                  </a:lnTo>
                  <a:lnTo>
                    <a:pt x="99326" y="0"/>
                  </a:lnTo>
                  <a:lnTo>
                    <a:pt x="137988" y="7806"/>
                  </a:lnTo>
                  <a:lnTo>
                    <a:pt x="169561" y="29093"/>
                  </a:lnTo>
                  <a:lnTo>
                    <a:pt x="190849" y="60665"/>
                  </a:lnTo>
                  <a:lnTo>
                    <a:pt x="198655" y="99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278" y="1126109"/>
              <a:ext cx="346075" cy="556260"/>
            </a:xfrm>
            <a:custGeom>
              <a:avLst/>
              <a:gdLst/>
              <a:ahLst/>
              <a:cxnLst/>
              <a:rect l="l" t="t" r="r" b="b"/>
              <a:pathLst>
                <a:path w="346075" h="556260">
                  <a:moveTo>
                    <a:pt x="0" y="0"/>
                  </a:moveTo>
                  <a:lnTo>
                    <a:pt x="94297" y="0"/>
                  </a:lnTo>
                </a:path>
                <a:path w="346075" h="556260">
                  <a:moveTo>
                    <a:pt x="94297" y="0"/>
                  </a:moveTo>
                  <a:lnTo>
                    <a:pt x="94297" y="157162"/>
                  </a:lnTo>
                </a:path>
                <a:path w="346075" h="556260">
                  <a:moveTo>
                    <a:pt x="31432" y="502918"/>
                  </a:moveTo>
                  <a:lnTo>
                    <a:pt x="157163" y="502918"/>
                  </a:lnTo>
                </a:path>
                <a:path w="346075" h="556260">
                  <a:moveTo>
                    <a:pt x="62864" y="529322"/>
                  </a:moveTo>
                  <a:lnTo>
                    <a:pt x="125730" y="529322"/>
                  </a:lnTo>
                </a:path>
                <a:path w="346075" h="556260">
                  <a:moveTo>
                    <a:pt x="78791" y="555726"/>
                  </a:moveTo>
                  <a:lnTo>
                    <a:pt x="110223" y="555726"/>
                  </a:lnTo>
                </a:path>
                <a:path w="346075" h="556260">
                  <a:moveTo>
                    <a:pt x="94297" y="345757"/>
                  </a:moveTo>
                  <a:lnTo>
                    <a:pt x="94297" y="502918"/>
                  </a:lnTo>
                </a:path>
                <a:path w="346075" h="556260">
                  <a:moveTo>
                    <a:pt x="94297" y="0"/>
                  </a:moveTo>
                  <a:lnTo>
                    <a:pt x="282893" y="0"/>
                  </a:lnTo>
                </a:path>
                <a:path w="346075" h="556260">
                  <a:moveTo>
                    <a:pt x="282893" y="157162"/>
                  </a:moveTo>
                  <a:lnTo>
                    <a:pt x="282893" y="220027"/>
                  </a:lnTo>
                </a:path>
                <a:path w="346075" h="556260">
                  <a:moveTo>
                    <a:pt x="345758" y="220027"/>
                  </a:moveTo>
                  <a:lnTo>
                    <a:pt x="220028" y="220027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258165"/>
                  </a:lnTo>
                </a:path>
                <a:path w="346075" h="556260">
                  <a:moveTo>
                    <a:pt x="345758" y="257746"/>
                  </a:moveTo>
                  <a:lnTo>
                    <a:pt x="220028" y="257746"/>
                  </a:lnTo>
                </a:path>
                <a:path w="346075" h="556260">
                  <a:moveTo>
                    <a:pt x="282893" y="0"/>
                  </a:moveTo>
                  <a:lnTo>
                    <a:pt x="282893" y="157162"/>
                  </a:lnTo>
                </a:path>
                <a:path w="346075" h="556260">
                  <a:moveTo>
                    <a:pt x="220028" y="502918"/>
                  </a:moveTo>
                  <a:lnTo>
                    <a:pt x="345758" y="502918"/>
                  </a:lnTo>
                </a:path>
                <a:path w="346075" h="556260">
                  <a:moveTo>
                    <a:pt x="251460" y="529322"/>
                  </a:moveTo>
                  <a:lnTo>
                    <a:pt x="314325" y="529322"/>
                  </a:lnTo>
                </a:path>
                <a:path w="346075" h="556260">
                  <a:moveTo>
                    <a:pt x="267386" y="555726"/>
                  </a:moveTo>
                  <a:lnTo>
                    <a:pt x="298818" y="555726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50291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896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896" y="1116050"/>
              <a:ext cx="135890" cy="20320"/>
            </a:xfrm>
            <a:custGeom>
              <a:avLst/>
              <a:gdLst/>
              <a:ahLst/>
              <a:cxnLst/>
              <a:rect l="l" t="t" r="r" b="b"/>
              <a:pathLst>
                <a:path w="135890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135890" h="20319">
                  <a:moveTo>
                    <a:pt x="135787" y="10058"/>
                  </a:moveTo>
                  <a:lnTo>
                    <a:pt x="10057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9171" y="1126109"/>
              <a:ext cx="534670" cy="0"/>
            </a:xfrm>
            <a:custGeom>
              <a:avLst/>
              <a:gdLst/>
              <a:ahLst/>
              <a:cxnLst/>
              <a:rect l="l" t="t" r="r" b="b"/>
              <a:pathLst>
                <a:path w="534669">
                  <a:moveTo>
                    <a:pt x="0" y="0"/>
                  </a:moveTo>
                  <a:lnTo>
                    <a:pt x="157162" y="0"/>
                  </a:lnTo>
                </a:path>
                <a:path w="534669">
                  <a:moveTo>
                    <a:pt x="377189" y="0"/>
                  </a:moveTo>
                  <a:lnTo>
                    <a:pt x="534352" y="0"/>
                  </a:lnTo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3465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5" y="20116"/>
                  </a:lnTo>
                  <a:lnTo>
                    <a:pt x="15611" y="20116"/>
                  </a:lnTo>
                  <a:lnTo>
                    <a:pt x="20116" y="15611"/>
                  </a:lnTo>
                  <a:lnTo>
                    <a:pt x="20116" y="10058"/>
                  </a:lnTo>
                  <a:lnTo>
                    <a:pt x="20116" y="4505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334" y="1031811"/>
              <a:ext cx="387350" cy="188595"/>
            </a:xfrm>
            <a:custGeom>
              <a:avLst/>
              <a:gdLst/>
              <a:ahLst/>
              <a:cxnLst/>
              <a:rect l="l" t="t" r="r" b="b"/>
              <a:pathLst>
                <a:path w="387350" h="188594">
                  <a:moveTo>
                    <a:pt x="387248" y="94297"/>
                  </a:moveTo>
                  <a:lnTo>
                    <a:pt x="387248" y="99850"/>
                  </a:lnTo>
                  <a:lnTo>
                    <a:pt x="382743" y="104355"/>
                  </a:lnTo>
                  <a:lnTo>
                    <a:pt x="377189" y="104355"/>
                  </a:lnTo>
                  <a:lnTo>
                    <a:pt x="371636" y="104355"/>
                  </a:lnTo>
                  <a:lnTo>
                    <a:pt x="367131" y="99850"/>
                  </a:lnTo>
                  <a:lnTo>
                    <a:pt x="367131" y="94297"/>
                  </a:lnTo>
                  <a:lnTo>
                    <a:pt x="367131" y="88744"/>
                  </a:lnTo>
                  <a:lnTo>
                    <a:pt x="371636" y="84239"/>
                  </a:lnTo>
                  <a:lnTo>
                    <a:pt x="377189" y="84239"/>
                  </a:lnTo>
                  <a:lnTo>
                    <a:pt x="382743" y="84239"/>
                  </a:lnTo>
                  <a:lnTo>
                    <a:pt x="387248" y="88744"/>
                  </a:lnTo>
                  <a:lnTo>
                    <a:pt x="387248" y="94297"/>
                  </a:lnTo>
                  <a:close/>
                </a:path>
                <a:path w="387350" h="188594">
                  <a:moveTo>
                    <a:pt x="0" y="188594"/>
                  </a:moveTo>
                  <a:lnTo>
                    <a:pt x="220027" y="188594"/>
                  </a:lnTo>
                  <a:lnTo>
                    <a:pt x="220027" y="0"/>
                  </a:lnTo>
                  <a:lnTo>
                    <a:pt x="0" y="0"/>
                  </a:lnTo>
                  <a:lnTo>
                    <a:pt x="0" y="188594"/>
                  </a:lnTo>
                  <a:close/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15121" y="728472"/>
            <a:ext cx="1562735" cy="1248410"/>
            <a:chOff x="2215121" y="728472"/>
            <a:chExt cx="1562735" cy="1248410"/>
          </a:xfrm>
        </p:grpSpPr>
        <p:sp>
          <p:nvSpPr>
            <p:cNvPr id="13" name="object 13"/>
            <p:cNvSpPr/>
            <p:nvPr/>
          </p:nvSpPr>
          <p:spPr>
            <a:xfrm>
              <a:off x="2216708" y="730059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389762" y="1244725"/>
                  </a:moveTo>
                  <a:lnTo>
                    <a:pt x="389762" y="0"/>
                  </a:lnTo>
                </a:path>
                <a:path w="1559560" h="1245235">
                  <a:moveTo>
                    <a:pt x="779525" y="1244725"/>
                  </a:moveTo>
                  <a:lnTo>
                    <a:pt x="779525" y="0"/>
                  </a:lnTo>
                </a:path>
                <a:path w="1559560" h="1245235">
                  <a:moveTo>
                    <a:pt x="1169288" y="1244725"/>
                  </a:moveTo>
                  <a:lnTo>
                    <a:pt x="1169288" y="0"/>
                  </a:lnTo>
                </a:path>
                <a:path w="1559560" h="1245235">
                  <a:moveTo>
                    <a:pt x="0" y="207454"/>
                  </a:moveTo>
                  <a:lnTo>
                    <a:pt x="1559051" y="207454"/>
                  </a:lnTo>
                </a:path>
                <a:path w="1559560" h="1245235">
                  <a:moveTo>
                    <a:pt x="0" y="1037271"/>
                  </a:moveTo>
                  <a:lnTo>
                    <a:pt x="1559051" y="1037271"/>
                  </a:lnTo>
                </a:path>
                <a:path w="1559560" h="1245235">
                  <a:moveTo>
                    <a:pt x="0" y="829816"/>
                  </a:moveTo>
                  <a:lnTo>
                    <a:pt x="1559051" y="829816"/>
                  </a:lnTo>
                </a:path>
                <a:path w="1559560" h="1245235">
                  <a:moveTo>
                    <a:pt x="0" y="622363"/>
                  </a:moveTo>
                  <a:lnTo>
                    <a:pt x="1559051" y="622363"/>
                  </a:lnTo>
                </a:path>
                <a:path w="1559560" h="1245235">
                  <a:moveTo>
                    <a:pt x="0" y="414908"/>
                  </a:moveTo>
                  <a:lnTo>
                    <a:pt x="1559051" y="414908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0188" y="802563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0188" y="894765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793" y="1005143"/>
            <a:ext cx="226695" cy="21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AM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signal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640" y="805232"/>
            <a:ext cx="230504" cy="212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0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Super  diode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5066" y="1068007"/>
            <a:ext cx="17081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filter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5121" y="1909697"/>
            <a:ext cx="2724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60" dirty="0">
                <a:latin typeface="Microsoft Sans Serif"/>
                <a:cs typeface="Microsoft Sans Serif"/>
              </a:rPr>
              <a:t>−0.15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666" y="128314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986" y="66916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Microsoft Sans Serif"/>
                <a:cs typeface="Microsoft Sans Serif"/>
              </a:rPr>
              <a:t>0.15</a:t>
            </a:r>
            <a:endParaRPr sz="65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13565" y="728486"/>
            <a:ext cx="1565910" cy="1248410"/>
            <a:chOff x="2213565" y="728486"/>
            <a:chExt cx="1565910" cy="1248410"/>
          </a:xfrm>
        </p:grpSpPr>
        <p:sp>
          <p:nvSpPr>
            <p:cNvPr id="23" name="object 23"/>
            <p:cNvSpPr/>
            <p:nvPr/>
          </p:nvSpPr>
          <p:spPr>
            <a:xfrm>
              <a:off x="2216708" y="1974785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6708" y="937514"/>
              <a:ext cx="1559560" cy="1037590"/>
            </a:xfrm>
            <a:custGeom>
              <a:avLst/>
              <a:gdLst/>
              <a:ahLst/>
              <a:cxnLst/>
              <a:rect l="l" t="t" r="r" b="b"/>
              <a:pathLst>
                <a:path w="1559560" h="1037589">
                  <a:moveTo>
                    <a:pt x="0" y="1037271"/>
                  </a:moveTo>
                  <a:lnTo>
                    <a:pt x="31432" y="1037271"/>
                  </a:lnTo>
                </a:path>
                <a:path w="1559560" h="1037589">
                  <a:moveTo>
                    <a:pt x="1559051" y="1037271"/>
                  </a:moveTo>
                  <a:lnTo>
                    <a:pt x="1527619" y="1037271"/>
                  </a:lnTo>
                </a:path>
                <a:path w="1559560" h="1037589">
                  <a:moveTo>
                    <a:pt x="0" y="829816"/>
                  </a:moveTo>
                  <a:lnTo>
                    <a:pt x="31432" y="829816"/>
                  </a:lnTo>
                </a:path>
                <a:path w="1559560" h="1037589">
                  <a:moveTo>
                    <a:pt x="1559051" y="829816"/>
                  </a:moveTo>
                  <a:lnTo>
                    <a:pt x="1527619" y="829816"/>
                  </a:lnTo>
                </a:path>
                <a:path w="1559560" h="1037589">
                  <a:moveTo>
                    <a:pt x="0" y="622362"/>
                  </a:moveTo>
                  <a:lnTo>
                    <a:pt x="31432" y="622362"/>
                  </a:lnTo>
                </a:path>
                <a:path w="1559560" h="1037589">
                  <a:moveTo>
                    <a:pt x="1559051" y="622362"/>
                  </a:moveTo>
                  <a:lnTo>
                    <a:pt x="1527619" y="622362"/>
                  </a:lnTo>
                </a:path>
                <a:path w="1559560" h="1037589">
                  <a:moveTo>
                    <a:pt x="0" y="414908"/>
                  </a:moveTo>
                  <a:lnTo>
                    <a:pt x="31432" y="414908"/>
                  </a:lnTo>
                </a:path>
                <a:path w="1559560" h="1037589">
                  <a:moveTo>
                    <a:pt x="1559051" y="414908"/>
                  </a:moveTo>
                  <a:lnTo>
                    <a:pt x="1527619" y="414908"/>
                  </a:lnTo>
                </a:path>
                <a:path w="1559560" h="1037589">
                  <a:moveTo>
                    <a:pt x="0" y="207454"/>
                  </a:moveTo>
                  <a:lnTo>
                    <a:pt x="31432" y="207454"/>
                  </a:lnTo>
                </a:path>
                <a:path w="1559560" h="1037589">
                  <a:moveTo>
                    <a:pt x="1559051" y="207454"/>
                  </a:moveTo>
                  <a:lnTo>
                    <a:pt x="1527619" y="207454"/>
                  </a:lnTo>
                </a:path>
                <a:path w="1559560" h="1037589">
                  <a:moveTo>
                    <a:pt x="0" y="0"/>
                  </a:moveTo>
                  <a:lnTo>
                    <a:pt x="31432" y="0"/>
                  </a:lnTo>
                </a:path>
                <a:path w="1559560" h="1037589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31432" y="0"/>
                  </a:lnTo>
                </a:path>
                <a:path w="1559560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6708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6708" y="730059"/>
              <a:ext cx="1481455" cy="1245235"/>
            </a:xfrm>
            <a:custGeom>
              <a:avLst/>
              <a:gdLst/>
              <a:ahLst/>
              <a:cxnLst/>
              <a:rect l="l" t="t" r="r" b="b"/>
              <a:pathLst>
                <a:path w="1481454" h="1245235">
                  <a:moveTo>
                    <a:pt x="0" y="1244725"/>
                  </a:moveTo>
                  <a:lnTo>
                    <a:pt x="0" y="1213293"/>
                  </a:lnTo>
                </a:path>
                <a:path w="1481454" h="1245235">
                  <a:moveTo>
                    <a:pt x="0" y="0"/>
                  </a:moveTo>
                  <a:lnTo>
                    <a:pt x="0" y="31432"/>
                  </a:lnTo>
                </a:path>
                <a:path w="1481454" h="1245235">
                  <a:moveTo>
                    <a:pt x="77952" y="1244725"/>
                  </a:moveTo>
                  <a:lnTo>
                    <a:pt x="77952" y="1229219"/>
                  </a:lnTo>
                </a:path>
                <a:path w="1481454" h="1245235">
                  <a:moveTo>
                    <a:pt x="77952" y="0"/>
                  </a:moveTo>
                  <a:lnTo>
                    <a:pt x="77952" y="15506"/>
                  </a:lnTo>
                </a:path>
                <a:path w="1481454" h="1245235">
                  <a:moveTo>
                    <a:pt x="155905" y="1244725"/>
                  </a:moveTo>
                  <a:lnTo>
                    <a:pt x="155905" y="1229219"/>
                  </a:lnTo>
                </a:path>
                <a:path w="1481454" h="1245235">
                  <a:moveTo>
                    <a:pt x="155905" y="0"/>
                  </a:moveTo>
                  <a:lnTo>
                    <a:pt x="155905" y="15506"/>
                  </a:lnTo>
                </a:path>
                <a:path w="1481454" h="1245235">
                  <a:moveTo>
                    <a:pt x="233857" y="1244725"/>
                  </a:moveTo>
                  <a:lnTo>
                    <a:pt x="233857" y="1229219"/>
                  </a:lnTo>
                </a:path>
                <a:path w="1481454" h="1245235">
                  <a:moveTo>
                    <a:pt x="233857" y="0"/>
                  </a:moveTo>
                  <a:lnTo>
                    <a:pt x="233857" y="15506"/>
                  </a:lnTo>
                </a:path>
                <a:path w="1481454" h="1245235">
                  <a:moveTo>
                    <a:pt x="311810" y="1244725"/>
                  </a:moveTo>
                  <a:lnTo>
                    <a:pt x="311810" y="1229219"/>
                  </a:lnTo>
                </a:path>
                <a:path w="1481454" h="1245235">
                  <a:moveTo>
                    <a:pt x="311810" y="0"/>
                  </a:moveTo>
                  <a:lnTo>
                    <a:pt x="311810" y="15506"/>
                  </a:lnTo>
                </a:path>
                <a:path w="1481454" h="1245235">
                  <a:moveTo>
                    <a:pt x="389762" y="1244725"/>
                  </a:moveTo>
                  <a:lnTo>
                    <a:pt x="389762" y="1213293"/>
                  </a:lnTo>
                </a:path>
                <a:path w="1481454" h="1245235">
                  <a:moveTo>
                    <a:pt x="389762" y="0"/>
                  </a:moveTo>
                  <a:lnTo>
                    <a:pt x="389762" y="31432"/>
                  </a:lnTo>
                </a:path>
                <a:path w="1481454" h="1245235">
                  <a:moveTo>
                    <a:pt x="467715" y="1244725"/>
                  </a:moveTo>
                  <a:lnTo>
                    <a:pt x="467715" y="1229219"/>
                  </a:lnTo>
                </a:path>
                <a:path w="1481454" h="1245235">
                  <a:moveTo>
                    <a:pt x="467715" y="0"/>
                  </a:moveTo>
                  <a:lnTo>
                    <a:pt x="467715" y="15506"/>
                  </a:lnTo>
                </a:path>
                <a:path w="1481454" h="1245235">
                  <a:moveTo>
                    <a:pt x="545668" y="1244725"/>
                  </a:moveTo>
                  <a:lnTo>
                    <a:pt x="545668" y="1229219"/>
                  </a:lnTo>
                </a:path>
                <a:path w="1481454" h="1245235">
                  <a:moveTo>
                    <a:pt x="545668" y="0"/>
                  </a:moveTo>
                  <a:lnTo>
                    <a:pt x="545668" y="15506"/>
                  </a:lnTo>
                </a:path>
                <a:path w="1481454" h="1245235">
                  <a:moveTo>
                    <a:pt x="623620" y="1244725"/>
                  </a:moveTo>
                  <a:lnTo>
                    <a:pt x="623620" y="1229219"/>
                  </a:lnTo>
                </a:path>
                <a:path w="1481454" h="1245235">
                  <a:moveTo>
                    <a:pt x="623620" y="0"/>
                  </a:moveTo>
                  <a:lnTo>
                    <a:pt x="623620" y="15506"/>
                  </a:lnTo>
                </a:path>
                <a:path w="1481454" h="1245235">
                  <a:moveTo>
                    <a:pt x="701573" y="1244725"/>
                  </a:moveTo>
                  <a:lnTo>
                    <a:pt x="701573" y="1229219"/>
                  </a:lnTo>
                </a:path>
                <a:path w="1481454" h="1245235">
                  <a:moveTo>
                    <a:pt x="701573" y="0"/>
                  </a:moveTo>
                  <a:lnTo>
                    <a:pt x="701573" y="15506"/>
                  </a:lnTo>
                </a:path>
                <a:path w="1481454" h="1245235">
                  <a:moveTo>
                    <a:pt x="779525" y="1244725"/>
                  </a:moveTo>
                  <a:lnTo>
                    <a:pt x="779525" y="1213293"/>
                  </a:lnTo>
                </a:path>
                <a:path w="1481454" h="1245235">
                  <a:moveTo>
                    <a:pt x="779525" y="0"/>
                  </a:moveTo>
                  <a:lnTo>
                    <a:pt x="779525" y="31432"/>
                  </a:lnTo>
                </a:path>
                <a:path w="1481454" h="1245235">
                  <a:moveTo>
                    <a:pt x="857478" y="1244725"/>
                  </a:moveTo>
                  <a:lnTo>
                    <a:pt x="857478" y="1229219"/>
                  </a:lnTo>
                </a:path>
                <a:path w="1481454" h="1245235">
                  <a:moveTo>
                    <a:pt x="857478" y="0"/>
                  </a:moveTo>
                  <a:lnTo>
                    <a:pt x="857478" y="15506"/>
                  </a:lnTo>
                </a:path>
                <a:path w="1481454" h="1245235">
                  <a:moveTo>
                    <a:pt x="935431" y="1244725"/>
                  </a:moveTo>
                  <a:lnTo>
                    <a:pt x="935431" y="1229219"/>
                  </a:lnTo>
                </a:path>
                <a:path w="1481454" h="1245235">
                  <a:moveTo>
                    <a:pt x="935431" y="0"/>
                  </a:moveTo>
                  <a:lnTo>
                    <a:pt x="935431" y="15506"/>
                  </a:lnTo>
                </a:path>
                <a:path w="1481454" h="1245235">
                  <a:moveTo>
                    <a:pt x="1013383" y="1244725"/>
                  </a:moveTo>
                  <a:lnTo>
                    <a:pt x="1013383" y="1229219"/>
                  </a:lnTo>
                </a:path>
                <a:path w="1481454" h="1245235">
                  <a:moveTo>
                    <a:pt x="1013383" y="0"/>
                  </a:moveTo>
                  <a:lnTo>
                    <a:pt x="1013383" y="15506"/>
                  </a:lnTo>
                </a:path>
                <a:path w="1481454" h="1245235">
                  <a:moveTo>
                    <a:pt x="1091336" y="1244725"/>
                  </a:moveTo>
                  <a:lnTo>
                    <a:pt x="1091336" y="1229219"/>
                  </a:lnTo>
                </a:path>
                <a:path w="1481454" h="1245235">
                  <a:moveTo>
                    <a:pt x="1091336" y="0"/>
                  </a:moveTo>
                  <a:lnTo>
                    <a:pt x="1091336" y="15506"/>
                  </a:lnTo>
                </a:path>
                <a:path w="1481454" h="1245235">
                  <a:moveTo>
                    <a:pt x="1169288" y="1244725"/>
                  </a:moveTo>
                  <a:lnTo>
                    <a:pt x="1169288" y="1213293"/>
                  </a:lnTo>
                </a:path>
                <a:path w="1481454" h="1245235">
                  <a:moveTo>
                    <a:pt x="1169288" y="0"/>
                  </a:moveTo>
                  <a:lnTo>
                    <a:pt x="1169288" y="31432"/>
                  </a:lnTo>
                </a:path>
                <a:path w="1481454" h="1245235">
                  <a:moveTo>
                    <a:pt x="1247241" y="1244725"/>
                  </a:moveTo>
                  <a:lnTo>
                    <a:pt x="1247241" y="1229219"/>
                  </a:lnTo>
                </a:path>
                <a:path w="1481454" h="1245235">
                  <a:moveTo>
                    <a:pt x="1247241" y="0"/>
                  </a:moveTo>
                  <a:lnTo>
                    <a:pt x="1247241" y="15506"/>
                  </a:lnTo>
                </a:path>
                <a:path w="1481454" h="1245235">
                  <a:moveTo>
                    <a:pt x="1325194" y="1244725"/>
                  </a:moveTo>
                  <a:lnTo>
                    <a:pt x="1325194" y="1229219"/>
                  </a:lnTo>
                </a:path>
                <a:path w="1481454" h="1245235">
                  <a:moveTo>
                    <a:pt x="1325194" y="0"/>
                  </a:moveTo>
                  <a:lnTo>
                    <a:pt x="1325194" y="15506"/>
                  </a:lnTo>
                </a:path>
                <a:path w="1481454" h="1245235">
                  <a:moveTo>
                    <a:pt x="1403146" y="1244725"/>
                  </a:moveTo>
                  <a:lnTo>
                    <a:pt x="1403146" y="1229219"/>
                  </a:lnTo>
                </a:path>
                <a:path w="1481454" h="1245235">
                  <a:moveTo>
                    <a:pt x="1403146" y="0"/>
                  </a:moveTo>
                  <a:lnTo>
                    <a:pt x="1403146" y="15506"/>
                  </a:lnTo>
                </a:path>
                <a:path w="1481454" h="1245235">
                  <a:moveTo>
                    <a:pt x="1481099" y="1244725"/>
                  </a:moveTo>
                  <a:lnTo>
                    <a:pt x="1481099" y="1229219"/>
                  </a:lnTo>
                </a:path>
                <a:path w="1481454" h="1245235">
                  <a:moveTo>
                    <a:pt x="1481099" y="0"/>
                  </a:moveTo>
                  <a:lnTo>
                    <a:pt x="1481099" y="15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5760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6708" y="730058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1559051" y="1244726"/>
                  </a:moveTo>
                  <a:lnTo>
                    <a:pt x="1559051" y="1213294"/>
                  </a:lnTo>
                </a:path>
                <a:path w="1559560" h="1245235">
                  <a:moveTo>
                    <a:pt x="1559051" y="1"/>
                  </a:moveTo>
                  <a:lnTo>
                    <a:pt x="1559051" y="31433"/>
                  </a:lnTo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6708" y="855789"/>
              <a:ext cx="1559560" cy="993775"/>
            </a:xfrm>
            <a:custGeom>
              <a:avLst/>
              <a:gdLst/>
              <a:ahLst/>
              <a:cxnLst/>
              <a:rect l="l" t="t" r="r" b="b"/>
              <a:pathLst>
                <a:path w="1559560" h="993775">
                  <a:moveTo>
                    <a:pt x="0" y="496633"/>
                  </a:moveTo>
                  <a:lnTo>
                    <a:pt x="838" y="444665"/>
                  </a:lnTo>
                  <a:lnTo>
                    <a:pt x="1676" y="393115"/>
                  </a:lnTo>
                  <a:lnTo>
                    <a:pt x="2514" y="343242"/>
                  </a:lnTo>
                  <a:lnTo>
                    <a:pt x="2933" y="295884"/>
                  </a:lnTo>
                  <a:lnTo>
                    <a:pt x="3771" y="251040"/>
                  </a:lnTo>
                  <a:lnTo>
                    <a:pt x="4610" y="210388"/>
                  </a:lnTo>
                  <a:lnTo>
                    <a:pt x="6286" y="142913"/>
                  </a:lnTo>
                  <a:lnTo>
                    <a:pt x="7962" y="97231"/>
                  </a:lnTo>
                  <a:lnTo>
                    <a:pt x="8381" y="83400"/>
                  </a:lnTo>
                  <a:lnTo>
                    <a:pt x="9220" y="76276"/>
                  </a:lnTo>
                  <a:lnTo>
                    <a:pt x="10058" y="75857"/>
                  </a:lnTo>
                  <a:lnTo>
                    <a:pt x="10896" y="81724"/>
                  </a:lnTo>
                  <a:lnTo>
                    <a:pt x="11734" y="94716"/>
                  </a:lnTo>
                  <a:lnTo>
                    <a:pt x="12572" y="113576"/>
                  </a:lnTo>
                  <a:lnTo>
                    <a:pt x="13411" y="138722"/>
                  </a:lnTo>
                  <a:lnTo>
                    <a:pt x="13830" y="169735"/>
                  </a:lnTo>
                  <a:lnTo>
                    <a:pt x="14668" y="205778"/>
                  </a:lnTo>
                  <a:lnTo>
                    <a:pt x="15506" y="246849"/>
                  </a:lnTo>
                  <a:lnTo>
                    <a:pt x="16344" y="291693"/>
                  </a:lnTo>
                  <a:lnTo>
                    <a:pt x="17183" y="339890"/>
                  </a:lnTo>
                  <a:lnTo>
                    <a:pt x="18021" y="390601"/>
                  </a:lnTo>
                  <a:lnTo>
                    <a:pt x="18859" y="442988"/>
                  </a:lnTo>
                  <a:lnTo>
                    <a:pt x="19697" y="496633"/>
                  </a:lnTo>
                  <a:lnTo>
                    <a:pt x="20116" y="550278"/>
                  </a:lnTo>
                  <a:lnTo>
                    <a:pt x="20954" y="603503"/>
                  </a:lnTo>
                  <a:lnTo>
                    <a:pt x="21793" y="654635"/>
                  </a:lnTo>
                  <a:lnTo>
                    <a:pt x="22631" y="703669"/>
                  </a:lnTo>
                  <a:lnTo>
                    <a:pt x="23469" y="749770"/>
                  </a:lnTo>
                  <a:lnTo>
                    <a:pt x="24307" y="791680"/>
                  </a:lnTo>
                  <a:lnTo>
                    <a:pt x="25145" y="828979"/>
                  </a:lnTo>
                  <a:lnTo>
                    <a:pt x="25565" y="861249"/>
                  </a:lnTo>
                  <a:lnTo>
                    <a:pt x="27241" y="908608"/>
                  </a:lnTo>
                  <a:lnTo>
                    <a:pt x="29756" y="930400"/>
                  </a:lnTo>
                  <a:lnTo>
                    <a:pt x="30594" y="924114"/>
                  </a:lnTo>
                  <a:lnTo>
                    <a:pt x="31013" y="910703"/>
                  </a:lnTo>
                  <a:lnTo>
                    <a:pt x="31851" y="891006"/>
                  </a:lnTo>
                  <a:lnTo>
                    <a:pt x="33527" y="833590"/>
                  </a:lnTo>
                  <a:lnTo>
                    <a:pt x="35204" y="753961"/>
                  </a:lnTo>
                  <a:lnTo>
                    <a:pt x="36042" y="707860"/>
                  </a:lnTo>
                  <a:lnTo>
                    <a:pt x="36461" y="658406"/>
                  </a:lnTo>
                  <a:lnTo>
                    <a:pt x="37299" y="606018"/>
                  </a:lnTo>
                  <a:lnTo>
                    <a:pt x="38138" y="551954"/>
                  </a:lnTo>
                  <a:lnTo>
                    <a:pt x="38976" y="496633"/>
                  </a:lnTo>
                  <a:lnTo>
                    <a:pt x="39814" y="441312"/>
                  </a:lnTo>
                  <a:lnTo>
                    <a:pt x="40652" y="386829"/>
                  </a:lnTo>
                  <a:lnTo>
                    <a:pt x="41490" y="334022"/>
                  </a:lnTo>
                  <a:lnTo>
                    <a:pt x="41909" y="283311"/>
                  </a:lnTo>
                  <a:lnTo>
                    <a:pt x="42748" y="236372"/>
                  </a:lnTo>
                  <a:lnTo>
                    <a:pt x="43586" y="193205"/>
                  </a:lnTo>
                  <a:lnTo>
                    <a:pt x="44424" y="154647"/>
                  </a:lnTo>
                  <a:lnTo>
                    <a:pt x="46100" y="93878"/>
                  </a:lnTo>
                  <a:lnTo>
                    <a:pt x="46939" y="72923"/>
                  </a:lnTo>
                  <a:lnTo>
                    <a:pt x="47358" y="58673"/>
                  </a:lnTo>
                  <a:lnTo>
                    <a:pt x="48196" y="51130"/>
                  </a:lnTo>
                  <a:lnTo>
                    <a:pt x="49034" y="50711"/>
                  </a:lnTo>
                  <a:lnTo>
                    <a:pt x="49872" y="56997"/>
                  </a:lnTo>
                  <a:lnTo>
                    <a:pt x="50711" y="70827"/>
                  </a:lnTo>
                  <a:lnTo>
                    <a:pt x="51549" y="90944"/>
                  </a:lnTo>
                  <a:lnTo>
                    <a:pt x="52387" y="117767"/>
                  </a:lnTo>
                  <a:lnTo>
                    <a:pt x="52806" y="150456"/>
                  </a:lnTo>
                  <a:lnTo>
                    <a:pt x="53644" y="188594"/>
                  </a:lnTo>
                  <a:lnTo>
                    <a:pt x="54482" y="232181"/>
                  </a:lnTo>
                  <a:lnTo>
                    <a:pt x="55321" y="279539"/>
                  </a:lnTo>
                  <a:lnTo>
                    <a:pt x="56159" y="330669"/>
                  </a:lnTo>
                  <a:lnTo>
                    <a:pt x="56997" y="384314"/>
                  </a:lnTo>
                  <a:lnTo>
                    <a:pt x="57835" y="440054"/>
                  </a:lnTo>
                  <a:lnTo>
                    <a:pt x="58254" y="496633"/>
                  </a:lnTo>
                  <a:lnTo>
                    <a:pt x="59093" y="553211"/>
                  </a:lnTo>
                  <a:lnTo>
                    <a:pt x="59931" y="609371"/>
                  </a:lnTo>
                  <a:lnTo>
                    <a:pt x="60769" y="663855"/>
                  </a:lnTo>
                  <a:lnTo>
                    <a:pt x="61607" y="715405"/>
                  </a:lnTo>
                  <a:lnTo>
                    <a:pt x="62445" y="764018"/>
                  </a:lnTo>
                  <a:lnTo>
                    <a:pt x="63284" y="808444"/>
                  </a:lnTo>
                  <a:lnTo>
                    <a:pt x="64122" y="847838"/>
                  </a:lnTo>
                  <a:lnTo>
                    <a:pt x="64541" y="881787"/>
                  </a:lnTo>
                  <a:lnTo>
                    <a:pt x="66217" y="931241"/>
                  </a:lnTo>
                  <a:lnTo>
                    <a:pt x="68732" y="954292"/>
                  </a:lnTo>
                  <a:lnTo>
                    <a:pt x="69570" y="947585"/>
                  </a:lnTo>
                  <a:lnTo>
                    <a:pt x="69989" y="933337"/>
                  </a:lnTo>
                  <a:lnTo>
                    <a:pt x="70827" y="912799"/>
                  </a:lnTo>
                  <a:lnTo>
                    <a:pt x="72504" y="851612"/>
                  </a:lnTo>
                  <a:lnTo>
                    <a:pt x="73342" y="812215"/>
                  </a:lnTo>
                  <a:lnTo>
                    <a:pt x="74180" y="767792"/>
                  </a:lnTo>
                  <a:lnTo>
                    <a:pt x="75018" y="719175"/>
                  </a:lnTo>
                  <a:lnTo>
                    <a:pt x="75437" y="666788"/>
                  </a:lnTo>
                  <a:lnTo>
                    <a:pt x="76276" y="611885"/>
                  </a:lnTo>
                  <a:lnTo>
                    <a:pt x="77114" y="554888"/>
                  </a:lnTo>
                  <a:lnTo>
                    <a:pt x="77952" y="496633"/>
                  </a:lnTo>
                  <a:lnTo>
                    <a:pt x="78790" y="438378"/>
                  </a:lnTo>
                  <a:lnTo>
                    <a:pt x="79628" y="380961"/>
                  </a:lnTo>
                  <a:lnTo>
                    <a:pt x="80467" y="325640"/>
                  </a:lnTo>
                  <a:lnTo>
                    <a:pt x="80886" y="272414"/>
                  </a:lnTo>
                  <a:lnTo>
                    <a:pt x="81724" y="222961"/>
                  </a:lnTo>
                  <a:lnTo>
                    <a:pt x="82562" y="177698"/>
                  </a:lnTo>
                  <a:lnTo>
                    <a:pt x="83400" y="137045"/>
                  </a:lnTo>
                  <a:lnTo>
                    <a:pt x="85077" y="73761"/>
                  </a:lnTo>
                  <a:lnTo>
                    <a:pt x="85915" y="51549"/>
                  </a:lnTo>
                  <a:lnTo>
                    <a:pt x="86334" y="36880"/>
                  </a:lnTo>
                  <a:lnTo>
                    <a:pt x="87172" y="28917"/>
                  </a:lnTo>
                  <a:lnTo>
                    <a:pt x="88010" y="28498"/>
                  </a:lnTo>
                  <a:lnTo>
                    <a:pt x="88849" y="35623"/>
                  </a:lnTo>
                  <a:lnTo>
                    <a:pt x="89687" y="49872"/>
                  </a:lnTo>
                  <a:lnTo>
                    <a:pt x="90525" y="71246"/>
                  </a:lnTo>
                  <a:lnTo>
                    <a:pt x="91363" y="99326"/>
                  </a:lnTo>
                  <a:lnTo>
                    <a:pt x="91782" y="133692"/>
                  </a:lnTo>
                  <a:lnTo>
                    <a:pt x="92621" y="173926"/>
                  </a:lnTo>
                  <a:lnTo>
                    <a:pt x="93459" y="219189"/>
                  </a:lnTo>
                  <a:lnTo>
                    <a:pt x="94297" y="269062"/>
                  </a:lnTo>
                  <a:lnTo>
                    <a:pt x="95135" y="322706"/>
                  </a:lnTo>
                  <a:lnTo>
                    <a:pt x="95973" y="378866"/>
                  </a:lnTo>
                  <a:lnTo>
                    <a:pt x="96812" y="437121"/>
                  </a:lnTo>
                  <a:lnTo>
                    <a:pt x="97650" y="496633"/>
                  </a:lnTo>
                  <a:lnTo>
                    <a:pt x="98069" y="556145"/>
                  </a:lnTo>
                  <a:lnTo>
                    <a:pt x="98907" y="614400"/>
                  </a:lnTo>
                  <a:lnTo>
                    <a:pt x="99745" y="671399"/>
                  </a:lnTo>
                  <a:lnTo>
                    <a:pt x="100583" y="725462"/>
                  </a:lnTo>
                  <a:lnTo>
                    <a:pt x="101422" y="776174"/>
                  </a:lnTo>
                  <a:lnTo>
                    <a:pt x="102260" y="822275"/>
                  </a:lnTo>
                  <a:lnTo>
                    <a:pt x="103098" y="863344"/>
                  </a:lnTo>
                  <a:lnTo>
                    <a:pt x="103517" y="898968"/>
                  </a:lnTo>
                  <a:lnTo>
                    <a:pt x="105194" y="950518"/>
                  </a:lnTo>
                  <a:lnTo>
                    <a:pt x="107708" y="973989"/>
                  </a:lnTo>
                  <a:lnTo>
                    <a:pt x="108546" y="966865"/>
                  </a:lnTo>
                  <a:lnTo>
                    <a:pt x="108965" y="952196"/>
                  </a:lnTo>
                  <a:lnTo>
                    <a:pt x="109804" y="930400"/>
                  </a:lnTo>
                  <a:lnTo>
                    <a:pt x="111480" y="866281"/>
                  </a:lnTo>
                  <a:lnTo>
                    <a:pt x="112318" y="825208"/>
                  </a:lnTo>
                  <a:lnTo>
                    <a:pt x="113156" y="779107"/>
                  </a:lnTo>
                  <a:lnTo>
                    <a:pt x="113995" y="728395"/>
                  </a:lnTo>
                  <a:lnTo>
                    <a:pt x="114414" y="673912"/>
                  </a:lnTo>
                  <a:lnTo>
                    <a:pt x="115252" y="616496"/>
                  </a:lnTo>
                  <a:lnTo>
                    <a:pt x="116090" y="556983"/>
                  </a:lnTo>
                  <a:lnTo>
                    <a:pt x="116928" y="496633"/>
                  </a:lnTo>
                  <a:lnTo>
                    <a:pt x="117767" y="436283"/>
                  </a:lnTo>
                  <a:lnTo>
                    <a:pt x="118605" y="376770"/>
                  </a:lnTo>
                  <a:lnTo>
                    <a:pt x="119443" y="318935"/>
                  </a:lnTo>
                  <a:lnTo>
                    <a:pt x="119862" y="264032"/>
                  </a:lnTo>
                  <a:lnTo>
                    <a:pt x="120700" y="212483"/>
                  </a:lnTo>
                  <a:lnTo>
                    <a:pt x="121538" y="165544"/>
                  </a:lnTo>
                  <a:lnTo>
                    <a:pt x="122377" y="123634"/>
                  </a:lnTo>
                  <a:lnTo>
                    <a:pt x="124053" y="58254"/>
                  </a:lnTo>
                  <a:lnTo>
                    <a:pt x="124891" y="35204"/>
                  </a:lnTo>
                  <a:lnTo>
                    <a:pt x="125310" y="20116"/>
                  </a:lnTo>
                  <a:lnTo>
                    <a:pt x="126149" y="12153"/>
                  </a:lnTo>
                  <a:lnTo>
                    <a:pt x="126987" y="11734"/>
                  </a:lnTo>
                  <a:lnTo>
                    <a:pt x="127825" y="19278"/>
                  </a:lnTo>
                  <a:lnTo>
                    <a:pt x="128663" y="33947"/>
                  </a:lnTo>
                  <a:lnTo>
                    <a:pt x="129501" y="56159"/>
                  </a:lnTo>
                  <a:lnTo>
                    <a:pt x="130340" y="85496"/>
                  </a:lnTo>
                  <a:lnTo>
                    <a:pt x="130759" y="121119"/>
                  </a:lnTo>
                  <a:lnTo>
                    <a:pt x="131597" y="163029"/>
                  </a:lnTo>
                  <a:lnTo>
                    <a:pt x="132435" y="209969"/>
                  </a:lnTo>
                  <a:lnTo>
                    <a:pt x="133273" y="261518"/>
                  </a:lnTo>
                  <a:lnTo>
                    <a:pt x="134111" y="316839"/>
                  </a:lnTo>
                  <a:lnTo>
                    <a:pt x="134950" y="375094"/>
                  </a:lnTo>
                  <a:lnTo>
                    <a:pt x="135788" y="435444"/>
                  </a:lnTo>
                  <a:lnTo>
                    <a:pt x="136207" y="496633"/>
                  </a:lnTo>
                  <a:lnTo>
                    <a:pt x="137045" y="557822"/>
                  </a:lnTo>
                  <a:lnTo>
                    <a:pt x="137883" y="618172"/>
                  </a:lnTo>
                  <a:lnTo>
                    <a:pt x="138722" y="676845"/>
                  </a:lnTo>
                  <a:lnTo>
                    <a:pt x="139560" y="732586"/>
                  </a:lnTo>
                  <a:lnTo>
                    <a:pt x="140398" y="784556"/>
                  </a:lnTo>
                  <a:lnTo>
                    <a:pt x="141236" y="832332"/>
                  </a:lnTo>
                  <a:lnTo>
                    <a:pt x="142074" y="874663"/>
                  </a:lnTo>
                  <a:lnTo>
                    <a:pt x="142493" y="910703"/>
                  </a:lnTo>
                  <a:lnTo>
                    <a:pt x="144170" y="963511"/>
                  </a:lnTo>
                  <a:lnTo>
                    <a:pt x="146684" y="987399"/>
                  </a:lnTo>
                  <a:lnTo>
                    <a:pt x="147523" y="979855"/>
                  </a:lnTo>
                  <a:lnTo>
                    <a:pt x="147942" y="964769"/>
                  </a:lnTo>
                  <a:lnTo>
                    <a:pt x="148780" y="942136"/>
                  </a:lnTo>
                  <a:lnTo>
                    <a:pt x="150456" y="876338"/>
                  </a:lnTo>
                  <a:lnTo>
                    <a:pt x="151295" y="834007"/>
                  </a:lnTo>
                  <a:lnTo>
                    <a:pt x="152133" y="786231"/>
                  </a:lnTo>
                  <a:lnTo>
                    <a:pt x="152971" y="734264"/>
                  </a:lnTo>
                  <a:lnTo>
                    <a:pt x="153390" y="678103"/>
                  </a:lnTo>
                  <a:lnTo>
                    <a:pt x="154228" y="619429"/>
                  </a:lnTo>
                  <a:lnTo>
                    <a:pt x="155066" y="558660"/>
                  </a:lnTo>
                  <a:lnTo>
                    <a:pt x="155905" y="496633"/>
                  </a:lnTo>
                  <a:lnTo>
                    <a:pt x="156743" y="434606"/>
                  </a:lnTo>
                  <a:lnTo>
                    <a:pt x="157581" y="373837"/>
                  </a:lnTo>
                  <a:lnTo>
                    <a:pt x="158419" y="314744"/>
                  </a:lnTo>
                  <a:lnTo>
                    <a:pt x="158838" y="258584"/>
                  </a:lnTo>
                  <a:lnTo>
                    <a:pt x="159677" y="205778"/>
                  </a:lnTo>
                  <a:lnTo>
                    <a:pt x="160515" y="158000"/>
                  </a:lnTo>
                  <a:lnTo>
                    <a:pt x="161353" y="115252"/>
                  </a:lnTo>
                  <a:lnTo>
                    <a:pt x="163029" y="48615"/>
                  </a:lnTo>
                  <a:lnTo>
                    <a:pt x="163868" y="25565"/>
                  </a:lnTo>
                  <a:lnTo>
                    <a:pt x="164287" y="10058"/>
                  </a:lnTo>
                  <a:lnTo>
                    <a:pt x="165125" y="2095"/>
                  </a:lnTo>
                  <a:lnTo>
                    <a:pt x="165963" y="2095"/>
                  </a:lnTo>
                  <a:lnTo>
                    <a:pt x="168478" y="47777"/>
                  </a:lnTo>
                  <a:lnTo>
                    <a:pt x="169735" y="114414"/>
                  </a:lnTo>
                  <a:lnTo>
                    <a:pt x="170573" y="156743"/>
                  </a:lnTo>
                  <a:lnTo>
                    <a:pt x="171411" y="204939"/>
                  </a:lnTo>
                  <a:lnTo>
                    <a:pt x="172250" y="257327"/>
                  </a:lnTo>
                  <a:lnTo>
                    <a:pt x="173088" y="313905"/>
                  </a:lnTo>
                  <a:lnTo>
                    <a:pt x="173926" y="372998"/>
                  </a:lnTo>
                  <a:lnTo>
                    <a:pt x="174764" y="434187"/>
                  </a:lnTo>
                  <a:lnTo>
                    <a:pt x="175602" y="496633"/>
                  </a:lnTo>
                  <a:lnTo>
                    <a:pt x="176021" y="559079"/>
                  </a:lnTo>
                  <a:lnTo>
                    <a:pt x="176860" y="620267"/>
                  </a:lnTo>
                  <a:lnTo>
                    <a:pt x="177698" y="679781"/>
                  </a:lnTo>
                  <a:lnTo>
                    <a:pt x="178536" y="735939"/>
                  </a:lnTo>
                  <a:lnTo>
                    <a:pt x="179374" y="788747"/>
                  </a:lnTo>
                  <a:lnTo>
                    <a:pt x="180212" y="836944"/>
                  </a:lnTo>
                  <a:lnTo>
                    <a:pt x="181051" y="879691"/>
                  </a:lnTo>
                  <a:lnTo>
                    <a:pt x="181470" y="916573"/>
                  </a:lnTo>
                  <a:lnTo>
                    <a:pt x="182308" y="946747"/>
                  </a:lnTo>
                  <a:lnTo>
                    <a:pt x="183146" y="969798"/>
                  </a:lnTo>
                  <a:lnTo>
                    <a:pt x="183984" y="985304"/>
                  </a:lnTo>
                  <a:lnTo>
                    <a:pt x="184823" y="993265"/>
                  </a:lnTo>
                  <a:lnTo>
                    <a:pt x="185661" y="993265"/>
                  </a:lnTo>
                  <a:lnTo>
                    <a:pt x="186499" y="985304"/>
                  </a:lnTo>
                  <a:lnTo>
                    <a:pt x="186918" y="969798"/>
                  </a:lnTo>
                  <a:lnTo>
                    <a:pt x="187756" y="947164"/>
                  </a:lnTo>
                  <a:lnTo>
                    <a:pt x="189433" y="880108"/>
                  </a:lnTo>
                  <a:lnTo>
                    <a:pt x="190271" y="837361"/>
                  </a:lnTo>
                  <a:lnTo>
                    <a:pt x="191109" y="789164"/>
                  </a:lnTo>
                  <a:lnTo>
                    <a:pt x="191947" y="736360"/>
                  </a:lnTo>
                  <a:lnTo>
                    <a:pt x="192366" y="679781"/>
                  </a:lnTo>
                  <a:lnTo>
                    <a:pt x="193205" y="620267"/>
                  </a:lnTo>
                  <a:lnTo>
                    <a:pt x="194043" y="559079"/>
                  </a:lnTo>
                  <a:lnTo>
                    <a:pt x="194881" y="496633"/>
                  </a:lnTo>
                  <a:lnTo>
                    <a:pt x="195719" y="434187"/>
                  </a:lnTo>
                  <a:lnTo>
                    <a:pt x="196557" y="372998"/>
                  </a:lnTo>
                  <a:lnTo>
                    <a:pt x="197396" y="313486"/>
                  </a:lnTo>
                  <a:lnTo>
                    <a:pt x="197815" y="256908"/>
                  </a:lnTo>
                  <a:lnTo>
                    <a:pt x="198653" y="204101"/>
                  </a:lnTo>
                  <a:lnTo>
                    <a:pt x="199491" y="155905"/>
                  </a:lnTo>
                  <a:lnTo>
                    <a:pt x="200329" y="113156"/>
                  </a:lnTo>
                  <a:lnTo>
                    <a:pt x="202006" y="46100"/>
                  </a:lnTo>
                  <a:lnTo>
                    <a:pt x="202844" y="23469"/>
                  </a:lnTo>
                  <a:lnTo>
                    <a:pt x="203263" y="7962"/>
                  </a:lnTo>
                  <a:lnTo>
                    <a:pt x="204101" y="0"/>
                  </a:lnTo>
                  <a:lnTo>
                    <a:pt x="204939" y="0"/>
                  </a:lnTo>
                  <a:lnTo>
                    <a:pt x="207454" y="46520"/>
                  </a:lnTo>
                  <a:lnTo>
                    <a:pt x="208711" y="113576"/>
                  </a:lnTo>
                  <a:lnTo>
                    <a:pt x="209549" y="156324"/>
                  </a:lnTo>
                  <a:lnTo>
                    <a:pt x="210388" y="204520"/>
                  </a:lnTo>
                  <a:lnTo>
                    <a:pt x="211226" y="257327"/>
                  </a:lnTo>
                  <a:lnTo>
                    <a:pt x="212064" y="313486"/>
                  </a:lnTo>
                  <a:lnTo>
                    <a:pt x="212902" y="372998"/>
                  </a:lnTo>
                  <a:lnTo>
                    <a:pt x="213740" y="434187"/>
                  </a:lnTo>
                  <a:lnTo>
                    <a:pt x="214579" y="496633"/>
                  </a:lnTo>
                  <a:lnTo>
                    <a:pt x="214998" y="559079"/>
                  </a:lnTo>
                  <a:lnTo>
                    <a:pt x="215836" y="620267"/>
                  </a:lnTo>
                  <a:lnTo>
                    <a:pt x="216674" y="679361"/>
                  </a:lnTo>
                  <a:lnTo>
                    <a:pt x="217512" y="735939"/>
                  </a:lnTo>
                  <a:lnTo>
                    <a:pt x="218351" y="788327"/>
                  </a:lnTo>
                  <a:lnTo>
                    <a:pt x="219189" y="836523"/>
                  </a:lnTo>
                  <a:lnTo>
                    <a:pt x="220027" y="878854"/>
                  </a:lnTo>
                  <a:lnTo>
                    <a:pt x="220446" y="915315"/>
                  </a:lnTo>
                  <a:lnTo>
                    <a:pt x="221284" y="945489"/>
                  </a:lnTo>
                  <a:lnTo>
                    <a:pt x="222122" y="968119"/>
                  </a:lnTo>
                  <a:lnTo>
                    <a:pt x="222961" y="983629"/>
                  </a:lnTo>
                  <a:lnTo>
                    <a:pt x="223799" y="991170"/>
                  </a:lnTo>
                  <a:lnTo>
                    <a:pt x="224637" y="991170"/>
                  </a:lnTo>
                  <a:lnTo>
                    <a:pt x="225475" y="983208"/>
                  </a:lnTo>
                  <a:lnTo>
                    <a:pt x="225894" y="967702"/>
                  </a:lnTo>
                  <a:lnTo>
                    <a:pt x="226733" y="944652"/>
                  </a:lnTo>
                  <a:lnTo>
                    <a:pt x="228409" y="878013"/>
                  </a:lnTo>
                  <a:lnTo>
                    <a:pt x="229247" y="835265"/>
                  </a:lnTo>
                  <a:lnTo>
                    <a:pt x="230085" y="787489"/>
                  </a:lnTo>
                  <a:lnTo>
                    <a:pt x="230924" y="734681"/>
                  </a:lnTo>
                  <a:lnTo>
                    <a:pt x="231343" y="678523"/>
                  </a:lnTo>
                  <a:lnTo>
                    <a:pt x="232181" y="619429"/>
                  </a:lnTo>
                  <a:lnTo>
                    <a:pt x="233019" y="558660"/>
                  </a:lnTo>
                  <a:lnTo>
                    <a:pt x="233857" y="496633"/>
                  </a:lnTo>
                  <a:lnTo>
                    <a:pt x="234695" y="434606"/>
                  </a:lnTo>
                  <a:lnTo>
                    <a:pt x="235534" y="373837"/>
                  </a:lnTo>
                  <a:lnTo>
                    <a:pt x="236372" y="315163"/>
                  </a:lnTo>
                  <a:lnTo>
                    <a:pt x="236791" y="259003"/>
                  </a:lnTo>
                  <a:lnTo>
                    <a:pt x="237629" y="207035"/>
                  </a:lnTo>
                  <a:lnTo>
                    <a:pt x="238467" y="159257"/>
                  </a:lnTo>
                  <a:lnTo>
                    <a:pt x="239306" y="116928"/>
                  </a:lnTo>
                  <a:lnTo>
                    <a:pt x="240982" y="51130"/>
                  </a:lnTo>
                  <a:lnTo>
                    <a:pt x="241820" y="28498"/>
                  </a:lnTo>
                  <a:lnTo>
                    <a:pt x="242239" y="13411"/>
                  </a:lnTo>
                  <a:lnTo>
                    <a:pt x="243077" y="5867"/>
                  </a:lnTo>
                  <a:lnTo>
                    <a:pt x="243916" y="6286"/>
                  </a:lnTo>
                  <a:lnTo>
                    <a:pt x="244754" y="14249"/>
                  </a:lnTo>
                  <a:lnTo>
                    <a:pt x="245592" y="29756"/>
                  </a:lnTo>
                  <a:lnTo>
                    <a:pt x="246430" y="52387"/>
                  </a:lnTo>
                  <a:lnTo>
                    <a:pt x="247268" y="82562"/>
                  </a:lnTo>
                  <a:lnTo>
                    <a:pt x="247688" y="118605"/>
                  </a:lnTo>
                  <a:lnTo>
                    <a:pt x="248526" y="160934"/>
                  </a:lnTo>
                  <a:lnTo>
                    <a:pt x="249364" y="208711"/>
                  </a:lnTo>
                  <a:lnTo>
                    <a:pt x="250202" y="260680"/>
                  </a:lnTo>
                  <a:lnTo>
                    <a:pt x="251040" y="316420"/>
                  </a:lnTo>
                  <a:lnTo>
                    <a:pt x="251879" y="375094"/>
                  </a:lnTo>
                  <a:lnTo>
                    <a:pt x="252717" y="435444"/>
                  </a:lnTo>
                  <a:lnTo>
                    <a:pt x="253555" y="496633"/>
                  </a:lnTo>
                  <a:lnTo>
                    <a:pt x="253974" y="557822"/>
                  </a:lnTo>
                  <a:lnTo>
                    <a:pt x="254812" y="618172"/>
                  </a:lnTo>
                  <a:lnTo>
                    <a:pt x="255650" y="676428"/>
                  </a:lnTo>
                  <a:lnTo>
                    <a:pt x="256489" y="731748"/>
                  </a:lnTo>
                  <a:lnTo>
                    <a:pt x="257327" y="783298"/>
                  </a:lnTo>
                  <a:lnTo>
                    <a:pt x="258165" y="830237"/>
                  </a:lnTo>
                  <a:lnTo>
                    <a:pt x="259003" y="872147"/>
                  </a:lnTo>
                  <a:lnTo>
                    <a:pt x="259422" y="907770"/>
                  </a:lnTo>
                  <a:lnTo>
                    <a:pt x="260261" y="937107"/>
                  </a:lnTo>
                  <a:lnTo>
                    <a:pt x="261099" y="959320"/>
                  </a:lnTo>
                  <a:lnTo>
                    <a:pt x="261937" y="973989"/>
                  </a:lnTo>
                  <a:lnTo>
                    <a:pt x="262775" y="981533"/>
                  </a:lnTo>
                  <a:lnTo>
                    <a:pt x="263613" y="981113"/>
                  </a:lnTo>
                  <a:lnTo>
                    <a:pt x="264452" y="973151"/>
                  </a:lnTo>
                  <a:lnTo>
                    <a:pt x="264871" y="958062"/>
                  </a:lnTo>
                  <a:lnTo>
                    <a:pt x="265709" y="935012"/>
                  </a:lnTo>
                  <a:lnTo>
                    <a:pt x="267385" y="869631"/>
                  </a:lnTo>
                  <a:lnTo>
                    <a:pt x="268223" y="827721"/>
                  </a:lnTo>
                  <a:lnTo>
                    <a:pt x="269062" y="780782"/>
                  </a:lnTo>
                  <a:lnTo>
                    <a:pt x="269900" y="729232"/>
                  </a:lnTo>
                  <a:lnTo>
                    <a:pt x="270319" y="674332"/>
                  </a:lnTo>
                  <a:lnTo>
                    <a:pt x="271157" y="616496"/>
                  </a:lnTo>
                  <a:lnTo>
                    <a:pt x="271995" y="556983"/>
                  </a:lnTo>
                  <a:lnTo>
                    <a:pt x="272834" y="496633"/>
                  </a:lnTo>
                  <a:lnTo>
                    <a:pt x="273672" y="436283"/>
                  </a:lnTo>
                  <a:lnTo>
                    <a:pt x="274510" y="376770"/>
                  </a:lnTo>
                  <a:lnTo>
                    <a:pt x="275348" y="319354"/>
                  </a:lnTo>
                  <a:lnTo>
                    <a:pt x="275767" y="264871"/>
                  </a:lnTo>
                  <a:lnTo>
                    <a:pt x="276605" y="214160"/>
                  </a:lnTo>
                  <a:lnTo>
                    <a:pt x="277444" y="168059"/>
                  </a:lnTo>
                  <a:lnTo>
                    <a:pt x="278282" y="126987"/>
                  </a:lnTo>
                  <a:lnTo>
                    <a:pt x="279958" y="62864"/>
                  </a:lnTo>
                  <a:lnTo>
                    <a:pt x="280796" y="41071"/>
                  </a:lnTo>
                  <a:lnTo>
                    <a:pt x="281216" y="26403"/>
                  </a:lnTo>
                  <a:lnTo>
                    <a:pt x="282054" y="19278"/>
                  </a:lnTo>
                  <a:lnTo>
                    <a:pt x="282892" y="19697"/>
                  </a:lnTo>
                  <a:lnTo>
                    <a:pt x="283730" y="27660"/>
                  </a:lnTo>
                  <a:lnTo>
                    <a:pt x="284568" y="42748"/>
                  </a:lnTo>
                  <a:lnTo>
                    <a:pt x="285407" y="65379"/>
                  </a:lnTo>
                  <a:lnTo>
                    <a:pt x="286245" y="94297"/>
                  </a:lnTo>
                  <a:lnTo>
                    <a:pt x="286664" y="129920"/>
                  </a:lnTo>
                  <a:lnTo>
                    <a:pt x="287502" y="170992"/>
                  </a:lnTo>
                  <a:lnTo>
                    <a:pt x="288340" y="217093"/>
                  </a:lnTo>
                  <a:lnTo>
                    <a:pt x="289178" y="267804"/>
                  </a:lnTo>
                  <a:lnTo>
                    <a:pt x="290017" y="321868"/>
                  </a:lnTo>
                  <a:lnTo>
                    <a:pt x="290855" y="378866"/>
                  </a:lnTo>
                  <a:lnTo>
                    <a:pt x="291693" y="437121"/>
                  </a:lnTo>
                  <a:lnTo>
                    <a:pt x="292531" y="496633"/>
                  </a:lnTo>
                  <a:lnTo>
                    <a:pt x="292950" y="556145"/>
                  </a:lnTo>
                  <a:lnTo>
                    <a:pt x="293789" y="614400"/>
                  </a:lnTo>
                  <a:lnTo>
                    <a:pt x="294627" y="670558"/>
                  </a:lnTo>
                  <a:lnTo>
                    <a:pt x="295465" y="724204"/>
                  </a:lnTo>
                  <a:lnTo>
                    <a:pt x="296303" y="774079"/>
                  </a:lnTo>
                  <a:lnTo>
                    <a:pt x="297141" y="819339"/>
                  </a:lnTo>
                  <a:lnTo>
                    <a:pt x="297980" y="859574"/>
                  </a:lnTo>
                  <a:lnTo>
                    <a:pt x="298399" y="893939"/>
                  </a:lnTo>
                  <a:lnTo>
                    <a:pt x="299237" y="922018"/>
                  </a:lnTo>
                  <a:lnTo>
                    <a:pt x="300075" y="943394"/>
                  </a:lnTo>
                  <a:lnTo>
                    <a:pt x="300913" y="957642"/>
                  </a:lnTo>
                  <a:lnTo>
                    <a:pt x="301751" y="964769"/>
                  </a:lnTo>
                  <a:lnTo>
                    <a:pt x="302590" y="964349"/>
                  </a:lnTo>
                  <a:lnTo>
                    <a:pt x="303428" y="956387"/>
                  </a:lnTo>
                  <a:lnTo>
                    <a:pt x="303847" y="941719"/>
                  </a:lnTo>
                  <a:lnTo>
                    <a:pt x="304685" y="919506"/>
                  </a:lnTo>
                  <a:lnTo>
                    <a:pt x="306362" y="856220"/>
                  </a:lnTo>
                  <a:lnTo>
                    <a:pt x="307200" y="815568"/>
                  </a:lnTo>
                  <a:lnTo>
                    <a:pt x="308038" y="770305"/>
                  </a:lnTo>
                  <a:lnTo>
                    <a:pt x="308876" y="720850"/>
                  </a:lnTo>
                  <a:lnTo>
                    <a:pt x="309295" y="667625"/>
                  </a:lnTo>
                  <a:lnTo>
                    <a:pt x="310133" y="612305"/>
                  </a:lnTo>
                  <a:lnTo>
                    <a:pt x="310972" y="554888"/>
                  </a:lnTo>
                  <a:lnTo>
                    <a:pt x="311810" y="496633"/>
                  </a:lnTo>
                  <a:lnTo>
                    <a:pt x="312648" y="438378"/>
                  </a:lnTo>
                  <a:lnTo>
                    <a:pt x="313486" y="381380"/>
                  </a:lnTo>
                  <a:lnTo>
                    <a:pt x="314324" y="326478"/>
                  </a:lnTo>
                  <a:lnTo>
                    <a:pt x="314744" y="274091"/>
                  </a:lnTo>
                  <a:lnTo>
                    <a:pt x="315582" y="225475"/>
                  </a:lnTo>
                  <a:lnTo>
                    <a:pt x="316420" y="181051"/>
                  </a:lnTo>
                  <a:lnTo>
                    <a:pt x="317258" y="141655"/>
                  </a:lnTo>
                  <a:lnTo>
                    <a:pt x="318935" y="80467"/>
                  </a:lnTo>
                  <a:lnTo>
                    <a:pt x="319773" y="59931"/>
                  </a:lnTo>
                  <a:lnTo>
                    <a:pt x="320192" y="45681"/>
                  </a:lnTo>
                  <a:lnTo>
                    <a:pt x="321030" y="38976"/>
                  </a:lnTo>
                  <a:lnTo>
                    <a:pt x="321868" y="39395"/>
                  </a:lnTo>
                  <a:lnTo>
                    <a:pt x="322706" y="46939"/>
                  </a:lnTo>
                  <a:lnTo>
                    <a:pt x="323545" y="62026"/>
                  </a:lnTo>
                  <a:lnTo>
                    <a:pt x="324383" y="83400"/>
                  </a:lnTo>
                  <a:lnTo>
                    <a:pt x="325221" y="111480"/>
                  </a:lnTo>
                  <a:lnTo>
                    <a:pt x="325640" y="145427"/>
                  </a:lnTo>
                  <a:lnTo>
                    <a:pt x="326478" y="184823"/>
                  </a:lnTo>
                  <a:lnTo>
                    <a:pt x="327317" y="229247"/>
                  </a:lnTo>
                  <a:lnTo>
                    <a:pt x="328155" y="277863"/>
                  </a:lnTo>
                  <a:lnTo>
                    <a:pt x="328993" y="329412"/>
                  </a:lnTo>
                  <a:lnTo>
                    <a:pt x="329831" y="383895"/>
                  </a:lnTo>
                  <a:lnTo>
                    <a:pt x="330669" y="440054"/>
                  </a:lnTo>
                  <a:lnTo>
                    <a:pt x="331088" y="496633"/>
                  </a:lnTo>
                  <a:lnTo>
                    <a:pt x="331927" y="553211"/>
                  </a:lnTo>
                  <a:lnTo>
                    <a:pt x="332765" y="608952"/>
                  </a:lnTo>
                  <a:lnTo>
                    <a:pt x="333603" y="662597"/>
                  </a:lnTo>
                  <a:lnTo>
                    <a:pt x="334441" y="713726"/>
                  </a:lnTo>
                  <a:lnTo>
                    <a:pt x="335279" y="761085"/>
                  </a:lnTo>
                  <a:lnTo>
                    <a:pt x="336118" y="804670"/>
                  </a:lnTo>
                  <a:lnTo>
                    <a:pt x="336956" y="842810"/>
                  </a:lnTo>
                  <a:lnTo>
                    <a:pt x="337375" y="875500"/>
                  </a:lnTo>
                  <a:lnTo>
                    <a:pt x="338213" y="902321"/>
                  </a:lnTo>
                  <a:lnTo>
                    <a:pt x="339051" y="922439"/>
                  </a:lnTo>
                  <a:lnTo>
                    <a:pt x="339890" y="936270"/>
                  </a:lnTo>
                  <a:lnTo>
                    <a:pt x="340728" y="942556"/>
                  </a:lnTo>
                  <a:lnTo>
                    <a:pt x="341566" y="942136"/>
                  </a:lnTo>
                  <a:lnTo>
                    <a:pt x="342404" y="934591"/>
                  </a:lnTo>
                  <a:lnTo>
                    <a:pt x="342823" y="920343"/>
                  </a:lnTo>
                  <a:lnTo>
                    <a:pt x="343661" y="899388"/>
                  </a:lnTo>
                  <a:lnTo>
                    <a:pt x="345338" y="838619"/>
                  </a:lnTo>
                  <a:lnTo>
                    <a:pt x="346176" y="800062"/>
                  </a:lnTo>
                  <a:lnTo>
                    <a:pt x="347014" y="756894"/>
                  </a:lnTo>
                  <a:lnTo>
                    <a:pt x="347852" y="709956"/>
                  </a:lnTo>
                  <a:lnTo>
                    <a:pt x="348272" y="659243"/>
                  </a:lnTo>
                  <a:lnTo>
                    <a:pt x="349110" y="606437"/>
                  </a:lnTo>
                  <a:lnTo>
                    <a:pt x="349948" y="551954"/>
                  </a:lnTo>
                  <a:lnTo>
                    <a:pt x="350786" y="496633"/>
                  </a:lnTo>
                  <a:lnTo>
                    <a:pt x="351624" y="441312"/>
                  </a:lnTo>
                  <a:lnTo>
                    <a:pt x="352463" y="387248"/>
                  </a:lnTo>
                  <a:lnTo>
                    <a:pt x="353301" y="334860"/>
                  </a:lnTo>
                  <a:lnTo>
                    <a:pt x="353720" y="285407"/>
                  </a:lnTo>
                  <a:lnTo>
                    <a:pt x="354558" y="239306"/>
                  </a:lnTo>
                  <a:lnTo>
                    <a:pt x="355396" y="196976"/>
                  </a:lnTo>
                  <a:lnTo>
                    <a:pt x="357073" y="128244"/>
                  </a:lnTo>
                  <a:lnTo>
                    <a:pt x="358749" y="82562"/>
                  </a:lnTo>
                  <a:lnTo>
                    <a:pt x="359168" y="69151"/>
                  </a:lnTo>
                  <a:lnTo>
                    <a:pt x="360006" y="62864"/>
                  </a:lnTo>
                  <a:lnTo>
                    <a:pt x="360845" y="63284"/>
                  </a:lnTo>
                  <a:lnTo>
                    <a:pt x="361683" y="70827"/>
                  </a:lnTo>
                  <a:lnTo>
                    <a:pt x="362521" y="84658"/>
                  </a:lnTo>
                  <a:lnTo>
                    <a:pt x="363359" y="105194"/>
                  </a:lnTo>
                  <a:lnTo>
                    <a:pt x="364197" y="132016"/>
                  </a:lnTo>
                  <a:lnTo>
                    <a:pt x="364616" y="164287"/>
                  </a:lnTo>
                  <a:lnTo>
                    <a:pt x="365455" y="201587"/>
                  </a:lnTo>
                  <a:lnTo>
                    <a:pt x="366293" y="243497"/>
                  </a:lnTo>
                  <a:lnTo>
                    <a:pt x="367131" y="289598"/>
                  </a:lnTo>
                  <a:lnTo>
                    <a:pt x="367969" y="338632"/>
                  </a:lnTo>
                  <a:lnTo>
                    <a:pt x="368807" y="389762"/>
                  </a:lnTo>
                  <a:lnTo>
                    <a:pt x="369646" y="442988"/>
                  </a:lnTo>
                  <a:lnTo>
                    <a:pt x="370065" y="496633"/>
                  </a:lnTo>
                  <a:lnTo>
                    <a:pt x="370903" y="550278"/>
                  </a:lnTo>
                  <a:lnTo>
                    <a:pt x="371741" y="602665"/>
                  </a:lnTo>
                  <a:lnTo>
                    <a:pt x="372579" y="653377"/>
                  </a:lnTo>
                  <a:lnTo>
                    <a:pt x="373418" y="701574"/>
                  </a:lnTo>
                  <a:lnTo>
                    <a:pt x="374256" y="746417"/>
                  </a:lnTo>
                  <a:lnTo>
                    <a:pt x="375094" y="787489"/>
                  </a:lnTo>
                  <a:lnTo>
                    <a:pt x="375932" y="823530"/>
                  </a:lnTo>
                  <a:lnTo>
                    <a:pt x="376351" y="854545"/>
                  </a:lnTo>
                  <a:lnTo>
                    <a:pt x="377189" y="879691"/>
                  </a:lnTo>
                  <a:lnTo>
                    <a:pt x="378028" y="898551"/>
                  </a:lnTo>
                  <a:lnTo>
                    <a:pt x="378866" y="911541"/>
                  </a:lnTo>
                  <a:lnTo>
                    <a:pt x="379704" y="917410"/>
                  </a:lnTo>
                  <a:lnTo>
                    <a:pt x="380542" y="916990"/>
                  </a:lnTo>
                  <a:lnTo>
                    <a:pt x="381380" y="909866"/>
                  </a:lnTo>
                  <a:lnTo>
                    <a:pt x="381800" y="896035"/>
                  </a:lnTo>
                  <a:lnTo>
                    <a:pt x="382638" y="876338"/>
                  </a:lnTo>
                  <a:lnTo>
                    <a:pt x="384314" y="819339"/>
                  </a:lnTo>
                  <a:lnTo>
                    <a:pt x="385991" y="742226"/>
                  </a:lnTo>
                  <a:lnTo>
                    <a:pt x="386829" y="697383"/>
                  </a:lnTo>
                  <a:lnTo>
                    <a:pt x="387248" y="650024"/>
                  </a:lnTo>
                  <a:lnTo>
                    <a:pt x="388086" y="600151"/>
                  </a:lnTo>
                  <a:lnTo>
                    <a:pt x="388924" y="548601"/>
                  </a:lnTo>
                  <a:lnTo>
                    <a:pt x="389762" y="496633"/>
                  </a:lnTo>
                  <a:lnTo>
                    <a:pt x="390601" y="444665"/>
                  </a:lnTo>
                  <a:lnTo>
                    <a:pt x="391439" y="393534"/>
                  </a:lnTo>
                  <a:lnTo>
                    <a:pt x="392277" y="344500"/>
                  </a:lnTo>
                  <a:lnTo>
                    <a:pt x="392696" y="297560"/>
                  </a:lnTo>
                  <a:lnTo>
                    <a:pt x="393534" y="254393"/>
                  </a:lnTo>
                  <a:lnTo>
                    <a:pt x="394373" y="214579"/>
                  </a:lnTo>
                  <a:lnTo>
                    <a:pt x="396049" y="150037"/>
                  </a:lnTo>
                  <a:lnTo>
                    <a:pt x="397725" y="106870"/>
                  </a:lnTo>
                  <a:lnTo>
                    <a:pt x="398144" y="94716"/>
                  </a:lnTo>
                  <a:lnTo>
                    <a:pt x="398983" y="88849"/>
                  </a:lnTo>
                  <a:lnTo>
                    <a:pt x="399821" y="89268"/>
                  </a:lnTo>
                  <a:lnTo>
                    <a:pt x="400659" y="96392"/>
                  </a:lnTo>
                  <a:lnTo>
                    <a:pt x="401497" y="109385"/>
                  </a:lnTo>
                  <a:lnTo>
                    <a:pt x="402335" y="128663"/>
                  </a:lnTo>
                  <a:lnTo>
                    <a:pt x="403174" y="153809"/>
                  </a:lnTo>
                  <a:lnTo>
                    <a:pt x="403593" y="183984"/>
                  </a:lnTo>
                  <a:lnTo>
                    <a:pt x="404431" y="219189"/>
                  </a:lnTo>
                  <a:lnTo>
                    <a:pt x="405269" y="259003"/>
                  </a:lnTo>
                  <a:lnTo>
                    <a:pt x="406107" y="302171"/>
                  </a:lnTo>
                  <a:lnTo>
                    <a:pt x="406946" y="348272"/>
                  </a:lnTo>
                  <a:lnTo>
                    <a:pt x="407784" y="396468"/>
                  </a:lnTo>
                  <a:lnTo>
                    <a:pt x="408622" y="446341"/>
                  </a:lnTo>
                  <a:lnTo>
                    <a:pt x="409460" y="496633"/>
                  </a:lnTo>
                  <a:lnTo>
                    <a:pt x="409879" y="546925"/>
                  </a:lnTo>
                  <a:lnTo>
                    <a:pt x="410717" y="596379"/>
                  </a:lnTo>
                  <a:lnTo>
                    <a:pt x="411556" y="644156"/>
                  </a:lnTo>
                  <a:lnTo>
                    <a:pt x="412394" y="689418"/>
                  </a:lnTo>
                  <a:lnTo>
                    <a:pt x="413232" y="731328"/>
                  </a:lnTo>
                  <a:lnTo>
                    <a:pt x="414070" y="769467"/>
                  </a:lnTo>
                  <a:lnTo>
                    <a:pt x="414908" y="803416"/>
                  </a:lnTo>
                  <a:lnTo>
                    <a:pt x="415328" y="832332"/>
                  </a:lnTo>
                  <a:lnTo>
                    <a:pt x="416166" y="856220"/>
                  </a:lnTo>
                  <a:lnTo>
                    <a:pt x="417004" y="873822"/>
                  </a:lnTo>
                  <a:lnTo>
                    <a:pt x="417842" y="885978"/>
                  </a:lnTo>
                  <a:lnTo>
                    <a:pt x="418680" y="891844"/>
                  </a:lnTo>
                  <a:lnTo>
                    <a:pt x="419519" y="891006"/>
                  </a:lnTo>
                  <a:lnTo>
                    <a:pt x="420357" y="884299"/>
                  </a:lnTo>
                  <a:lnTo>
                    <a:pt x="420776" y="871726"/>
                  </a:lnTo>
                  <a:lnTo>
                    <a:pt x="421614" y="852867"/>
                  </a:lnTo>
                  <a:lnTo>
                    <a:pt x="423290" y="799225"/>
                  </a:lnTo>
                  <a:lnTo>
                    <a:pt x="424967" y="726720"/>
                  </a:lnTo>
                  <a:lnTo>
                    <a:pt x="425805" y="685227"/>
                  </a:lnTo>
                  <a:lnTo>
                    <a:pt x="426224" y="640384"/>
                  </a:lnTo>
                  <a:lnTo>
                    <a:pt x="427062" y="593864"/>
                  </a:lnTo>
                  <a:lnTo>
                    <a:pt x="427901" y="545668"/>
                  </a:lnTo>
                  <a:lnTo>
                    <a:pt x="428739" y="496633"/>
                  </a:lnTo>
                  <a:lnTo>
                    <a:pt x="429577" y="448017"/>
                  </a:lnTo>
                  <a:lnTo>
                    <a:pt x="430415" y="400240"/>
                  </a:lnTo>
                  <a:lnTo>
                    <a:pt x="431253" y="353720"/>
                  </a:lnTo>
                  <a:lnTo>
                    <a:pt x="431672" y="310133"/>
                  </a:lnTo>
                  <a:lnTo>
                    <a:pt x="432511" y="269481"/>
                  </a:lnTo>
                  <a:lnTo>
                    <a:pt x="434187" y="199491"/>
                  </a:lnTo>
                  <a:lnTo>
                    <a:pt x="435863" y="148361"/>
                  </a:lnTo>
                  <a:lnTo>
                    <a:pt x="436702" y="131178"/>
                  </a:lnTo>
                  <a:lnTo>
                    <a:pt x="437121" y="119443"/>
                  </a:lnTo>
                  <a:lnTo>
                    <a:pt x="437959" y="113995"/>
                  </a:lnTo>
                  <a:lnTo>
                    <a:pt x="438797" y="114414"/>
                  </a:lnTo>
                  <a:lnTo>
                    <a:pt x="439635" y="121119"/>
                  </a:lnTo>
                  <a:lnTo>
                    <a:pt x="440474" y="133273"/>
                  </a:lnTo>
                  <a:lnTo>
                    <a:pt x="441312" y="151295"/>
                  </a:lnTo>
                  <a:lnTo>
                    <a:pt x="442150" y="174764"/>
                  </a:lnTo>
                  <a:lnTo>
                    <a:pt x="442569" y="203263"/>
                  </a:lnTo>
                  <a:lnTo>
                    <a:pt x="443407" y="236372"/>
                  </a:lnTo>
                  <a:lnTo>
                    <a:pt x="445084" y="313905"/>
                  </a:lnTo>
                  <a:lnTo>
                    <a:pt x="445922" y="357073"/>
                  </a:lnTo>
                  <a:lnTo>
                    <a:pt x="446760" y="402755"/>
                  </a:lnTo>
                  <a:lnTo>
                    <a:pt x="447598" y="449275"/>
                  </a:lnTo>
                  <a:lnTo>
                    <a:pt x="448017" y="496633"/>
                  </a:lnTo>
                  <a:lnTo>
                    <a:pt x="448856" y="543991"/>
                  </a:lnTo>
                  <a:lnTo>
                    <a:pt x="449694" y="590092"/>
                  </a:lnTo>
                  <a:lnTo>
                    <a:pt x="450532" y="634936"/>
                  </a:lnTo>
                  <a:lnTo>
                    <a:pt x="451370" y="677686"/>
                  </a:lnTo>
                  <a:lnTo>
                    <a:pt x="452208" y="717080"/>
                  </a:lnTo>
                  <a:lnTo>
                    <a:pt x="453885" y="784973"/>
                  </a:lnTo>
                  <a:lnTo>
                    <a:pt x="454304" y="812215"/>
                  </a:lnTo>
                  <a:lnTo>
                    <a:pt x="455142" y="834428"/>
                  </a:lnTo>
                  <a:lnTo>
                    <a:pt x="455980" y="851192"/>
                  </a:lnTo>
                  <a:lnTo>
                    <a:pt x="456818" y="862090"/>
                  </a:lnTo>
                  <a:lnTo>
                    <a:pt x="457657" y="867535"/>
                  </a:lnTo>
                  <a:lnTo>
                    <a:pt x="458495" y="867118"/>
                  </a:lnTo>
                  <a:lnTo>
                    <a:pt x="459333" y="860832"/>
                  </a:lnTo>
                  <a:lnTo>
                    <a:pt x="459752" y="849096"/>
                  </a:lnTo>
                  <a:lnTo>
                    <a:pt x="460590" y="831495"/>
                  </a:lnTo>
                  <a:lnTo>
                    <a:pt x="462267" y="781203"/>
                  </a:lnTo>
                  <a:lnTo>
                    <a:pt x="463943" y="712889"/>
                  </a:lnTo>
                  <a:lnTo>
                    <a:pt x="464781" y="673912"/>
                  </a:lnTo>
                  <a:lnTo>
                    <a:pt x="465200" y="632002"/>
                  </a:lnTo>
                  <a:lnTo>
                    <a:pt x="466039" y="587997"/>
                  </a:lnTo>
                  <a:lnTo>
                    <a:pt x="466877" y="542734"/>
                  </a:lnTo>
                  <a:lnTo>
                    <a:pt x="467715" y="496633"/>
                  </a:lnTo>
                  <a:lnTo>
                    <a:pt x="468553" y="450951"/>
                  </a:lnTo>
                  <a:lnTo>
                    <a:pt x="469391" y="405688"/>
                  </a:lnTo>
                  <a:lnTo>
                    <a:pt x="470230" y="362521"/>
                  </a:lnTo>
                  <a:lnTo>
                    <a:pt x="470649" y="321030"/>
                  </a:lnTo>
                  <a:lnTo>
                    <a:pt x="471487" y="282473"/>
                  </a:lnTo>
                  <a:lnTo>
                    <a:pt x="473163" y="216674"/>
                  </a:lnTo>
                  <a:lnTo>
                    <a:pt x="474840" y="168897"/>
                  </a:lnTo>
                  <a:lnTo>
                    <a:pt x="475678" y="152133"/>
                  </a:lnTo>
                  <a:lnTo>
                    <a:pt x="476097" y="141236"/>
                  </a:lnTo>
                  <a:lnTo>
                    <a:pt x="476935" y="136207"/>
                  </a:lnTo>
                  <a:lnTo>
                    <a:pt x="477773" y="136626"/>
                  </a:lnTo>
                  <a:lnTo>
                    <a:pt x="478612" y="142493"/>
                  </a:lnTo>
                  <a:lnTo>
                    <a:pt x="479450" y="154228"/>
                  </a:lnTo>
                  <a:lnTo>
                    <a:pt x="480288" y="171411"/>
                  </a:lnTo>
                  <a:lnTo>
                    <a:pt x="481126" y="193205"/>
                  </a:lnTo>
                  <a:lnTo>
                    <a:pt x="481545" y="220027"/>
                  </a:lnTo>
                  <a:lnTo>
                    <a:pt x="482384" y="251040"/>
                  </a:lnTo>
                  <a:lnTo>
                    <a:pt x="484060" y="324383"/>
                  </a:lnTo>
                  <a:lnTo>
                    <a:pt x="484898" y="365036"/>
                  </a:lnTo>
                  <a:lnTo>
                    <a:pt x="485736" y="407784"/>
                  </a:lnTo>
                  <a:lnTo>
                    <a:pt x="486575" y="451789"/>
                  </a:lnTo>
                  <a:lnTo>
                    <a:pt x="487413" y="496633"/>
                  </a:lnTo>
                  <a:lnTo>
                    <a:pt x="487832" y="541058"/>
                  </a:lnTo>
                  <a:lnTo>
                    <a:pt x="488670" y="585063"/>
                  </a:lnTo>
                  <a:lnTo>
                    <a:pt x="489508" y="627392"/>
                  </a:lnTo>
                  <a:lnTo>
                    <a:pt x="490346" y="667625"/>
                  </a:lnTo>
                  <a:lnTo>
                    <a:pt x="492023" y="738872"/>
                  </a:lnTo>
                  <a:lnTo>
                    <a:pt x="492861" y="769047"/>
                  </a:lnTo>
                  <a:lnTo>
                    <a:pt x="493280" y="795034"/>
                  </a:lnTo>
                  <a:lnTo>
                    <a:pt x="494118" y="815989"/>
                  </a:lnTo>
                  <a:lnTo>
                    <a:pt x="494957" y="831912"/>
                  </a:lnTo>
                  <a:lnTo>
                    <a:pt x="495795" y="842810"/>
                  </a:lnTo>
                  <a:lnTo>
                    <a:pt x="496633" y="847838"/>
                  </a:lnTo>
                  <a:lnTo>
                    <a:pt x="497471" y="847421"/>
                  </a:lnTo>
                  <a:lnTo>
                    <a:pt x="498309" y="841552"/>
                  </a:lnTo>
                  <a:lnTo>
                    <a:pt x="498728" y="830237"/>
                  </a:lnTo>
                  <a:lnTo>
                    <a:pt x="499567" y="813893"/>
                  </a:lnTo>
                  <a:lnTo>
                    <a:pt x="501243" y="766114"/>
                  </a:lnTo>
                  <a:lnTo>
                    <a:pt x="502919" y="701991"/>
                  </a:lnTo>
                  <a:lnTo>
                    <a:pt x="504177" y="624878"/>
                  </a:lnTo>
                  <a:lnTo>
                    <a:pt x="505015" y="583387"/>
                  </a:lnTo>
                  <a:lnTo>
                    <a:pt x="505853" y="540219"/>
                  </a:lnTo>
                  <a:lnTo>
                    <a:pt x="506691" y="496633"/>
                  </a:lnTo>
                  <a:lnTo>
                    <a:pt x="507530" y="453047"/>
                  </a:lnTo>
                  <a:lnTo>
                    <a:pt x="508368" y="410298"/>
                  </a:lnTo>
                  <a:lnTo>
                    <a:pt x="509206" y="368807"/>
                  </a:lnTo>
                  <a:lnTo>
                    <a:pt x="509625" y="329831"/>
                  </a:lnTo>
                  <a:lnTo>
                    <a:pt x="511301" y="259841"/>
                  </a:lnTo>
                  <a:lnTo>
                    <a:pt x="512978" y="204939"/>
                  </a:lnTo>
                  <a:lnTo>
                    <a:pt x="514654" y="168478"/>
                  </a:lnTo>
                  <a:lnTo>
                    <a:pt x="515073" y="158000"/>
                  </a:lnTo>
                  <a:lnTo>
                    <a:pt x="515912" y="152971"/>
                  </a:lnTo>
                  <a:lnTo>
                    <a:pt x="516750" y="153390"/>
                  </a:lnTo>
                  <a:lnTo>
                    <a:pt x="517588" y="158838"/>
                  </a:lnTo>
                  <a:lnTo>
                    <a:pt x="518426" y="170154"/>
                  </a:lnTo>
                  <a:lnTo>
                    <a:pt x="519264" y="186080"/>
                  </a:lnTo>
                  <a:lnTo>
                    <a:pt x="520103" y="207035"/>
                  </a:lnTo>
                  <a:lnTo>
                    <a:pt x="520522" y="232600"/>
                  </a:lnTo>
                  <a:lnTo>
                    <a:pt x="521360" y="262356"/>
                  </a:lnTo>
                  <a:lnTo>
                    <a:pt x="523036" y="331927"/>
                  </a:lnTo>
                  <a:lnTo>
                    <a:pt x="523874" y="370903"/>
                  </a:lnTo>
                  <a:lnTo>
                    <a:pt x="524713" y="411556"/>
                  </a:lnTo>
                  <a:lnTo>
                    <a:pt x="525551" y="453885"/>
                  </a:lnTo>
                  <a:lnTo>
                    <a:pt x="526389" y="496633"/>
                  </a:lnTo>
                  <a:lnTo>
                    <a:pt x="526808" y="539381"/>
                  </a:lnTo>
                  <a:lnTo>
                    <a:pt x="527646" y="581291"/>
                  </a:lnTo>
                  <a:lnTo>
                    <a:pt x="528485" y="621944"/>
                  </a:lnTo>
                  <a:lnTo>
                    <a:pt x="529323" y="660501"/>
                  </a:lnTo>
                  <a:lnTo>
                    <a:pt x="530999" y="729232"/>
                  </a:lnTo>
                  <a:lnTo>
                    <a:pt x="531837" y="758152"/>
                  </a:lnTo>
                  <a:lnTo>
                    <a:pt x="532256" y="782878"/>
                  </a:lnTo>
                  <a:lnTo>
                    <a:pt x="533095" y="803416"/>
                  </a:lnTo>
                  <a:lnTo>
                    <a:pt x="533933" y="818922"/>
                  </a:lnTo>
                  <a:lnTo>
                    <a:pt x="534771" y="828979"/>
                  </a:lnTo>
                  <a:lnTo>
                    <a:pt x="535609" y="834428"/>
                  </a:lnTo>
                  <a:lnTo>
                    <a:pt x="536447" y="834007"/>
                  </a:lnTo>
                  <a:lnTo>
                    <a:pt x="537286" y="828562"/>
                  </a:lnTo>
                  <a:lnTo>
                    <a:pt x="537705" y="817664"/>
                  </a:lnTo>
                  <a:lnTo>
                    <a:pt x="538543" y="802158"/>
                  </a:lnTo>
                  <a:lnTo>
                    <a:pt x="540219" y="756474"/>
                  </a:lnTo>
                  <a:lnTo>
                    <a:pt x="541896" y="694450"/>
                  </a:lnTo>
                  <a:lnTo>
                    <a:pt x="543153" y="620687"/>
                  </a:lnTo>
                  <a:lnTo>
                    <a:pt x="543991" y="580453"/>
                  </a:lnTo>
                  <a:lnTo>
                    <a:pt x="544829" y="538962"/>
                  </a:lnTo>
                  <a:lnTo>
                    <a:pt x="545668" y="496633"/>
                  </a:lnTo>
                  <a:lnTo>
                    <a:pt x="546506" y="454723"/>
                  </a:lnTo>
                  <a:lnTo>
                    <a:pt x="547344" y="413232"/>
                  </a:lnTo>
                  <a:lnTo>
                    <a:pt x="548182" y="372998"/>
                  </a:lnTo>
                  <a:lnTo>
                    <a:pt x="548601" y="334860"/>
                  </a:lnTo>
                  <a:lnTo>
                    <a:pt x="550278" y="267385"/>
                  </a:lnTo>
                  <a:lnTo>
                    <a:pt x="551954" y="214160"/>
                  </a:lnTo>
                  <a:lnTo>
                    <a:pt x="553631" y="178536"/>
                  </a:lnTo>
                  <a:lnTo>
                    <a:pt x="554050" y="168059"/>
                  </a:lnTo>
                  <a:lnTo>
                    <a:pt x="554888" y="163029"/>
                  </a:lnTo>
                  <a:lnTo>
                    <a:pt x="555726" y="163029"/>
                  </a:lnTo>
                  <a:lnTo>
                    <a:pt x="559079" y="214998"/>
                  </a:lnTo>
                  <a:lnTo>
                    <a:pt x="559498" y="239725"/>
                  </a:lnTo>
                  <a:lnTo>
                    <a:pt x="560336" y="268223"/>
                  </a:lnTo>
                  <a:lnTo>
                    <a:pt x="562013" y="336118"/>
                  </a:lnTo>
                  <a:lnTo>
                    <a:pt x="563689" y="413651"/>
                  </a:lnTo>
                  <a:lnTo>
                    <a:pt x="564527" y="454723"/>
                  </a:lnTo>
                  <a:lnTo>
                    <a:pt x="564946" y="496633"/>
                  </a:lnTo>
                  <a:lnTo>
                    <a:pt x="565784" y="538543"/>
                  </a:lnTo>
                  <a:lnTo>
                    <a:pt x="566623" y="579196"/>
                  </a:lnTo>
                  <a:lnTo>
                    <a:pt x="567461" y="619010"/>
                  </a:lnTo>
                  <a:lnTo>
                    <a:pt x="569137" y="691934"/>
                  </a:lnTo>
                  <a:lnTo>
                    <a:pt x="570814" y="752703"/>
                  </a:lnTo>
                  <a:lnTo>
                    <a:pt x="571233" y="777429"/>
                  </a:lnTo>
                  <a:lnTo>
                    <a:pt x="572071" y="797546"/>
                  </a:lnTo>
                  <a:lnTo>
                    <a:pt x="572909" y="812635"/>
                  </a:lnTo>
                  <a:lnTo>
                    <a:pt x="573747" y="823113"/>
                  </a:lnTo>
                  <a:lnTo>
                    <a:pt x="574586" y="828141"/>
                  </a:lnTo>
                  <a:lnTo>
                    <a:pt x="575424" y="828141"/>
                  </a:lnTo>
                  <a:lnTo>
                    <a:pt x="576262" y="822692"/>
                  </a:lnTo>
                  <a:lnTo>
                    <a:pt x="576681" y="812635"/>
                  </a:lnTo>
                  <a:lnTo>
                    <a:pt x="577519" y="797129"/>
                  </a:lnTo>
                  <a:lnTo>
                    <a:pt x="579196" y="752283"/>
                  </a:lnTo>
                  <a:lnTo>
                    <a:pt x="580872" y="691934"/>
                  </a:lnTo>
                  <a:lnTo>
                    <a:pt x="582129" y="619010"/>
                  </a:lnTo>
                  <a:lnTo>
                    <a:pt x="582968" y="579196"/>
                  </a:lnTo>
                  <a:lnTo>
                    <a:pt x="583806" y="538124"/>
                  </a:lnTo>
                  <a:lnTo>
                    <a:pt x="584644" y="496633"/>
                  </a:lnTo>
                  <a:lnTo>
                    <a:pt x="585482" y="455142"/>
                  </a:lnTo>
                  <a:lnTo>
                    <a:pt x="586320" y="414070"/>
                  </a:lnTo>
                  <a:lnTo>
                    <a:pt x="587159" y="374256"/>
                  </a:lnTo>
                  <a:lnTo>
                    <a:pt x="587578" y="336537"/>
                  </a:lnTo>
                  <a:lnTo>
                    <a:pt x="589254" y="269481"/>
                  </a:lnTo>
                  <a:lnTo>
                    <a:pt x="590930" y="216255"/>
                  </a:lnTo>
                  <a:lnTo>
                    <a:pt x="592607" y="180632"/>
                  </a:lnTo>
                  <a:lnTo>
                    <a:pt x="593026" y="170573"/>
                  </a:lnTo>
                  <a:lnTo>
                    <a:pt x="593864" y="165125"/>
                  </a:lnTo>
                  <a:lnTo>
                    <a:pt x="594702" y="165125"/>
                  </a:lnTo>
                  <a:lnTo>
                    <a:pt x="598055" y="215836"/>
                  </a:lnTo>
                  <a:lnTo>
                    <a:pt x="598474" y="240563"/>
                  </a:lnTo>
                  <a:lnTo>
                    <a:pt x="599312" y="269062"/>
                  </a:lnTo>
                  <a:lnTo>
                    <a:pt x="600989" y="336537"/>
                  </a:lnTo>
                  <a:lnTo>
                    <a:pt x="602665" y="414070"/>
                  </a:lnTo>
                  <a:lnTo>
                    <a:pt x="603503" y="454723"/>
                  </a:lnTo>
                  <a:lnTo>
                    <a:pt x="604342" y="496633"/>
                  </a:lnTo>
                  <a:lnTo>
                    <a:pt x="604761" y="538543"/>
                  </a:lnTo>
                  <a:lnTo>
                    <a:pt x="605599" y="579615"/>
                  </a:lnTo>
                  <a:lnTo>
                    <a:pt x="606437" y="619429"/>
                  </a:lnTo>
                  <a:lnTo>
                    <a:pt x="608114" y="692771"/>
                  </a:lnTo>
                  <a:lnTo>
                    <a:pt x="609790" y="753541"/>
                  </a:lnTo>
                  <a:lnTo>
                    <a:pt x="610209" y="778270"/>
                  </a:lnTo>
                  <a:lnTo>
                    <a:pt x="611047" y="798804"/>
                  </a:lnTo>
                  <a:lnTo>
                    <a:pt x="611885" y="814310"/>
                  </a:lnTo>
                  <a:lnTo>
                    <a:pt x="612724" y="824788"/>
                  </a:lnTo>
                  <a:lnTo>
                    <a:pt x="613562" y="830237"/>
                  </a:lnTo>
                  <a:lnTo>
                    <a:pt x="614400" y="830237"/>
                  </a:lnTo>
                  <a:lnTo>
                    <a:pt x="615238" y="825208"/>
                  </a:lnTo>
                  <a:lnTo>
                    <a:pt x="615657" y="814731"/>
                  </a:lnTo>
                  <a:lnTo>
                    <a:pt x="616496" y="799642"/>
                  </a:lnTo>
                  <a:lnTo>
                    <a:pt x="618172" y="754799"/>
                  </a:lnTo>
                  <a:lnTo>
                    <a:pt x="619848" y="693609"/>
                  </a:lnTo>
                  <a:lnTo>
                    <a:pt x="621106" y="620267"/>
                  </a:lnTo>
                  <a:lnTo>
                    <a:pt x="621944" y="580034"/>
                  </a:lnTo>
                  <a:lnTo>
                    <a:pt x="622782" y="538543"/>
                  </a:lnTo>
                  <a:lnTo>
                    <a:pt x="623620" y="496633"/>
                  </a:lnTo>
                  <a:lnTo>
                    <a:pt x="624458" y="454304"/>
                  </a:lnTo>
                  <a:lnTo>
                    <a:pt x="625297" y="412813"/>
                  </a:lnTo>
                  <a:lnTo>
                    <a:pt x="626135" y="372579"/>
                  </a:lnTo>
                  <a:lnTo>
                    <a:pt x="626554" y="334441"/>
                  </a:lnTo>
                  <a:lnTo>
                    <a:pt x="627392" y="298818"/>
                  </a:lnTo>
                  <a:lnTo>
                    <a:pt x="629069" y="236791"/>
                  </a:lnTo>
                  <a:lnTo>
                    <a:pt x="630745" y="191109"/>
                  </a:lnTo>
                  <a:lnTo>
                    <a:pt x="631583" y="175602"/>
                  </a:lnTo>
                  <a:lnTo>
                    <a:pt x="632002" y="164706"/>
                  </a:lnTo>
                  <a:lnTo>
                    <a:pt x="632840" y="159257"/>
                  </a:lnTo>
                  <a:lnTo>
                    <a:pt x="633679" y="158838"/>
                  </a:lnTo>
                  <a:lnTo>
                    <a:pt x="634517" y="164287"/>
                  </a:lnTo>
                  <a:lnTo>
                    <a:pt x="635355" y="174345"/>
                  </a:lnTo>
                  <a:lnTo>
                    <a:pt x="636193" y="189852"/>
                  </a:lnTo>
                  <a:lnTo>
                    <a:pt x="637031" y="210388"/>
                  </a:lnTo>
                  <a:lnTo>
                    <a:pt x="637451" y="235115"/>
                  </a:lnTo>
                  <a:lnTo>
                    <a:pt x="638289" y="264032"/>
                  </a:lnTo>
                  <a:lnTo>
                    <a:pt x="639965" y="332765"/>
                  </a:lnTo>
                  <a:lnTo>
                    <a:pt x="640803" y="371322"/>
                  </a:lnTo>
                  <a:lnTo>
                    <a:pt x="641642" y="411975"/>
                  </a:lnTo>
                  <a:lnTo>
                    <a:pt x="642480" y="453885"/>
                  </a:lnTo>
                  <a:lnTo>
                    <a:pt x="642899" y="496633"/>
                  </a:lnTo>
                  <a:lnTo>
                    <a:pt x="643737" y="539381"/>
                  </a:lnTo>
                  <a:lnTo>
                    <a:pt x="644575" y="581710"/>
                  </a:lnTo>
                  <a:lnTo>
                    <a:pt x="645413" y="622363"/>
                  </a:lnTo>
                  <a:lnTo>
                    <a:pt x="646252" y="661339"/>
                  </a:lnTo>
                  <a:lnTo>
                    <a:pt x="647928" y="730911"/>
                  </a:lnTo>
                  <a:lnTo>
                    <a:pt x="648766" y="760665"/>
                  </a:lnTo>
                  <a:lnTo>
                    <a:pt x="649185" y="786231"/>
                  </a:lnTo>
                  <a:lnTo>
                    <a:pt x="651700" y="834428"/>
                  </a:lnTo>
                  <a:lnTo>
                    <a:pt x="653376" y="840294"/>
                  </a:lnTo>
                  <a:lnTo>
                    <a:pt x="654215" y="835265"/>
                  </a:lnTo>
                  <a:lnTo>
                    <a:pt x="654634" y="824788"/>
                  </a:lnTo>
                  <a:lnTo>
                    <a:pt x="655472" y="808861"/>
                  </a:lnTo>
                  <a:lnTo>
                    <a:pt x="657148" y="763181"/>
                  </a:lnTo>
                  <a:lnTo>
                    <a:pt x="658825" y="700316"/>
                  </a:lnTo>
                  <a:lnTo>
                    <a:pt x="660082" y="624458"/>
                  </a:lnTo>
                  <a:lnTo>
                    <a:pt x="660920" y="582968"/>
                  </a:lnTo>
                  <a:lnTo>
                    <a:pt x="661758" y="540219"/>
                  </a:lnTo>
                  <a:lnTo>
                    <a:pt x="662597" y="496633"/>
                  </a:lnTo>
                  <a:lnTo>
                    <a:pt x="663435" y="453047"/>
                  </a:lnTo>
                  <a:lnTo>
                    <a:pt x="664273" y="409879"/>
                  </a:lnTo>
                  <a:lnTo>
                    <a:pt x="665111" y="368388"/>
                  </a:lnTo>
                  <a:lnTo>
                    <a:pt x="665530" y="328574"/>
                  </a:lnTo>
                  <a:lnTo>
                    <a:pt x="667207" y="257327"/>
                  </a:lnTo>
                  <a:lnTo>
                    <a:pt x="668883" y="200748"/>
                  </a:lnTo>
                  <a:lnTo>
                    <a:pt x="670559" y="163029"/>
                  </a:lnTo>
                  <a:lnTo>
                    <a:pt x="670979" y="151714"/>
                  </a:lnTo>
                  <a:lnTo>
                    <a:pt x="671817" y="145846"/>
                  </a:lnTo>
                  <a:lnTo>
                    <a:pt x="672655" y="145427"/>
                  </a:lnTo>
                  <a:lnTo>
                    <a:pt x="673493" y="150456"/>
                  </a:lnTo>
                  <a:lnTo>
                    <a:pt x="674331" y="161353"/>
                  </a:lnTo>
                  <a:lnTo>
                    <a:pt x="675170" y="177279"/>
                  </a:lnTo>
                  <a:lnTo>
                    <a:pt x="676008" y="198234"/>
                  </a:lnTo>
                  <a:lnTo>
                    <a:pt x="676427" y="224218"/>
                  </a:lnTo>
                  <a:lnTo>
                    <a:pt x="677265" y="254393"/>
                  </a:lnTo>
                  <a:lnTo>
                    <a:pt x="678941" y="325640"/>
                  </a:lnTo>
                  <a:lnTo>
                    <a:pt x="679780" y="365874"/>
                  </a:lnTo>
                  <a:lnTo>
                    <a:pt x="680618" y="408203"/>
                  </a:lnTo>
                  <a:lnTo>
                    <a:pt x="681456" y="452208"/>
                  </a:lnTo>
                  <a:lnTo>
                    <a:pt x="682294" y="496633"/>
                  </a:lnTo>
                  <a:lnTo>
                    <a:pt x="682713" y="541477"/>
                  </a:lnTo>
                  <a:lnTo>
                    <a:pt x="683552" y="585482"/>
                  </a:lnTo>
                  <a:lnTo>
                    <a:pt x="684390" y="628230"/>
                  </a:lnTo>
                  <a:lnTo>
                    <a:pt x="685228" y="668883"/>
                  </a:lnTo>
                  <a:lnTo>
                    <a:pt x="686066" y="707023"/>
                  </a:lnTo>
                  <a:lnTo>
                    <a:pt x="687743" y="773238"/>
                  </a:lnTo>
                  <a:lnTo>
                    <a:pt x="688162" y="800062"/>
                  </a:lnTo>
                  <a:lnTo>
                    <a:pt x="689838" y="839039"/>
                  </a:lnTo>
                  <a:lnTo>
                    <a:pt x="692353" y="857058"/>
                  </a:lnTo>
                  <a:lnTo>
                    <a:pt x="693191" y="852029"/>
                  </a:lnTo>
                  <a:lnTo>
                    <a:pt x="693610" y="841135"/>
                  </a:lnTo>
                  <a:lnTo>
                    <a:pt x="694448" y="824371"/>
                  </a:lnTo>
                  <a:lnTo>
                    <a:pt x="696125" y="776591"/>
                  </a:lnTo>
                  <a:lnTo>
                    <a:pt x="697801" y="710793"/>
                  </a:lnTo>
                  <a:lnTo>
                    <a:pt x="698639" y="672237"/>
                  </a:lnTo>
                  <a:lnTo>
                    <a:pt x="699058" y="630745"/>
                  </a:lnTo>
                  <a:lnTo>
                    <a:pt x="699896" y="587578"/>
                  </a:lnTo>
                  <a:lnTo>
                    <a:pt x="700735" y="542315"/>
                  </a:lnTo>
                  <a:lnTo>
                    <a:pt x="701573" y="496633"/>
                  </a:lnTo>
                  <a:lnTo>
                    <a:pt x="702411" y="450532"/>
                  </a:lnTo>
                  <a:lnTo>
                    <a:pt x="703249" y="405269"/>
                  </a:lnTo>
                  <a:lnTo>
                    <a:pt x="704087" y="361264"/>
                  </a:lnTo>
                  <a:lnTo>
                    <a:pt x="704507" y="319354"/>
                  </a:lnTo>
                  <a:lnTo>
                    <a:pt x="705345" y="280377"/>
                  </a:lnTo>
                  <a:lnTo>
                    <a:pt x="707021" y="212064"/>
                  </a:lnTo>
                  <a:lnTo>
                    <a:pt x="708698" y="161772"/>
                  </a:lnTo>
                  <a:lnTo>
                    <a:pt x="709536" y="144170"/>
                  </a:lnTo>
                  <a:lnTo>
                    <a:pt x="709955" y="132435"/>
                  </a:lnTo>
                  <a:lnTo>
                    <a:pt x="710793" y="126149"/>
                  </a:lnTo>
                  <a:lnTo>
                    <a:pt x="711631" y="125729"/>
                  </a:lnTo>
                  <a:lnTo>
                    <a:pt x="712469" y="131178"/>
                  </a:lnTo>
                  <a:lnTo>
                    <a:pt x="713308" y="142074"/>
                  </a:lnTo>
                  <a:lnTo>
                    <a:pt x="714146" y="158838"/>
                  </a:lnTo>
                  <a:lnTo>
                    <a:pt x="714984" y="181051"/>
                  </a:lnTo>
                  <a:lnTo>
                    <a:pt x="715403" y="208292"/>
                  </a:lnTo>
                  <a:lnTo>
                    <a:pt x="716241" y="240144"/>
                  </a:lnTo>
                  <a:lnTo>
                    <a:pt x="717918" y="315582"/>
                  </a:lnTo>
                  <a:lnTo>
                    <a:pt x="718756" y="358330"/>
                  </a:lnTo>
                  <a:lnTo>
                    <a:pt x="719594" y="403174"/>
                  </a:lnTo>
                  <a:lnTo>
                    <a:pt x="720432" y="449275"/>
                  </a:lnTo>
                  <a:lnTo>
                    <a:pt x="721271" y="496633"/>
                  </a:lnTo>
                  <a:lnTo>
                    <a:pt x="721690" y="543991"/>
                  </a:lnTo>
                  <a:lnTo>
                    <a:pt x="722528" y="590511"/>
                  </a:lnTo>
                  <a:lnTo>
                    <a:pt x="723366" y="636193"/>
                  </a:lnTo>
                  <a:lnTo>
                    <a:pt x="724204" y="679361"/>
                  </a:lnTo>
                  <a:lnTo>
                    <a:pt x="725042" y="719596"/>
                  </a:lnTo>
                  <a:lnTo>
                    <a:pt x="726719" y="790002"/>
                  </a:lnTo>
                  <a:lnTo>
                    <a:pt x="727138" y="818501"/>
                  </a:lnTo>
                  <a:lnTo>
                    <a:pt x="728814" y="859994"/>
                  </a:lnTo>
                  <a:lnTo>
                    <a:pt x="731329" y="879271"/>
                  </a:lnTo>
                  <a:lnTo>
                    <a:pt x="732167" y="873822"/>
                  </a:lnTo>
                  <a:lnTo>
                    <a:pt x="732586" y="862090"/>
                  </a:lnTo>
                  <a:lnTo>
                    <a:pt x="733424" y="844905"/>
                  </a:lnTo>
                  <a:lnTo>
                    <a:pt x="735101" y="793776"/>
                  </a:lnTo>
                  <a:lnTo>
                    <a:pt x="736777" y="723787"/>
                  </a:lnTo>
                  <a:lnTo>
                    <a:pt x="737615" y="683131"/>
                  </a:lnTo>
                  <a:lnTo>
                    <a:pt x="738035" y="639546"/>
                  </a:lnTo>
                  <a:lnTo>
                    <a:pt x="738873" y="593026"/>
                  </a:lnTo>
                  <a:lnTo>
                    <a:pt x="739711" y="545249"/>
                  </a:lnTo>
                  <a:lnTo>
                    <a:pt x="740549" y="496633"/>
                  </a:lnTo>
                  <a:lnTo>
                    <a:pt x="741387" y="447598"/>
                  </a:lnTo>
                  <a:lnTo>
                    <a:pt x="742226" y="399402"/>
                  </a:lnTo>
                  <a:lnTo>
                    <a:pt x="743064" y="352882"/>
                  </a:lnTo>
                  <a:lnTo>
                    <a:pt x="743483" y="308038"/>
                  </a:lnTo>
                  <a:lnTo>
                    <a:pt x="744321" y="266547"/>
                  </a:lnTo>
                  <a:lnTo>
                    <a:pt x="745159" y="227990"/>
                  </a:lnTo>
                  <a:lnTo>
                    <a:pt x="746836" y="164706"/>
                  </a:lnTo>
                  <a:lnTo>
                    <a:pt x="748512" y="121538"/>
                  </a:lnTo>
                  <a:lnTo>
                    <a:pt x="748931" y="108965"/>
                  </a:lnTo>
                  <a:lnTo>
                    <a:pt x="749769" y="102260"/>
                  </a:lnTo>
                  <a:lnTo>
                    <a:pt x="750608" y="101422"/>
                  </a:lnTo>
                  <a:lnTo>
                    <a:pt x="751446" y="107289"/>
                  </a:lnTo>
                  <a:lnTo>
                    <a:pt x="752284" y="119443"/>
                  </a:lnTo>
                  <a:lnTo>
                    <a:pt x="753122" y="137045"/>
                  </a:lnTo>
                  <a:lnTo>
                    <a:pt x="753960" y="160934"/>
                  </a:lnTo>
                  <a:lnTo>
                    <a:pt x="754379" y="189852"/>
                  </a:lnTo>
                  <a:lnTo>
                    <a:pt x="755218" y="223799"/>
                  </a:lnTo>
                  <a:lnTo>
                    <a:pt x="756056" y="261937"/>
                  </a:lnTo>
                  <a:lnTo>
                    <a:pt x="756894" y="303847"/>
                  </a:lnTo>
                  <a:lnTo>
                    <a:pt x="757732" y="349110"/>
                  </a:lnTo>
                  <a:lnTo>
                    <a:pt x="758570" y="396887"/>
                  </a:lnTo>
                  <a:lnTo>
                    <a:pt x="759409" y="446341"/>
                  </a:lnTo>
                  <a:lnTo>
                    <a:pt x="759828" y="496633"/>
                  </a:lnTo>
                  <a:lnTo>
                    <a:pt x="760666" y="546925"/>
                  </a:lnTo>
                  <a:lnTo>
                    <a:pt x="761504" y="596798"/>
                  </a:lnTo>
                  <a:lnTo>
                    <a:pt x="762342" y="644994"/>
                  </a:lnTo>
                  <a:lnTo>
                    <a:pt x="763181" y="691096"/>
                  </a:lnTo>
                  <a:lnTo>
                    <a:pt x="764019" y="734264"/>
                  </a:lnTo>
                  <a:lnTo>
                    <a:pt x="764857" y="774079"/>
                  </a:lnTo>
                  <a:lnTo>
                    <a:pt x="765695" y="809282"/>
                  </a:lnTo>
                  <a:lnTo>
                    <a:pt x="766114" y="839456"/>
                  </a:lnTo>
                  <a:lnTo>
                    <a:pt x="767791" y="883882"/>
                  </a:lnTo>
                  <a:lnTo>
                    <a:pt x="770305" y="904417"/>
                  </a:lnTo>
                  <a:lnTo>
                    <a:pt x="771143" y="898551"/>
                  </a:lnTo>
                  <a:lnTo>
                    <a:pt x="771563" y="886395"/>
                  </a:lnTo>
                  <a:lnTo>
                    <a:pt x="772401" y="867956"/>
                  </a:lnTo>
                  <a:lnTo>
                    <a:pt x="774077" y="813473"/>
                  </a:lnTo>
                  <a:lnTo>
                    <a:pt x="775754" y="738872"/>
                  </a:lnTo>
                  <a:lnTo>
                    <a:pt x="776592" y="695704"/>
                  </a:lnTo>
                  <a:lnTo>
                    <a:pt x="777011" y="648766"/>
                  </a:lnTo>
                  <a:lnTo>
                    <a:pt x="777849" y="599732"/>
                  </a:lnTo>
                  <a:lnTo>
                    <a:pt x="778687" y="548601"/>
                  </a:lnTo>
                  <a:lnTo>
                    <a:pt x="779525" y="496633"/>
                  </a:lnTo>
                  <a:lnTo>
                    <a:pt x="780364" y="444665"/>
                  </a:lnTo>
                  <a:lnTo>
                    <a:pt x="781202" y="393115"/>
                  </a:lnTo>
                  <a:lnTo>
                    <a:pt x="782040" y="343242"/>
                  </a:lnTo>
                  <a:lnTo>
                    <a:pt x="782459" y="295884"/>
                  </a:lnTo>
                  <a:lnTo>
                    <a:pt x="783297" y="251040"/>
                  </a:lnTo>
                  <a:lnTo>
                    <a:pt x="784136" y="210388"/>
                  </a:lnTo>
                  <a:lnTo>
                    <a:pt x="785812" y="142913"/>
                  </a:lnTo>
                  <a:lnTo>
                    <a:pt x="787488" y="97231"/>
                  </a:lnTo>
                  <a:lnTo>
                    <a:pt x="787907" y="83400"/>
                  </a:lnTo>
                  <a:lnTo>
                    <a:pt x="788746" y="76276"/>
                  </a:lnTo>
                  <a:lnTo>
                    <a:pt x="789584" y="75857"/>
                  </a:lnTo>
                  <a:lnTo>
                    <a:pt x="790422" y="81724"/>
                  </a:lnTo>
                  <a:lnTo>
                    <a:pt x="791260" y="94716"/>
                  </a:lnTo>
                  <a:lnTo>
                    <a:pt x="792098" y="113576"/>
                  </a:lnTo>
                  <a:lnTo>
                    <a:pt x="792937" y="138722"/>
                  </a:lnTo>
                  <a:lnTo>
                    <a:pt x="793356" y="169735"/>
                  </a:lnTo>
                  <a:lnTo>
                    <a:pt x="794194" y="205778"/>
                  </a:lnTo>
                  <a:lnTo>
                    <a:pt x="795032" y="246849"/>
                  </a:lnTo>
                  <a:lnTo>
                    <a:pt x="795870" y="291693"/>
                  </a:lnTo>
                  <a:lnTo>
                    <a:pt x="796709" y="339890"/>
                  </a:lnTo>
                  <a:lnTo>
                    <a:pt x="797547" y="390601"/>
                  </a:lnTo>
                  <a:lnTo>
                    <a:pt x="798385" y="442988"/>
                  </a:lnTo>
                  <a:lnTo>
                    <a:pt x="799223" y="496633"/>
                  </a:lnTo>
                  <a:lnTo>
                    <a:pt x="799642" y="550278"/>
                  </a:lnTo>
                  <a:lnTo>
                    <a:pt x="800480" y="603503"/>
                  </a:lnTo>
                  <a:lnTo>
                    <a:pt x="801319" y="654635"/>
                  </a:lnTo>
                  <a:lnTo>
                    <a:pt x="802157" y="703669"/>
                  </a:lnTo>
                  <a:lnTo>
                    <a:pt x="802995" y="749770"/>
                  </a:lnTo>
                  <a:lnTo>
                    <a:pt x="803833" y="791680"/>
                  </a:lnTo>
                  <a:lnTo>
                    <a:pt x="804671" y="828979"/>
                  </a:lnTo>
                  <a:lnTo>
                    <a:pt x="805091" y="861249"/>
                  </a:lnTo>
                  <a:lnTo>
                    <a:pt x="806767" y="908608"/>
                  </a:lnTo>
                  <a:lnTo>
                    <a:pt x="809282" y="930400"/>
                  </a:lnTo>
                  <a:lnTo>
                    <a:pt x="810120" y="924114"/>
                  </a:lnTo>
                  <a:lnTo>
                    <a:pt x="810539" y="910703"/>
                  </a:lnTo>
                  <a:lnTo>
                    <a:pt x="811377" y="891006"/>
                  </a:lnTo>
                  <a:lnTo>
                    <a:pt x="813053" y="833590"/>
                  </a:lnTo>
                  <a:lnTo>
                    <a:pt x="814730" y="753961"/>
                  </a:lnTo>
                  <a:lnTo>
                    <a:pt x="815568" y="707860"/>
                  </a:lnTo>
                  <a:lnTo>
                    <a:pt x="815987" y="658406"/>
                  </a:lnTo>
                  <a:lnTo>
                    <a:pt x="816825" y="606018"/>
                  </a:lnTo>
                  <a:lnTo>
                    <a:pt x="817664" y="551954"/>
                  </a:lnTo>
                  <a:lnTo>
                    <a:pt x="818502" y="496633"/>
                  </a:lnTo>
                  <a:lnTo>
                    <a:pt x="819340" y="441312"/>
                  </a:lnTo>
                  <a:lnTo>
                    <a:pt x="820178" y="386829"/>
                  </a:lnTo>
                  <a:lnTo>
                    <a:pt x="821016" y="334022"/>
                  </a:lnTo>
                  <a:lnTo>
                    <a:pt x="821435" y="283311"/>
                  </a:lnTo>
                  <a:lnTo>
                    <a:pt x="822274" y="236372"/>
                  </a:lnTo>
                  <a:lnTo>
                    <a:pt x="823112" y="193205"/>
                  </a:lnTo>
                  <a:lnTo>
                    <a:pt x="823950" y="154647"/>
                  </a:lnTo>
                  <a:lnTo>
                    <a:pt x="825626" y="93878"/>
                  </a:lnTo>
                  <a:lnTo>
                    <a:pt x="826465" y="72923"/>
                  </a:lnTo>
                  <a:lnTo>
                    <a:pt x="826884" y="58673"/>
                  </a:lnTo>
                  <a:lnTo>
                    <a:pt x="827722" y="51130"/>
                  </a:lnTo>
                  <a:lnTo>
                    <a:pt x="828560" y="50711"/>
                  </a:lnTo>
                  <a:lnTo>
                    <a:pt x="829398" y="56997"/>
                  </a:lnTo>
                  <a:lnTo>
                    <a:pt x="830237" y="70827"/>
                  </a:lnTo>
                  <a:lnTo>
                    <a:pt x="831075" y="90944"/>
                  </a:lnTo>
                  <a:lnTo>
                    <a:pt x="831913" y="117767"/>
                  </a:lnTo>
                  <a:lnTo>
                    <a:pt x="832332" y="150456"/>
                  </a:lnTo>
                  <a:lnTo>
                    <a:pt x="833170" y="188594"/>
                  </a:lnTo>
                  <a:lnTo>
                    <a:pt x="834008" y="232181"/>
                  </a:lnTo>
                  <a:lnTo>
                    <a:pt x="834847" y="279539"/>
                  </a:lnTo>
                  <a:lnTo>
                    <a:pt x="835685" y="330669"/>
                  </a:lnTo>
                  <a:lnTo>
                    <a:pt x="836523" y="384314"/>
                  </a:lnTo>
                  <a:lnTo>
                    <a:pt x="837361" y="440054"/>
                  </a:lnTo>
                  <a:lnTo>
                    <a:pt x="837780" y="496633"/>
                  </a:lnTo>
                  <a:lnTo>
                    <a:pt x="838619" y="553211"/>
                  </a:lnTo>
                  <a:lnTo>
                    <a:pt x="839457" y="609371"/>
                  </a:lnTo>
                  <a:lnTo>
                    <a:pt x="840295" y="663855"/>
                  </a:lnTo>
                  <a:lnTo>
                    <a:pt x="841133" y="715405"/>
                  </a:lnTo>
                  <a:lnTo>
                    <a:pt x="841971" y="764018"/>
                  </a:lnTo>
                  <a:lnTo>
                    <a:pt x="842810" y="808444"/>
                  </a:lnTo>
                  <a:lnTo>
                    <a:pt x="843648" y="847838"/>
                  </a:lnTo>
                  <a:lnTo>
                    <a:pt x="844067" y="881787"/>
                  </a:lnTo>
                  <a:lnTo>
                    <a:pt x="845743" y="931241"/>
                  </a:lnTo>
                  <a:lnTo>
                    <a:pt x="848258" y="954292"/>
                  </a:lnTo>
                  <a:lnTo>
                    <a:pt x="849096" y="947585"/>
                  </a:lnTo>
                  <a:lnTo>
                    <a:pt x="849515" y="933337"/>
                  </a:lnTo>
                  <a:lnTo>
                    <a:pt x="850353" y="912799"/>
                  </a:lnTo>
                  <a:lnTo>
                    <a:pt x="852030" y="851612"/>
                  </a:lnTo>
                  <a:lnTo>
                    <a:pt x="852868" y="812215"/>
                  </a:lnTo>
                  <a:lnTo>
                    <a:pt x="853706" y="767792"/>
                  </a:lnTo>
                  <a:lnTo>
                    <a:pt x="854544" y="719175"/>
                  </a:lnTo>
                  <a:lnTo>
                    <a:pt x="854963" y="666788"/>
                  </a:lnTo>
                  <a:lnTo>
                    <a:pt x="855802" y="611885"/>
                  </a:lnTo>
                  <a:lnTo>
                    <a:pt x="856640" y="554888"/>
                  </a:lnTo>
                  <a:lnTo>
                    <a:pt x="857478" y="496633"/>
                  </a:lnTo>
                  <a:lnTo>
                    <a:pt x="858316" y="438378"/>
                  </a:lnTo>
                  <a:lnTo>
                    <a:pt x="859154" y="380961"/>
                  </a:lnTo>
                  <a:lnTo>
                    <a:pt x="859993" y="325640"/>
                  </a:lnTo>
                  <a:lnTo>
                    <a:pt x="860412" y="272414"/>
                  </a:lnTo>
                  <a:lnTo>
                    <a:pt x="861250" y="222961"/>
                  </a:lnTo>
                  <a:lnTo>
                    <a:pt x="862088" y="177698"/>
                  </a:lnTo>
                  <a:lnTo>
                    <a:pt x="862926" y="137045"/>
                  </a:lnTo>
                  <a:lnTo>
                    <a:pt x="864603" y="73761"/>
                  </a:lnTo>
                  <a:lnTo>
                    <a:pt x="865441" y="51549"/>
                  </a:lnTo>
                  <a:lnTo>
                    <a:pt x="865860" y="36880"/>
                  </a:lnTo>
                  <a:lnTo>
                    <a:pt x="866698" y="28917"/>
                  </a:lnTo>
                  <a:lnTo>
                    <a:pt x="867536" y="28498"/>
                  </a:lnTo>
                  <a:lnTo>
                    <a:pt x="868375" y="35623"/>
                  </a:lnTo>
                  <a:lnTo>
                    <a:pt x="869213" y="49872"/>
                  </a:lnTo>
                  <a:lnTo>
                    <a:pt x="870051" y="71246"/>
                  </a:lnTo>
                  <a:lnTo>
                    <a:pt x="870889" y="99326"/>
                  </a:lnTo>
                  <a:lnTo>
                    <a:pt x="871308" y="133692"/>
                  </a:lnTo>
                  <a:lnTo>
                    <a:pt x="872147" y="173926"/>
                  </a:lnTo>
                  <a:lnTo>
                    <a:pt x="872985" y="219189"/>
                  </a:lnTo>
                  <a:lnTo>
                    <a:pt x="873823" y="269062"/>
                  </a:lnTo>
                  <a:lnTo>
                    <a:pt x="874661" y="322706"/>
                  </a:lnTo>
                  <a:lnTo>
                    <a:pt x="875499" y="378866"/>
                  </a:lnTo>
                  <a:lnTo>
                    <a:pt x="876338" y="437121"/>
                  </a:lnTo>
                  <a:lnTo>
                    <a:pt x="877176" y="496633"/>
                  </a:lnTo>
                  <a:lnTo>
                    <a:pt x="877595" y="556145"/>
                  </a:lnTo>
                  <a:lnTo>
                    <a:pt x="878433" y="614400"/>
                  </a:lnTo>
                  <a:lnTo>
                    <a:pt x="879271" y="671399"/>
                  </a:lnTo>
                  <a:lnTo>
                    <a:pt x="880109" y="725462"/>
                  </a:lnTo>
                  <a:lnTo>
                    <a:pt x="880948" y="776174"/>
                  </a:lnTo>
                  <a:lnTo>
                    <a:pt x="881786" y="822275"/>
                  </a:lnTo>
                  <a:lnTo>
                    <a:pt x="882624" y="863344"/>
                  </a:lnTo>
                  <a:lnTo>
                    <a:pt x="883043" y="898968"/>
                  </a:lnTo>
                  <a:lnTo>
                    <a:pt x="884720" y="950518"/>
                  </a:lnTo>
                  <a:lnTo>
                    <a:pt x="887234" y="973989"/>
                  </a:lnTo>
                  <a:lnTo>
                    <a:pt x="888072" y="966865"/>
                  </a:lnTo>
                  <a:lnTo>
                    <a:pt x="888491" y="952196"/>
                  </a:lnTo>
                  <a:lnTo>
                    <a:pt x="889330" y="930400"/>
                  </a:lnTo>
                  <a:lnTo>
                    <a:pt x="891006" y="866281"/>
                  </a:lnTo>
                  <a:lnTo>
                    <a:pt x="891844" y="825208"/>
                  </a:lnTo>
                  <a:lnTo>
                    <a:pt x="892682" y="779107"/>
                  </a:lnTo>
                  <a:lnTo>
                    <a:pt x="893521" y="728395"/>
                  </a:lnTo>
                  <a:lnTo>
                    <a:pt x="893940" y="673912"/>
                  </a:lnTo>
                  <a:lnTo>
                    <a:pt x="894778" y="616496"/>
                  </a:lnTo>
                  <a:lnTo>
                    <a:pt x="895616" y="556983"/>
                  </a:lnTo>
                  <a:lnTo>
                    <a:pt x="896454" y="496633"/>
                  </a:lnTo>
                  <a:lnTo>
                    <a:pt x="897293" y="436283"/>
                  </a:lnTo>
                  <a:lnTo>
                    <a:pt x="898131" y="376770"/>
                  </a:lnTo>
                  <a:lnTo>
                    <a:pt x="898969" y="318935"/>
                  </a:lnTo>
                  <a:lnTo>
                    <a:pt x="899388" y="264032"/>
                  </a:lnTo>
                  <a:lnTo>
                    <a:pt x="900226" y="212483"/>
                  </a:lnTo>
                  <a:lnTo>
                    <a:pt x="901064" y="165544"/>
                  </a:lnTo>
                  <a:lnTo>
                    <a:pt x="901903" y="123634"/>
                  </a:lnTo>
                  <a:lnTo>
                    <a:pt x="903579" y="58254"/>
                  </a:lnTo>
                  <a:lnTo>
                    <a:pt x="904417" y="35204"/>
                  </a:lnTo>
                  <a:lnTo>
                    <a:pt x="904836" y="20116"/>
                  </a:lnTo>
                  <a:lnTo>
                    <a:pt x="905675" y="12153"/>
                  </a:lnTo>
                  <a:lnTo>
                    <a:pt x="906513" y="11734"/>
                  </a:lnTo>
                  <a:lnTo>
                    <a:pt x="907351" y="19278"/>
                  </a:lnTo>
                  <a:lnTo>
                    <a:pt x="908189" y="33947"/>
                  </a:lnTo>
                  <a:lnTo>
                    <a:pt x="909027" y="56159"/>
                  </a:lnTo>
                  <a:lnTo>
                    <a:pt x="909866" y="85496"/>
                  </a:lnTo>
                  <a:lnTo>
                    <a:pt x="910285" y="121119"/>
                  </a:lnTo>
                  <a:lnTo>
                    <a:pt x="911123" y="163029"/>
                  </a:lnTo>
                  <a:lnTo>
                    <a:pt x="911961" y="209969"/>
                  </a:lnTo>
                  <a:lnTo>
                    <a:pt x="912799" y="261518"/>
                  </a:lnTo>
                  <a:lnTo>
                    <a:pt x="913637" y="316839"/>
                  </a:lnTo>
                  <a:lnTo>
                    <a:pt x="914476" y="375094"/>
                  </a:lnTo>
                  <a:lnTo>
                    <a:pt x="915314" y="435444"/>
                  </a:lnTo>
                  <a:lnTo>
                    <a:pt x="916152" y="496633"/>
                  </a:lnTo>
                  <a:lnTo>
                    <a:pt x="916571" y="557822"/>
                  </a:lnTo>
                  <a:lnTo>
                    <a:pt x="917409" y="618172"/>
                  </a:lnTo>
                  <a:lnTo>
                    <a:pt x="918248" y="676845"/>
                  </a:lnTo>
                  <a:lnTo>
                    <a:pt x="919086" y="732586"/>
                  </a:lnTo>
                  <a:lnTo>
                    <a:pt x="919924" y="784556"/>
                  </a:lnTo>
                  <a:lnTo>
                    <a:pt x="920762" y="832332"/>
                  </a:lnTo>
                  <a:lnTo>
                    <a:pt x="921600" y="874663"/>
                  </a:lnTo>
                  <a:lnTo>
                    <a:pt x="922019" y="910703"/>
                  </a:lnTo>
                  <a:lnTo>
                    <a:pt x="923696" y="963511"/>
                  </a:lnTo>
                  <a:lnTo>
                    <a:pt x="926210" y="987399"/>
                  </a:lnTo>
                  <a:lnTo>
                    <a:pt x="927049" y="979855"/>
                  </a:lnTo>
                  <a:lnTo>
                    <a:pt x="927468" y="964769"/>
                  </a:lnTo>
                  <a:lnTo>
                    <a:pt x="928306" y="942136"/>
                  </a:lnTo>
                  <a:lnTo>
                    <a:pt x="929982" y="876338"/>
                  </a:lnTo>
                  <a:lnTo>
                    <a:pt x="930821" y="834007"/>
                  </a:lnTo>
                  <a:lnTo>
                    <a:pt x="931659" y="786231"/>
                  </a:lnTo>
                  <a:lnTo>
                    <a:pt x="932497" y="734264"/>
                  </a:lnTo>
                  <a:lnTo>
                    <a:pt x="932916" y="678103"/>
                  </a:lnTo>
                  <a:lnTo>
                    <a:pt x="933754" y="619429"/>
                  </a:lnTo>
                  <a:lnTo>
                    <a:pt x="934592" y="558660"/>
                  </a:lnTo>
                  <a:lnTo>
                    <a:pt x="935431" y="496633"/>
                  </a:lnTo>
                  <a:lnTo>
                    <a:pt x="936269" y="434606"/>
                  </a:lnTo>
                  <a:lnTo>
                    <a:pt x="937107" y="373837"/>
                  </a:lnTo>
                  <a:lnTo>
                    <a:pt x="937945" y="314744"/>
                  </a:lnTo>
                  <a:lnTo>
                    <a:pt x="938364" y="258584"/>
                  </a:lnTo>
                  <a:lnTo>
                    <a:pt x="939203" y="205778"/>
                  </a:lnTo>
                  <a:lnTo>
                    <a:pt x="940041" y="158000"/>
                  </a:lnTo>
                  <a:lnTo>
                    <a:pt x="940879" y="115252"/>
                  </a:lnTo>
                  <a:lnTo>
                    <a:pt x="942555" y="48615"/>
                  </a:lnTo>
                  <a:lnTo>
                    <a:pt x="943394" y="25565"/>
                  </a:lnTo>
                  <a:lnTo>
                    <a:pt x="943813" y="10058"/>
                  </a:lnTo>
                  <a:lnTo>
                    <a:pt x="944651" y="2095"/>
                  </a:lnTo>
                  <a:lnTo>
                    <a:pt x="945489" y="2095"/>
                  </a:lnTo>
                  <a:lnTo>
                    <a:pt x="948004" y="47777"/>
                  </a:lnTo>
                  <a:lnTo>
                    <a:pt x="949261" y="114414"/>
                  </a:lnTo>
                  <a:lnTo>
                    <a:pt x="950099" y="156743"/>
                  </a:lnTo>
                  <a:lnTo>
                    <a:pt x="950937" y="204939"/>
                  </a:lnTo>
                  <a:lnTo>
                    <a:pt x="951776" y="257327"/>
                  </a:lnTo>
                  <a:lnTo>
                    <a:pt x="952614" y="313905"/>
                  </a:lnTo>
                  <a:lnTo>
                    <a:pt x="953452" y="372998"/>
                  </a:lnTo>
                  <a:lnTo>
                    <a:pt x="954290" y="434187"/>
                  </a:lnTo>
                  <a:lnTo>
                    <a:pt x="954709" y="496633"/>
                  </a:lnTo>
                  <a:lnTo>
                    <a:pt x="955547" y="559079"/>
                  </a:lnTo>
                  <a:lnTo>
                    <a:pt x="956386" y="620267"/>
                  </a:lnTo>
                  <a:lnTo>
                    <a:pt x="957224" y="679781"/>
                  </a:lnTo>
                  <a:lnTo>
                    <a:pt x="958062" y="735939"/>
                  </a:lnTo>
                  <a:lnTo>
                    <a:pt x="958900" y="788747"/>
                  </a:lnTo>
                  <a:lnTo>
                    <a:pt x="959738" y="836944"/>
                  </a:lnTo>
                  <a:lnTo>
                    <a:pt x="960577" y="879691"/>
                  </a:lnTo>
                  <a:lnTo>
                    <a:pt x="960996" y="916573"/>
                  </a:lnTo>
                  <a:lnTo>
                    <a:pt x="961834" y="946747"/>
                  </a:lnTo>
                  <a:lnTo>
                    <a:pt x="962672" y="969798"/>
                  </a:lnTo>
                  <a:lnTo>
                    <a:pt x="963510" y="985304"/>
                  </a:lnTo>
                  <a:lnTo>
                    <a:pt x="964349" y="993265"/>
                  </a:lnTo>
                  <a:lnTo>
                    <a:pt x="965187" y="993265"/>
                  </a:lnTo>
                  <a:lnTo>
                    <a:pt x="966025" y="985304"/>
                  </a:lnTo>
                  <a:lnTo>
                    <a:pt x="966444" y="969798"/>
                  </a:lnTo>
                  <a:lnTo>
                    <a:pt x="967282" y="947164"/>
                  </a:lnTo>
                  <a:lnTo>
                    <a:pt x="968959" y="880108"/>
                  </a:lnTo>
                  <a:lnTo>
                    <a:pt x="969797" y="837361"/>
                  </a:lnTo>
                  <a:lnTo>
                    <a:pt x="970635" y="789164"/>
                  </a:lnTo>
                  <a:lnTo>
                    <a:pt x="971473" y="736360"/>
                  </a:lnTo>
                  <a:lnTo>
                    <a:pt x="971892" y="679781"/>
                  </a:lnTo>
                  <a:lnTo>
                    <a:pt x="972731" y="620267"/>
                  </a:lnTo>
                  <a:lnTo>
                    <a:pt x="973569" y="559079"/>
                  </a:lnTo>
                  <a:lnTo>
                    <a:pt x="974407" y="496633"/>
                  </a:lnTo>
                  <a:lnTo>
                    <a:pt x="975245" y="434187"/>
                  </a:lnTo>
                  <a:lnTo>
                    <a:pt x="976083" y="372998"/>
                  </a:lnTo>
                  <a:lnTo>
                    <a:pt x="976922" y="313486"/>
                  </a:lnTo>
                  <a:lnTo>
                    <a:pt x="977341" y="256908"/>
                  </a:lnTo>
                  <a:lnTo>
                    <a:pt x="978179" y="204101"/>
                  </a:lnTo>
                  <a:lnTo>
                    <a:pt x="979017" y="155905"/>
                  </a:lnTo>
                  <a:lnTo>
                    <a:pt x="979855" y="113156"/>
                  </a:lnTo>
                  <a:lnTo>
                    <a:pt x="981532" y="46100"/>
                  </a:lnTo>
                  <a:lnTo>
                    <a:pt x="982370" y="23469"/>
                  </a:lnTo>
                  <a:lnTo>
                    <a:pt x="982789" y="7962"/>
                  </a:lnTo>
                  <a:lnTo>
                    <a:pt x="983627" y="0"/>
                  </a:lnTo>
                  <a:lnTo>
                    <a:pt x="984465" y="0"/>
                  </a:lnTo>
                  <a:lnTo>
                    <a:pt x="986980" y="46520"/>
                  </a:lnTo>
                  <a:lnTo>
                    <a:pt x="988237" y="113576"/>
                  </a:lnTo>
                  <a:lnTo>
                    <a:pt x="989075" y="156324"/>
                  </a:lnTo>
                  <a:lnTo>
                    <a:pt x="989914" y="204520"/>
                  </a:lnTo>
                  <a:lnTo>
                    <a:pt x="990752" y="257327"/>
                  </a:lnTo>
                  <a:lnTo>
                    <a:pt x="991590" y="313486"/>
                  </a:lnTo>
                  <a:lnTo>
                    <a:pt x="992428" y="372998"/>
                  </a:lnTo>
                  <a:lnTo>
                    <a:pt x="993266" y="434187"/>
                  </a:lnTo>
                  <a:lnTo>
                    <a:pt x="994105" y="496633"/>
                  </a:lnTo>
                  <a:lnTo>
                    <a:pt x="994524" y="559079"/>
                  </a:lnTo>
                  <a:lnTo>
                    <a:pt x="995362" y="620267"/>
                  </a:lnTo>
                  <a:lnTo>
                    <a:pt x="996200" y="679361"/>
                  </a:lnTo>
                  <a:lnTo>
                    <a:pt x="997038" y="735939"/>
                  </a:lnTo>
                  <a:lnTo>
                    <a:pt x="997877" y="788327"/>
                  </a:lnTo>
                  <a:lnTo>
                    <a:pt x="998715" y="836523"/>
                  </a:lnTo>
                  <a:lnTo>
                    <a:pt x="999553" y="878854"/>
                  </a:lnTo>
                  <a:lnTo>
                    <a:pt x="999972" y="915315"/>
                  </a:lnTo>
                  <a:lnTo>
                    <a:pt x="1000810" y="945489"/>
                  </a:lnTo>
                  <a:lnTo>
                    <a:pt x="1001648" y="968119"/>
                  </a:lnTo>
                  <a:lnTo>
                    <a:pt x="1002487" y="983629"/>
                  </a:lnTo>
                  <a:lnTo>
                    <a:pt x="1003325" y="991170"/>
                  </a:lnTo>
                  <a:lnTo>
                    <a:pt x="1004163" y="991170"/>
                  </a:lnTo>
                  <a:lnTo>
                    <a:pt x="1005001" y="983208"/>
                  </a:lnTo>
                  <a:lnTo>
                    <a:pt x="1005420" y="967702"/>
                  </a:lnTo>
                  <a:lnTo>
                    <a:pt x="1006259" y="944652"/>
                  </a:lnTo>
                  <a:lnTo>
                    <a:pt x="1007935" y="878013"/>
                  </a:lnTo>
                  <a:lnTo>
                    <a:pt x="1008773" y="835265"/>
                  </a:lnTo>
                  <a:lnTo>
                    <a:pt x="1009611" y="787489"/>
                  </a:lnTo>
                  <a:lnTo>
                    <a:pt x="1010450" y="734681"/>
                  </a:lnTo>
                  <a:lnTo>
                    <a:pt x="1010869" y="678523"/>
                  </a:lnTo>
                  <a:lnTo>
                    <a:pt x="1011707" y="619429"/>
                  </a:lnTo>
                  <a:lnTo>
                    <a:pt x="1012545" y="558660"/>
                  </a:lnTo>
                  <a:lnTo>
                    <a:pt x="1013383" y="496633"/>
                  </a:lnTo>
                  <a:lnTo>
                    <a:pt x="1014221" y="434606"/>
                  </a:lnTo>
                  <a:lnTo>
                    <a:pt x="1015060" y="373837"/>
                  </a:lnTo>
                  <a:lnTo>
                    <a:pt x="1015898" y="315163"/>
                  </a:lnTo>
                  <a:lnTo>
                    <a:pt x="1016317" y="259003"/>
                  </a:lnTo>
                  <a:lnTo>
                    <a:pt x="1017155" y="207035"/>
                  </a:lnTo>
                  <a:lnTo>
                    <a:pt x="1017993" y="159257"/>
                  </a:lnTo>
                  <a:lnTo>
                    <a:pt x="1018832" y="116928"/>
                  </a:lnTo>
                  <a:lnTo>
                    <a:pt x="1020508" y="51130"/>
                  </a:lnTo>
                  <a:lnTo>
                    <a:pt x="1021346" y="28498"/>
                  </a:lnTo>
                  <a:lnTo>
                    <a:pt x="1021765" y="13411"/>
                  </a:lnTo>
                  <a:lnTo>
                    <a:pt x="1022603" y="5867"/>
                  </a:lnTo>
                  <a:lnTo>
                    <a:pt x="1023442" y="6286"/>
                  </a:lnTo>
                  <a:lnTo>
                    <a:pt x="1024280" y="14249"/>
                  </a:lnTo>
                  <a:lnTo>
                    <a:pt x="1025118" y="29756"/>
                  </a:lnTo>
                  <a:lnTo>
                    <a:pt x="1025956" y="52387"/>
                  </a:lnTo>
                  <a:lnTo>
                    <a:pt x="1026794" y="82562"/>
                  </a:lnTo>
                  <a:lnTo>
                    <a:pt x="1027214" y="118605"/>
                  </a:lnTo>
                  <a:lnTo>
                    <a:pt x="1028052" y="160934"/>
                  </a:lnTo>
                  <a:lnTo>
                    <a:pt x="1028890" y="208711"/>
                  </a:lnTo>
                  <a:lnTo>
                    <a:pt x="1029728" y="260680"/>
                  </a:lnTo>
                  <a:lnTo>
                    <a:pt x="1030566" y="316420"/>
                  </a:lnTo>
                  <a:lnTo>
                    <a:pt x="1031405" y="375094"/>
                  </a:lnTo>
                  <a:lnTo>
                    <a:pt x="1032243" y="435444"/>
                  </a:lnTo>
                  <a:lnTo>
                    <a:pt x="1032662" y="496633"/>
                  </a:lnTo>
                  <a:lnTo>
                    <a:pt x="1033500" y="557822"/>
                  </a:lnTo>
                  <a:lnTo>
                    <a:pt x="1034338" y="618172"/>
                  </a:lnTo>
                  <a:lnTo>
                    <a:pt x="1035176" y="676428"/>
                  </a:lnTo>
                  <a:lnTo>
                    <a:pt x="1036015" y="731748"/>
                  </a:lnTo>
                  <a:lnTo>
                    <a:pt x="1036853" y="783298"/>
                  </a:lnTo>
                  <a:lnTo>
                    <a:pt x="1037691" y="830237"/>
                  </a:lnTo>
                  <a:lnTo>
                    <a:pt x="1038529" y="872147"/>
                  </a:lnTo>
                  <a:lnTo>
                    <a:pt x="1038948" y="907770"/>
                  </a:lnTo>
                  <a:lnTo>
                    <a:pt x="1039787" y="937107"/>
                  </a:lnTo>
                  <a:lnTo>
                    <a:pt x="1040625" y="959320"/>
                  </a:lnTo>
                  <a:lnTo>
                    <a:pt x="1041463" y="973989"/>
                  </a:lnTo>
                  <a:lnTo>
                    <a:pt x="1042301" y="981533"/>
                  </a:lnTo>
                  <a:lnTo>
                    <a:pt x="1043139" y="981113"/>
                  </a:lnTo>
                  <a:lnTo>
                    <a:pt x="1043978" y="973151"/>
                  </a:lnTo>
                  <a:lnTo>
                    <a:pt x="1044397" y="958062"/>
                  </a:lnTo>
                  <a:lnTo>
                    <a:pt x="1045235" y="935012"/>
                  </a:lnTo>
                  <a:lnTo>
                    <a:pt x="1046911" y="869631"/>
                  </a:lnTo>
                  <a:lnTo>
                    <a:pt x="1047749" y="827721"/>
                  </a:lnTo>
                  <a:lnTo>
                    <a:pt x="1048588" y="780782"/>
                  </a:lnTo>
                  <a:lnTo>
                    <a:pt x="1049426" y="729232"/>
                  </a:lnTo>
                  <a:lnTo>
                    <a:pt x="1049845" y="674332"/>
                  </a:lnTo>
                  <a:lnTo>
                    <a:pt x="1050683" y="616496"/>
                  </a:lnTo>
                  <a:lnTo>
                    <a:pt x="1051521" y="556983"/>
                  </a:lnTo>
                  <a:lnTo>
                    <a:pt x="1052360" y="496633"/>
                  </a:lnTo>
                  <a:lnTo>
                    <a:pt x="1053198" y="436283"/>
                  </a:lnTo>
                  <a:lnTo>
                    <a:pt x="1054036" y="376770"/>
                  </a:lnTo>
                  <a:lnTo>
                    <a:pt x="1054874" y="319354"/>
                  </a:lnTo>
                  <a:lnTo>
                    <a:pt x="1055293" y="264871"/>
                  </a:lnTo>
                  <a:lnTo>
                    <a:pt x="1056131" y="214160"/>
                  </a:lnTo>
                  <a:lnTo>
                    <a:pt x="1056970" y="168059"/>
                  </a:lnTo>
                  <a:lnTo>
                    <a:pt x="1057808" y="126987"/>
                  </a:lnTo>
                  <a:lnTo>
                    <a:pt x="1059484" y="62864"/>
                  </a:lnTo>
                  <a:lnTo>
                    <a:pt x="1060322" y="41071"/>
                  </a:lnTo>
                  <a:lnTo>
                    <a:pt x="1060742" y="26403"/>
                  </a:lnTo>
                  <a:lnTo>
                    <a:pt x="1061580" y="19278"/>
                  </a:lnTo>
                  <a:lnTo>
                    <a:pt x="1062418" y="19697"/>
                  </a:lnTo>
                  <a:lnTo>
                    <a:pt x="1063256" y="27660"/>
                  </a:lnTo>
                  <a:lnTo>
                    <a:pt x="1064094" y="42748"/>
                  </a:lnTo>
                  <a:lnTo>
                    <a:pt x="1064933" y="65379"/>
                  </a:lnTo>
                  <a:lnTo>
                    <a:pt x="1065771" y="94297"/>
                  </a:lnTo>
                  <a:lnTo>
                    <a:pt x="1066190" y="129920"/>
                  </a:lnTo>
                  <a:lnTo>
                    <a:pt x="1067028" y="170992"/>
                  </a:lnTo>
                  <a:lnTo>
                    <a:pt x="1067866" y="217093"/>
                  </a:lnTo>
                  <a:lnTo>
                    <a:pt x="1068704" y="267804"/>
                  </a:lnTo>
                  <a:lnTo>
                    <a:pt x="1069543" y="321868"/>
                  </a:lnTo>
                  <a:lnTo>
                    <a:pt x="1070381" y="378866"/>
                  </a:lnTo>
                  <a:lnTo>
                    <a:pt x="1071219" y="437121"/>
                  </a:lnTo>
                  <a:lnTo>
                    <a:pt x="1072057" y="496633"/>
                  </a:lnTo>
                  <a:lnTo>
                    <a:pt x="1072476" y="556145"/>
                  </a:lnTo>
                  <a:lnTo>
                    <a:pt x="1073315" y="614400"/>
                  </a:lnTo>
                  <a:lnTo>
                    <a:pt x="1074153" y="670558"/>
                  </a:lnTo>
                  <a:lnTo>
                    <a:pt x="1074991" y="724204"/>
                  </a:lnTo>
                  <a:lnTo>
                    <a:pt x="1075829" y="774079"/>
                  </a:lnTo>
                  <a:lnTo>
                    <a:pt x="1076667" y="819339"/>
                  </a:lnTo>
                  <a:lnTo>
                    <a:pt x="1077506" y="859574"/>
                  </a:lnTo>
                  <a:lnTo>
                    <a:pt x="1077925" y="893939"/>
                  </a:lnTo>
                  <a:lnTo>
                    <a:pt x="1078763" y="922018"/>
                  </a:lnTo>
                  <a:lnTo>
                    <a:pt x="1079601" y="943394"/>
                  </a:lnTo>
                  <a:lnTo>
                    <a:pt x="1080439" y="957642"/>
                  </a:lnTo>
                  <a:lnTo>
                    <a:pt x="1081277" y="964769"/>
                  </a:lnTo>
                  <a:lnTo>
                    <a:pt x="1082116" y="964349"/>
                  </a:lnTo>
                  <a:lnTo>
                    <a:pt x="1082954" y="956387"/>
                  </a:lnTo>
                  <a:lnTo>
                    <a:pt x="1083373" y="941719"/>
                  </a:lnTo>
                  <a:lnTo>
                    <a:pt x="1084211" y="919506"/>
                  </a:lnTo>
                  <a:lnTo>
                    <a:pt x="1085888" y="856220"/>
                  </a:lnTo>
                  <a:lnTo>
                    <a:pt x="1086726" y="815568"/>
                  </a:lnTo>
                  <a:lnTo>
                    <a:pt x="1087564" y="770305"/>
                  </a:lnTo>
                  <a:lnTo>
                    <a:pt x="1088402" y="720850"/>
                  </a:lnTo>
                  <a:lnTo>
                    <a:pt x="1088821" y="667625"/>
                  </a:lnTo>
                  <a:lnTo>
                    <a:pt x="1089659" y="612305"/>
                  </a:lnTo>
                  <a:lnTo>
                    <a:pt x="1090498" y="554888"/>
                  </a:lnTo>
                  <a:lnTo>
                    <a:pt x="1091336" y="496633"/>
                  </a:lnTo>
                  <a:lnTo>
                    <a:pt x="1092174" y="438378"/>
                  </a:lnTo>
                  <a:lnTo>
                    <a:pt x="1093012" y="381380"/>
                  </a:lnTo>
                  <a:lnTo>
                    <a:pt x="1093850" y="326478"/>
                  </a:lnTo>
                  <a:lnTo>
                    <a:pt x="1094270" y="274091"/>
                  </a:lnTo>
                  <a:lnTo>
                    <a:pt x="1095108" y="225475"/>
                  </a:lnTo>
                  <a:lnTo>
                    <a:pt x="1095946" y="181051"/>
                  </a:lnTo>
                  <a:lnTo>
                    <a:pt x="1096784" y="141655"/>
                  </a:lnTo>
                  <a:lnTo>
                    <a:pt x="1098461" y="80467"/>
                  </a:lnTo>
                  <a:lnTo>
                    <a:pt x="1099299" y="59931"/>
                  </a:lnTo>
                  <a:lnTo>
                    <a:pt x="1099718" y="45681"/>
                  </a:lnTo>
                  <a:lnTo>
                    <a:pt x="1100556" y="38976"/>
                  </a:lnTo>
                  <a:lnTo>
                    <a:pt x="1101394" y="39395"/>
                  </a:lnTo>
                  <a:lnTo>
                    <a:pt x="1102232" y="46939"/>
                  </a:lnTo>
                  <a:lnTo>
                    <a:pt x="1103071" y="62026"/>
                  </a:lnTo>
                  <a:lnTo>
                    <a:pt x="1103909" y="83400"/>
                  </a:lnTo>
                  <a:lnTo>
                    <a:pt x="1104747" y="111480"/>
                  </a:lnTo>
                  <a:lnTo>
                    <a:pt x="1105166" y="145427"/>
                  </a:lnTo>
                  <a:lnTo>
                    <a:pt x="1106004" y="184823"/>
                  </a:lnTo>
                  <a:lnTo>
                    <a:pt x="1106843" y="229247"/>
                  </a:lnTo>
                  <a:lnTo>
                    <a:pt x="1107681" y="277863"/>
                  </a:lnTo>
                  <a:lnTo>
                    <a:pt x="1108519" y="329412"/>
                  </a:lnTo>
                  <a:lnTo>
                    <a:pt x="1109357" y="383895"/>
                  </a:lnTo>
                  <a:lnTo>
                    <a:pt x="1110195" y="440054"/>
                  </a:lnTo>
                  <a:lnTo>
                    <a:pt x="1111034" y="496633"/>
                  </a:lnTo>
                  <a:lnTo>
                    <a:pt x="1111453" y="553211"/>
                  </a:lnTo>
                  <a:lnTo>
                    <a:pt x="1112291" y="608952"/>
                  </a:lnTo>
                  <a:lnTo>
                    <a:pt x="1113129" y="662597"/>
                  </a:lnTo>
                  <a:lnTo>
                    <a:pt x="1113967" y="713726"/>
                  </a:lnTo>
                  <a:lnTo>
                    <a:pt x="1114805" y="761085"/>
                  </a:lnTo>
                  <a:lnTo>
                    <a:pt x="1115644" y="804670"/>
                  </a:lnTo>
                  <a:lnTo>
                    <a:pt x="1116482" y="842810"/>
                  </a:lnTo>
                  <a:lnTo>
                    <a:pt x="1116901" y="875500"/>
                  </a:lnTo>
                  <a:lnTo>
                    <a:pt x="1117739" y="902321"/>
                  </a:lnTo>
                  <a:lnTo>
                    <a:pt x="1118577" y="922439"/>
                  </a:lnTo>
                  <a:lnTo>
                    <a:pt x="1119416" y="936270"/>
                  </a:lnTo>
                  <a:lnTo>
                    <a:pt x="1120254" y="942556"/>
                  </a:lnTo>
                  <a:lnTo>
                    <a:pt x="1121092" y="942136"/>
                  </a:lnTo>
                  <a:lnTo>
                    <a:pt x="1121930" y="934591"/>
                  </a:lnTo>
                  <a:lnTo>
                    <a:pt x="1122349" y="920343"/>
                  </a:lnTo>
                  <a:lnTo>
                    <a:pt x="1123187" y="899388"/>
                  </a:lnTo>
                  <a:lnTo>
                    <a:pt x="1124864" y="838619"/>
                  </a:lnTo>
                  <a:lnTo>
                    <a:pt x="1125702" y="800062"/>
                  </a:lnTo>
                  <a:lnTo>
                    <a:pt x="1126540" y="756894"/>
                  </a:lnTo>
                  <a:lnTo>
                    <a:pt x="1127378" y="709956"/>
                  </a:lnTo>
                  <a:lnTo>
                    <a:pt x="1127798" y="659243"/>
                  </a:lnTo>
                  <a:lnTo>
                    <a:pt x="1128636" y="606437"/>
                  </a:lnTo>
                  <a:lnTo>
                    <a:pt x="1129474" y="551954"/>
                  </a:lnTo>
                  <a:lnTo>
                    <a:pt x="1130312" y="496633"/>
                  </a:lnTo>
                  <a:lnTo>
                    <a:pt x="1131150" y="441312"/>
                  </a:lnTo>
                  <a:lnTo>
                    <a:pt x="1131989" y="387248"/>
                  </a:lnTo>
                  <a:lnTo>
                    <a:pt x="1132827" y="334860"/>
                  </a:lnTo>
                  <a:lnTo>
                    <a:pt x="1133246" y="285407"/>
                  </a:lnTo>
                  <a:lnTo>
                    <a:pt x="1134084" y="239306"/>
                  </a:lnTo>
                  <a:lnTo>
                    <a:pt x="1134922" y="196976"/>
                  </a:lnTo>
                  <a:lnTo>
                    <a:pt x="1136599" y="128244"/>
                  </a:lnTo>
                  <a:lnTo>
                    <a:pt x="1138275" y="82562"/>
                  </a:lnTo>
                  <a:lnTo>
                    <a:pt x="1138694" y="69151"/>
                  </a:lnTo>
                  <a:lnTo>
                    <a:pt x="1139532" y="62864"/>
                  </a:lnTo>
                  <a:lnTo>
                    <a:pt x="1140371" y="63284"/>
                  </a:lnTo>
                  <a:lnTo>
                    <a:pt x="1141209" y="70827"/>
                  </a:lnTo>
                  <a:lnTo>
                    <a:pt x="1142047" y="84658"/>
                  </a:lnTo>
                  <a:lnTo>
                    <a:pt x="1142885" y="105194"/>
                  </a:lnTo>
                  <a:lnTo>
                    <a:pt x="1143723" y="132016"/>
                  </a:lnTo>
                  <a:lnTo>
                    <a:pt x="1144142" y="164287"/>
                  </a:lnTo>
                  <a:lnTo>
                    <a:pt x="1144981" y="201587"/>
                  </a:lnTo>
                  <a:lnTo>
                    <a:pt x="1145819" y="243497"/>
                  </a:lnTo>
                  <a:lnTo>
                    <a:pt x="1146657" y="289598"/>
                  </a:lnTo>
                  <a:lnTo>
                    <a:pt x="1147495" y="338632"/>
                  </a:lnTo>
                  <a:lnTo>
                    <a:pt x="1148333" y="389762"/>
                  </a:lnTo>
                  <a:lnTo>
                    <a:pt x="1149172" y="442988"/>
                  </a:lnTo>
                  <a:lnTo>
                    <a:pt x="1149591" y="496633"/>
                  </a:lnTo>
                  <a:lnTo>
                    <a:pt x="1150429" y="550278"/>
                  </a:lnTo>
                  <a:lnTo>
                    <a:pt x="1151267" y="602665"/>
                  </a:lnTo>
                  <a:lnTo>
                    <a:pt x="1152105" y="653377"/>
                  </a:lnTo>
                  <a:lnTo>
                    <a:pt x="1152944" y="701574"/>
                  </a:lnTo>
                  <a:lnTo>
                    <a:pt x="1153782" y="746417"/>
                  </a:lnTo>
                  <a:lnTo>
                    <a:pt x="1154620" y="787489"/>
                  </a:lnTo>
                  <a:lnTo>
                    <a:pt x="1155458" y="823530"/>
                  </a:lnTo>
                  <a:lnTo>
                    <a:pt x="1155877" y="854545"/>
                  </a:lnTo>
                  <a:lnTo>
                    <a:pt x="1156715" y="879691"/>
                  </a:lnTo>
                  <a:lnTo>
                    <a:pt x="1157554" y="898551"/>
                  </a:lnTo>
                  <a:lnTo>
                    <a:pt x="1158392" y="911541"/>
                  </a:lnTo>
                  <a:lnTo>
                    <a:pt x="1159230" y="917410"/>
                  </a:lnTo>
                  <a:lnTo>
                    <a:pt x="1160068" y="916990"/>
                  </a:lnTo>
                  <a:lnTo>
                    <a:pt x="1160906" y="909866"/>
                  </a:lnTo>
                  <a:lnTo>
                    <a:pt x="1161326" y="896035"/>
                  </a:lnTo>
                  <a:lnTo>
                    <a:pt x="1162164" y="876338"/>
                  </a:lnTo>
                  <a:lnTo>
                    <a:pt x="1163840" y="819339"/>
                  </a:lnTo>
                  <a:lnTo>
                    <a:pt x="1165517" y="742226"/>
                  </a:lnTo>
                  <a:lnTo>
                    <a:pt x="1166355" y="697383"/>
                  </a:lnTo>
                  <a:lnTo>
                    <a:pt x="1166774" y="650024"/>
                  </a:lnTo>
                  <a:lnTo>
                    <a:pt x="1167612" y="600151"/>
                  </a:lnTo>
                  <a:lnTo>
                    <a:pt x="1168450" y="548601"/>
                  </a:lnTo>
                  <a:lnTo>
                    <a:pt x="1169288" y="496633"/>
                  </a:lnTo>
                  <a:lnTo>
                    <a:pt x="1170127" y="444665"/>
                  </a:lnTo>
                  <a:lnTo>
                    <a:pt x="1170965" y="393534"/>
                  </a:lnTo>
                  <a:lnTo>
                    <a:pt x="1171803" y="344500"/>
                  </a:lnTo>
                  <a:lnTo>
                    <a:pt x="1172222" y="297560"/>
                  </a:lnTo>
                  <a:lnTo>
                    <a:pt x="1173060" y="254393"/>
                  </a:lnTo>
                  <a:lnTo>
                    <a:pt x="1173899" y="214579"/>
                  </a:lnTo>
                  <a:lnTo>
                    <a:pt x="1175575" y="150037"/>
                  </a:lnTo>
                  <a:lnTo>
                    <a:pt x="1177251" y="106870"/>
                  </a:lnTo>
                  <a:lnTo>
                    <a:pt x="1177670" y="94716"/>
                  </a:lnTo>
                  <a:lnTo>
                    <a:pt x="1178509" y="88849"/>
                  </a:lnTo>
                  <a:lnTo>
                    <a:pt x="1179347" y="89268"/>
                  </a:lnTo>
                  <a:lnTo>
                    <a:pt x="1180185" y="96392"/>
                  </a:lnTo>
                  <a:lnTo>
                    <a:pt x="1181023" y="109385"/>
                  </a:lnTo>
                  <a:lnTo>
                    <a:pt x="1181861" y="128663"/>
                  </a:lnTo>
                  <a:lnTo>
                    <a:pt x="1182700" y="153809"/>
                  </a:lnTo>
                  <a:lnTo>
                    <a:pt x="1183119" y="183984"/>
                  </a:lnTo>
                  <a:lnTo>
                    <a:pt x="1183957" y="219189"/>
                  </a:lnTo>
                  <a:lnTo>
                    <a:pt x="1184795" y="259003"/>
                  </a:lnTo>
                  <a:lnTo>
                    <a:pt x="1185633" y="302171"/>
                  </a:lnTo>
                  <a:lnTo>
                    <a:pt x="1186472" y="348272"/>
                  </a:lnTo>
                  <a:lnTo>
                    <a:pt x="1187310" y="396468"/>
                  </a:lnTo>
                  <a:lnTo>
                    <a:pt x="1188148" y="446341"/>
                  </a:lnTo>
                  <a:lnTo>
                    <a:pt x="1188986" y="496633"/>
                  </a:lnTo>
                  <a:lnTo>
                    <a:pt x="1189405" y="546925"/>
                  </a:lnTo>
                  <a:lnTo>
                    <a:pt x="1190243" y="596379"/>
                  </a:lnTo>
                  <a:lnTo>
                    <a:pt x="1191082" y="644156"/>
                  </a:lnTo>
                  <a:lnTo>
                    <a:pt x="1191920" y="689418"/>
                  </a:lnTo>
                  <a:lnTo>
                    <a:pt x="1192758" y="731328"/>
                  </a:lnTo>
                  <a:lnTo>
                    <a:pt x="1193596" y="769467"/>
                  </a:lnTo>
                  <a:lnTo>
                    <a:pt x="1194434" y="803416"/>
                  </a:lnTo>
                  <a:lnTo>
                    <a:pt x="1194854" y="832332"/>
                  </a:lnTo>
                  <a:lnTo>
                    <a:pt x="1195692" y="856220"/>
                  </a:lnTo>
                  <a:lnTo>
                    <a:pt x="1196530" y="873822"/>
                  </a:lnTo>
                  <a:lnTo>
                    <a:pt x="1197368" y="885978"/>
                  </a:lnTo>
                  <a:lnTo>
                    <a:pt x="1198206" y="891844"/>
                  </a:lnTo>
                  <a:lnTo>
                    <a:pt x="1199045" y="891006"/>
                  </a:lnTo>
                  <a:lnTo>
                    <a:pt x="1199883" y="884299"/>
                  </a:lnTo>
                  <a:lnTo>
                    <a:pt x="1200302" y="871726"/>
                  </a:lnTo>
                  <a:lnTo>
                    <a:pt x="1201140" y="852867"/>
                  </a:lnTo>
                  <a:lnTo>
                    <a:pt x="1202816" y="799225"/>
                  </a:lnTo>
                  <a:lnTo>
                    <a:pt x="1204493" y="726720"/>
                  </a:lnTo>
                  <a:lnTo>
                    <a:pt x="1205331" y="685227"/>
                  </a:lnTo>
                  <a:lnTo>
                    <a:pt x="1205750" y="640384"/>
                  </a:lnTo>
                  <a:lnTo>
                    <a:pt x="1206588" y="593864"/>
                  </a:lnTo>
                  <a:lnTo>
                    <a:pt x="1207427" y="545668"/>
                  </a:lnTo>
                  <a:lnTo>
                    <a:pt x="1208265" y="496633"/>
                  </a:lnTo>
                  <a:lnTo>
                    <a:pt x="1209103" y="448017"/>
                  </a:lnTo>
                  <a:lnTo>
                    <a:pt x="1209941" y="400240"/>
                  </a:lnTo>
                  <a:lnTo>
                    <a:pt x="1210779" y="353720"/>
                  </a:lnTo>
                  <a:lnTo>
                    <a:pt x="1211198" y="310133"/>
                  </a:lnTo>
                  <a:lnTo>
                    <a:pt x="1212037" y="269481"/>
                  </a:lnTo>
                  <a:lnTo>
                    <a:pt x="1213713" y="199491"/>
                  </a:lnTo>
                  <a:lnTo>
                    <a:pt x="1215389" y="148361"/>
                  </a:lnTo>
                  <a:lnTo>
                    <a:pt x="1216228" y="131178"/>
                  </a:lnTo>
                  <a:lnTo>
                    <a:pt x="1216647" y="119443"/>
                  </a:lnTo>
                  <a:lnTo>
                    <a:pt x="1217485" y="113995"/>
                  </a:lnTo>
                  <a:lnTo>
                    <a:pt x="1218323" y="114414"/>
                  </a:lnTo>
                  <a:lnTo>
                    <a:pt x="1219161" y="121119"/>
                  </a:lnTo>
                  <a:lnTo>
                    <a:pt x="1220000" y="133273"/>
                  </a:lnTo>
                  <a:lnTo>
                    <a:pt x="1220838" y="151295"/>
                  </a:lnTo>
                  <a:lnTo>
                    <a:pt x="1221676" y="174764"/>
                  </a:lnTo>
                  <a:lnTo>
                    <a:pt x="1222095" y="203263"/>
                  </a:lnTo>
                  <a:lnTo>
                    <a:pt x="1222933" y="236372"/>
                  </a:lnTo>
                  <a:lnTo>
                    <a:pt x="1224610" y="313905"/>
                  </a:lnTo>
                  <a:lnTo>
                    <a:pt x="1225448" y="357073"/>
                  </a:lnTo>
                  <a:lnTo>
                    <a:pt x="1226286" y="402755"/>
                  </a:lnTo>
                  <a:lnTo>
                    <a:pt x="1227124" y="449275"/>
                  </a:lnTo>
                  <a:lnTo>
                    <a:pt x="1227543" y="496633"/>
                  </a:lnTo>
                  <a:lnTo>
                    <a:pt x="1228382" y="543991"/>
                  </a:lnTo>
                  <a:lnTo>
                    <a:pt x="1229220" y="590092"/>
                  </a:lnTo>
                  <a:lnTo>
                    <a:pt x="1230058" y="634936"/>
                  </a:lnTo>
                  <a:lnTo>
                    <a:pt x="1230896" y="677686"/>
                  </a:lnTo>
                  <a:lnTo>
                    <a:pt x="1231734" y="717080"/>
                  </a:lnTo>
                  <a:lnTo>
                    <a:pt x="1233411" y="784973"/>
                  </a:lnTo>
                  <a:lnTo>
                    <a:pt x="1233830" y="812215"/>
                  </a:lnTo>
                  <a:lnTo>
                    <a:pt x="1234668" y="834428"/>
                  </a:lnTo>
                  <a:lnTo>
                    <a:pt x="1235506" y="851192"/>
                  </a:lnTo>
                  <a:lnTo>
                    <a:pt x="1236344" y="862090"/>
                  </a:lnTo>
                  <a:lnTo>
                    <a:pt x="1237183" y="867535"/>
                  </a:lnTo>
                  <a:lnTo>
                    <a:pt x="1238021" y="867118"/>
                  </a:lnTo>
                  <a:lnTo>
                    <a:pt x="1238859" y="860832"/>
                  </a:lnTo>
                  <a:lnTo>
                    <a:pt x="1239278" y="849096"/>
                  </a:lnTo>
                  <a:lnTo>
                    <a:pt x="1240116" y="831495"/>
                  </a:lnTo>
                  <a:lnTo>
                    <a:pt x="1241793" y="781203"/>
                  </a:lnTo>
                  <a:lnTo>
                    <a:pt x="1243469" y="712889"/>
                  </a:lnTo>
                  <a:lnTo>
                    <a:pt x="1244307" y="673912"/>
                  </a:lnTo>
                  <a:lnTo>
                    <a:pt x="1244726" y="632002"/>
                  </a:lnTo>
                  <a:lnTo>
                    <a:pt x="1245565" y="587997"/>
                  </a:lnTo>
                  <a:lnTo>
                    <a:pt x="1246403" y="542734"/>
                  </a:lnTo>
                  <a:lnTo>
                    <a:pt x="1247241" y="496633"/>
                  </a:lnTo>
                  <a:lnTo>
                    <a:pt x="1248079" y="450951"/>
                  </a:lnTo>
                  <a:lnTo>
                    <a:pt x="1248917" y="405688"/>
                  </a:lnTo>
                  <a:lnTo>
                    <a:pt x="1249756" y="362102"/>
                  </a:lnTo>
                  <a:lnTo>
                    <a:pt x="1250175" y="321030"/>
                  </a:lnTo>
                  <a:lnTo>
                    <a:pt x="1251013" y="282473"/>
                  </a:lnTo>
                  <a:lnTo>
                    <a:pt x="1252689" y="216674"/>
                  </a:lnTo>
                  <a:lnTo>
                    <a:pt x="1254366" y="168897"/>
                  </a:lnTo>
                  <a:lnTo>
                    <a:pt x="1255204" y="152133"/>
                  </a:lnTo>
                  <a:lnTo>
                    <a:pt x="1255623" y="141236"/>
                  </a:lnTo>
                  <a:lnTo>
                    <a:pt x="1256461" y="136207"/>
                  </a:lnTo>
                  <a:lnTo>
                    <a:pt x="1257299" y="136626"/>
                  </a:lnTo>
                  <a:lnTo>
                    <a:pt x="1258138" y="142493"/>
                  </a:lnTo>
                  <a:lnTo>
                    <a:pt x="1258976" y="154228"/>
                  </a:lnTo>
                  <a:lnTo>
                    <a:pt x="1259814" y="171411"/>
                  </a:lnTo>
                  <a:lnTo>
                    <a:pt x="1260652" y="193205"/>
                  </a:lnTo>
                  <a:lnTo>
                    <a:pt x="1261071" y="220027"/>
                  </a:lnTo>
                  <a:lnTo>
                    <a:pt x="1261910" y="251040"/>
                  </a:lnTo>
                  <a:lnTo>
                    <a:pt x="1263586" y="324383"/>
                  </a:lnTo>
                  <a:lnTo>
                    <a:pt x="1264424" y="365036"/>
                  </a:lnTo>
                  <a:lnTo>
                    <a:pt x="1265262" y="407784"/>
                  </a:lnTo>
                  <a:lnTo>
                    <a:pt x="1266101" y="451789"/>
                  </a:lnTo>
                  <a:lnTo>
                    <a:pt x="1266939" y="496633"/>
                  </a:lnTo>
                  <a:lnTo>
                    <a:pt x="1267358" y="541058"/>
                  </a:lnTo>
                  <a:lnTo>
                    <a:pt x="1268196" y="585063"/>
                  </a:lnTo>
                  <a:lnTo>
                    <a:pt x="1269034" y="627392"/>
                  </a:lnTo>
                  <a:lnTo>
                    <a:pt x="1269872" y="667625"/>
                  </a:lnTo>
                  <a:lnTo>
                    <a:pt x="1271549" y="738872"/>
                  </a:lnTo>
                  <a:lnTo>
                    <a:pt x="1272387" y="769047"/>
                  </a:lnTo>
                  <a:lnTo>
                    <a:pt x="1272806" y="795034"/>
                  </a:lnTo>
                  <a:lnTo>
                    <a:pt x="1273644" y="815989"/>
                  </a:lnTo>
                  <a:lnTo>
                    <a:pt x="1274483" y="831912"/>
                  </a:lnTo>
                  <a:lnTo>
                    <a:pt x="1275321" y="842810"/>
                  </a:lnTo>
                  <a:lnTo>
                    <a:pt x="1276159" y="847838"/>
                  </a:lnTo>
                  <a:lnTo>
                    <a:pt x="1276997" y="847421"/>
                  </a:lnTo>
                  <a:lnTo>
                    <a:pt x="1277835" y="841552"/>
                  </a:lnTo>
                  <a:lnTo>
                    <a:pt x="1278254" y="830237"/>
                  </a:lnTo>
                  <a:lnTo>
                    <a:pt x="1279093" y="813893"/>
                  </a:lnTo>
                  <a:lnTo>
                    <a:pt x="1280769" y="766114"/>
                  </a:lnTo>
                  <a:lnTo>
                    <a:pt x="1282445" y="701991"/>
                  </a:lnTo>
                  <a:lnTo>
                    <a:pt x="1283703" y="624878"/>
                  </a:lnTo>
                  <a:lnTo>
                    <a:pt x="1284541" y="583387"/>
                  </a:lnTo>
                  <a:lnTo>
                    <a:pt x="1285379" y="540219"/>
                  </a:lnTo>
                  <a:lnTo>
                    <a:pt x="1286217" y="496633"/>
                  </a:lnTo>
                  <a:lnTo>
                    <a:pt x="1287056" y="453047"/>
                  </a:lnTo>
                  <a:lnTo>
                    <a:pt x="1287894" y="410298"/>
                  </a:lnTo>
                  <a:lnTo>
                    <a:pt x="1288732" y="368807"/>
                  </a:lnTo>
                  <a:lnTo>
                    <a:pt x="1289151" y="329831"/>
                  </a:lnTo>
                  <a:lnTo>
                    <a:pt x="1289989" y="292950"/>
                  </a:lnTo>
                  <a:lnTo>
                    <a:pt x="1291666" y="230085"/>
                  </a:lnTo>
                  <a:lnTo>
                    <a:pt x="1293342" y="184403"/>
                  </a:lnTo>
                  <a:lnTo>
                    <a:pt x="1294180" y="168478"/>
                  </a:lnTo>
                  <a:lnTo>
                    <a:pt x="1294599" y="158000"/>
                  </a:lnTo>
                  <a:lnTo>
                    <a:pt x="1295438" y="152971"/>
                  </a:lnTo>
                  <a:lnTo>
                    <a:pt x="1296276" y="153390"/>
                  </a:lnTo>
                  <a:lnTo>
                    <a:pt x="1297114" y="158838"/>
                  </a:lnTo>
                  <a:lnTo>
                    <a:pt x="1297952" y="170154"/>
                  </a:lnTo>
                  <a:lnTo>
                    <a:pt x="1298790" y="186080"/>
                  </a:lnTo>
                  <a:lnTo>
                    <a:pt x="1299629" y="207035"/>
                  </a:lnTo>
                  <a:lnTo>
                    <a:pt x="1300048" y="232600"/>
                  </a:lnTo>
                  <a:lnTo>
                    <a:pt x="1300886" y="262356"/>
                  </a:lnTo>
                  <a:lnTo>
                    <a:pt x="1302562" y="331927"/>
                  </a:lnTo>
                  <a:lnTo>
                    <a:pt x="1303400" y="370903"/>
                  </a:lnTo>
                  <a:lnTo>
                    <a:pt x="1304239" y="411556"/>
                  </a:lnTo>
                  <a:lnTo>
                    <a:pt x="1305077" y="453885"/>
                  </a:lnTo>
                  <a:lnTo>
                    <a:pt x="1305915" y="496633"/>
                  </a:lnTo>
                  <a:lnTo>
                    <a:pt x="1306334" y="539381"/>
                  </a:lnTo>
                  <a:lnTo>
                    <a:pt x="1307172" y="581291"/>
                  </a:lnTo>
                  <a:lnTo>
                    <a:pt x="1308011" y="621944"/>
                  </a:lnTo>
                  <a:lnTo>
                    <a:pt x="1308849" y="660501"/>
                  </a:lnTo>
                  <a:lnTo>
                    <a:pt x="1310525" y="729232"/>
                  </a:lnTo>
                  <a:lnTo>
                    <a:pt x="1311363" y="758152"/>
                  </a:lnTo>
                  <a:lnTo>
                    <a:pt x="1311782" y="782878"/>
                  </a:lnTo>
                  <a:lnTo>
                    <a:pt x="1312621" y="803416"/>
                  </a:lnTo>
                  <a:lnTo>
                    <a:pt x="1313459" y="818922"/>
                  </a:lnTo>
                  <a:lnTo>
                    <a:pt x="1314297" y="828979"/>
                  </a:lnTo>
                  <a:lnTo>
                    <a:pt x="1315135" y="834428"/>
                  </a:lnTo>
                  <a:lnTo>
                    <a:pt x="1315973" y="834007"/>
                  </a:lnTo>
                  <a:lnTo>
                    <a:pt x="1316812" y="828562"/>
                  </a:lnTo>
                  <a:lnTo>
                    <a:pt x="1317231" y="817664"/>
                  </a:lnTo>
                  <a:lnTo>
                    <a:pt x="1318069" y="802158"/>
                  </a:lnTo>
                  <a:lnTo>
                    <a:pt x="1319745" y="756474"/>
                  </a:lnTo>
                  <a:lnTo>
                    <a:pt x="1321422" y="694450"/>
                  </a:lnTo>
                  <a:lnTo>
                    <a:pt x="1322679" y="620687"/>
                  </a:lnTo>
                  <a:lnTo>
                    <a:pt x="1323517" y="580453"/>
                  </a:lnTo>
                  <a:lnTo>
                    <a:pt x="1324355" y="538962"/>
                  </a:lnTo>
                  <a:lnTo>
                    <a:pt x="1325194" y="496633"/>
                  </a:lnTo>
                  <a:lnTo>
                    <a:pt x="1326032" y="454723"/>
                  </a:lnTo>
                  <a:lnTo>
                    <a:pt x="1326870" y="413232"/>
                  </a:lnTo>
                  <a:lnTo>
                    <a:pt x="1327708" y="372998"/>
                  </a:lnTo>
                  <a:lnTo>
                    <a:pt x="1328127" y="334860"/>
                  </a:lnTo>
                  <a:lnTo>
                    <a:pt x="1329804" y="267385"/>
                  </a:lnTo>
                  <a:lnTo>
                    <a:pt x="1331480" y="214160"/>
                  </a:lnTo>
                  <a:lnTo>
                    <a:pt x="1333157" y="178536"/>
                  </a:lnTo>
                  <a:lnTo>
                    <a:pt x="1333576" y="168059"/>
                  </a:lnTo>
                  <a:lnTo>
                    <a:pt x="1334414" y="163029"/>
                  </a:lnTo>
                  <a:lnTo>
                    <a:pt x="1335252" y="163029"/>
                  </a:lnTo>
                  <a:lnTo>
                    <a:pt x="1338605" y="214998"/>
                  </a:lnTo>
                  <a:lnTo>
                    <a:pt x="1339024" y="239725"/>
                  </a:lnTo>
                  <a:lnTo>
                    <a:pt x="1339862" y="268223"/>
                  </a:lnTo>
                  <a:lnTo>
                    <a:pt x="1341539" y="336118"/>
                  </a:lnTo>
                  <a:lnTo>
                    <a:pt x="1343215" y="413651"/>
                  </a:lnTo>
                  <a:lnTo>
                    <a:pt x="1344053" y="454723"/>
                  </a:lnTo>
                  <a:lnTo>
                    <a:pt x="1344472" y="496633"/>
                  </a:lnTo>
                  <a:lnTo>
                    <a:pt x="1345310" y="538543"/>
                  </a:lnTo>
                  <a:lnTo>
                    <a:pt x="1346149" y="579196"/>
                  </a:lnTo>
                  <a:lnTo>
                    <a:pt x="1346987" y="619010"/>
                  </a:lnTo>
                  <a:lnTo>
                    <a:pt x="1348663" y="691934"/>
                  </a:lnTo>
                  <a:lnTo>
                    <a:pt x="1350340" y="752703"/>
                  </a:lnTo>
                  <a:lnTo>
                    <a:pt x="1350759" y="777429"/>
                  </a:lnTo>
                  <a:lnTo>
                    <a:pt x="1351597" y="797546"/>
                  </a:lnTo>
                  <a:lnTo>
                    <a:pt x="1352435" y="812635"/>
                  </a:lnTo>
                  <a:lnTo>
                    <a:pt x="1353273" y="823113"/>
                  </a:lnTo>
                  <a:lnTo>
                    <a:pt x="1354112" y="828141"/>
                  </a:lnTo>
                  <a:lnTo>
                    <a:pt x="1354950" y="828141"/>
                  </a:lnTo>
                  <a:lnTo>
                    <a:pt x="1355788" y="822692"/>
                  </a:lnTo>
                  <a:lnTo>
                    <a:pt x="1356207" y="812635"/>
                  </a:lnTo>
                  <a:lnTo>
                    <a:pt x="1357045" y="797129"/>
                  </a:lnTo>
                  <a:lnTo>
                    <a:pt x="1358722" y="752283"/>
                  </a:lnTo>
                  <a:lnTo>
                    <a:pt x="1360398" y="691934"/>
                  </a:lnTo>
                  <a:lnTo>
                    <a:pt x="1361655" y="619010"/>
                  </a:lnTo>
                  <a:lnTo>
                    <a:pt x="1362494" y="579196"/>
                  </a:lnTo>
                  <a:lnTo>
                    <a:pt x="1363332" y="538124"/>
                  </a:lnTo>
                  <a:lnTo>
                    <a:pt x="1364170" y="496633"/>
                  </a:lnTo>
                  <a:lnTo>
                    <a:pt x="1365008" y="455142"/>
                  </a:lnTo>
                  <a:lnTo>
                    <a:pt x="1365846" y="414070"/>
                  </a:lnTo>
                  <a:lnTo>
                    <a:pt x="1366685" y="374256"/>
                  </a:lnTo>
                  <a:lnTo>
                    <a:pt x="1367104" y="336537"/>
                  </a:lnTo>
                  <a:lnTo>
                    <a:pt x="1367942" y="301332"/>
                  </a:lnTo>
                  <a:lnTo>
                    <a:pt x="1369618" y="240982"/>
                  </a:lnTo>
                  <a:lnTo>
                    <a:pt x="1371295" y="196138"/>
                  </a:lnTo>
                  <a:lnTo>
                    <a:pt x="1372133" y="180632"/>
                  </a:lnTo>
                  <a:lnTo>
                    <a:pt x="1372552" y="170573"/>
                  </a:lnTo>
                  <a:lnTo>
                    <a:pt x="1373390" y="165125"/>
                  </a:lnTo>
                  <a:lnTo>
                    <a:pt x="1374228" y="165125"/>
                  </a:lnTo>
                  <a:lnTo>
                    <a:pt x="1377581" y="215836"/>
                  </a:lnTo>
                  <a:lnTo>
                    <a:pt x="1378000" y="240563"/>
                  </a:lnTo>
                  <a:lnTo>
                    <a:pt x="1378838" y="269062"/>
                  </a:lnTo>
                  <a:lnTo>
                    <a:pt x="1380515" y="336537"/>
                  </a:lnTo>
                  <a:lnTo>
                    <a:pt x="1382191" y="414070"/>
                  </a:lnTo>
                  <a:lnTo>
                    <a:pt x="1383029" y="454723"/>
                  </a:lnTo>
                  <a:lnTo>
                    <a:pt x="1383868" y="496633"/>
                  </a:lnTo>
                  <a:lnTo>
                    <a:pt x="1384287" y="538543"/>
                  </a:lnTo>
                  <a:lnTo>
                    <a:pt x="1385125" y="579615"/>
                  </a:lnTo>
                  <a:lnTo>
                    <a:pt x="1385963" y="619429"/>
                  </a:lnTo>
                  <a:lnTo>
                    <a:pt x="1387640" y="692771"/>
                  </a:lnTo>
                  <a:lnTo>
                    <a:pt x="1389316" y="753541"/>
                  </a:lnTo>
                  <a:lnTo>
                    <a:pt x="1389735" y="778270"/>
                  </a:lnTo>
                  <a:lnTo>
                    <a:pt x="1390573" y="798804"/>
                  </a:lnTo>
                  <a:lnTo>
                    <a:pt x="1391411" y="814310"/>
                  </a:lnTo>
                  <a:lnTo>
                    <a:pt x="1392250" y="824788"/>
                  </a:lnTo>
                  <a:lnTo>
                    <a:pt x="1393088" y="830237"/>
                  </a:lnTo>
                  <a:lnTo>
                    <a:pt x="1393926" y="830237"/>
                  </a:lnTo>
                  <a:lnTo>
                    <a:pt x="1394764" y="825208"/>
                  </a:lnTo>
                  <a:lnTo>
                    <a:pt x="1395183" y="814731"/>
                  </a:lnTo>
                  <a:lnTo>
                    <a:pt x="1396022" y="799642"/>
                  </a:lnTo>
                  <a:lnTo>
                    <a:pt x="1397698" y="754799"/>
                  </a:lnTo>
                  <a:lnTo>
                    <a:pt x="1399374" y="693609"/>
                  </a:lnTo>
                  <a:lnTo>
                    <a:pt x="1400632" y="620267"/>
                  </a:lnTo>
                  <a:lnTo>
                    <a:pt x="1401470" y="580034"/>
                  </a:lnTo>
                  <a:lnTo>
                    <a:pt x="1402308" y="538543"/>
                  </a:lnTo>
                  <a:lnTo>
                    <a:pt x="1403146" y="496633"/>
                  </a:lnTo>
                  <a:lnTo>
                    <a:pt x="1403984" y="454304"/>
                  </a:lnTo>
                  <a:lnTo>
                    <a:pt x="1404823" y="412813"/>
                  </a:lnTo>
                  <a:lnTo>
                    <a:pt x="1405661" y="372579"/>
                  </a:lnTo>
                  <a:lnTo>
                    <a:pt x="1406080" y="334441"/>
                  </a:lnTo>
                  <a:lnTo>
                    <a:pt x="1406918" y="298818"/>
                  </a:lnTo>
                  <a:lnTo>
                    <a:pt x="1408595" y="236791"/>
                  </a:lnTo>
                  <a:lnTo>
                    <a:pt x="1410271" y="191109"/>
                  </a:lnTo>
                  <a:lnTo>
                    <a:pt x="1411109" y="175602"/>
                  </a:lnTo>
                  <a:lnTo>
                    <a:pt x="1411528" y="164706"/>
                  </a:lnTo>
                  <a:lnTo>
                    <a:pt x="1412366" y="159257"/>
                  </a:lnTo>
                  <a:lnTo>
                    <a:pt x="1413205" y="158838"/>
                  </a:lnTo>
                  <a:lnTo>
                    <a:pt x="1414043" y="164287"/>
                  </a:lnTo>
                  <a:lnTo>
                    <a:pt x="1414881" y="174345"/>
                  </a:lnTo>
                  <a:lnTo>
                    <a:pt x="1415719" y="189852"/>
                  </a:lnTo>
                  <a:lnTo>
                    <a:pt x="1416557" y="210388"/>
                  </a:lnTo>
                  <a:lnTo>
                    <a:pt x="1416977" y="235115"/>
                  </a:lnTo>
                  <a:lnTo>
                    <a:pt x="1417815" y="264032"/>
                  </a:lnTo>
                  <a:lnTo>
                    <a:pt x="1419491" y="332765"/>
                  </a:lnTo>
                  <a:lnTo>
                    <a:pt x="1420329" y="371322"/>
                  </a:lnTo>
                  <a:lnTo>
                    <a:pt x="1421168" y="411975"/>
                  </a:lnTo>
                  <a:lnTo>
                    <a:pt x="1422006" y="453885"/>
                  </a:lnTo>
                  <a:lnTo>
                    <a:pt x="1422425" y="496633"/>
                  </a:lnTo>
                  <a:lnTo>
                    <a:pt x="1423263" y="539381"/>
                  </a:lnTo>
                  <a:lnTo>
                    <a:pt x="1424101" y="581710"/>
                  </a:lnTo>
                  <a:lnTo>
                    <a:pt x="1424939" y="622363"/>
                  </a:lnTo>
                  <a:lnTo>
                    <a:pt x="1425778" y="661339"/>
                  </a:lnTo>
                  <a:lnTo>
                    <a:pt x="1427454" y="730911"/>
                  </a:lnTo>
                  <a:lnTo>
                    <a:pt x="1428292" y="760665"/>
                  </a:lnTo>
                  <a:lnTo>
                    <a:pt x="1428711" y="786231"/>
                  </a:lnTo>
                  <a:lnTo>
                    <a:pt x="1431226" y="834428"/>
                  </a:lnTo>
                  <a:lnTo>
                    <a:pt x="1432902" y="840294"/>
                  </a:lnTo>
                  <a:lnTo>
                    <a:pt x="1433741" y="835265"/>
                  </a:lnTo>
                  <a:lnTo>
                    <a:pt x="1434160" y="824788"/>
                  </a:lnTo>
                  <a:lnTo>
                    <a:pt x="1434998" y="808861"/>
                  </a:lnTo>
                  <a:lnTo>
                    <a:pt x="1436674" y="763181"/>
                  </a:lnTo>
                  <a:lnTo>
                    <a:pt x="1438351" y="700316"/>
                  </a:lnTo>
                  <a:lnTo>
                    <a:pt x="1439608" y="624458"/>
                  </a:lnTo>
                  <a:lnTo>
                    <a:pt x="1440446" y="582968"/>
                  </a:lnTo>
                  <a:lnTo>
                    <a:pt x="1441284" y="540219"/>
                  </a:lnTo>
                  <a:lnTo>
                    <a:pt x="1442123" y="496633"/>
                  </a:lnTo>
                  <a:lnTo>
                    <a:pt x="1442961" y="453047"/>
                  </a:lnTo>
                  <a:lnTo>
                    <a:pt x="1443799" y="409879"/>
                  </a:lnTo>
                  <a:lnTo>
                    <a:pt x="1444637" y="368388"/>
                  </a:lnTo>
                  <a:lnTo>
                    <a:pt x="1445056" y="328574"/>
                  </a:lnTo>
                  <a:lnTo>
                    <a:pt x="1446733" y="257327"/>
                  </a:lnTo>
                  <a:lnTo>
                    <a:pt x="1448409" y="200748"/>
                  </a:lnTo>
                  <a:lnTo>
                    <a:pt x="1450085" y="163029"/>
                  </a:lnTo>
                  <a:lnTo>
                    <a:pt x="1450505" y="151714"/>
                  </a:lnTo>
                  <a:lnTo>
                    <a:pt x="1451343" y="145846"/>
                  </a:lnTo>
                  <a:lnTo>
                    <a:pt x="1452181" y="145427"/>
                  </a:lnTo>
                  <a:lnTo>
                    <a:pt x="1453019" y="150456"/>
                  </a:lnTo>
                  <a:lnTo>
                    <a:pt x="1453857" y="161353"/>
                  </a:lnTo>
                  <a:lnTo>
                    <a:pt x="1454696" y="177279"/>
                  </a:lnTo>
                  <a:lnTo>
                    <a:pt x="1455534" y="198234"/>
                  </a:lnTo>
                  <a:lnTo>
                    <a:pt x="1455953" y="224218"/>
                  </a:lnTo>
                  <a:lnTo>
                    <a:pt x="1456791" y="254393"/>
                  </a:lnTo>
                  <a:lnTo>
                    <a:pt x="1458467" y="325640"/>
                  </a:lnTo>
                  <a:lnTo>
                    <a:pt x="1459306" y="365874"/>
                  </a:lnTo>
                  <a:lnTo>
                    <a:pt x="1460144" y="408203"/>
                  </a:lnTo>
                  <a:lnTo>
                    <a:pt x="1460982" y="452208"/>
                  </a:lnTo>
                  <a:lnTo>
                    <a:pt x="1461820" y="496633"/>
                  </a:lnTo>
                  <a:lnTo>
                    <a:pt x="1462239" y="541477"/>
                  </a:lnTo>
                  <a:lnTo>
                    <a:pt x="1463078" y="585482"/>
                  </a:lnTo>
                  <a:lnTo>
                    <a:pt x="1463916" y="628230"/>
                  </a:lnTo>
                  <a:lnTo>
                    <a:pt x="1464754" y="668883"/>
                  </a:lnTo>
                  <a:lnTo>
                    <a:pt x="1465592" y="707023"/>
                  </a:lnTo>
                  <a:lnTo>
                    <a:pt x="1467269" y="773238"/>
                  </a:lnTo>
                  <a:lnTo>
                    <a:pt x="1467688" y="800062"/>
                  </a:lnTo>
                  <a:lnTo>
                    <a:pt x="1469364" y="839039"/>
                  </a:lnTo>
                  <a:lnTo>
                    <a:pt x="1471879" y="857058"/>
                  </a:lnTo>
                  <a:lnTo>
                    <a:pt x="1472717" y="852029"/>
                  </a:lnTo>
                  <a:lnTo>
                    <a:pt x="1473136" y="841135"/>
                  </a:lnTo>
                  <a:lnTo>
                    <a:pt x="1473974" y="824371"/>
                  </a:lnTo>
                  <a:lnTo>
                    <a:pt x="1475651" y="776591"/>
                  </a:lnTo>
                  <a:lnTo>
                    <a:pt x="1477327" y="710793"/>
                  </a:lnTo>
                  <a:lnTo>
                    <a:pt x="1478165" y="672237"/>
                  </a:lnTo>
                  <a:lnTo>
                    <a:pt x="1478584" y="630745"/>
                  </a:lnTo>
                  <a:lnTo>
                    <a:pt x="1479422" y="587578"/>
                  </a:lnTo>
                  <a:lnTo>
                    <a:pt x="1480261" y="542315"/>
                  </a:lnTo>
                  <a:lnTo>
                    <a:pt x="1481099" y="496633"/>
                  </a:lnTo>
                  <a:lnTo>
                    <a:pt x="1481937" y="450532"/>
                  </a:lnTo>
                  <a:lnTo>
                    <a:pt x="1482775" y="405269"/>
                  </a:lnTo>
                  <a:lnTo>
                    <a:pt x="1483613" y="361264"/>
                  </a:lnTo>
                  <a:lnTo>
                    <a:pt x="1484033" y="319354"/>
                  </a:lnTo>
                  <a:lnTo>
                    <a:pt x="1484871" y="280377"/>
                  </a:lnTo>
                  <a:lnTo>
                    <a:pt x="1486547" y="212064"/>
                  </a:lnTo>
                  <a:lnTo>
                    <a:pt x="1488224" y="161772"/>
                  </a:lnTo>
                  <a:lnTo>
                    <a:pt x="1489062" y="144170"/>
                  </a:lnTo>
                  <a:lnTo>
                    <a:pt x="1489481" y="132435"/>
                  </a:lnTo>
                  <a:lnTo>
                    <a:pt x="1490319" y="126149"/>
                  </a:lnTo>
                  <a:lnTo>
                    <a:pt x="1491157" y="125729"/>
                  </a:lnTo>
                  <a:lnTo>
                    <a:pt x="1491995" y="131178"/>
                  </a:lnTo>
                  <a:lnTo>
                    <a:pt x="1492834" y="142074"/>
                  </a:lnTo>
                  <a:lnTo>
                    <a:pt x="1493672" y="158838"/>
                  </a:lnTo>
                  <a:lnTo>
                    <a:pt x="1494510" y="181051"/>
                  </a:lnTo>
                  <a:lnTo>
                    <a:pt x="1494929" y="208292"/>
                  </a:lnTo>
                  <a:lnTo>
                    <a:pt x="1495767" y="240144"/>
                  </a:lnTo>
                  <a:lnTo>
                    <a:pt x="1497444" y="315582"/>
                  </a:lnTo>
                  <a:lnTo>
                    <a:pt x="1498282" y="358330"/>
                  </a:lnTo>
                  <a:lnTo>
                    <a:pt x="1499120" y="403174"/>
                  </a:lnTo>
                  <a:lnTo>
                    <a:pt x="1499958" y="449275"/>
                  </a:lnTo>
                  <a:lnTo>
                    <a:pt x="1500797" y="496633"/>
                  </a:lnTo>
                  <a:lnTo>
                    <a:pt x="1501216" y="543991"/>
                  </a:lnTo>
                  <a:lnTo>
                    <a:pt x="1502054" y="590511"/>
                  </a:lnTo>
                  <a:lnTo>
                    <a:pt x="1502892" y="636193"/>
                  </a:lnTo>
                  <a:lnTo>
                    <a:pt x="1503730" y="679361"/>
                  </a:lnTo>
                  <a:lnTo>
                    <a:pt x="1504568" y="719596"/>
                  </a:lnTo>
                  <a:lnTo>
                    <a:pt x="1506245" y="790002"/>
                  </a:lnTo>
                  <a:lnTo>
                    <a:pt x="1506664" y="818501"/>
                  </a:lnTo>
                  <a:lnTo>
                    <a:pt x="1508340" y="859994"/>
                  </a:lnTo>
                  <a:lnTo>
                    <a:pt x="1510855" y="879271"/>
                  </a:lnTo>
                  <a:lnTo>
                    <a:pt x="1511693" y="873822"/>
                  </a:lnTo>
                  <a:lnTo>
                    <a:pt x="1512112" y="862090"/>
                  </a:lnTo>
                  <a:lnTo>
                    <a:pt x="1512950" y="844905"/>
                  </a:lnTo>
                  <a:lnTo>
                    <a:pt x="1514627" y="793776"/>
                  </a:lnTo>
                  <a:lnTo>
                    <a:pt x="1516303" y="723787"/>
                  </a:lnTo>
                  <a:lnTo>
                    <a:pt x="1517141" y="683131"/>
                  </a:lnTo>
                  <a:lnTo>
                    <a:pt x="1517561" y="639546"/>
                  </a:lnTo>
                  <a:lnTo>
                    <a:pt x="1518399" y="593026"/>
                  </a:lnTo>
                  <a:lnTo>
                    <a:pt x="1519237" y="545249"/>
                  </a:lnTo>
                  <a:lnTo>
                    <a:pt x="1520075" y="496633"/>
                  </a:lnTo>
                  <a:lnTo>
                    <a:pt x="1520913" y="447598"/>
                  </a:lnTo>
                  <a:lnTo>
                    <a:pt x="1521752" y="399402"/>
                  </a:lnTo>
                  <a:lnTo>
                    <a:pt x="1522590" y="352882"/>
                  </a:lnTo>
                  <a:lnTo>
                    <a:pt x="1523009" y="308038"/>
                  </a:lnTo>
                  <a:lnTo>
                    <a:pt x="1523847" y="266547"/>
                  </a:lnTo>
                  <a:lnTo>
                    <a:pt x="1524685" y="227990"/>
                  </a:lnTo>
                  <a:lnTo>
                    <a:pt x="1526362" y="164706"/>
                  </a:lnTo>
                  <a:lnTo>
                    <a:pt x="1528038" y="121538"/>
                  </a:lnTo>
                  <a:lnTo>
                    <a:pt x="1528457" y="108965"/>
                  </a:lnTo>
                  <a:lnTo>
                    <a:pt x="1529295" y="102260"/>
                  </a:lnTo>
                  <a:lnTo>
                    <a:pt x="1530134" y="101422"/>
                  </a:lnTo>
                  <a:lnTo>
                    <a:pt x="1530972" y="107289"/>
                  </a:lnTo>
                  <a:lnTo>
                    <a:pt x="1531810" y="119443"/>
                  </a:lnTo>
                  <a:lnTo>
                    <a:pt x="1532648" y="137045"/>
                  </a:lnTo>
                  <a:lnTo>
                    <a:pt x="1533486" y="160934"/>
                  </a:lnTo>
                  <a:lnTo>
                    <a:pt x="1533905" y="189852"/>
                  </a:lnTo>
                  <a:lnTo>
                    <a:pt x="1534744" y="223799"/>
                  </a:lnTo>
                  <a:lnTo>
                    <a:pt x="1535582" y="261937"/>
                  </a:lnTo>
                  <a:lnTo>
                    <a:pt x="1536420" y="303847"/>
                  </a:lnTo>
                  <a:lnTo>
                    <a:pt x="1537258" y="349110"/>
                  </a:lnTo>
                  <a:lnTo>
                    <a:pt x="1538096" y="396887"/>
                  </a:lnTo>
                  <a:lnTo>
                    <a:pt x="1538935" y="446341"/>
                  </a:lnTo>
                  <a:lnTo>
                    <a:pt x="1539773" y="496633"/>
                  </a:lnTo>
                  <a:lnTo>
                    <a:pt x="1540192" y="546925"/>
                  </a:lnTo>
                  <a:lnTo>
                    <a:pt x="1541030" y="596798"/>
                  </a:lnTo>
                  <a:lnTo>
                    <a:pt x="1541868" y="644994"/>
                  </a:lnTo>
                  <a:lnTo>
                    <a:pt x="1542707" y="691096"/>
                  </a:lnTo>
                  <a:lnTo>
                    <a:pt x="1543545" y="734264"/>
                  </a:lnTo>
                  <a:lnTo>
                    <a:pt x="1544383" y="774079"/>
                  </a:lnTo>
                  <a:lnTo>
                    <a:pt x="1545221" y="809282"/>
                  </a:lnTo>
                  <a:lnTo>
                    <a:pt x="1545640" y="839456"/>
                  </a:lnTo>
                  <a:lnTo>
                    <a:pt x="1547317" y="883882"/>
                  </a:lnTo>
                  <a:lnTo>
                    <a:pt x="1549831" y="904417"/>
                  </a:lnTo>
                  <a:lnTo>
                    <a:pt x="1550669" y="898551"/>
                  </a:lnTo>
                  <a:lnTo>
                    <a:pt x="1551089" y="886395"/>
                  </a:lnTo>
                  <a:lnTo>
                    <a:pt x="1551927" y="867956"/>
                  </a:lnTo>
                  <a:lnTo>
                    <a:pt x="1553603" y="813473"/>
                  </a:lnTo>
                  <a:lnTo>
                    <a:pt x="1555280" y="738872"/>
                  </a:lnTo>
                  <a:lnTo>
                    <a:pt x="1556118" y="695704"/>
                  </a:lnTo>
                  <a:lnTo>
                    <a:pt x="1556537" y="648766"/>
                  </a:lnTo>
                  <a:lnTo>
                    <a:pt x="1557375" y="599732"/>
                  </a:lnTo>
                  <a:lnTo>
                    <a:pt x="1558213" y="548601"/>
                  </a:lnTo>
                  <a:lnTo>
                    <a:pt x="1559051" y="496633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3833" y="855789"/>
              <a:ext cx="1551940" cy="187960"/>
            </a:xfrm>
            <a:custGeom>
              <a:avLst/>
              <a:gdLst/>
              <a:ahLst/>
              <a:cxnLst/>
              <a:rect l="l" t="t" r="r" b="b"/>
              <a:pathLst>
                <a:path w="1551939" h="187959">
                  <a:moveTo>
                    <a:pt x="0" y="116928"/>
                  </a:moveTo>
                  <a:lnTo>
                    <a:pt x="838" y="97231"/>
                  </a:lnTo>
                  <a:lnTo>
                    <a:pt x="1257" y="83400"/>
                  </a:lnTo>
                  <a:lnTo>
                    <a:pt x="2095" y="76276"/>
                  </a:lnTo>
                  <a:lnTo>
                    <a:pt x="2933" y="75857"/>
                  </a:lnTo>
                  <a:lnTo>
                    <a:pt x="3771" y="76276"/>
                  </a:lnTo>
                  <a:lnTo>
                    <a:pt x="4610" y="77114"/>
                  </a:lnTo>
                  <a:lnTo>
                    <a:pt x="5448" y="77533"/>
                  </a:lnTo>
                  <a:lnTo>
                    <a:pt x="6286" y="78371"/>
                  </a:lnTo>
                  <a:lnTo>
                    <a:pt x="6705" y="78790"/>
                  </a:lnTo>
                  <a:lnTo>
                    <a:pt x="7543" y="79628"/>
                  </a:lnTo>
                  <a:lnTo>
                    <a:pt x="8381" y="80048"/>
                  </a:lnTo>
                  <a:lnTo>
                    <a:pt x="9220" y="80886"/>
                  </a:lnTo>
                  <a:lnTo>
                    <a:pt x="10058" y="81305"/>
                  </a:lnTo>
                  <a:lnTo>
                    <a:pt x="10896" y="82143"/>
                  </a:lnTo>
                  <a:lnTo>
                    <a:pt x="11734" y="82562"/>
                  </a:lnTo>
                  <a:lnTo>
                    <a:pt x="12572" y="83400"/>
                  </a:lnTo>
                  <a:lnTo>
                    <a:pt x="12992" y="83819"/>
                  </a:lnTo>
                  <a:lnTo>
                    <a:pt x="13830" y="84658"/>
                  </a:lnTo>
                  <a:lnTo>
                    <a:pt x="14668" y="85077"/>
                  </a:lnTo>
                  <a:lnTo>
                    <a:pt x="15506" y="85915"/>
                  </a:lnTo>
                  <a:lnTo>
                    <a:pt x="16344" y="86334"/>
                  </a:lnTo>
                  <a:lnTo>
                    <a:pt x="17183" y="87172"/>
                  </a:lnTo>
                  <a:lnTo>
                    <a:pt x="18021" y="87591"/>
                  </a:lnTo>
                  <a:lnTo>
                    <a:pt x="18440" y="88430"/>
                  </a:lnTo>
                  <a:lnTo>
                    <a:pt x="19278" y="88849"/>
                  </a:lnTo>
                  <a:lnTo>
                    <a:pt x="20116" y="89687"/>
                  </a:lnTo>
                  <a:lnTo>
                    <a:pt x="20954" y="90106"/>
                  </a:lnTo>
                  <a:lnTo>
                    <a:pt x="21793" y="90944"/>
                  </a:lnTo>
                  <a:lnTo>
                    <a:pt x="22631" y="91363"/>
                  </a:lnTo>
                  <a:lnTo>
                    <a:pt x="23469" y="92201"/>
                  </a:lnTo>
                  <a:lnTo>
                    <a:pt x="23888" y="92621"/>
                  </a:lnTo>
                  <a:lnTo>
                    <a:pt x="24726" y="93459"/>
                  </a:lnTo>
                  <a:lnTo>
                    <a:pt x="25565" y="93878"/>
                  </a:lnTo>
                  <a:lnTo>
                    <a:pt x="26403" y="94716"/>
                  </a:lnTo>
                  <a:lnTo>
                    <a:pt x="27241" y="95135"/>
                  </a:lnTo>
                  <a:lnTo>
                    <a:pt x="28079" y="95973"/>
                  </a:lnTo>
                  <a:lnTo>
                    <a:pt x="28917" y="96392"/>
                  </a:lnTo>
                  <a:lnTo>
                    <a:pt x="29336" y="96812"/>
                  </a:lnTo>
                  <a:lnTo>
                    <a:pt x="30175" y="97650"/>
                  </a:lnTo>
                  <a:lnTo>
                    <a:pt x="31013" y="98069"/>
                  </a:lnTo>
                  <a:lnTo>
                    <a:pt x="31851" y="98907"/>
                  </a:lnTo>
                  <a:lnTo>
                    <a:pt x="32689" y="99326"/>
                  </a:lnTo>
                  <a:lnTo>
                    <a:pt x="33527" y="100164"/>
                  </a:lnTo>
                  <a:lnTo>
                    <a:pt x="34366" y="100583"/>
                  </a:lnTo>
                  <a:lnTo>
                    <a:pt x="34785" y="101422"/>
                  </a:lnTo>
                  <a:lnTo>
                    <a:pt x="35623" y="101841"/>
                  </a:lnTo>
                  <a:lnTo>
                    <a:pt x="36461" y="102260"/>
                  </a:lnTo>
                  <a:lnTo>
                    <a:pt x="37299" y="103098"/>
                  </a:lnTo>
                  <a:lnTo>
                    <a:pt x="38138" y="103517"/>
                  </a:lnTo>
                  <a:lnTo>
                    <a:pt x="38976" y="93878"/>
                  </a:lnTo>
                  <a:lnTo>
                    <a:pt x="39814" y="72923"/>
                  </a:lnTo>
                  <a:lnTo>
                    <a:pt x="40233" y="58673"/>
                  </a:lnTo>
                  <a:lnTo>
                    <a:pt x="41071" y="51130"/>
                  </a:lnTo>
                  <a:lnTo>
                    <a:pt x="41909" y="50711"/>
                  </a:lnTo>
                  <a:lnTo>
                    <a:pt x="42748" y="51130"/>
                  </a:lnTo>
                  <a:lnTo>
                    <a:pt x="43586" y="51968"/>
                  </a:lnTo>
                  <a:lnTo>
                    <a:pt x="44424" y="52806"/>
                  </a:lnTo>
                  <a:lnTo>
                    <a:pt x="45262" y="53225"/>
                  </a:lnTo>
                  <a:lnTo>
                    <a:pt x="45681" y="54063"/>
                  </a:lnTo>
                  <a:lnTo>
                    <a:pt x="46520" y="54482"/>
                  </a:lnTo>
                  <a:lnTo>
                    <a:pt x="47358" y="55321"/>
                  </a:lnTo>
                  <a:lnTo>
                    <a:pt x="48196" y="56159"/>
                  </a:lnTo>
                  <a:lnTo>
                    <a:pt x="49034" y="56578"/>
                  </a:lnTo>
                  <a:lnTo>
                    <a:pt x="49872" y="57416"/>
                  </a:lnTo>
                  <a:lnTo>
                    <a:pt x="50711" y="57835"/>
                  </a:lnTo>
                  <a:lnTo>
                    <a:pt x="51130" y="58673"/>
                  </a:lnTo>
                  <a:lnTo>
                    <a:pt x="51968" y="59512"/>
                  </a:lnTo>
                  <a:lnTo>
                    <a:pt x="52806" y="59931"/>
                  </a:lnTo>
                  <a:lnTo>
                    <a:pt x="53644" y="60769"/>
                  </a:lnTo>
                  <a:lnTo>
                    <a:pt x="54482" y="61188"/>
                  </a:lnTo>
                  <a:lnTo>
                    <a:pt x="55321" y="62026"/>
                  </a:lnTo>
                  <a:lnTo>
                    <a:pt x="56159" y="62445"/>
                  </a:lnTo>
                  <a:lnTo>
                    <a:pt x="56997" y="63284"/>
                  </a:lnTo>
                  <a:lnTo>
                    <a:pt x="57416" y="64122"/>
                  </a:lnTo>
                  <a:lnTo>
                    <a:pt x="58254" y="64541"/>
                  </a:lnTo>
                  <a:lnTo>
                    <a:pt x="59093" y="65379"/>
                  </a:lnTo>
                  <a:lnTo>
                    <a:pt x="59931" y="65798"/>
                  </a:lnTo>
                  <a:lnTo>
                    <a:pt x="60769" y="66636"/>
                  </a:lnTo>
                  <a:lnTo>
                    <a:pt x="61607" y="67055"/>
                  </a:lnTo>
                  <a:lnTo>
                    <a:pt x="62445" y="67894"/>
                  </a:lnTo>
                  <a:lnTo>
                    <a:pt x="62864" y="68732"/>
                  </a:lnTo>
                  <a:lnTo>
                    <a:pt x="63703" y="69151"/>
                  </a:lnTo>
                  <a:lnTo>
                    <a:pt x="64541" y="69989"/>
                  </a:lnTo>
                  <a:lnTo>
                    <a:pt x="65379" y="70408"/>
                  </a:lnTo>
                  <a:lnTo>
                    <a:pt x="66217" y="71246"/>
                  </a:lnTo>
                  <a:lnTo>
                    <a:pt x="67055" y="71666"/>
                  </a:lnTo>
                  <a:lnTo>
                    <a:pt x="67894" y="72504"/>
                  </a:lnTo>
                  <a:lnTo>
                    <a:pt x="68313" y="72923"/>
                  </a:lnTo>
                  <a:lnTo>
                    <a:pt x="69151" y="73761"/>
                  </a:lnTo>
                  <a:lnTo>
                    <a:pt x="69989" y="74180"/>
                  </a:lnTo>
                  <a:lnTo>
                    <a:pt x="70827" y="75018"/>
                  </a:lnTo>
                  <a:lnTo>
                    <a:pt x="71666" y="75857"/>
                  </a:lnTo>
                  <a:lnTo>
                    <a:pt x="72504" y="76276"/>
                  </a:lnTo>
                  <a:lnTo>
                    <a:pt x="73342" y="77114"/>
                  </a:lnTo>
                  <a:lnTo>
                    <a:pt x="73761" y="77533"/>
                  </a:lnTo>
                  <a:lnTo>
                    <a:pt x="74599" y="78371"/>
                  </a:lnTo>
                  <a:lnTo>
                    <a:pt x="75437" y="78790"/>
                  </a:lnTo>
                  <a:lnTo>
                    <a:pt x="76276" y="79628"/>
                  </a:lnTo>
                  <a:lnTo>
                    <a:pt x="77114" y="80048"/>
                  </a:lnTo>
                  <a:lnTo>
                    <a:pt x="77952" y="73761"/>
                  </a:lnTo>
                  <a:lnTo>
                    <a:pt x="78790" y="51549"/>
                  </a:lnTo>
                  <a:lnTo>
                    <a:pt x="79209" y="36880"/>
                  </a:lnTo>
                  <a:lnTo>
                    <a:pt x="80048" y="28917"/>
                  </a:lnTo>
                  <a:lnTo>
                    <a:pt x="80886" y="28498"/>
                  </a:lnTo>
                  <a:lnTo>
                    <a:pt x="81724" y="29336"/>
                  </a:lnTo>
                  <a:lnTo>
                    <a:pt x="82562" y="30175"/>
                  </a:lnTo>
                  <a:lnTo>
                    <a:pt x="83400" y="30594"/>
                  </a:lnTo>
                  <a:lnTo>
                    <a:pt x="84239" y="31432"/>
                  </a:lnTo>
                  <a:lnTo>
                    <a:pt x="84658" y="32270"/>
                  </a:lnTo>
                  <a:lnTo>
                    <a:pt x="85496" y="32689"/>
                  </a:lnTo>
                  <a:lnTo>
                    <a:pt x="86334" y="33527"/>
                  </a:lnTo>
                  <a:lnTo>
                    <a:pt x="87172" y="34366"/>
                  </a:lnTo>
                  <a:lnTo>
                    <a:pt x="88010" y="34785"/>
                  </a:lnTo>
                  <a:lnTo>
                    <a:pt x="88849" y="35623"/>
                  </a:lnTo>
                  <a:lnTo>
                    <a:pt x="89687" y="36461"/>
                  </a:lnTo>
                  <a:lnTo>
                    <a:pt x="90525" y="36880"/>
                  </a:lnTo>
                  <a:lnTo>
                    <a:pt x="90944" y="37718"/>
                  </a:lnTo>
                  <a:lnTo>
                    <a:pt x="91782" y="38557"/>
                  </a:lnTo>
                  <a:lnTo>
                    <a:pt x="92621" y="38976"/>
                  </a:lnTo>
                  <a:lnTo>
                    <a:pt x="93459" y="39814"/>
                  </a:lnTo>
                  <a:lnTo>
                    <a:pt x="94297" y="40652"/>
                  </a:lnTo>
                  <a:lnTo>
                    <a:pt x="95135" y="41071"/>
                  </a:lnTo>
                  <a:lnTo>
                    <a:pt x="95973" y="41909"/>
                  </a:lnTo>
                  <a:lnTo>
                    <a:pt x="96392" y="42748"/>
                  </a:lnTo>
                  <a:lnTo>
                    <a:pt x="97231" y="43167"/>
                  </a:lnTo>
                  <a:lnTo>
                    <a:pt x="98069" y="44005"/>
                  </a:lnTo>
                  <a:lnTo>
                    <a:pt x="98907" y="44843"/>
                  </a:lnTo>
                  <a:lnTo>
                    <a:pt x="99745" y="45262"/>
                  </a:lnTo>
                  <a:lnTo>
                    <a:pt x="100583" y="46100"/>
                  </a:lnTo>
                  <a:lnTo>
                    <a:pt x="101422" y="46520"/>
                  </a:lnTo>
                  <a:lnTo>
                    <a:pt x="101841" y="47358"/>
                  </a:lnTo>
                  <a:lnTo>
                    <a:pt x="102679" y="48196"/>
                  </a:lnTo>
                  <a:lnTo>
                    <a:pt x="103517" y="48615"/>
                  </a:lnTo>
                  <a:lnTo>
                    <a:pt x="104355" y="49453"/>
                  </a:lnTo>
                  <a:lnTo>
                    <a:pt x="105194" y="50291"/>
                  </a:lnTo>
                  <a:lnTo>
                    <a:pt x="106032" y="50711"/>
                  </a:lnTo>
                  <a:lnTo>
                    <a:pt x="106870" y="51549"/>
                  </a:lnTo>
                  <a:lnTo>
                    <a:pt x="107289" y="51968"/>
                  </a:lnTo>
                  <a:lnTo>
                    <a:pt x="108127" y="52806"/>
                  </a:lnTo>
                  <a:lnTo>
                    <a:pt x="108965" y="53644"/>
                  </a:lnTo>
                  <a:lnTo>
                    <a:pt x="109804" y="54063"/>
                  </a:lnTo>
                  <a:lnTo>
                    <a:pt x="110642" y="54902"/>
                  </a:lnTo>
                  <a:lnTo>
                    <a:pt x="111480" y="55321"/>
                  </a:lnTo>
                  <a:lnTo>
                    <a:pt x="112318" y="56159"/>
                  </a:lnTo>
                  <a:lnTo>
                    <a:pt x="112737" y="56997"/>
                  </a:lnTo>
                  <a:lnTo>
                    <a:pt x="113576" y="57416"/>
                  </a:lnTo>
                  <a:lnTo>
                    <a:pt x="114414" y="58254"/>
                  </a:lnTo>
                  <a:lnTo>
                    <a:pt x="115252" y="58673"/>
                  </a:lnTo>
                  <a:lnTo>
                    <a:pt x="116090" y="59512"/>
                  </a:lnTo>
                  <a:lnTo>
                    <a:pt x="116928" y="58254"/>
                  </a:lnTo>
                  <a:lnTo>
                    <a:pt x="117767" y="35623"/>
                  </a:lnTo>
                  <a:lnTo>
                    <a:pt x="118186" y="20116"/>
                  </a:lnTo>
                  <a:lnTo>
                    <a:pt x="119024" y="12153"/>
                  </a:lnTo>
                  <a:lnTo>
                    <a:pt x="119862" y="11734"/>
                  </a:lnTo>
                  <a:lnTo>
                    <a:pt x="120700" y="12572"/>
                  </a:lnTo>
                  <a:lnTo>
                    <a:pt x="121538" y="13411"/>
                  </a:lnTo>
                  <a:lnTo>
                    <a:pt x="122377" y="13830"/>
                  </a:lnTo>
                  <a:lnTo>
                    <a:pt x="123215" y="14668"/>
                  </a:lnTo>
                  <a:lnTo>
                    <a:pt x="123634" y="15506"/>
                  </a:lnTo>
                  <a:lnTo>
                    <a:pt x="124472" y="16344"/>
                  </a:lnTo>
                  <a:lnTo>
                    <a:pt x="125310" y="16763"/>
                  </a:lnTo>
                  <a:lnTo>
                    <a:pt x="126149" y="17602"/>
                  </a:lnTo>
                  <a:lnTo>
                    <a:pt x="126987" y="18440"/>
                  </a:lnTo>
                  <a:lnTo>
                    <a:pt x="127825" y="19278"/>
                  </a:lnTo>
                  <a:lnTo>
                    <a:pt x="128663" y="19697"/>
                  </a:lnTo>
                  <a:lnTo>
                    <a:pt x="129082" y="20535"/>
                  </a:lnTo>
                  <a:lnTo>
                    <a:pt x="129920" y="21374"/>
                  </a:lnTo>
                  <a:lnTo>
                    <a:pt x="130759" y="22212"/>
                  </a:lnTo>
                  <a:lnTo>
                    <a:pt x="131597" y="22631"/>
                  </a:lnTo>
                  <a:lnTo>
                    <a:pt x="132435" y="23469"/>
                  </a:lnTo>
                  <a:lnTo>
                    <a:pt x="133273" y="24307"/>
                  </a:lnTo>
                  <a:lnTo>
                    <a:pt x="134111" y="24726"/>
                  </a:lnTo>
                  <a:lnTo>
                    <a:pt x="134950" y="25565"/>
                  </a:lnTo>
                  <a:lnTo>
                    <a:pt x="135369" y="26403"/>
                  </a:lnTo>
                  <a:lnTo>
                    <a:pt x="136207" y="27241"/>
                  </a:lnTo>
                  <a:lnTo>
                    <a:pt x="137045" y="27660"/>
                  </a:lnTo>
                  <a:lnTo>
                    <a:pt x="137883" y="28498"/>
                  </a:lnTo>
                  <a:lnTo>
                    <a:pt x="138722" y="29336"/>
                  </a:lnTo>
                  <a:lnTo>
                    <a:pt x="139560" y="29756"/>
                  </a:lnTo>
                  <a:lnTo>
                    <a:pt x="140398" y="30594"/>
                  </a:lnTo>
                  <a:lnTo>
                    <a:pt x="140817" y="31432"/>
                  </a:lnTo>
                  <a:lnTo>
                    <a:pt x="141655" y="31851"/>
                  </a:lnTo>
                  <a:lnTo>
                    <a:pt x="142493" y="32689"/>
                  </a:lnTo>
                  <a:lnTo>
                    <a:pt x="143332" y="33527"/>
                  </a:lnTo>
                  <a:lnTo>
                    <a:pt x="144170" y="33947"/>
                  </a:lnTo>
                  <a:lnTo>
                    <a:pt x="147942" y="37718"/>
                  </a:lnTo>
                  <a:lnTo>
                    <a:pt x="148780" y="38138"/>
                  </a:lnTo>
                  <a:lnTo>
                    <a:pt x="149618" y="38976"/>
                  </a:lnTo>
                  <a:lnTo>
                    <a:pt x="150456" y="39814"/>
                  </a:lnTo>
                  <a:lnTo>
                    <a:pt x="151295" y="40233"/>
                  </a:lnTo>
                  <a:lnTo>
                    <a:pt x="151714" y="41071"/>
                  </a:lnTo>
                  <a:lnTo>
                    <a:pt x="152552" y="41909"/>
                  </a:lnTo>
                  <a:lnTo>
                    <a:pt x="153390" y="42329"/>
                  </a:lnTo>
                  <a:lnTo>
                    <a:pt x="154228" y="43167"/>
                  </a:lnTo>
                  <a:lnTo>
                    <a:pt x="155066" y="44005"/>
                  </a:lnTo>
                  <a:lnTo>
                    <a:pt x="155905" y="44424"/>
                  </a:lnTo>
                  <a:lnTo>
                    <a:pt x="156743" y="25565"/>
                  </a:lnTo>
                  <a:lnTo>
                    <a:pt x="157162" y="10058"/>
                  </a:lnTo>
                  <a:lnTo>
                    <a:pt x="158000" y="2095"/>
                  </a:lnTo>
                  <a:lnTo>
                    <a:pt x="158838" y="2095"/>
                  </a:lnTo>
                  <a:lnTo>
                    <a:pt x="159677" y="2933"/>
                  </a:lnTo>
                  <a:lnTo>
                    <a:pt x="160515" y="3352"/>
                  </a:lnTo>
                  <a:lnTo>
                    <a:pt x="161353" y="4190"/>
                  </a:lnTo>
                  <a:lnTo>
                    <a:pt x="162191" y="5029"/>
                  </a:lnTo>
                  <a:lnTo>
                    <a:pt x="162610" y="5867"/>
                  </a:lnTo>
                  <a:lnTo>
                    <a:pt x="163448" y="6286"/>
                  </a:lnTo>
                  <a:lnTo>
                    <a:pt x="164287" y="7124"/>
                  </a:lnTo>
                  <a:lnTo>
                    <a:pt x="165125" y="7962"/>
                  </a:lnTo>
                  <a:lnTo>
                    <a:pt x="165963" y="8801"/>
                  </a:lnTo>
                  <a:lnTo>
                    <a:pt x="166801" y="9220"/>
                  </a:lnTo>
                  <a:lnTo>
                    <a:pt x="167639" y="10058"/>
                  </a:lnTo>
                  <a:lnTo>
                    <a:pt x="168478" y="10896"/>
                  </a:lnTo>
                  <a:lnTo>
                    <a:pt x="168897" y="11734"/>
                  </a:lnTo>
                  <a:lnTo>
                    <a:pt x="169735" y="12572"/>
                  </a:lnTo>
                  <a:lnTo>
                    <a:pt x="170573" y="12992"/>
                  </a:lnTo>
                  <a:lnTo>
                    <a:pt x="171411" y="13830"/>
                  </a:lnTo>
                  <a:lnTo>
                    <a:pt x="172250" y="14668"/>
                  </a:lnTo>
                  <a:lnTo>
                    <a:pt x="173088" y="15506"/>
                  </a:lnTo>
                  <a:lnTo>
                    <a:pt x="173926" y="15925"/>
                  </a:lnTo>
                  <a:lnTo>
                    <a:pt x="174345" y="16763"/>
                  </a:lnTo>
                  <a:lnTo>
                    <a:pt x="175183" y="17602"/>
                  </a:lnTo>
                  <a:lnTo>
                    <a:pt x="176021" y="18440"/>
                  </a:lnTo>
                  <a:lnTo>
                    <a:pt x="176860" y="18859"/>
                  </a:lnTo>
                  <a:lnTo>
                    <a:pt x="177698" y="19697"/>
                  </a:lnTo>
                  <a:lnTo>
                    <a:pt x="178536" y="20535"/>
                  </a:lnTo>
                  <a:lnTo>
                    <a:pt x="179374" y="20954"/>
                  </a:lnTo>
                  <a:lnTo>
                    <a:pt x="179793" y="21793"/>
                  </a:lnTo>
                  <a:lnTo>
                    <a:pt x="180632" y="22631"/>
                  </a:lnTo>
                  <a:lnTo>
                    <a:pt x="181470" y="23469"/>
                  </a:lnTo>
                  <a:lnTo>
                    <a:pt x="182308" y="23888"/>
                  </a:lnTo>
                  <a:lnTo>
                    <a:pt x="183146" y="24726"/>
                  </a:lnTo>
                  <a:lnTo>
                    <a:pt x="183984" y="25565"/>
                  </a:lnTo>
                  <a:lnTo>
                    <a:pt x="184823" y="25984"/>
                  </a:lnTo>
                  <a:lnTo>
                    <a:pt x="185242" y="26822"/>
                  </a:lnTo>
                  <a:lnTo>
                    <a:pt x="186080" y="27660"/>
                  </a:lnTo>
                  <a:lnTo>
                    <a:pt x="186918" y="28498"/>
                  </a:lnTo>
                  <a:lnTo>
                    <a:pt x="187756" y="28917"/>
                  </a:lnTo>
                  <a:lnTo>
                    <a:pt x="188594" y="29756"/>
                  </a:lnTo>
                  <a:lnTo>
                    <a:pt x="189433" y="30594"/>
                  </a:lnTo>
                  <a:lnTo>
                    <a:pt x="190271" y="31013"/>
                  </a:lnTo>
                  <a:lnTo>
                    <a:pt x="190690" y="31851"/>
                  </a:lnTo>
                  <a:lnTo>
                    <a:pt x="191528" y="32689"/>
                  </a:lnTo>
                  <a:lnTo>
                    <a:pt x="192366" y="33108"/>
                  </a:lnTo>
                  <a:lnTo>
                    <a:pt x="193205" y="33947"/>
                  </a:lnTo>
                  <a:lnTo>
                    <a:pt x="194043" y="34785"/>
                  </a:lnTo>
                  <a:lnTo>
                    <a:pt x="194881" y="35204"/>
                  </a:lnTo>
                  <a:lnTo>
                    <a:pt x="195719" y="23469"/>
                  </a:lnTo>
                  <a:lnTo>
                    <a:pt x="196138" y="7962"/>
                  </a:lnTo>
                  <a:lnTo>
                    <a:pt x="196976" y="0"/>
                  </a:lnTo>
                  <a:lnTo>
                    <a:pt x="197815" y="0"/>
                  </a:lnTo>
                  <a:lnTo>
                    <a:pt x="198653" y="838"/>
                  </a:lnTo>
                  <a:lnTo>
                    <a:pt x="199491" y="1676"/>
                  </a:lnTo>
                  <a:lnTo>
                    <a:pt x="200329" y="2095"/>
                  </a:lnTo>
                  <a:lnTo>
                    <a:pt x="201167" y="2933"/>
                  </a:lnTo>
                  <a:lnTo>
                    <a:pt x="201587" y="3771"/>
                  </a:lnTo>
                  <a:lnTo>
                    <a:pt x="202425" y="4610"/>
                  </a:lnTo>
                  <a:lnTo>
                    <a:pt x="203263" y="5448"/>
                  </a:lnTo>
                  <a:lnTo>
                    <a:pt x="204101" y="5867"/>
                  </a:lnTo>
                  <a:lnTo>
                    <a:pt x="204939" y="6705"/>
                  </a:lnTo>
                  <a:lnTo>
                    <a:pt x="205778" y="7543"/>
                  </a:lnTo>
                  <a:lnTo>
                    <a:pt x="206616" y="8381"/>
                  </a:lnTo>
                  <a:lnTo>
                    <a:pt x="207454" y="8801"/>
                  </a:lnTo>
                  <a:lnTo>
                    <a:pt x="207873" y="9639"/>
                  </a:lnTo>
                  <a:lnTo>
                    <a:pt x="208711" y="10477"/>
                  </a:lnTo>
                  <a:lnTo>
                    <a:pt x="209549" y="11315"/>
                  </a:lnTo>
                  <a:lnTo>
                    <a:pt x="210388" y="11734"/>
                  </a:lnTo>
                  <a:lnTo>
                    <a:pt x="211226" y="12572"/>
                  </a:lnTo>
                  <a:lnTo>
                    <a:pt x="212064" y="13411"/>
                  </a:lnTo>
                  <a:lnTo>
                    <a:pt x="212902" y="14249"/>
                  </a:lnTo>
                  <a:lnTo>
                    <a:pt x="213321" y="15087"/>
                  </a:lnTo>
                  <a:lnTo>
                    <a:pt x="214160" y="15506"/>
                  </a:lnTo>
                  <a:lnTo>
                    <a:pt x="214998" y="16344"/>
                  </a:lnTo>
                  <a:lnTo>
                    <a:pt x="215836" y="17183"/>
                  </a:lnTo>
                  <a:lnTo>
                    <a:pt x="216674" y="17602"/>
                  </a:lnTo>
                  <a:lnTo>
                    <a:pt x="217512" y="18440"/>
                  </a:lnTo>
                  <a:lnTo>
                    <a:pt x="218351" y="19278"/>
                  </a:lnTo>
                  <a:lnTo>
                    <a:pt x="218770" y="20116"/>
                  </a:lnTo>
                  <a:lnTo>
                    <a:pt x="219608" y="20535"/>
                  </a:lnTo>
                  <a:lnTo>
                    <a:pt x="220446" y="21374"/>
                  </a:lnTo>
                  <a:lnTo>
                    <a:pt x="221284" y="22212"/>
                  </a:lnTo>
                  <a:lnTo>
                    <a:pt x="222122" y="23050"/>
                  </a:lnTo>
                  <a:lnTo>
                    <a:pt x="222961" y="23469"/>
                  </a:lnTo>
                  <a:lnTo>
                    <a:pt x="223799" y="24307"/>
                  </a:lnTo>
                  <a:lnTo>
                    <a:pt x="224218" y="25145"/>
                  </a:lnTo>
                  <a:lnTo>
                    <a:pt x="225056" y="25565"/>
                  </a:lnTo>
                  <a:lnTo>
                    <a:pt x="225894" y="26403"/>
                  </a:lnTo>
                  <a:lnTo>
                    <a:pt x="226733" y="27241"/>
                  </a:lnTo>
                  <a:lnTo>
                    <a:pt x="227571" y="28079"/>
                  </a:lnTo>
                  <a:lnTo>
                    <a:pt x="228409" y="28498"/>
                  </a:lnTo>
                  <a:lnTo>
                    <a:pt x="229247" y="29336"/>
                  </a:lnTo>
                  <a:lnTo>
                    <a:pt x="229666" y="30175"/>
                  </a:lnTo>
                  <a:lnTo>
                    <a:pt x="230504" y="30594"/>
                  </a:lnTo>
                  <a:lnTo>
                    <a:pt x="231343" y="31432"/>
                  </a:lnTo>
                  <a:lnTo>
                    <a:pt x="232181" y="32270"/>
                  </a:lnTo>
                  <a:lnTo>
                    <a:pt x="233019" y="32689"/>
                  </a:lnTo>
                  <a:lnTo>
                    <a:pt x="233857" y="33527"/>
                  </a:lnTo>
                  <a:lnTo>
                    <a:pt x="234695" y="28498"/>
                  </a:lnTo>
                  <a:lnTo>
                    <a:pt x="235115" y="13411"/>
                  </a:lnTo>
                  <a:lnTo>
                    <a:pt x="235953" y="5867"/>
                  </a:lnTo>
                  <a:lnTo>
                    <a:pt x="236791" y="6286"/>
                  </a:lnTo>
                  <a:lnTo>
                    <a:pt x="237629" y="6705"/>
                  </a:lnTo>
                  <a:lnTo>
                    <a:pt x="238467" y="7543"/>
                  </a:lnTo>
                  <a:lnTo>
                    <a:pt x="239306" y="8381"/>
                  </a:lnTo>
                  <a:lnTo>
                    <a:pt x="240144" y="9220"/>
                  </a:lnTo>
                  <a:lnTo>
                    <a:pt x="240563" y="10058"/>
                  </a:lnTo>
                  <a:lnTo>
                    <a:pt x="241401" y="10477"/>
                  </a:lnTo>
                  <a:lnTo>
                    <a:pt x="242239" y="11315"/>
                  </a:lnTo>
                  <a:lnTo>
                    <a:pt x="243077" y="12153"/>
                  </a:lnTo>
                  <a:lnTo>
                    <a:pt x="243916" y="12992"/>
                  </a:lnTo>
                  <a:lnTo>
                    <a:pt x="244754" y="13411"/>
                  </a:lnTo>
                  <a:lnTo>
                    <a:pt x="245592" y="14249"/>
                  </a:lnTo>
                  <a:lnTo>
                    <a:pt x="246430" y="15087"/>
                  </a:lnTo>
                  <a:lnTo>
                    <a:pt x="246849" y="15925"/>
                  </a:lnTo>
                  <a:lnTo>
                    <a:pt x="247688" y="16344"/>
                  </a:lnTo>
                  <a:lnTo>
                    <a:pt x="248526" y="17183"/>
                  </a:lnTo>
                  <a:lnTo>
                    <a:pt x="249364" y="18021"/>
                  </a:lnTo>
                  <a:lnTo>
                    <a:pt x="250202" y="18440"/>
                  </a:lnTo>
                  <a:lnTo>
                    <a:pt x="251040" y="19278"/>
                  </a:lnTo>
                  <a:lnTo>
                    <a:pt x="251879" y="20116"/>
                  </a:lnTo>
                  <a:lnTo>
                    <a:pt x="252298" y="20954"/>
                  </a:lnTo>
                  <a:lnTo>
                    <a:pt x="253136" y="21374"/>
                  </a:lnTo>
                  <a:lnTo>
                    <a:pt x="253974" y="22212"/>
                  </a:lnTo>
                  <a:lnTo>
                    <a:pt x="254812" y="23050"/>
                  </a:lnTo>
                  <a:lnTo>
                    <a:pt x="255650" y="23888"/>
                  </a:lnTo>
                  <a:lnTo>
                    <a:pt x="256489" y="24307"/>
                  </a:lnTo>
                  <a:lnTo>
                    <a:pt x="257327" y="25145"/>
                  </a:lnTo>
                  <a:lnTo>
                    <a:pt x="257746" y="25984"/>
                  </a:lnTo>
                  <a:lnTo>
                    <a:pt x="258584" y="26403"/>
                  </a:lnTo>
                  <a:lnTo>
                    <a:pt x="259422" y="27241"/>
                  </a:lnTo>
                  <a:lnTo>
                    <a:pt x="260261" y="28079"/>
                  </a:lnTo>
                  <a:lnTo>
                    <a:pt x="261099" y="28917"/>
                  </a:lnTo>
                  <a:lnTo>
                    <a:pt x="261937" y="29336"/>
                  </a:lnTo>
                  <a:lnTo>
                    <a:pt x="262775" y="30175"/>
                  </a:lnTo>
                  <a:lnTo>
                    <a:pt x="263194" y="31013"/>
                  </a:lnTo>
                  <a:lnTo>
                    <a:pt x="264032" y="31432"/>
                  </a:lnTo>
                  <a:lnTo>
                    <a:pt x="264871" y="32270"/>
                  </a:lnTo>
                  <a:lnTo>
                    <a:pt x="265709" y="33108"/>
                  </a:lnTo>
                  <a:lnTo>
                    <a:pt x="266547" y="33527"/>
                  </a:lnTo>
                  <a:lnTo>
                    <a:pt x="270319" y="37299"/>
                  </a:lnTo>
                  <a:lnTo>
                    <a:pt x="271157" y="37718"/>
                  </a:lnTo>
                  <a:lnTo>
                    <a:pt x="271995" y="38557"/>
                  </a:lnTo>
                  <a:lnTo>
                    <a:pt x="272834" y="39395"/>
                  </a:lnTo>
                  <a:lnTo>
                    <a:pt x="273672" y="39814"/>
                  </a:lnTo>
                  <a:lnTo>
                    <a:pt x="274091" y="26822"/>
                  </a:lnTo>
                  <a:lnTo>
                    <a:pt x="274929" y="19278"/>
                  </a:lnTo>
                  <a:lnTo>
                    <a:pt x="275767" y="19697"/>
                  </a:lnTo>
                  <a:lnTo>
                    <a:pt x="276605" y="20535"/>
                  </a:lnTo>
                  <a:lnTo>
                    <a:pt x="277444" y="21374"/>
                  </a:lnTo>
                  <a:lnTo>
                    <a:pt x="278282" y="21793"/>
                  </a:lnTo>
                  <a:lnTo>
                    <a:pt x="279120" y="22631"/>
                  </a:lnTo>
                  <a:lnTo>
                    <a:pt x="279539" y="23469"/>
                  </a:lnTo>
                  <a:lnTo>
                    <a:pt x="280377" y="23888"/>
                  </a:lnTo>
                  <a:lnTo>
                    <a:pt x="281216" y="24726"/>
                  </a:lnTo>
                  <a:lnTo>
                    <a:pt x="282054" y="25565"/>
                  </a:lnTo>
                  <a:lnTo>
                    <a:pt x="282892" y="26403"/>
                  </a:lnTo>
                  <a:lnTo>
                    <a:pt x="283730" y="26822"/>
                  </a:lnTo>
                  <a:lnTo>
                    <a:pt x="287502" y="30594"/>
                  </a:lnTo>
                  <a:lnTo>
                    <a:pt x="288340" y="31013"/>
                  </a:lnTo>
                  <a:lnTo>
                    <a:pt x="289178" y="31851"/>
                  </a:lnTo>
                  <a:lnTo>
                    <a:pt x="290017" y="32689"/>
                  </a:lnTo>
                  <a:lnTo>
                    <a:pt x="290855" y="33108"/>
                  </a:lnTo>
                  <a:lnTo>
                    <a:pt x="291274" y="33947"/>
                  </a:lnTo>
                  <a:lnTo>
                    <a:pt x="292112" y="34785"/>
                  </a:lnTo>
                  <a:lnTo>
                    <a:pt x="292950" y="35623"/>
                  </a:lnTo>
                  <a:lnTo>
                    <a:pt x="293789" y="36042"/>
                  </a:lnTo>
                  <a:lnTo>
                    <a:pt x="294627" y="36880"/>
                  </a:lnTo>
                  <a:lnTo>
                    <a:pt x="295465" y="37718"/>
                  </a:lnTo>
                  <a:lnTo>
                    <a:pt x="296303" y="38138"/>
                  </a:lnTo>
                  <a:lnTo>
                    <a:pt x="296722" y="38976"/>
                  </a:lnTo>
                  <a:lnTo>
                    <a:pt x="297560" y="39814"/>
                  </a:lnTo>
                  <a:lnTo>
                    <a:pt x="298399" y="40233"/>
                  </a:lnTo>
                  <a:lnTo>
                    <a:pt x="299237" y="41071"/>
                  </a:lnTo>
                  <a:lnTo>
                    <a:pt x="300075" y="41909"/>
                  </a:lnTo>
                  <a:lnTo>
                    <a:pt x="300913" y="42329"/>
                  </a:lnTo>
                  <a:lnTo>
                    <a:pt x="301751" y="43167"/>
                  </a:lnTo>
                  <a:lnTo>
                    <a:pt x="302171" y="43586"/>
                  </a:lnTo>
                  <a:lnTo>
                    <a:pt x="303009" y="44424"/>
                  </a:lnTo>
                  <a:lnTo>
                    <a:pt x="303847" y="45262"/>
                  </a:lnTo>
                  <a:lnTo>
                    <a:pt x="304685" y="45681"/>
                  </a:lnTo>
                  <a:lnTo>
                    <a:pt x="305523" y="46520"/>
                  </a:lnTo>
                  <a:lnTo>
                    <a:pt x="306362" y="47358"/>
                  </a:lnTo>
                  <a:lnTo>
                    <a:pt x="307200" y="47777"/>
                  </a:lnTo>
                  <a:lnTo>
                    <a:pt x="307619" y="48615"/>
                  </a:lnTo>
                  <a:lnTo>
                    <a:pt x="308457" y="49453"/>
                  </a:lnTo>
                  <a:lnTo>
                    <a:pt x="309295" y="49872"/>
                  </a:lnTo>
                  <a:lnTo>
                    <a:pt x="310133" y="50711"/>
                  </a:lnTo>
                  <a:lnTo>
                    <a:pt x="310972" y="51130"/>
                  </a:lnTo>
                  <a:lnTo>
                    <a:pt x="311810" y="51968"/>
                  </a:lnTo>
                  <a:lnTo>
                    <a:pt x="312648" y="52806"/>
                  </a:lnTo>
                  <a:lnTo>
                    <a:pt x="313067" y="45681"/>
                  </a:lnTo>
                  <a:lnTo>
                    <a:pt x="313905" y="38976"/>
                  </a:lnTo>
                  <a:lnTo>
                    <a:pt x="314744" y="39395"/>
                  </a:lnTo>
                  <a:lnTo>
                    <a:pt x="315582" y="40233"/>
                  </a:lnTo>
                  <a:lnTo>
                    <a:pt x="316420" y="41071"/>
                  </a:lnTo>
                  <a:lnTo>
                    <a:pt x="317258" y="41490"/>
                  </a:lnTo>
                  <a:lnTo>
                    <a:pt x="318096" y="42329"/>
                  </a:lnTo>
                  <a:lnTo>
                    <a:pt x="318515" y="43167"/>
                  </a:lnTo>
                  <a:lnTo>
                    <a:pt x="319354" y="43586"/>
                  </a:lnTo>
                  <a:lnTo>
                    <a:pt x="320192" y="44424"/>
                  </a:lnTo>
                  <a:lnTo>
                    <a:pt x="321030" y="44843"/>
                  </a:lnTo>
                  <a:lnTo>
                    <a:pt x="321868" y="45681"/>
                  </a:lnTo>
                  <a:lnTo>
                    <a:pt x="322706" y="46520"/>
                  </a:lnTo>
                  <a:lnTo>
                    <a:pt x="323545" y="46939"/>
                  </a:lnTo>
                  <a:lnTo>
                    <a:pt x="323964" y="47777"/>
                  </a:lnTo>
                  <a:lnTo>
                    <a:pt x="324802" y="48615"/>
                  </a:lnTo>
                  <a:lnTo>
                    <a:pt x="325640" y="49034"/>
                  </a:lnTo>
                  <a:lnTo>
                    <a:pt x="326478" y="49872"/>
                  </a:lnTo>
                  <a:lnTo>
                    <a:pt x="327317" y="50291"/>
                  </a:lnTo>
                  <a:lnTo>
                    <a:pt x="328155" y="51130"/>
                  </a:lnTo>
                  <a:lnTo>
                    <a:pt x="328993" y="51968"/>
                  </a:lnTo>
                  <a:lnTo>
                    <a:pt x="329831" y="52387"/>
                  </a:lnTo>
                  <a:lnTo>
                    <a:pt x="330250" y="53225"/>
                  </a:lnTo>
                  <a:lnTo>
                    <a:pt x="331088" y="54063"/>
                  </a:lnTo>
                  <a:lnTo>
                    <a:pt x="331927" y="54482"/>
                  </a:lnTo>
                  <a:lnTo>
                    <a:pt x="332765" y="55321"/>
                  </a:lnTo>
                  <a:lnTo>
                    <a:pt x="333603" y="55740"/>
                  </a:lnTo>
                  <a:lnTo>
                    <a:pt x="334441" y="56578"/>
                  </a:lnTo>
                  <a:lnTo>
                    <a:pt x="335279" y="57416"/>
                  </a:lnTo>
                  <a:lnTo>
                    <a:pt x="335699" y="57835"/>
                  </a:lnTo>
                  <a:lnTo>
                    <a:pt x="336537" y="58673"/>
                  </a:lnTo>
                  <a:lnTo>
                    <a:pt x="337375" y="59093"/>
                  </a:lnTo>
                  <a:lnTo>
                    <a:pt x="338213" y="59931"/>
                  </a:lnTo>
                  <a:lnTo>
                    <a:pt x="339051" y="60350"/>
                  </a:lnTo>
                  <a:lnTo>
                    <a:pt x="339890" y="61188"/>
                  </a:lnTo>
                  <a:lnTo>
                    <a:pt x="340728" y="62026"/>
                  </a:lnTo>
                  <a:lnTo>
                    <a:pt x="341147" y="62445"/>
                  </a:lnTo>
                  <a:lnTo>
                    <a:pt x="341985" y="63284"/>
                  </a:lnTo>
                  <a:lnTo>
                    <a:pt x="342823" y="63703"/>
                  </a:lnTo>
                  <a:lnTo>
                    <a:pt x="343661" y="64541"/>
                  </a:lnTo>
                  <a:lnTo>
                    <a:pt x="344500" y="65379"/>
                  </a:lnTo>
                  <a:lnTo>
                    <a:pt x="345338" y="65798"/>
                  </a:lnTo>
                  <a:lnTo>
                    <a:pt x="346176" y="66636"/>
                  </a:lnTo>
                  <a:lnTo>
                    <a:pt x="346595" y="67055"/>
                  </a:lnTo>
                  <a:lnTo>
                    <a:pt x="347433" y="67894"/>
                  </a:lnTo>
                  <a:lnTo>
                    <a:pt x="348272" y="68313"/>
                  </a:lnTo>
                  <a:lnTo>
                    <a:pt x="349110" y="69151"/>
                  </a:lnTo>
                  <a:lnTo>
                    <a:pt x="349948" y="69570"/>
                  </a:lnTo>
                  <a:lnTo>
                    <a:pt x="350786" y="70408"/>
                  </a:lnTo>
                  <a:lnTo>
                    <a:pt x="351624" y="70827"/>
                  </a:lnTo>
                  <a:lnTo>
                    <a:pt x="352043" y="69151"/>
                  </a:lnTo>
                  <a:lnTo>
                    <a:pt x="352882" y="62864"/>
                  </a:lnTo>
                  <a:lnTo>
                    <a:pt x="353720" y="63284"/>
                  </a:lnTo>
                  <a:lnTo>
                    <a:pt x="354558" y="64122"/>
                  </a:lnTo>
                  <a:lnTo>
                    <a:pt x="355396" y="64960"/>
                  </a:lnTo>
                  <a:lnTo>
                    <a:pt x="356234" y="65379"/>
                  </a:lnTo>
                  <a:lnTo>
                    <a:pt x="357073" y="66217"/>
                  </a:lnTo>
                  <a:lnTo>
                    <a:pt x="357492" y="66636"/>
                  </a:lnTo>
                  <a:lnTo>
                    <a:pt x="358330" y="67475"/>
                  </a:lnTo>
                  <a:lnTo>
                    <a:pt x="359168" y="67894"/>
                  </a:lnTo>
                  <a:lnTo>
                    <a:pt x="360006" y="68732"/>
                  </a:lnTo>
                  <a:lnTo>
                    <a:pt x="360845" y="69151"/>
                  </a:lnTo>
                  <a:lnTo>
                    <a:pt x="361683" y="69989"/>
                  </a:lnTo>
                  <a:lnTo>
                    <a:pt x="362521" y="70827"/>
                  </a:lnTo>
                  <a:lnTo>
                    <a:pt x="362940" y="71246"/>
                  </a:lnTo>
                  <a:lnTo>
                    <a:pt x="363778" y="72085"/>
                  </a:lnTo>
                  <a:lnTo>
                    <a:pt x="364616" y="72504"/>
                  </a:lnTo>
                  <a:lnTo>
                    <a:pt x="365455" y="73342"/>
                  </a:lnTo>
                  <a:lnTo>
                    <a:pt x="366293" y="73761"/>
                  </a:lnTo>
                  <a:lnTo>
                    <a:pt x="367131" y="74599"/>
                  </a:lnTo>
                  <a:lnTo>
                    <a:pt x="367969" y="75018"/>
                  </a:lnTo>
                  <a:lnTo>
                    <a:pt x="368807" y="75857"/>
                  </a:lnTo>
                  <a:lnTo>
                    <a:pt x="369227" y="76276"/>
                  </a:lnTo>
                  <a:lnTo>
                    <a:pt x="370065" y="77114"/>
                  </a:lnTo>
                  <a:lnTo>
                    <a:pt x="370903" y="77533"/>
                  </a:lnTo>
                  <a:lnTo>
                    <a:pt x="371741" y="78371"/>
                  </a:lnTo>
                  <a:lnTo>
                    <a:pt x="372579" y="78790"/>
                  </a:lnTo>
                  <a:lnTo>
                    <a:pt x="373418" y="79628"/>
                  </a:lnTo>
                  <a:lnTo>
                    <a:pt x="374256" y="80467"/>
                  </a:lnTo>
                  <a:lnTo>
                    <a:pt x="374675" y="80886"/>
                  </a:lnTo>
                  <a:lnTo>
                    <a:pt x="375513" y="81724"/>
                  </a:lnTo>
                  <a:lnTo>
                    <a:pt x="376351" y="82143"/>
                  </a:lnTo>
                  <a:lnTo>
                    <a:pt x="377189" y="82981"/>
                  </a:lnTo>
                  <a:lnTo>
                    <a:pt x="378028" y="83400"/>
                  </a:lnTo>
                  <a:lnTo>
                    <a:pt x="378866" y="84239"/>
                  </a:lnTo>
                  <a:lnTo>
                    <a:pt x="379704" y="84658"/>
                  </a:lnTo>
                  <a:lnTo>
                    <a:pt x="380123" y="85496"/>
                  </a:lnTo>
                  <a:lnTo>
                    <a:pt x="380961" y="85915"/>
                  </a:lnTo>
                  <a:lnTo>
                    <a:pt x="381800" y="86753"/>
                  </a:lnTo>
                  <a:lnTo>
                    <a:pt x="382638" y="87172"/>
                  </a:lnTo>
                  <a:lnTo>
                    <a:pt x="383476" y="87591"/>
                  </a:lnTo>
                  <a:lnTo>
                    <a:pt x="384314" y="88430"/>
                  </a:lnTo>
                  <a:lnTo>
                    <a:pt x="385152" y="88849"/>
                  </a:lnTo>
                  <a:lnTo>
                    <a:pt x="385571" y="89687"/>
                  </a:lnTo>
                  <a:lnTo>
                    <a:pt x="386410" y="90106"/>
                  </a:lnTo>
                  <a:lnTo>
                    <a:pt x="387248" y="90944"/>
                  </a:lnTo>
                  <a:lnTo>
                    <a:pt x="388086" y="91363"/>
                  </a:lnTo>
                  <a:lnTo>
                    <a:pt x="388924" y="92201"/>
                  </a:lnTo>
                  <a:lnTo>
                    <a:pt x="389762" y="92621"/>
                  </a:lnTo>
                  <a:lnTo>
                    <a:pt x="390601" y="93459"/>
                  </a:lnTo>
                  <a:lnTo>
                    <a:pt x="391020" y="93878"/>
                  </a:lnTo>
                  <a:lnTo>
                    <a:pt x="391858" y="88849"/>
                  </a:lnTo>
                  <a:lnTo>
                    <a:pt x="392696" y="89268"/>
                  </a:lnTo>
                  <a:lnTo>
                    <a:pt x="393534" y="90106"/>
                  </a:lnTo>
                  <a:lnTo>
                    <a:pt x="394373" y="90525"/>
                  </a:lnTo>
                  <a:lnTo>
                    <a:pt x="395211" y="91363"/>
                  </a:lnTo>
                  <a:lnTo>
                    <a:pt x="396049" y="91782"/>
                  </a:lnTo>
                  <a:lnTo>
                    <a:pt x="396468" y="92201"/>
                  </a:lnTo>
                  <a:lnTo>
                    <a:pt x="397306" y="93040"/>
                  </a:lnTo>
                  <a:lnTo>
                    <a:pt x="398144" y="93459"/>
                  </a:lnTo>
                  <a:lnTo>
                    <a:pt x="398983" y="94297"/>
                  </a:lnTo>
                  <a:lnTo>
                    <a:pt x="399821" y="94716"/>
                  </a:lnTo>
                  <a:lnTo>
                    <a:pt x="400659" y="95554"/>
                  </a:lnTo>
                  <a:lnTo>
                    <a:pt x="401497" y="95973"/>
                  </a:lnTo>
                  <a:lnTo>
                    <a:pt x="402335" y="96812"/>
                  </a:lnTo>
                  <a:lnTo>
                    <a:pt x="402755" y="97231"/>
                  </a:lnTo>
                  <a:lnTo>
                    <a:pt x="403593" y="98069"/>
                  </a:lnTo>
                  <a:lnTo>
                    <a:pt x="404431" y="98488"/>
                  </a:lnTo>
                  <a:lnTo>
                    <a:pt x="405269" y="98907"/>
                  </a:lnTo>
                  <a:lnTo>
                    <a:pt x="406107" y="99745"/>
                  </a:lnTo>
                  <a:lnTo>
                    <a:pt x="406946" y="100164"/>
                  </a:lnTo>
                  <a:lnTo>
                    <a:pt x="407784" y="101003"/>
                  </a:lnTo>
                  <a:lnTo>
                    <a:pt x="408203" y="101422"/>
                  </a:lnTo>
                  <a:lnTo>
                    <a:pt x="409041" y="102260"/>
                  </a:lnTo>
                  <a:lnTo>
                    <a:pt x="409879" y="102679"/>
                  </a:lnTo>
                  <a:lnTo>
                    <a:pt x="410717" y="103098"/>
                  </a:lnTo>
                  <a:lnTo>
                    <a:pt x="411556" y="103936"/>
                  </a:lnTo>
                  <a:lnTo>
                    <a:pt x="412394" y="104355"/>
                  </a:lnTo>
                  <a:lnTo>
                    <a:pt x="413232" y="105194"/>
                  </a:lnTo>
                  <a:lnTo>
                    <a:pt x="413651" y="105613"/>
                  </a:lnTo>
                  <a:lnTo>
                    <a:pt x="414489" y="106451"/>
                  </a:lnTo>
                  <a:lnTo>
                    <a:pt x="415328" y="106870"/>
                  </a:lnTo>
                  <a:lnTo>
                    <a:pt x="416166" y="107289"/>
                  </a:lnTo>
                  <a:lnTo>
                    <a:pt x="417004" y="108127"/>
                  </a:lnTo>
                  <a:lnTo>
                    <a:pt x="417842" y="108546"/>
                  </a:lnTo>
                  <a:lnTo>
                    <a:pt x="418680" y="109385"/>
                  </a:lnTo>
                  <a:lnTo>
                    <a:pt x="419099" y="109804"/>
                  </a:lnTo>
                  <a:lnTo>
                    <a:pt x="419938" y="110223"/>
                  </a:lnTo>
                  <a:lnTo>
                    <a:pt x="420776" y="111061"/>
                  </a:lnTo>
                  <a:lnTo>
                    <a:pt x="421614" y="111480"/>
                  </a:lnTo>
                  <a:lnTo>
                    <a:pt x="422452" y="112318"/>
                  </a:lnTo>
                  <a:lnTo>
                    <a:pt x="423290" y="112737"/>
                  </a:lnTo>
                  <a:lnTo>
                    <a:pt x="424129" y="113156"/>
                  </a:lnTo>
                  <a:lnTo>
                    <a:pt x="424548" y="113995"/>
                  </a:lnTo>
                  <a:lnTo>
                    <a:pt x="425386" y="114414"/>
                  </a:lnTo>
                  <a:lnTo>
                    <a:pt x="426224" y="115252"/>
                  </a:lnTo>
                  <a:lnTo>
                    <a:pt x="427062" y="115671"/>
                  </a:lnTo>
                  <a:lnTo>
                    <a:pt x="427901" y="116090"/>
                  </a:lnTo>
                  <a:lnTo>
                    <a:pt x="428739" y="116928"/>
                  </a:lnTo>
                  <a:lnTo>
                    <a:pt x="429577" y="117347"/>
                  </a:lnTo>
                  <a:lnTo>
                    <a:pt x="429996" y="117767"/>
                  </a:lnTo>
                  <a:lnTo>
                    <a:pt x="430834" y="113995"/>
                  </a:lnTo>
                  <a:lnTo>
                    <a:pt x="431672" y="114414"/>
                  </a:lnTo>
                  <a:lnTo>
                    <a:pt x="432511" y="115252"/>
                  </a:lnTo>
                  <a:lnTo>
                    <a:pt x="433349" y="115671"/>
                  </a:lnTo>
                  <a:lnTo>
                    <a:pt x="434187" y="116090"/>
                  </a:lnTo>
                  <a:lnTo>
                    <a:pt x="435025" y="116928"/>
                  </a:lnTo>
                  <a:lnTo>
                    <a:pt x="435444" y="117347"/>
                  </a:lnTo>
                  <a:lnTo>
                    <a:pt x="436283" y="117767"/>
                  </a:lnTo>
                  <a:lnTo>
                    <a:pt x="437121" y="118605"/>
                  </a:lnTo>
                  <a:lnTo>
                    <a:pt x="437959" y="119024"/>
                  </a:lnTo>
                  <a:lnTo>
                    <a:pt x="438797" y="119862"/>
                  </a:lnTo>
                  <a:lnTo>
                    <a:pt x="439635" y="120281"/>
                  </a:lnTo>
                  <a:lnTo>
                    <a:pt x="440474" y="120700"/>
                  </a:lnTo>
                  <a:lnTo>
                    <a:pt x="440893" y="121538"/>
                  </a:lnTo>
                  <a:lnTo>
                    <a:pt x="441731" y="121958"/>
                  </a:lnTo>
                  <a:lnTo>
                    <a:pt x="442569" y="122377"/>
                  </a:lnTo>
                  <a:lnTo>
                    <a:pt x="443407" y="123215"/>
                  </a:lnTo>
                  <a:lnTo>
                    <a:pt x="444245" y="123634"/>
                  </a:lnTo>
                  <a:lnTo>
                    <a:pt x="445084" y="124053"/>
                  </a:lnTo>
                  <a:lnTo>
                    <a:pt x="445922" y="124891"/>
                  </a:lnTo>
                  <a:lnTo>
                    <a:pt x="446760" y="125310"/>
                  </a:lnTo>
                  <a:lnTo>
                    <a:pt x="447179" y="125729"/>
                  </a:lnTo>
                  <a:lnTo>
                    <a:pt x="448017" y="126568"/>
                  </a:lnTo>
                  <a:lnTo>
                    <a:pt x="448856" y="126987"/>
                  </a:lnTo>
                  <a:lnTo>
                    <a:pt x="449694" y="127825"/>
                  </a:lnTo>
                  <a:lnTo>
                    <a:pt x="450532" y="128244"/>
                  </a:lnTo>
                  <a:lnTo>
                    <a:pt x="451370" y="128663"/>
                  </a:lnTo>
                  <a:lnTo>
                    <a:pt x="452208" y="129501"/>
                  </a:lnTo>
                  <a:lnTo>
                    <a:pt x="452627" y="129920"/>
                  </a:lnTo>
                  <a:lnTo>
                    <a:pt x="453466" y="130340"/>
                  </a:lnTo>
                  <a:lnTo>
                    <a:pt x="454304" y="131178"/>
                  </a:lnTo>
                  <a:lnTo>
                    <a:pt x="455142" y="131597"/>
                  </a:lnTo>
                  <a:lnTo>
                    <a:pt x="455980" y="132016"/>
                  </a:lnTo>
                  <a:lnTo>
                    <a:pt x="456818" y="132435"/>
                  </a:lnTo>
                  <a:lnTo>
                    <a:pt x="457657" y="133273"/>
                  </a:lnTo>
                  <a:lnTo>
                    <a:pt x="458076" y="133692"/>
                  </a:lnTo>
                  <a:lnTo>
                    <a:pt x="458914" y="134111"/>
                  </a:lnTo>
                  <a:lnTo>
                    <a:pt x="459752" y="134950"/>
                  </a:lnTo>
                  <a:lnTo>
                    <a:pt x="460590" y="135369"/>
                  </a:lnTo>
                  <a:lnTo>
                    <a:pt x="461429" y="135788"/>
                  </a:lnTo>
                  <a:lnTo>
                    <a:pt x="462267" y="136626"/>
                  </a:lnTo>
                  <a:lnTo>
                    <a:pt x="463105" y="137045"/>
                  </a:lnTo>
                  <a:lnTo>
                    <a:pt x="463524" y="137464"/>
                  </a:lnTo>
                  <a:lnTo>
                    <a:pt x="464362" y="138302"/>
                  </a:lnTo>
                  <a:lnTo>
                    <a:pt x="465200" y="138722"/>
                  </a:lnTo>
                  <a:lnTo>
                    <a:pt x="466039" y="139141"/>
                  </a:lnTo>
                  <a:lnTo>
                    <a:pt x="466877" y="139560"/>
                  </a:lnTo>
                  <a:lnTo>
                    <a:pt x="467715" y="140398"/>
                  </a:lnTo>
                  <a:lnTo>
                    <a:pt x="468553" y="140817"/>
                  </a:lnTo>
                  <a:lnTo>
                    <a:pt x="468972" y="141236"/>
                  </a:lnTo>
                  <a:lnTo>
                    <a:pt x="469811" y="136207"/>
                  </a:lnTo>
                  <a:lnTo>
                    <a:pt x="470649" y="136626"/>
                  </a:lnTo>
                  <a:lnTo>
                    <a:pt x="471487" y="137045"/>
                  </a:lnTo>
                  <a:lnTo>
                    <a:pt x="472325" y="137464"/>
                  </a:lnTo>
                  <a:lnTo>
                    <a:pt x="473163" y="138302"/>
                  </a:lnTo>
                  <a:lnTo>
                    <a:pt x="474002" y="138722"/>
                  </a:lnTo>
                  <a:lnTo>
                    <a:pt x="474421" y="139141"/>
                  </a:lnTo>
                  <a:lnTo>
                    <a:pt x="475259" y="139979"/>
                  </a:lnTo>
                  <a:lnTo>
                    <a:pt x="476097" y="140398"/>
                  </a:lnTo>
                  <a:lnTo>
                    <a:pt x="476935" y="140817"/>
                  </a:lnTo>
                  <a:lnTo>
                    <a:pt x="477773" y="141236"/>
                  </a:lnTo>
                  <a:lnTo>
                    <a:pt x="478612" y="142074"/>
                  </a:lnTo>
                  <a:lnTo>
                    <a:pt x="479450" y="142493"/>
                  </a:lnTo>
                  <a:lnTo>
                    <a:pt x="480288" y="142913"/>
                  </a:lnTo>
                  <a:lnTo>
                    <a:pt x="480707" y="143751"/>
                  </a:lnTo>
                  <a:lnTo>
                    <a:pt x="481545" y="144170"/>
                  </a:lnTo>
                  <a:lnTo>
                    <a:pt x="482384" y="144589"/>
                  </a:lnTo>
                  <a:lnTo>
                    <a:pt x="483222" y="145008"/>
                  </a:lnTo>
                  <a:lnTo>
                    <a:pt x="484060" y="145846"/>
                  </a:lnTo>
                  <a:lnTo>
                    <a:pt x="484898" y="146265"/>
                  </a:lnTo>
                  <a:lnTo>
                    <a:pt x="485736" y="146684"/>
                  </a:lnTo>
                  <a:lnTo>
                    <a:pt x="486155" y="147523"/>
                  </a:lnTo>
                  <a:lnTo>
                    <a:pt x="486994" y="147942"/>
                  </a:lnTo>
                  <a:lnTo>
                    <a:pt x="487832" y="148361"/>
                  </a:lnTo>
                  <a:lnTo>
                    <a:pt x="488670" y="148780"/>
                  </a:lnTo>
                  <a:lnTo>
                    <a:pt x="489508" y="149618"/>
                  </a:lnTo>
                  <a:lnTo>
                    <a:pt x="490346" y="150037"/>
                  </a:lnTo>
                  <a:lnTo>
                    <a:pt x="491185" y="150456"/>
                  </a:lnTo>
                  <a:lnTo>
                    <a:pt x="491604" y="150875"/>
                  </a:lnTo>
                  <a:lnTo>
                    <a:pt x="492442" y="151714"/>
                  </a:lnTo>
                  <a:lnTo>
                    <a:pt x="493280" y="152133"/>
                  </a:lnTo>
                  <a:lnTo>
                    <a:pt x="494118" y="152552"/>
                  </a:lnTo>
                  <a:lnTo>
                    <a:pt x="494957" y="152971"/>
                  </a:lnTo>
                  <a:lnTo>
                    <a:pt x="495795" y="153809"/>
                  </a:lnTo>
                  <a:lnTo>
                    <a:pt x="496633" y="154228"/>
                  </a:lnTo>
                  <a:lnTo>
                    <a:pt x="497052" y="154647"/>
                  </a:lnTo>
                  <a:lnTo>
                    <a:pt x="497890" y="155066"/>
                  </a:lnTo>
                  <a:lnTo>
                    <a:pt x="498728" y="155905"/>
                  </a:lnTo>
                  <a:lnTo>
                    <a:pt x="499567" y="156324"/>
                  </a:lnTo>
                  <a:lnTo>
                    <a:pt x="500405" y="156743"/>
                  </a:lnTo>
                  <a:lnTo>
                    <a:pt x="501243" y="157162"/>
                  </a:lnTo>
                  <a:lnTo>
                    <a:pt x="502081" y="157581"/>
                  </a:lnTo>
                  <a:lnTo>
                    <a:pt x="502500" y="158419"/>
                  </a:lnTo>
                  <a:lnTo>
                    <a:pt x="503339" y="158838"/>
                  </a:lnTo>
                  <a:lnTo>
                    <a:pt x="504177" y="159257"/>
                  </a:lnTo>
                  <a:lnTo>
                    <a:pt x="505015" y="159677"/>
                  </a:lnTo>
                  <a:lnTo>
                    <a:pt x="505853" y="160515"/>
                  </a:lnTo>
                  <a:lnTo>
                    <a:pt x="506691" y="160934"/>
                  </a:lnTo>
                  <a:lnTo>
                    <a:pt x="507530" y="161353"/>
                  </a:lnTo>
                  <a:lnTo>
                    <a:pt x="507949" y="158000"/>
                  </a:lnTo>
                  <a:lnTo>
                    <a:pt x="508787" y="152971"/>
                  </a:lnTo>
                  <a:lnTo>
                    <a:pt x="509625" y="153390"/>
                  </a:lnTo>
                  <a:lnTo>
                    <a:pt x="510463" y="153809"/>
                  </a:lnTo>
                  <a:lnTo>
                    <a:pt x="511301" y="154228"/>
                  </a:lnTo>
                  <a:lnTo>
                    <a:pt x="512140" y="155066"/>
                  </a:lnTo>
                  <a:lnTo>
                    <a:pt x="512978" y="155486"/>
                  </a:lnTo>
                  <a:lnTo>
                    <a:pt x="513397" y="155905"/>
                  </a:lnTo>
                  <a:lnTo>
                    <a:pt x="514235" y="156324"/>
                  </a:lnTo>
                  <a:lnTo>
                    <a:pt x="515073" y="156743"/>
                  </a:lnTo>
                  <a:lnTo>
                    <a:pt x="515912" y="157581"/>
                  </a:lnTo>
                  <a:lnTo>
                    <a:pt x="516750" y="158000"/>
                  </a:lnTo>
                  <a:lnTo>
                    <a:pt x="517588" y="158419"/>
                  </a:lnTo>
                  <a:lnTo>
                    <a:pt x="518426" y="158838"/>
                  </a:lnTo>
                  <a:lnTo>
                    <a:pt x="519264" y="159677"/>
                  </a:lnTo>
                  <a:lnTo>
                    <a:pt x="519683" y="160096"/>
                  </a:lnTo>
                  <a:lnTo>
                    <a:pt x="520522" y="160515"/>
                  </a:lnTo>
                  <a:lnTo>
                    <a:pt x="521360" y="160934"/>
                  </a:lnTo>
                  <a:lnTo>
                    <a:pt x="522198" y="161353"/>
                  </a:lnTo>
                  <a:lnTo>
                    <a:pt x="523036" y="162191"/>
                  </a:lnTo>
                  <a:lnTo>
                    <a:pt x="523874" y="162610"/>
                  </a:lnTo>
                  <a:lnTo>
                    <a:pt x="524713" y="163029"/>
                  </a:lnTo>
                  <a:lnTo>
                    <a:pt x="525132" y="163448"/>
                  </a:lnTo>
                  <a:lnTo>
                    <a:pt x="525970" y="164287"/>
                  </a:lnTo>
                  <a:lnTo>
                    <a:pt x="526808" y="164706"/>
                  </a:lnTo>
                  <a:lnTo>
                    <a:pt x="527646" y="165125"/>
                  </a:lnTo>
                  <a:lnTo>
                    <a:pt x="528485" y="165544"/>
                  </a:lnTo>
                  <a:lnTo>
                    <a:pt x="529323" y="165963"/>
                  </a:lnTo>
                  <a:lnTo>
                    <a:pt x="530161" y="166801"/>
                  </a:lnTo>
                  <a:lnTo>
                    <a:pt x="530580" y="167220"/>
                  </a:lnTo>
                  <a:lnTo>
                    <a:pt x="531418" y="167639"/>
                  </a:lnTo>
                  <a:lnTo>
                    <a:pt x="532256" y="168059"/>
                  </a:lnTo>
                  <a:lnTo>
                    <a:pt x="533095" y="168478"/>
                  </a:lnTo>
                  <a:lnTo>
                    <a:pt x="533933" y="169316"/>
                  </a:lnTo>
                  <a:lnTo>
                    <a:pt x="534771" y="169735"/>
                  </a:lnTo>
                  <a:lnTo>
                    <a:pt x="535609" y="170154"/>
                  </a:lnTo>
                  <a:lnTo>
                    <a:pt x="536028" y="170573"/>
                  </a:lnTo>
                  <a:lnTo>
                    <a:pt x="536867" y="170992"/>
                  </a:lnTo>
                  <a:lnTo>
                    <a:pt x="537705" y="171411"/>
                  </a:lnTo>
                  <a:lnTo>
                    <a:pt x="538543" y="172250"/>
                  </a:lnTo>
                  <a:lnTo>
                    <a:pt x="539381" y="172669"/>
                  </a:lnTo>
                  <a:lnTo>
                    <a:pt x="540219" y="173088"/>
                  </a:lnTo>
                  <a:lnTo>
                    <a:pt x="541058" y="173507"/>
                  </a:lnTo>
                  <a:lnTo>
                    <a:pt x="541477" y="173926"/>
                  </a:lnTo>
                  <a:lnTo>
                    <a:pt x="542315" y="174345"/>
                  </a:lnTo>
                  <a:lnTo>
                    <a:pt x="543153" y="175183"/>
                  </a:lnTo>
                  <a:lnTo>
                    <a:pt x="543991" y="175602"/>
                  </a:lnTo>
                  <a:lnTo>
                    <a:pt x="544829" y="176021"/>
                  </a:lnTo>
                  <a:lnTo>
                    <a:pt x="545668" y="176441"/>
                  </a:lnTo>
                  <a:lnTo>
                    <a:pt x="546506" y="176860"/>
                  </a:lnTo>
                  <a:lnTo>
                    <a:pt x="546925" y="168059"/>
                  </a:lnTo>
                  <a:lnTo>
                    <a:pt x="547763" y="163029"/>
                  </a:lnTo>
                  <a:lnTo>
                    <a:pt x="548601" y="163029"/>
                  </a:lnTo>
                  <a:lnTo>
                    <a:pt x="549440" y="163868"/>
                  </a:lnTo>
                  <a:lnTo>
                    <a:pt x="550278" y="164287"/>
                  </a:lnTo>
                  <a:lnTo>
                    <a:pt x="551116" y="164706"/>
                  </a:lnTo>
                  <a:lnTo>
                    <a:pt x="551954" y="165125"/>
                  </a:lnTo>
                  <a:lnTo>
                    <a:pt x="552373" y="165544"/>
                  </a:lnTo>
                  <a:lnTo>
                    <a:pt x="553211" y="165963"/>
                  </a:lnTo>
                  <a:lnTo>
                    <a:pt x="554050" y="166801"/>
                  </a:lnTo>
                  <a:lnTo>
                    <a:pt x="554888" y="167220"/>
                  </a:lnTo>
                  <a:lnTo>
                    <a:pt x="555726" y="167639"/>
                  </a:lnTo>
                  <a:lnTo>
                    <a:pt x="556564" y="168059"/>
                  </a:lnTo>
                  <a:lnTo>
                    <a:pt x="557402" y="168478"/>
                  </a:lnTo>
                  <a:lnTo>
                    <a:pt x="557822" y="169316"/>
                  </a:lnTo>
                  <a:lnTo>
                    <a:pt x="558660" y="169735"/>
                  </a:lnTo>
                  <a:lnTo>
                    <a:pt x="559498" y="170154"/>
                  </a:lnTo>
                  <a:lnTo>
                    <a:pt x="560336" y="170573"/>
                  </a:lnTo>
                  <a:lnTo>
                    <a:pt x="561174" y="170992"/>
                  </a:lnTo>
                  <a:lnTo>
                    <a:pt x="562013" y="171830"/>
                  </a:lnTo>
                  <a:lnTo>
                    <a:pt x="562851" y="172250"/>
                  </a:lnTo>
                  <a:lnTo>
                    <a:pt x="563689" y="172669"/>
                  </a:lnTo>
                  <a:lnTo>
                    <a:pt x="564108" y="173088"/>
                  </a:lnTo>
                  <a:lnTo>
                    <a:pt x="564946" y="173507"/>
                  </a:lnTo>
                  <a:lnTo>
                    <a:pt x="565784" y="173926"/>
                  </a:lnTo>
                  <a:lnTo>
                    <a:pt x="566623" y="174764"/>
                  </a:lnTo>
                  <a:lnTo>
                    <a:pt x="567461" y="175183"/>
                  </a:lnTo>
                  <a:lnTo>
                    <a:pt x="568299" y="175602"/>
                  </a:lnTo>
                  <a:lnTo>
                    <a:pt x="569137" y="176021"/>
                  </a:lnTo>
                  <a:lnTo>
                    <a:pt x="569556" y="176441"/>
                  </a:lnTo>
                  <a:lnTo>
                    <a:pt x="570395" y="176860"/>
                  </a:lnTo>
                  <a:lnTo>
                    <a:pt x="571233" y="177698"/>
                  </a:lnTo>
                  <a:lnTo>
                    <a:pt x="572071" y="178117"/>
                  </a:lnTo>
                  <a:lnTo>
                    <a:pt x="572909" y="178536"/>
                  </a:lnTo>
                  <a:lnTo>
                    <a:pt x="573747" y="178955"/>
                  </a:lnTo>
                  <a:lnTo>
                    <a:pt x="574586" y="179374"/>
                  </a:lnTo>
                  <a:lnTo>
                    <a:pt x="575005" y="179793"/>
                  </a:lnTo>
                  <a:lnTo>
                    <a:pt x="575843" y="180632"/>
                  </a:lnTo>
                  <a:lnTo>
                    <a:pt x="576681" y="181051"/>
                  </a:lnTo>
                  <a:lnTo>
                    <a:pt x="577519" y="181470"/>
                  </a:lnTo>
                  <a:lnTo>
                    <a:pt x="578357" y="181889"/>
                  </a:lnTo>
                  <a:lnTo>
                    <a:pt x="579196" y="182308"/>
                  </a:lnTo>
                  <a:lnTo>
                    <a:pt x="580034" y="182727"/>
                  </a:lnTo>
                  <a:lnTo>
                    <a:pt x="580453" y="183146"/>
                  </a:lnTo>
                  <a:lnTo>
                    <a:pt x="581291" y="183984"/>
                  </a:lnTo>
                  <a:lnTo>
                    <a:pt x="582129" y="184403"/>
                  </a:lnTo>
                  <a:lnTo>
                    <a:pt x="582968" y="184823"/>
                  </a:lnTo>
                  <a:lnTo>
                    <a:pt x="583806" y="185242"/>
                  </a:lnTo>
                  <a:lnTo>
                    <a:pt x="584644" y="185661"/>
                  </a:lnTo>
                  <a:lnTo>
                    <a:pt x="585482" y="180632"/>
                  </a:lnTo>
                  <a:lnTo>
                    <a:pt x="585901" y="170573"/>
                  </a:lnTo>
                  <a:lnTo>
                    <a:pt x="586739" y="165125"/>
                  </a:lnTo>
                  <a:lnTo>
                    <a:pt x="587578" y="165125"/>
                  </a:lnTo>
                  <a:lnTo>
                    <a:pt x="588416" y="165544"/>
                  </a:lnTo>
                  <a:lnTo>
                    <a:pt x="589254" y="165963"/>
                  </a:lnTo>
                  <a:lnTo>
                    <a:pt x="590092" y="166801"/>
                  </a:lnTo>
                  <a:lnTo>
                    <a:pt x="590930" y="167220"/>
                  </a:lnTo>
                  <a:lnTo>
                    <a:pt x="591350" y="167639"/>
                  </a:lnTo>
                  <a:lnTo>
                    <a:pt x="592188" y="168059"/>
                  </a:lnTo>
                  <a:lnTo>
                    <a:pt x="593026" y="168478"/>
                  </a:lnTo>
                  <a:lnTo>
                    <a:pt x="593864" y="168897"/>
                  </a:lnTo>
                  <a:lnTo>
                    <a:pt x="594702" y="169735"/>
                  </a:lnTo>
                  <a:lnTo>
                    <a:pt x="595541" y="170154"/>
                  </a:lnTo>
                  <a:lnTo>
                    <a:pt x="596379" y="170573"/>
                  </a:lnTo>
                  <a:lnTo>
                    <a:pt x="597217" y="170992"/>
                  </a:lnTo>
                  <a:lnTo>
                    <a:pt x="597636" y="171411"/>
                  </a:lnTo>
                  <a:lnTo>
                    <a:pt x="598474" y="172250"/>
                  </a:lnTo>
                  <a:lnTo>
                    <a:pt x="599312" y="172669"/>
                  </a:lnTo>
                  <a:lnTo>
                    <a:pt x="600151" y="173088"/>
                  </a:lnTo>
                  <a:lnTo>
                    <a:pt x="600989" y="173507"/>
                  </a:lnTo>
                  <a:lnTo>
                    <a:pt x="601827" y="173926"/>
                  </a:lnTo>
                  <a:lnTo>
                    <a:pt x="602665" y="174345"/>
                  </a:lnTo>
                  <a:lnTo>
                    <a:pt x="603084" y="175183"/>
                  </a:lnTo>
                  <a:lnTo>
                    <a:pt x="607275" y="177279"/>
                  </a:lnTo>
                  <a:lnTo>
                    <a:pt x="608114" y="178117"/>
                  </a:lnTo>
                  <a:lnTo>
                    <a:pt x="608533" y="178536"/>
                  </a:lnTo>
                  <a:lnTo>
                    <a:pt x="609371" y="178955"/>
                  </a:lnTo>
                  <a:lnTo>
                    <a:pt x="610209" y="179374"/>
                  </a:lnTo>
                  <a:lnTo>
                    <a:pt x="611047" y="179793"/>
                  </a:lnTo>
                  <a:lnTo>
                    <a:pt x="611885" y="180212"/>
                  </a:lnTo>
                  <a:lnTo>
                    <a:pt x="612724" y="181051"/>
                  </a:lnTo>
                  <a:lnTo>
                    <a:pt x="613562" y="181470"/>
                  </a:lnTo>
                  <a:lnTo>
                    <a:pt x="613981" y="181889"/>
                  </a:lnTo>
                  <a:lnTo>
                    <a:pt x="614819" y="182308"/>
                  </a:lnTo>
                  <a:lnTo>
                    <a:pt x="615657" y="182727"/>
                  </a:lnTo>
                  <a:lnTo>
                    <a:pt x="616496" y="183146"/>
                  </a:lnTo>
                  <a:lnTo>
                    <a:pt x="617334" y="183565"/>
                  </a:lnTo>
                  <a:lnTo>
                    <a:pt x="618172" y="183984"/>
                  </a:lnTo>
                  <a:lnTo>
                    <a:pt x="619010" y="184823"/>
                  </a:lnTo>
                  <a:lnTo>
                    <a:pt x="619429" y="185242"/>
                  </a:lnTo>
                  <a:lnTo>
                    <a:pt x="620267" y="185661"/>
                  </a:lnTo>
                  <a:lnTo>
                    <a:pt x="621106" y="186080"/>
                  </a:lnTo>
                  <a:lnTo>
                    <a:pt x="621944" y="186499"/>
                  </a:lnTo>
                  <a:lnTo>
                    <a:pt x="622782" y="186918"/>
                  </a:lnTo>
                  <a:lnTo>
                    <a:pt x="623620" y="187337"/>
                  </a:lnTo>
                  <a:lnTo>
                    <a:pt x="624458" y="175602"/>
                  </a:lnTo>
                  <a:lnTo>
                    <a:pt x="624878" y="164706"/>
                  </a:lnTo>
                  <a:lnTo>
                    <a:pt x="625716" y="159257"/>
                  </a:lnTo>
                  <a:lnTo>
                    <a:pt x="626554" y="158838"/>
                  </a:lnTo>
                  <a:lnTo>
                    <a:pt x="627392" y="159677"/>
                  </a:lnTo>
                  <a:lnTo>
                    <a:pt x="628230" y="160096"/>
                  </a:lnTo>
                  <a:lnTo>
                    <a:pt x="629069" y="160515"/>
                  </a:lnTo>
                  <a:lnTo>
                    <a:pt x="629907" y="160934"/>
                  </a:lnTo>
                  <a:lnTo>
                    <a:pt x="630326" y="161353"/>
                  </a:lnTo>
                  <a:lnTo>
                    <a:pt x="631164" y="162191"/>
                  </a:lnTo>
                  <a:lnTo>
                    <a:pt x="632002" y="162610"/>
                  </a:lnTo>
                  <a:lnTo>
                    <a:pt x="632840" y="163029"/>
                  </a:lnTo>
                  <a:lnTo>
                    <a:pt x="633679" y="163448"/>
                  </a:lnTo>
                  <a:lnTo>
                    <a:pt x="634517" y="163868"/>
                  </a:lnTo>
                  <a:lnTo>
                    <a:pt x="635355" y="164706"/>
                  </a:lnTo>
                  <a:lnTo>
                    <a:pt x="635774" y="165125"/>
                  </a:lnTo>
                  <a:lnTo>
                    <a:pt x="636612" y="165544"/>
                  </a:lnTo>
                  <a:lnTo>
                    <a:pt x="637451" y="165963"/>
                  </a:lnTo>
                  <a:lnTo>
                    <a:pt x="638289" y="166382"/>
                  </a:lnTo>
                  <a:lnTo>
                    <a:pt x="639127" y="167220"/>
                  </a:lnTo>
                  <a:lnTo>
                    <a:pt x="639965" y="167639"/>
                  </a:lnTo>
                  <a:lnTo>
                    <a:pt x="640803" y="168059"/>
                  </a:lnTo>
                  <a:lnTo>
                    <a:pt x="641642" y="168478"/>
                  </a:lnTo>
                  <a:lnTo>
                    <a:pt x="642061" y="168897"/>
                  </a:lnTo>
                  <a:lnTo>
                    <a:pt x="642899" y="169735"/>
                  </a:lnTo>
                  <a:lnTo>
                    <a:pt x="643737" y="170154"/>
                  </a:lnTo>
                  <a:lnTo>
                    <a:pt x="644575" y="170573"/>
                  </a:lnTo>
                  <a:lnTo>
                    <a:pt x="645413" y="170992"/>
                  </a:lnTo>
                  <a:lnTo>
                    <a:pt x="646252" y="171411"/>
                  </a:lnTo>
                  <a:lnTo>
                    <a:pt x="647090" y="172250"/>
                  </a:lnTo>
                  <a:lnTo>
                    <a:pt x="647509" y="172669"/>
                  </a:lnTo>
                  <a:lnTo>
                    <a:pt x="648347" y="173088"/>
                  </a:lnTo>
                  <a:lnTo>
                    <a:pt x="649185" y="173507"/>
                  </a:lnTo>
                  <a:lnTo>
                    <a:pt x="650024" y="173926"/>
                  </a:lnTo>
                  <a:lnTo>
                    <a:pt x="650862" y="174345"/>
                  </a:lnTo>
                  <a:lnTo>
                    <a:pt x="651700" y="175183"/>
                  </a:lnTo>
                  <a:lnTo>
                    <a:pt x="652538" y="175602"/>
                  </a:lnTo>
                  <a:lnTo>
                    <a:pt x="652957" y="176021"/>
                  </a:lnTo>
                  <a:lnTo>
                    <a:pt x="653795" y="176441"/>
                  </a:lnTo>
                  <a:lnTo>
                    <a:pt x="654634" y="176860"/>
                  </a:lnTo>
                  <a:lnTo>
                    <a:pt x="655472" y="177279"/>
                  </a:lnTo>
                  <a:lnTo>
                    <a:pt x="656310" y="178117"/>
                  </a:lnTo>
                  <a:lnTo>
                    <a:pt x="657148" y="178536"/>
                  </a:lnTo>
                  <a:lnTo>
                    <a:pt x="657986" y="178955"/>
                  </a:lnTo>
                  <a:lnTo>
                    <a:pt x="658406" y="179374"/>
                  </a:lnTo>
                  <a:lnTo>
                    <a:pt x="659244" y="179793"/>
                  </a:lnTo>
                  <a:lnTo>
                    <a:pt x="660082" y="180212"/>
                  </a:lnTo>
                  <a:lnTo>
                    <a:pt x="660920" y="180632"/>
                  </a:lnTo>
                  <a:lnTo>
                    <a:pt x="661758" y="181470"/>
                  </a:lnTo>
                  <a:lnTo>
                    <a:pt x="662597" y="179374"/>
                  </a:lnTo>
                  <a:lnTo>
                    <a:pt x="663435" y="163029"/>
                  </a:lnTo>
                  <a:lnTo>
                    <a:pt x="663854" y="151714"/>
                  </a:lnTo>
                  <a:lnTo>
                    <a:pt x="664692" y="145846"/>
                  </a:lnTo>
                  <a:lnTo>
                    <a:pt x="665530" y="145427"/>
                  </a:lnTo>
                  <a:lnTo>
                    <a:pt x="666368" y="145846"/>
                  </a:lnTo>
                  <a:lnTo>
                    <a:pt x="667207" y="146265"/>
                  </a:lnTo>
                  <a:lnTo>
                    <a:pt x="668045" y="147104"/>
                  </a:lnTo>
                  <a:lnTo>
                    <a:pt x="668883" y="147523"/>
                  </a:lnTo>
                  <a:lnTo>
                    <a:pt x="669302" y="147942"/>
                  </a:lnTo>
                  <a:lnTo>
                    <a:pt x="670140" y="148361"/>
                  </a:lnTo>
                  <a:lnTo>
                    <a:pt x="670979" y="149199"/>
                  </a:lnTo>
                  <a:lnTo>
                    <a:pt x="671817" y="149618"/>
                  </a:lnTo>
                  <a:lnTo>
                    <a:pt x="672655" y="150037"/>
                  </a:lnTo>
                  <a:lnTo>
                    <a:pt x="673493" y="150456"/>
                  </a:lnTo>
                  <a:lnTo>
                    <a:pt x="674331" y="151295"/>
                  </a:lnTo>
                  <a:lnTo>
                    <a:pt x="675170" y="151714"/>
                  </a:lnTo>
                  <a:lnTo>
                    <a:pt x="675589" y="152133"/>
                  </a:lnTo>
                  <a:lnTo>
                    <a:pt x="676427" y="152552"/>
                  </a:lnTo>
                  <a:lnTo>
                    <a:pt x="677265" y="153390"/>
                  </a:lnTo>
                  <a:lnTo>
                    <a:pt x="678103" y="153809"/>
                  </a:lnTo>
                  <a:lnTo>
                    <a:pt x="678941" y="154228"/>
                  </a:lnTo>
                  <a:lnTo>
                    <a:pt x="679780" y="154647"/>
                  </a:lnTo>
                  <a:lnTo>
                    <a:pt x="680618" y="155486"/>
                  </a:lnTo>
                  <a:lnTo>
                    <a:pt x="681037" y="155905"/>
                  </a:lnTo>
                  <a:lnTo>
                    <a:pt x="681875" y="156324"/>
                  </a:lnTo>
                  <a:lnTo>
                    <a:pt x="682713" y="156743"/>
                  </a:lnTo>
                  <a:lnTo>
                    <a:pt x="683552" y="157581"/>
                  </a:lnTo>
                  <a:lnTo>
                    <a:pt x="684390" y="158000"/>
                  </a:lnTo>
                  <a:lnTo>
                    <a:pt x="685228" y="158419"/>
                  </a:lnTo>
                  <a:lnTo>
                    <a:pt x="686066" y="158838"/>
                  </a:lnTo>
                  <a:lnTo>
                    <a:pt x="686485" y="159677"/>
                  </a:lnTo>
                  <a:lnTo>
                    <a:pt x="687323" y="160096"/>
                  </a:lnTo>
                  <a:lnTo>
                    <a:pt x="688162" y="160515"/>
                  </a:lnTo>
                  <a:lnTo>
                    <a:pt x="689000" y="160934"/>
                  </a:lnTo>
                  <a:lnTo>
                    <a:pt x="689838" y="161353"/>
                  </a:lnTo>
                  <a:lnTo>
                    <a:pt x="690676" y="162191"/>
                  </a:lnTo>
                  <a:lnTo>
                    <a:pt x="691514" y="162610"/>
                  </a:lnTo>
                  <a:lnTo>
                    <a:pt x="691934" y="163029"/>
                  </a:lnTo>
                  <a:lnTo>
                    <a:pt x="692772" y="163448"/>
                  </a:lnTo>
                  <a:lnTo>
                    <a:pt x="693610" y="164287"/>
                  </a:lnTo>
                  <a:lnTo>
                    <a:pt x="694448" y="164706"/>
                  </a:lnTo>
                  <a:lnTo>
                    <a:pt x="695286" y="165125"/>
                  </a:lnTo>
                  <a:lnTo>
                    <a:pt x="696125" y="165544"/>
                  </a:lnTo>
                  <a:lnTo>
                    <a:pt x="696963" y="165963"/>
                  </a:lnTo>
                  <a:lnTo>
                    <a:pt x="697382" y="166801"/>
                  </a:lnTo>
                  <a:lnTo>
                    <a:pt x="698220" y="167220"/>
                  </a:lnTo>
                  <a:lnTo>
                    <a:pt x="699058" y="167639"/>
                  </a:lnTo>
                  <a:lnTo>
                    <a:pt x="699896" y="168059"/>
                  </a:lnTo>
                  <a:lnTo>
                    <a:pt x="700735" y="168478"/>
                  </a:lnTo>
                  <a:lnTo>
                    <a:pt x="701573" y="161772"/>
                  </a:lnTo>
                  <a:lnTo>
                    <a:pt x="702411" y="144170"/>
                  </a:lnTo>
                  <a:lnTo>
                    <a:pt x="702830" y="132435"/>
                  </a:lnTo>
                  <a:lnTo>
                    <a:pt x="703668" y="126149"/>
                  </a:lnTo>
                  <a:lnTo>
                    <a:pt x="704507" y="125729"/>
                  </a:lnTo>
                  <a:lnTo>
                    <a:pt x="705345" y="126149"/>
                  </a:lnTo>
                  <a:lnTo>
                    <a:pt x="706183" y="126568"/>
                  </a:lnTo>
                  <a:lnTo>
                    <a:pt x="707021" y="127406"/>
                  </a:lnTo>
                  <a:lnTo>
                    <a:pt x="707859" y="127825"/>
                  </a:lnTo>
                  <a:lnTo>
                    <a:pt x="708278" y="128244"/>
                  </a:lnTo>
                  <a:lnTo>
                    <a:pt x="709117" y="129082"/>
                  </a:lnTo>
                  <a:lnTo>
                    <a:pt x="709955" y="129501"/>
                  </a:lnTo>
                  <a:lnTo>
                    <a:pt x="710793" y="129920"/>
                  </a:lnTo>
                  <a:lnTo>
                    <a:pt x="711631" y="130759"/>
                  </a:lnTo>
                  <a:lnTo>
                    <a:pt x="712469" y="131178"/>
                  </a:lnTo>
                  <a:lnTo>
                    <a:pt x="713308" y="131597"/>
                  </a:lnTo>
                  <a:lnTo>
                    <a:pt x="714146" y="132435"/>
                  </a:lnTo>
                  <a:lnTo>
                    <a:pt x="714565" y="132854"/>
                  </a:lnTo>
                  <a:lnTo>
                    <a:pt x="715403" y="133273"/>
                  </a:lnTo>
                  <a:lnTo>
                    <a:pt x="716241" y="134111"/>
                  </a:lnTo>
                  <a:lnTo>
                    <a:pt x="717080" y="134531"/>
                  </a:lnTo>
                  <a:lnTo>
                    <a:pt x="717918" y="134950"/>
                  </a:lnTo>
                  <a:lnTo>
                    <a:pt x="718756" y="135788"/>
                  </a:lnTo>
                  <a:lnTo>
                    <a:pt x="719594" y="136207"/>
                  </a:lnTo>
                  <a:lnTo>
                    <a:pt x="720013" y="136626"/>
                  </a:lnTo>
                  <a:lnTo>
                    <a:pt x="720851" y="137464"/>
                  </a:lnTo>
                  <a:lnTo>
                    <a:pt x="721690" y="137883"/>
                  </a:lnTo>
                  <a:lnTo>
                    <a:pt x="722528" y="138302"/>
                  </a:lnTo>
                  <a:lnTo>
                    <a:pt x="723366" y="138722"/>
                  </a:lnTo>
                  <a:lnTo>
                    <a:pt x="724204" y="139560"/>
                  </a:lnTo>
                  <a:lnTo>
                    <a:pt x="725042" y="139979"/>
                  </a:lnTo>
                  <a:lnTo>
                    <a:pt x="725462" y="140398"/>
                  </a:lnTo>
                  <a:lnTo>
                    <a:pt x="726300" y="141236"/>
                  </a:lnTo>
                  <a:lnTo>
                    <a:pt x="727138" y="141655"/>
                  </a:lnTo>
                  <a:lnTo>
                    <a:pt x="727976" y="142074"/>
                  </a:lnTo>
                  <a:lnTo>
                    <a:pt x="728814" y="142493"/>
                  </a:lnTo>
                  <a:lnTo>
                    <a:pt x="729653" y="143332"/>
                  </a:lnTo>
                  <a:lnTo>
                    <a:pt x="730491" y="143751"/>
                  </a:lnTo>
                  <a:lnTo>
                    <a:pt x="730910" y="144170"/>
                  </a:lnTo>
                  <a:lnTo>
                    <a:pt x="731748" y="145008"/>
                  </a:lnTo>
                  <a:lnTo>
                    <a:pt x="732586" y="145427"/>
                  </a:lnTo>
                  <a:lnTo>
                    <a:pt x="733424" y="145846"/>
                  </a:lnTo>
                  <a:lnTo>
                    <a:pt x="734263" y="146265"/>
                  </a:lnTo>
                  <a:lnTo>
                    <a:pt x="735101" y="147104"/>
                  </a:lnTo>
                  <a:lnTo>
                    <a:pt x="735939" y="147523"/>
                  </a:lnTo>
                  <a:lnTo>
                    <a:pt x="736358" y="147942"/>
                  </a:lnTo>
                  <a:lnTo>
                    <a:pt x="737196" y="148361"/>
                  </a:lnTo>
                  <a:lnTo>
                    <a:pt x="738035" y="149199"/>
                  </a:lnTo>
                  <a:lnTo>
                    <a:pt x="738873" y="149618"/>
                  </a:lnTo>
                  <a:lnTo>
                    <a:pt x="739711" y="150037"/>
                  </a:lnTo>
                  <a:lnTo>
                    <a:pt x="740549" y="140398"/>
                  </a:lnTo>
                  <a:lnTo>
                    <a:pt x="741387" y="121538"/>
                  </a:lnTo>
                  <a:lnTo>
                    <a:pt x="741806" y="108965"/>
                  </a:lnTo>
                  <a:lnTo>
                    <a:pt x="742645" y="102260"/>
                  </a:lnTo>
                  <a:lnTo>
                    <a:pt x="743483" y="101841"/>
                  </a:lnTo>
                  <a:lnTo>
                    <a:pt x="744321" y="102260"/>
                  </a:lnTo>
                  <a:lnTo>
                    <a:pt x="745159" y="102679"/>
                  </a:lnTo>
                  <a:lnTo>
                    <a:pt x="745997" y="103517"/>
                  </a:lnTo>
                  <a:lnTo>
                    <a:pt x="746836" y="103936"/>
                  </a:lnTo>
                  <a:lnTo>
                    <a:pt x="747255" y="104774"/>
                  </a:lnTo>
                  <a:lnTo>
                    <a:pt x="748093" y="105194"/>
                  </a:lnTo>
                  <a:lnTo>
                    <a:pt x="748931" y="105613"/>
                  </a:lnTo>
                  <a:lnTo>
                    <a:pt x="749769" y="106451"/>
                  </a:lnTo>
                  <a:lnTo>
                    <a:pt x="750608" y="106870"/>
                  </a:lnTo>
                  <a:lnTo>
                    <a:pt x="751446" y="107708"/>
                  </a:lnTo>
                  <a:lnTo>
                    <a:pt x="752284" y="108127"/>
                  </a:lnTo>
                  <a:lnTo>
                    <a:pt x="752703" y="108965"/>
                  </a:lnTo>
                  <a:lnTo>
                    <a:pt x="753541" y="109385"/>
                  </a:lnTo>
                  <a:lnTo>
                    <a:pt x="754379" y="109804"/>
                  </a:lnTo>
                  <a:lnTo>
                    <a:pt x="755218" y="110642"/>
                  </a:lnTo>
                  <a:lnTo>
                    <a:pt x="756056" y="111061"/>
                  </a:lnTo>
                  <a:lnTo>
                    <a:pt x="756894" y="111899"/>
                  </a:lnTo>
                  <a:lnTo>
                    <a:pt x="757732" y="112318"/>
                  </a:lnTo>
                  <a:lnTo>
                    <a:pt x="758570" y="112737"/>
                  </a:lnTo>
                  <a:lnTo>
                    <a:pt x="758990" y="113576"/>
                  </a:lnTo>
                  <a:lnTo>
                    <a:pt x="759828" y="113995"/>
                  </a:lnTo>
                  <a:lnTo>
                    <a:pt x="760666" y="114833"/>
                  </a:lnTo>
                  <a:lnTo>
                    <a:pt x="761504" y="115252"/>
                  </a:lnTo>
                  <a:lnTo>
                    <a:pt x="762342" y="115671"/>
                  </a:lnTo>
                  <a:lnTo>
                    <a:pt x="763181" y="116509"/>
                  </a:lnTo>
                  <a:lnTo>
                    <a:pt x="764019" y="116928"/>
                  </a:lnTo>
                  <a:lnTo>
                    <a:pt x="764438" y="117347"/>
                  </a:lnTo>
                  <a:lnTo>
                    <a:pt x="765276" y="118186"/>
                  </a:lnTo>
                  <a:lnTo>
                    <a:pt x="766114" y="118605"/>
                  </a:lnTo>
                  <a:lnTo>
                    <a:pt x="766952" y="119443"/>
                  </a:lnTo>
                  <a:lnTo>
                    <a:pt x="767791" y="119862"/>
                  </a:lnTo>
                  <a:lnTo>
                    <a:pt x="768629" y="120281"/>
                  </a:lnTo>
                  <a:lnTo>
                    <a:pt x="769467" y="121119"/>
                  </a:lnTo>
                  <a:lnTo>
                    <a:pt x="769886" y="121538"/>
                  </a:lnTo>
                  <a:lnTo>
                    <a:pt x="770724" y="121958"/>
                  </a:lnTo>
                  <a:lnTo>
                    <a:pt x="771563" y="122796"/>
                  </a:lnTo>
                  <a:lnTo>
                    <a:pt x="772401" y="123215"/>
                  </a:lnTo>
                  <a:lnTo>
                    <a:pt x="773239" y="123634"/>
                  </a:lnTo>
                  <a:lnTo>
                    <a:pt x="774077" y="124472"/>
                  </a:lnTo>
                  <a:lnTo>
                    <a:pt x="774915" y="124891"/>
                  </a:lnTo>
                  <a:lnTo>
                    <a:pt x="775334" y="125310"/>
                  </a:lnTo>
                  <a:lnTo>
                    <a:pt x="776173" y="126149"/>
                  </a:lnTo>
                  <a:lnTo>
                    <a:pt x="777011" y="126568"/>
                  </a:lnTo>
                  <a:lnTo>
                    <a:pt x="777849" y="126987"/>
                  </a:lnTo>
                  <a:lnTo>
                    <a:pt x="778687" y="127825"/>
                  </a:lnTo>
                  <a:lnTo>
                    <a:pt x="779525" y="116928"/>
                  </a:lnTo>
                  <a:lnTo>
                    <a:pt x="780364" y="97231"/>
                  </a:lnTo>
                  <a:lnTo>
                    <a:pt x="780783" y="83400"/>
                  </a:lnTo>
                  <a:lnTo>
                    <a:pt x="781621" y="76276"/>
                  </a:lnTo>
                  <a:lnTo>
                    <a:pt x="782459" y="75857"/>
                  </a:lnTo>
                  <a:lnTo>
                    <a:pt x="783297" y="76276"/>
                  </a:lnTo>
                  <a:lnTo>
                    <a:pt x="784136" y="77114"/>
                  </a:lnTo>
                  <a:lnTo>
                    <a:pt x="784974" y="77533"/>
                  </a:lnTo>
                  <a:lnTo>
                    <a:pt x="785812" y="78371"/>
                  </a:lnTo>
                  <a:lnTo>
                    <a:pt x="786231" y="78790"/>
                  </a:lnTo>
                  <a:lnTo>
                    <a:pt x="787069" y="79628"/>
                  </a:lnTo>
                  <a:lnTo>
                    <a:pt x="787907" y="80048"/>
                  </a:lnTo>
                  <a:lnTo>
                    <a:pt x="788746" y="80886"/>
                  </a:lnTo>
                  <a:lnTo>
                    <a:pt x="789584" y="81305"/>
                  </a:lnTo>
                  <a:lnTo>
                    <a:pt x="790422" y="82143"/>
                  </a:lnTo>
                  <a:lnTo>
                    <a:pt x="791260" y="82562"/>
                  </a:lnTo>
                  <a:lnTo>
                    <a:pt x="792098" y="83400"/>
                  </a:lnTo>
                  <a:lnTo>
                    <a:pt x="792518" y="83819"/>
                  </a:lnTo>
                  <a:lnTo>
                    <a:pt x="793356" y="84658"/>
                  </a:lnTo>
                  <a:lnTo>
                    <a:pt x="794194" y="85077"/>
                  </a:lnTo>
                  <a:lnTo>
                    <a:pt x="795032" y="85915"/>
                  </a:lnTo>
                  <a:lnTo>
                    <a:pt x="795870" y="86334"/>
                  </a:lnTo>
                  <a:lnTo>
                    <a:pt x="796709" y="87172"/>
                  </a:lnTo>
                  <a:lnTo>
                    <a:pt x="797547" y="87591"/>
                  </a:lnTo>
                  <a:lnTo>
                    <a:pt x="797966" y="88430"/>
                  </a:lnTo>
                  <a:lnTo>
                    <a:pt x="798804" y="88849"/>
                  </a:lnTo>
                  <a:lnTo>
                    <a:pt x="799642" y="89687"/>
                  </a:lnTo>
                  <a:lnTo>
                    <a:pt x="800480" y="90106"/>
                  </a:lnTo>
                  <a:lnTo>
                    <a:pt x="801319" y="90944"/>
                  </a:lnTo>
                  <a:lnTo>
                    <a:pt x="802157" y="91363"/>
                  </a:lnTo>
                  <a:lnTo>
                    <a:pt x="802995" y="92201"/>
                  </a:lnTo>
                  <a:lnTo>
                    <a:pt x="803414" y="92621"/>
                  </a:lnTo>
                  <a:lnTo>
                    <a:pt x="804252" y="93459"/>
                  </a:lnTo>
                  <a:lnTo>
                    <a:pt x="805091" y="93878"/>
                  </a:lnTo>
                  <a:lnTo>
                    <a:pt x="805929" y="94716"/>
                  </a:lnTo>
                  <a:lnTo>
                    <a:pt x="806767" y="95135"/>
                  </a:lnTo>
                  <a:lnTo>
                    <a:pt x="807605" y="95973"/>
                  </a:lnTo>
                  <a:lnTo>
                    <a:pt x="808443" y="96392"/>
                  </a:lnTo>
                  <a:lnTo>
                    <a:pt x="808862" y="96812"/>
                  </a:lnTo>
                  <a:lnTo>
                    <a:pt x="809701" y="97650"/>
                  </a:lnTo>
                  <a:lnTo>
                    <a:pt x="810539" y="98069"/>
                  </a:lnTo>
                  <a:lnTo>
                    <a:pt x="811377" y="98907"/>
                  </a:lnTo>
                  <a:lnTo>
                    <a:pt x="812215" y="99326"/>
                  </a:lnTo>
                  <a:lnTo>
                    <a:pt x="813053" y="100164"/>
                  </a:lnTo>
                  <a:lnTo>
                    <a:pt x="813892" y="100583"/>
                  </a:lnTo>
                  <a:lnTo>
                    <a:pt x="814311" y="101422"/>
                  </a:lnTo>
                  <a:lnTo>
                    <a:pt x="815149" y="101841"/>
                  </a:lnTo>
                  <a:lnTo>
                    <a:pt x="815987" y="102260"/>
                  </a:lnTo>
                  <a:lnTo>
                    <a:pt x="816825" y="103098"/>
                  </a:lnTo>
                  <a:lnTo>
                    <a:pt x="817664" y="103517"/>
                  </a:lnTo>
                  <a:lnTo>
                    <a:pt x="818502" y="93878"/>
                  </a:lnTo>
                  <a:lnTo>
                    <a:pt x="819340" y="72923"/>
                  </a:lnTo>
                  <a:lnTo>
                    <a:pt x="819759" y="58673"/>
                  </a:lnTo>
                  <a:lnTo>
                    <a:pt x="820597" y="51130"/>
                  </a:lnTo>
                  <a:lnTo>
                    <a:pt x="821435" y="50711"/>
                  </a:lnTo>
                  <a:lnTo>
                    <a:pt x="822274" y="51130"/>
                  </a:lnTo>
                  <a:lnTo>
                    <a:pt x="823112" y="51968"/>
                  </a:lnTo>
                  <a:lnTo>
                    <a:pt x="823950" y="52806"/>
                  </a:lnTo>
                  <a:lnTo>
                    <a:pt x="824788" y="53225"/>
                  </a:lnTo>
                  <a:lnTo>
                    <a:pt x="825207" y="54063"/>
                  </a:lnTo>
                  <a:lnTo>
                    <a:pt x="826046" y="54482"/>
                  </a:lnTo>
                  <a:lnTo>
                    <a:pt x="826884" y="55321"/>
                  </a:lnTo>
                  <a:lnTo>
                    <a:pt x="827722" y="56159"/>
                  </a:lnTo>
                  <a:lnTo>
                    <a:pt x="828560" y="56578"/>
                  </a:lnTo>
                  <a:lnTo>
                    <a:pt x="829398" y="57416"/>
                  </a:lnTo>
                  <a:lnTo>
                    <a:pt x="830237" y="57835"/>
                  </a:lnTo>
                  <a:lnTo>
                    <a:pt x="830656" y="58673"/>
                  </a:lnTo>
                  <a:lnTo>
                    <a:pt x="831494" y="59512"/>
                  </a:lnTo>
                  <a:lnTo>
                    <a:pt x="832332" y="59931"/>
                  </a:lnTo>
                  <a:lnTo>
                    <a:pt x="833170" y="60769"/>
                  </a:lnTo>
                  <a:lnTo>
                    <a:pt x="834008" y="61188"/>
                  </a:lnTo>
                  <a:lnTo>
                    <a:pt x="834847" y="62026"/>
                  </a:lnTo>
                  <a:lnTo>
                    <a:pt x="835685" y="62445"/>
                  </a:lnTo>
                  <a:lnTo>
                    <a:pt x="836523" y="63284"/>
                  </a:lnTo>
                  <a:lnTo>
                    <a:pt x="836942" y="64122"/>
                  </a:lnTo>
                  <a:lnTo>
                    <a:pt x="837780" y="64541"/>
                  </a:lnTo>
                  <a:lnTo>
                    <a:pt x="838619" y="65379"/>
                  </a:lnTo>
                  <a:lnTo>
                    <a:pt x="839457" y="65798"/>
                  </a:lnTo>
                  <a:lnTo>
                    <a:pt x="840295" y="66636"/>
                  </a:lnTo>
                  <a:lnTo>
                    <a:pt x="841133" y="67055"/>
                  </a:lnTo>
                  <a:lnTo>
                    <a:pt x="841971" y="67894"/>
                  </a:lnTo>
                  <a:lnTo>
                    <a:pt x="842390" y="68732"/>
                  </a:lnTo>
                  <a:lnTo>
                    <a:pt x="843229" y="69151"/>
                  </a:lnTo>
                  <a:lnTo>
                    <a:pt x="844067" y="69989"/>
                  </a:lnTo>
                  <a:lnTo>
                    <a:pt x="844905" y="70408"/>
                  </a:lnTo>
                  <a:lnTo>
                    <a:pt x="845743" y="71246"/>
                  </a:lnTo>
                  <a:lnTo>
                    <a:pt x="846581" y="71666"/>
                  </a:lnTo>
                  <a:lnTo>
                    <a:pt x="847420" y="72504"/>
                  </a:lnTo>
                  <a:lnTo>
                    <a:pt x="847839" y="72923"/>
                  </a:lnTo>
                  <a:lnTo>
                    <a:pt x="848677" y="73761"/>
                  </a:lnTo>
                  <a:lnTo>
                    <a:pt x="849515" y="74180"/>
                  </a:lnTo>
                  <a:lnTo>
                    <a:pt x="850353" y="75018"/>
                  </a:lnTo>
                  <a:lnTo>
                    <a:pt x="851192" y="75857"/>
                  </a:lnTo>
                  <a:lnTo>
                    <a:pt x="852030" y="76276"/>
                  </a:lnTo>
                  <a:lnTo>
                    <a:pt x="852868" y="77114"/>
                  </a:lnTo>
                  <a:lnTo>
                    <a:pt x="853287" y="77533"/>
                  </a:lnTo>
                  <a:lnTo>
                    <a:pt x="854125" y="78371"/>
                  </a:lnTo>
                  <a:lnTo>
                    <a:pt x="854963" y="78790"/>
                  </a:lnTo>
                  <a:lnTo>
                    <a:pt x="855802" y="79628"/>
                  </a:lnTo>
                  <a:lnTo>
                    <a:pt x="856640" y="80048"/>
                  </a:lnTo>
                  <a:lnTo>
                    <a:pt x="857478" y="73761"/>
                  </a:lnTo>
                  <a:lnTo>
                    <a:pt x="858316" y="51549"/>
                  </a:lnTo>
                  <a:lnTo>
                    <a:pt x="858735" y="36880"/>
                  </a:lnTo>
                  <a:lnTo>
                    <a:pt x="859574" y="28917"/>
                  </a:lnTo>
                  <a:lnTo>
                    <a:pt x="860412" y="28498"/>
                  </a:lnTo>
                  <a:lnTo>
                    <a:pt x="861250" y="29336"/>
                  </a:lnTo>
                  <a:lnTo>
                    <a:pt x="862088" y="30175"/>
                  </a:lnTo>
                  <a:lnTo>
                    <a:pt x="862926" y="30594"/>
                  </a:lnTo>
                  <a:lnTo>
                    <a:pt x="863765" y="31432"/>
                  </a:lnTo>
                  <a:lnTo>
                    <a:pt x="864184" y="32270"/>
                  </a:lnTo>
                  <a:lnTo>
                    <a:pt x="865022" y="32689"/>
                  </a:lnTo>
                  <a:lnTo>
                    <a:pt x="865860" y="33527"/>
                  </a:lnTo>
                  <a:lnTo>
                    <a:pt x="866698" y="34366"/>
                  </a:lnTo>
                  <a:lnTo>
                    <a:pt x="867536" y="34785"/>
                  </a:lnTo>
                  <a:lnTo>
                    <a:pt x="868375" y="35623"/>
                  </a:lnTo>
                  <a:lnTo>
                    <a:pt x="869213" y="36461"/>
                  </a:lnTo>
                  <a:lnTo>
                    <a:pt x="870051" y="36880"/>
                  </a:lnTo>
                  <a:lnTo>
                    <a:pt x="870470" y="37718"/>
                  </a:lnTo>
                  <a:lnTo>
                    <a:pt x="871308" y="38557"/>
                  </a:lnTo>
                  <a:lnTo>
                    <a:pt x="872147" y="38976"/>
                  </a:lnTo>
                  <a:lnTo>
                    <a:pt x="872985" y="39814"/>
                  </a:lnTo>
                  <a:lnTo>
                    <a:pt x="873823" y="40652"/>
                  </a:lnTo>
                  <a:lnTo>
                    <a:pt x="874661" y="41071"/>
                  </a:lnTo>
                  <a:lnTo>
                    <a:pt x="875499" y="41909"/>
                  </a:lnTo>
                  <a:lnTo>
                    <a:pt x="875918" y="42748"/>
                  </a:lnTo>
                  <a:lnTo>
                    <a:pt x="876757" y="43167"/>
                  </a:lnTo>
                  <a:lnTo>
                    <a:pt x="877595" y="44005"/>
                  </a:lnTo>
                  <a:lnTo>
                    <a:pt x="878433" y="44843"/>
                  </a:lnTo>
                  <a:lnTo>
                    <a:pt x="879271" y="45262"/>
                  </a:lnTo>
                  <a:lnTo>
                    <a:pt x="880109" y="46100"/>
                  </a:lnTo>
                  <a:lnTo>
                    <a:pt x="880948" y="46520"/>
                  </a:lnTo>
                  <a:lnTo>
                    <a:pt x="881367" y="47358"/>
                  </a:lnTo>
                  <a:lnTo>
                    <a:pt x="882205" y="48196"/>
                  </a:lnTo>
                  <a:lnTo>
                    <a:pt x="883043" y="48615"/>
                  </a:lnTo>
                  <a:lnTo>
                    <a:pt x="883881" y="49453"/>
                  </a:lnTo>
                  <a:lnTo>
                    <a:pt x="884720" y="50291"/>
                  </a:lnTo>
                  <a:lnTo>
                    <a:pt x="885558" y="50711"/>
                  </a:lnTo>
                  <a:lnTo>
                    <a:pt x="886396" y="51549"/>
                  </a:lnTo>
                  <a:lnTo>
                    <a:pt x="886815" y="51968"/>
                  </a:lnTo>
                  <a:lnTo>
                    <a:pt x="887653" y="52806"/>
                  </a:lnTo>
                  <a:lnTo>
                    <a:pt x="888491" y="53644"/>
                  </a:lnTo>
                  <a:lnTo>
                    <a:pt x="889330" y="54063"/>
                  </a:lnTo>
                  <a:lnTo>
                    <a:pt x="890168" y="54902"/>
                  </a:lnTo>
                  <a:lnTo>
                    <a:pt x="891006" y="55321"/>
                  </a:lnTo>
                  <a:lnTo>
                    <a:pt x="891844" y="56159"/>
                  </a:lnTo>
                  <a:lnTo>
                    <a:pt x="892263" y="56997"/>
                  </a:lnTo>
                  <a:lnTo>
                    <a:pt x="893102" y="57416"/>
                  </a:lnTo>
                  <a:lnTo>
                    <a:pt x="893940" y="58254"/>
                  </a:lnTo>
                  <a:lnTo>
                    <a:pt x="894778" y="58673"/>
                  </a:lnTo>
                  <a:lnTo>
                    <a:pt x="895616" y="59512"/>
                  </a:lnTo>
                  <a:lnTo>
                    <a:pt x="896454" y="58254"/>
                  </a:lnTo>
                  <a:lnTo>
                    <a:pt x="897293" y="35623"/>
                  </a:lnTo>
                  <a:lnTo>
                    <a:pt x="897712" y="20116"/>
                  </a:lnTo>
                  <a:lnTo>
                    <a:pt x="898550" y="12153"/>
                  </a:lnTo>
                  <a:lnTo>
                    <a:pt x="899388" y="11734"/>
                  </a:lnTo>
                  <a:lnTo>
                    <a:pt x="900226" y="12572"/>
                  </a:lnTo>
                  <a:lnTo>
                    <a:pt x="901064" y="13411"/>
                  </a:lnTo>
                  <a:lnTo>
                    <a:pt x="901903" y="13830"/>
                  </a:lnTo>
                  <a:lnTo>
                    <a:pt x="902741" y="14668"/>
                  </a:lnTo>
                  <a:lnTo>
                    <a:pt x="903160" y="15506"/>
                  </a:lnTo>
                  <a:lnTo>
                    <a:pt x="903998" y="16344"/>
                  </a:lnTo>
                  <a:lnTo>
                    <a:pt x="904836" y="16763"/>
                  </a:lnTo>
                  <a:lnTo>
                    <a:pt x="905675" y="17602"/>
                  </a:lnTo>
                  <a:lnTo>
                    <a:pt x="906513" y="18440"/>
                  </a:lnTo>
                  <a:lnTo>
                    <a:pt x="907351" y="19278"/>
                  </a:lnTo>
                  <a:lnTo>
                    <a:pt x="908189" y="19697"/>
                  </a:lnTo>
                  <a:lnTo>
                    <a:pt x="909027" y="20535"/>
                  </a:lnTo>
                  <a:lnTo>
                    <a:pt x="909446" y="21374"/>
                  </a:lnTo>
                  <a:lnTo>
                    <a:pt x="910285" y="22212"/>
                  </a:lnTo>
                  <a:lnTo>
                    <a:pt x="911123" y="22631"/>
                  </a:lnTo>
                  <a:lnTo>
                    <a:pt x="911961" y="23469"/>
                  </a:lnTo>
                  <a:lnTo>
                    <a:pt x="912799" y="24307"/>
                  </a:lnTo>
                  <a:lnTo>
                    <a:pt x="913637" y="24726"/>
                  </a:lnTo>
                  <a:lnTo>
                    <a:pt x="914476" y="25565"/>
                  </a:lnTo>
                  <a:lnTo>
                    <a:pt x="914895" y="26403"/>
                  </a:lnTo>
                  <a:lnTo>
                    <a:pt x="915733" y="27241"/>
                  </a:lnTo>
                  <a:lnTo>
                    <a:pt x="916571" y="27660"/>
                  </a:lnTo>
                  <a:lnTo>
                    <a:pt x="917409" y="28498"/>
                  </a:lnTo>
                  <a:lnTo>
                    <a:pt x="918248" y="29336"/>
                  </a:lnTo>
                  <a:lnTo>
                    <a:pt x="919086" y="29756"/>
                  </a:lnTo>
                  <a:lnTo>
                    <a:pt x="919924" y="30594"/>
                  </a:lnTo>
                  <a:lnTo>
                    <a:pt x="920343" y="31432"/>
                  </a:lnTo>
                  <a:lnTo>
                    <a:pt x="921181" y="31851"/>
                  </a:lnTo>
                  <a:lnTo>
                    <a:pt x="922019" y="32689"/>
                  </a:lnTo>
                  <a:lnTo>
                    <a:pt x="922858" y="33527"/>
                  </a:lnTo>
                  <a:lnTo>
                    <a:pt x="923696" y="33947"/>
                  </a:lnTo>
                  <a:lnTo>
                    <a:pt x="924534" y="34785"/>
                  </a:lnTo>
                  <a:lnTo>
                    <a:pt x="925372" y="35623"/>
                  </a:lnTo>
                  <a:lnTo>
                    <a:pt x="925791" y="36042"/>
                  </a:lnTo>
                  <a:lnTo>
                    <a:pt x="926630" y="36880"/>
                  </a:lnTo>
                  <a:lnTo>
                    <a:pt x="927468" y="37718"/>
                  </a:lnTo>
                  <a:lnTo>
                    <a:pt x="928306" y="38138"/>
                  </a:lnTo>
                  <a:lnTo>
                    <a:pt x="929144" y="38976"/>
                  </a:lnTo>
                  <a:lnTo>
                    <a:pt x="929982" y="39814"/>
                  </a:lnTo>
                  <a:lnTo>
                    <a:pt x="930821" y="40233"/>
                  </a:lnTo>
                  <a:lnTo>
                    <a:pt x="931240" y="41071"/>
                  </a:lnTo>
                  <a:lnTo>
                    <a:pt x="932078" y="41909"/>
                  </a:lnTo>
                  <a:lnTo>
                    <a:pt x="932916" y="42329"/>
                  </a:lnTo>
                  <a:lnTo>
                    <a:pt x="933754" y="43167"/>
                  </a:lnTo>
                  <a:lnTo>
                    <a:pt x="934592" y="44005"/>
                  </a:lnTo>
                  <a:lnTo>
                    <a:pt x="935431" y="44424"/>
                  </a:lnTo>
                  <a:lnTo>
                    <a:pt x="936269" y="25565"/>
                  </a:lnTo>
                  <a:lnTo>
                    <a:pt x="936688" y="10058"/>
                  </a:lnTo>
                  <a:lnTo>
                    <a:pt x="937526" y="2095"/>
                  </a:lnTo>
                  <a:lnTo>
                    <a:pt x="938364" y="2095"/>
                  </a:lnTo>
                  <a:lnTo>
                    <a:pt x="939203" y="2933"/>
                  </a:lnTo>
                  <a:lnTo>
                    <a:pt x="940041" y="3352"/>
                  </a:lnTo>
                  <a:lnTo>
                    <a:pt x="940879" y="4190"/>
                  </a:lnTo>
                  <a:lnTo>
                    <a:pt x="941717" y="5029"/>
                  </a:lnTo>
                  <a:lnTo>
                    <a:pt x="942136" y="5867"/>
                  </a:lnTo>
                  <a:lnTo>
                    <a:pt x="942974" y="6286"/>
                  </a:lnTo>
                  <a:lnTo>
                    <a:pt x="943813" y="7124"/>
                  </a:lnTo>
                  <a:lnTo>
                    <a:pt x="944651" y="7962"/>
                  </a:lnTo>
                  <a:lnTo>
                    <a:pt x="945489" y="8801"/>
                  </a:lnTo>
                  <a:lnTo>
                    <a:pt x="946327" y="9220"/>
                  </a:lnTo>
                  <a:lnTo>
                    <a:pt x="947165" y="10058"/>
                  </a:lnTo>
                  <a:lnTo>
                    <a:pt x="947585" y="10896"/>
                  </a:lnTo>
                  <a:lnTo>
                    <a:pt x="948423" y="11734"/>
                  </a:lnTo>
                  <a:lnTo>
                    <a:pt x="949261" y="12572"/>
                  </a:lnTo>
                  <a:lnTo>
                    <a:pt x="950099" y="12992"/>
                  </a:lnTo>
                  <a:lnTo>
                    <a:pt x="950937" y="13830"/>
                  </a:lnTo>
                  <a:lnTo>
                    <a:pt x="951776" y="14668"/>
                  </a:lnTo>
                  <a:lnTo>
                    <a:pt x="952614" y="15506"/>
                  </a:lnTo>
                  <a:lnTo>
                    <a:pt x="953452" y="15925"/>
                  </a:lnTo>
                  <a:lnTo>
                    <a:pt x="953871" y="16763"/>
                  </a:lnTo>
                  <a:lnTo>
                    <a:pt x="954709" y="17602"/>
                  </a:lnTo>
                  <a:lnTo>
                    <a:pt x="955547" y="18440"/>
                  </a:lnTo>
                  <a:lnTo>
                    <a:pt x="956386" y="18859"/>
                  </a:lnTo>
                  <a:lnTo>
                    <a:pt x="957224" y="19697"/>
                  </a:lnTo>
                  <a:lnTo>
                    <a:pt x="958062" y="20535"/>
                  </a:lnTo>
                  <a:lnTo>
                    <a:pt x="958900" y="20954"/>
                  </a:lnTo>
                  <a:lnTo>
                    <a:pt x="959319" y="21793"/>
                  </a:lnTo>
                  <a:lnTo>
                    <a:pt x="960158" y="22631"/>
                  </a:lnTo>
                  <a:lnTo>
                    <a:pt x="960996" y="23469"/>
                  </a:lnTo>
                  <a:lnTo>
                    <a:pt x="961834" y="23888"/>
                  </a:lnTo>
                  <a:lnTo>
                    <a:pt x="962672" y="24726"/>
                  </a:lnTo>
                  <a:lnTo>
                    <a:pt x="963510" y="25565"/>
                  </a:lnTo>
                  <a:lnTo>
                    <a:pt x="964349" y="25984"/>
                  </a:lnTo>
                  <a:lnTo>
                    <a:pt x="964768" y="26822"/>
                  </a:lnTo>
                  <a:lnTo>
                    <a:pt x="965606" y="27660"/>
                  </a:lnTo>
                  <a:lnTo>
                    <a:pt x="966444" y="28498"/>
                  </a:lnTo>
                  <a:lnTo>
                    <a:pt x="967282" y="28917"/>
                  </a:lnTo>
                  <a:lnTo>
                    <a:pt x="968120" y="29756"/>
                  </a:lnTo>
                  <a:lnTo>
                    <a:pt x="968959" y="30594"/>
                  </a:lnTo>
                  <a:lnTo>
                    <a:pt x="969797" y="31013"/>
                  </a:lnTo>
                  <a:lnTo>
                    <a:pt x="970216" y="31851"/>
                  </a:lnTo>
                  <a:lnTo>
                    <a:pt x="971054" y="32689"/>
                  </a:lnTo>
                  <a:lnTo>
                    <a:pt x="971892" y="33108"/>
                  </a:lnTo>
                  <a:lnTo>
                    <a:pt x="972731" y="33947"/>
                  </a:lnTo>
                  <a:lnTo>
                    <a:pt x="973569" y="34785"/>
                  </a:lnTo>
                  <a:lnTo>
                    <a:pt x="974407" y="35204"/>
                  </a:lnTo>
                  <a:lnTo>
                    <a:pt x="975245" y="23469"/>
                  </a:lnTo>
                  <a:lnTo>
                    <a:pt x="975664" y="7962"/>
                  </a:lnTo>
                  <a:lnTo>
                    <a:pt x="976502" y="0"/>
                  </a:lnTo>
                  <a:lnTo>
                    <a:pt x="977341" y="0"/>
                  </a:lnTo>
                  <a:lnTo>
                    <a:pt x="978179" y="838"/>
                  </a:lnTo>
                  <a:lnTo>
                    <a:pt x="979017" y="1676"/>
                  </a:lnTo>
                  <a:lnTo>
                    <a:pt x="979855" y="2095"/>
                  </a:lnTo>
                  <a:lnTo>
                    <a:pt x="980693" y="2933"/>
                  </a:lnTo>
                  <a:lnTo>
                    <a:pt x="981113" y="3771"/>
                  </a:lnTo>
                  <a:lnTo>
                    <a:pt x="981951" y="4610"/>
                  </a:lnTo>
                  <a:lnTo>
                    <a:pt x="982789" y="5448"/>
                  </a:lnTo>
                  <a:lnTo>
                    <a:pt x="983627" y="5867"/>
                  </a:lnTo>
                  <a:lnTo>
                    <a:pt x="984465" y="6705"/>
                  </a:lnTo>
                  <a:lnTo>
                    <a:pt x="985304" y="7543"/>
                  </a:lnTo>
                  <a:lnTo>
                    <a:pt x="986142" y="8381"/>
                  </a:lnTo>
                  <a:lnTo>
                    <a:pt x="986980" y="8801"/>
                  </a:lnTo>
                  <a:lnTo>
                    <a:pt x="987399" y="9639"/>
                  </a:lnTo>
                  <a:lnTo>
                    <a:pt x="988237" y="10477"/>
                  </a:lnTo>
                  <a:lnTo>
                    <a:pt x="989075" y="11315"/>
                  </a:lnTo>
                  <a:lnTo>
                    <a:pt x="989914" y="11734"/>
                  </a:lnTo>
                  <a:lnTo>
                    <a:pt x="990752" y="12572"/>
                  </a:lnTo>
                  <a:lnTo>
                    <a:pt x="991590" y="13411"/>
                  </a:lnTo>
                  <a:lnTo>
                    <a:pt x="992428" y="14249"/>
                  </a:lnTo>
                  <a:lnTo>
                    <a:pt x="992847" y="15087"/>
                  </a:lnTo>
                  <a:lnTo>
                    <a:pt x="993686" y="15506"/>
                  </a:lnTo>
                  <a:lnTo>
                    <a:pt x="994524" y="16344"/>
                  </a:lnTo>
                  <a:lnTo>
                    <a:pt x="995362" y="17183"/>
                  </a:lnTo>
                  <a:lnTo>
                    <a:pt x="996200" y="17602"/>
                  </a:lnTo>
                  <a:lnTo>
                    <a:pt x="997038" y="18440"/>
                  </a:lnTo>
                  <a:lnTo>
                    <a:pt x="997877" y="19278"/>
                  </a:lnTo>
                  <a:lnTo>
                    <a:pt x="998296" y="20116"/>
                  </a:lnTo>
                  <a:lnTo>
                    <a:pt x="999134" y="20535"/>
                  </a:lnTo>
                  <a:lnTo>
                    <a:pt x="999972" y="21374"/>
                  </a:lnTo>
                  <a:lnTo>
                    <a:pt x="1000810" y="22212"/>
                  </a:lnTo>
                  <a:lnTo>
                    <a:pt x="1001648" y="23050"/>
                  </a:lnTo>
                  <a:lnTo>
                    <a:pt x="1002487" y="23469"/>
                  </a:lnTo>
                  <a:lnTo>
                    <a:pt x="1003325" y="24307"/>
                  </a:lnTo>
                  <a:lnTo>
                    <a:pt x="1003744" y="25145"/>
                  </a:lnTo>
                  <a:lnTo>
                    <a:pt x="1004582" y="25565"/>
                  </a:lnTo>
                  <a:lnTo>
                    <a:pt x="1005420" y="26403"/>
                  </a:lnTo>
                  <a:lnTo>
                    <a:pt x="1006259" y="27241"/>
                  </a:lnTo>
                  <a:lnTo>
                    <a:pt x="1007097" y="28079"/>
                  </a:lnTo>
                  <a:lnTo>
                    <a:pt x="1007935" y="28498"/>
                  </a:lnTo>
                  <a:lnTo>
                    <a:pt x="1008773" y="29336"/>
                  </a:lnTo>
                  <a:lnTo>
                    <a:pt x="1009192" y="30175"/>
                  </a:lnTo>
                  <a:lnTo>
                    <a:pt x="1010030" y="30594"/>
                  </a:lnTo>
                  <a:lnTo>
                    <a:pt x="1010869" y="31432"/>
                  </a:lnTo>
                  <a:lnTo>
                    <a:pt x="1011707" y="32270"/>
                  </a:lnTo>
                  <a:lnTo>
                    <a:pt x="1012545" y="32689"/>
                  </a:lnTo>
                  <a:lnTo>
                    <a:pt x="1013383" y="33527"/>
                  </a:lnTo>
                  <a:lnTo>
                    <a:pt x="1014221" y="28498"/>
                  </a:lnTo>
                  <a:lnTo>
                    <a:pt x="1014641" y="13411"/>
                  </a:lnTo>
                  <a:lnTo>
                    <a:pt x="1015479" y="5867"/>
                  </a:lnTo>
                  <a:lnTo>
                    <a:pt x="1016317" y="6286"/>
                  </a:lnTo>
                  <a:lnTo>
                    <a:pt x="1017155" y="6705"/>
                  </a:lnTo>
                  <a:lnTo>
                    <a:pt x="1017993" y="7543"/>
                  </a:lnTo>
                  <a:lnTo>
                    <a:pt x="1018832" y="8381"/>
                  </a:lnTo>
                  <a:lnTo>
                    <a:pt x="1019670" y="9220"/>
                  </a:lnTo>
                  <a:lnTo>
                    <a:pt x="1020089" y="10058"/>
                  </a:lnTo>
                  <a:lnTo>
                    <a:pt x="1020927" y="10477"/>
                  </a:lnTo>
                  <a:lnTo>
                    <a:pt x="1021765" y="11315"/>
                  </a:lnTo>
                  <a:lnTo>
                    <a:pt x="1022603" y="12153"/>
                  </a:lnTo>
                  <a:lnTo>
                    <a:pt x="1023442" y="12992"/>
                  </a:lnTo>
                  <a:lnTo>
                    <a:pt x="1024280" y="13411"/>
                  </a:lnTo>
                  <a:lnTo>
                    <a:pt x="1025118" y="14249"/>
                  </a:lnTo>
                  <a:lnTo>
                    <a:pt x="1025537" y="15087"/>
                  </a:lnTo>
                  <a:lnTo>
                    <a:pt x="1026375" y="15925"/>
                  </a:lnTo>
                  <a:lnTo>
                    <a:pt x="1027214" y="16344"/>
                  </a:lnTo>
                  <a:lnTo>
                    <a:pt x="1028052" y="17183"/>
                  </a:lnTo>
                  <a:lnTo>
                    <a:pt x="1028890" y="18021"/>
                  </a:lnTo>
                  <a:lnTo>
                    <a:pt x="1029728" y="18440"/>
                  </a:lnTo>
                  <a:lnTo>
                    <a:pt x="1030566" y="19278"/>
                  </a:lnTo>
                  <a:lnTo>
                    <a:pt x="1031405" y="20116"/>
                  </a:lnTo>
                  <a:lnTo>
                    <a:pt x="1031824" y="20954"/>
                  </a:lnTo>
                  <a:lnTo>
                    <a:pt x="1032662" y="21374"/>
                  </a:lnTo>
                  <a:lnTo>
                    <a:pt x="1033500" y="22212"/>
                  </a:lnTo>
                  <a:lnTo>
                    <a:pt x="1034338" y="23050"/>
                  </a:lnTo>
                  <a:lnTo>
                    <a:pt x="1035176" y="23888"/>
                  </a:lnTo>
                  <a:lnTo>
                    <a:pt x="1036015" y="24307"/>
                  </a:lnTo>
                  <a:lnTo>
                    <a:pt x="1036853" y="25145"/>
                  </a:lnTo>
                  <a:lnTo>
                    <a:pt x="1037272" y="25984"/>
                  </a:lnTo>
                  <a:lnTo>
                    <a:pt x="1038110" y="26403"/>
                  </a:lnTo>
                  <a:lnTo>
                    <a:pt x="1038948" y="27241"/>
                  </a:lnTo>
                  <a:lnTo>
                    <a:pt x="1039787" y="28079"/>
                  </a:lnTo>
                  <a:lnTo>
                    <a:pt x="1040625" y="28917"/>
                  </a:lnTo>
                  <a:lnTo>
                    <a:pt x="1041463" y="29336"/>
                  </a:lnTo>
                  <a:lnTo>
                    <a:pt x="1042301" y="30175"/>
                  </a:lnTo>
                  <a:lnTo>
                    <a:pt x="1042720" y="31013"/>
                  </a:lnTo>
                  <a:lnTo>
                    <a:pt x="1043558" y="31432"/>
                  </a:lnTo>
                  <a:lnTo>
                    <a:pt x="1044397" y="32270"/>
                  </a:lnTo>
                  <a:lnTo>
                    <a:pt x="1045235" y="33108"/>
                  </a:lnTo>
                  <a:lnTo>
                    <a:pt x="1046073" y="33527"/>
                  </a:lnTo>
                  <a:lnTo>
                    <a:pt x="1049845" y="37299"/>
                  </a:lnTo>
                  <a:lnTo>
                    <a:pt x="1050683" y="37718"/>
                  </a:lnTo>
                  <a:lnTo>
                    <a:pt x="1051521" y="38557"/>
                  </a:lnTo>
                  <a:lnTo>
                    <a:pt x="1052360" y="39395"/>
                  </a:lnTo>
                  <a:lnTo>
                    <a:pt x="1053198" y="39814"/>
                  </a:lnTo>
                  <a:lnTo>
                    <a:pt x="1053617" y="26822"/>
                  </a:lnTo>
                  <a:lnTo>
                    <a:pt x="1054455" y="19278"/>
                  </a:lnTo>
                  <a:lnTo>
                    <a:pt x="1055293" y="19697"/>
                  </a:lnTo>
                  <a:lnTo>
                    <a:pt x="1056131" y="20535"/>
                  </a:lnTo>
                  <a:lnTo>
                    <a:pt x="1056970" y="21374"/>
                  </a:lnTo>
                  <a:lnTo>
                    <a:pt x="1057808" y="21793"/>
                  </a:lnTo>
                  <a:lnTo>
                    <a:pt x="1058646" y="22631"/>
                  </a:lnTo>
                  <a:lnTo>
                    <a:pt x="1059065" y="23469"/>
                  </a:lnTo>
                  <a:lnTo>
                    <a:pt x="1059903" y="23888"/>
                  </a:lnTo>
                  <a:lnTo>
                    <a:pt x="1060742" y="24726"/>
                  </a:lnTo>
                  <a:lnTo>
                    <a:pt x="1061580" y="25565"/>
                  </a:lnTo>
                  <a:lnTo>
                    <a:pt x="1062418" y="26403"/>
                  </a:lnTo>
                  <a:lnTo>
                    <a:pt x="1063256" y="26822"/>
                  </a:lnTo>
                  <a:lnTo>
                    <a:pt x="1067028" y="30594"/>
                  </a:lnTo>
                  <a:lnTo>
                    <a:pt x="1067866" y="31013"/>
                  </a:lnTo>
                  <a:lnTo>
                    <a:pt x="1072476" y="35623"/>
                  </a:lnTo>
                  <a:lnTo>
                    <a:pt x="1073315" y="36042"/>
                  </a:lnTo>
                  <a:lnTo>
                    <a:pt x="1074153" y="36880"/>
                  </a:lnTo>
                  <a:lnTo>
                    <a:pt x="1074991" y="37718"/>
                  </a:lnTo>
                  <a:lnTo>
                    <a:pt x="1075829" y="38138"/>
                  </a:lnTo>
                  <a:lnTo>
                    <a:pt x="1076248" y="38976"/>
                  </a:lnTo>
                  <a:lnTo>
                    <a:pt x="1077086" y="39814"/>
                  </a:lnTo>
                  <a:lnTo>
                    <a:pt x="1077925" y="40233"/>
                  </a:lnTo>
                  <a:lnTo>
                    <a:pt x="1078763" y="41071"/>
                  </a:lnTo>
                  <a:lnTo>
                    <a:pt x="1079601" y="41909"/>
                  </a:lnTo>
                  <a:lnTo>
                    <a:pt x="1080439" y="42329"/>
                  </a:lnTo>
                  <a:lnTo>
                    <a:pt x="1081277" y="43167"/>
                  </a:lnTo>
                  <a:lnTo>
                    <a:pt x="1081697" y="43586"/>
                  </a:lnTo>
                  <a:lnTo>
                    <a:pt x="1082535" y="44424"/>
                  </a:lnTo>
                  <a:lnTo>
                    <a:pt x="1083373" y="45262"/>
                  </a:lnTo>
                  <a:lnTo>
                    <a:pt x="1084211" y="45681"/>
                  </a:lnTo>
                  <a:lnTo>
                    <a:pt x="1085049" y="46520"/>
                  </a:lnTo>
                  <a:lnTo>
                    <a:pt x="1085888" y="47358"/>
                  </a:lnTo>
                  <a:lnTo>
                    <a:pt x="1086726" y="47777"/>
                  </a:lnTo>
                  <a:lnTo>
                    <a:pt x="1087145" y="48615"/>
                  </a:lnTo>
                  <a:lnTo>
                    <a:pt x="1087983" y="49453"/>
                  </a:lnTo>
                  <a:lnTo>
                    <a:pt x="1088821" y="49872"/>
                  </a:lnTo>
                  <a:lnTo>
                    <a:pt x="1089659" y="50711"/>
                  </a:lnTo>
                  <a:lnTo>
                    <a:pt x="1090498" y="51130"/>
                  </a:lnTo>
                  <a:lnTo>
                    <a:pt x="1091336" y="51968"/>
                  </a:lnTo>
                  <a:lnTo>
                    <a:pt x="1092174" y="52806"/>
                  </a:lnTo>
                  <a:lnTo>
                    <a:pt x="1092593" y="45681"/>
                  </a:lnTo>
                  <a:lnTo>
                    <a:pt x="1093431" y="38976"/>
                  </a:lnTo>
                  <a:lnTo>
                    <a:pt x="1094270" y="39395"/>
                  </a:lnTo>
                  <a:lnTo>
                    <a:pt x="1095108" y="40233"/>
                  </a:lnTo>
                  <a:lnTo>
                    <a:pt x="1095946" y="41071"/>
                  </a:lnTo>
                  <a:lnTo>
                    <a:pt x="1096784" y="41490"/>
                  </a:lnTo>
                  <a:lnTo>
                    <a:pt x="1097622" y="42329"/>
                  </a:lnTo>
                  <a:lnTo>
                    <a:pt x="1098041" y="43167"/>
                  </a:lnTo>
                  <a:lnTo>
                    <a:pt x="1098880" y="43586"/>
                  </a:lnTo>
                  <a:lnTo>
                    <a:pt x="1099718" y="44424"/>
                  </a:lnTo>
                  <a:lnTo>
                    <a:pt x="1100556" y="44843"/>
                  </a:lnTo>
                  <a:lnTo>
                    <a:pt x="1101394" y="45681"/>
                  </a:lnTo>
                  <a:lnTo>
                    <a:pt x="1102232" y="46520"/>
                  </a:lnTo>
                  <a:lnTo>
                    <a:pt x="1103071" y="46939"/>
                  </a:lnTo>
                  <a:lnTo>
                    <a:pt x="1103909" y="47777"/>
                  </a:lnTo>
                  <a:lnTo>
                    <a:pt x="1104328" y="48615"/>
                  </a:lnTo>
                  <a:lnTo>
                    <a:pt x="1105166" y="49034"/>
                  </a:lnTo>
                  <a:lnTo>
                    <a:pt x="1106004" y="49872"/>
                  </a:lnTo>
                  <a:lnTo>
                    <a:pt x="1106843" y="50291"/>
                  </a:lnTo>
                  <a:lnTo>
                    <a:pt x="1107681" y="51130"/>
                  </a:lnTo>
                  <a:lnTo>
                    <a:pt x="1108519" y="51968"/>
                  </a:lnTo>
                  <a:lnTo>
                    <a:pt x="1109357" y="52387"/>
                  </a:lnTo>
                  <a:lnTo>
                    <a:pt x="1109776" y="53225"/>
                  </a:lnTo>
                  <a:lnTo>
                    <a:pt x="1110614" y="54063"/>
                  </a:lnTo>
                  <a:lnTo>
                    <a:pt x="1111453" y="54482"/>
                  </a:lnTo>
                  <a:lnTo>
                    <a:pt x="1112291" y="55321"/>
                  </a:lnTo>
                  <a:lnTo>
                    <a:pt x="1113129" y="55740"/>
                  </a:lnTo>
                  <a:lnTo>
                    <a:pt x="1113967" y="56578"/>
                  </a:lnTo>
                  <a:lnTo>
                    <a:pt x="1114805" y="57416"/>
                  </a:lnTo>
                  <a:lnTo>
                    <a:pt x="1115225" y="57835"/>
                  </a:lnTo>
                  <a:lnTo>
                    <a:pt x="1116063" y="58673"/>
                  </a:lnTo>
                  <a:lnTo>
                    <a:pt x="1116901" y="59093"/>
                  </a:lnTo>
                  <a:lnTo>
                    <a:pt x="1117739" y="59931"/>
                  </a:lnTo>
                  <a:lnTo>
                    <a:pt x="1118577" y="60350"/>
                  </a:lnTo>
                  <a:lnTo>
                    <a:pt x="1119416" y="61188"/>
                  </a:lnTo>
                  <a:lnTo>
                    <a:pt x="1120254" y="62026"/>
                  </a:lnTo>
                  <a:lnTo>
                    <a:pt x="1120673" y="62445"/>
                  </a:lnTo>
                  <a:lnTo>
                    <a:pt x="1121511" y="63284"/>
                  </a:lnTo>
                  <a:lnTo>
                    <a:pt x="1122349" y="63703"/>
                  </a:lnTo>
                  <a:lnTo>
                    <a:pt x="1123187" y="64541"/>
                  </a:lnTo>
                  <a:lnTo>
                    <a:pt x="1124026" y="65379"/>
                  </a:lnTo>
                  <a:lnTo>
                    <a:pt x="1124864" y="65798"/>
                  </a:lnTo>
                  <a:lnTo>
                    <a:pt x="1125702" y="66636"/>
                  </a:lnTo>
                  <a:lnTo>
                    <a:pt x="1126121" y="67055"/>
                  </a:lnTo>
                  <a:lnTo>
                    <a:pt x="1126959" y="67894"/>
                  </a:lnTo>
                  <a:lnTo>
                    <a:pt x="1127798" y="68313"/>
                  </a:lnTo>
                  <a:lnTo>
                    <a:pt x="1128636" y="69151"/>
                  </a:lnTo>
                  <a:lnTo>
                    <a:pt x="1129474" y="69570"/>
                  </a:lnTo>
                  <a:lnTo>
                    <a:pt x="1130312" y="70408"/>
                  </a:lnTo>
                  <a:lnTo>
                    <a:pt x="1131150" y="70827"/>
                  </a:lnTo>
                  <a:lnTo>
                    <a:pt x="1131569" y="69151"/>
                  </a:lnTo>
                  <a:lnTo>
                    <a:pt x="1132408" y="62864"/>
                  </a:lnTo>
                  <a:lnTo>
                    <a:pt x="1133246" y="63284"/>
                  </a:lnTo>
                  <a:lnTo>
                    <a:pt x="1134084" y="64122"/>
                  </a:lnTo>
                  <a:lnTo>
                    <a:pt x="1134922" y="64960"/>
                  </a:lnTo>
                  <a:lnTo>
                    <a:pt x="1135760" y="65379"/>
                  </a:lnTo>
                  <a:lnTo>
                    <a:pt x="1136599" y="66217"/>
                  </a:lnTo>
                  <a:lnTo>
                    <a:pt x="1137018" y="66636"/>
                  </a:lnTo>
                  <a:lnTo>
                    <a:pt x="1137856" y="67475"/>
                  </a:lnTo>
                  <a:lnTo>
                    <a:pt x="1138694" y="67894"/>
                  </a:lnTo>
                  <a:lnTo>
                    <a:pt x="1139532" y="68732"/>
                  </a:lnTo>
                  <a:lnTo>
                    <a:pt x="1140371" y="69151"/>
                  </a:lnTo>
                  <a:lnTo>
                    <a:pt x="1141209" y="69989"/>
                  </a:lnTo>
                  <a:lnTo>
                    <a:pt x="1142047" y="70827"/>
                  </a:lnTo>
                  <a:lnTo>
                    <a:pt x="1142466" y="71246"/>
                  </a:lnTo>
                  <a:lnTo>
                    <a:pt x="1143304" y="72085"/>
                  </a:lnTo>
                  <a:lnTo>
                    <a:pt x="1144142" y="72504"/>
                  </a:lnTo>
                  <a:lnTo>
                    <a:pt x="1144981" y="73342"/>
                  </a:lnTo>
                  <a:lnTo>
                    <a:pt x="1145819" y="73761"/>
                  </a:lnTo>
                  <a:lnTo>
                    <a:pt x="1146657" y="74599"/>
                  </a:lnTo>
                  <a:lnTo>
                    <a:pt x="1147495" y="75018"/>
                  </a:lnTo>
                  <a:lnTo>
                    <a:pt x="1148333" y="75857"/>
                  </a:lnTo>
                  <a:lnTo>
                    <a:pt x="1148753" y="76276"/>
                  </a:lnTo>
                  <a:lnTo>
                    <a:pt x="1149591" y="77114"/>
                  </a:lnTo>
                  <a:lnTo>
                    <a:pt x="1150429" y="77533"/>
                  </a:lnTo>
                  <a:lnTo>
                    <a:pt x="1151267" y="78371"/>
                  </a:lnTo>
                  <a:lnTo>
                    <a:pt x="1152105" y="78790"/>
                  </a:lnTo>
                  <a:lnTo>
                    <a:pt x="1152944" y="79628"/>
                  </a:lnTo>
                  <a:lnTo>
                    <a:pt x="1153782" y="80467"/>
                  </a:lnTo>
                  <a:lnTo>
                    <a:pt x="1154201" y="80886"/>
                  </a:lnTo>
                  <a:lnTo>
                    <a:pt x="1155039" y="81724"/>
                  </a:lnTo>
                  <a:lnTo>
                    <a:pt x="1155877" y="82143"/>
                  </a:lnTo>
                  <a:lnTo>
                    <a:pt x="1156715" y="82981"/>
                  </a:lnTo>
                  <a:lnTo>
                    <a:pt x="1157554" y="83400"/>
                  </a:lnTo>
                  <a:lnTo>
                    <a:pt x="1158392" y="84239"/>
                  </a:lnTo>
                  <a:lnTo>
                    <a:pt x="1159230" y="84658"/>
                  </a:lnTo>
                  <a:lnTo>
                    <a:pt x="1159649" y="85496"/>
                  </a:lnTo>
                  <a:lnTo>
                    <a:pt x="1160487" y="85915"/>
                  </a:lnTo>
                  <a:lnTo>
                    <a:pt x="1161326" y="86753"/>
                  </a:lnTo>
                  <a:lnTo>
                    <a:pt x="1162164" y="87172"/>
                  </a:lnTo>
                  <a:lnTo>
                    <a:pt x="1163002" y="87591"/>
                  </a:lnTo>
                  <a:lnTo>
                    <a:pt x="1163840" y="88430"/>
                  </a:lnTo>
                  <a:lnTo>
                    <a:pt x="1164678" y="88849"/>
                  </a:lnTo>
                  <a:lnTo>
                    <a:pt x="1165097" y="89687"/>
                  </a:lnTo>
                  <a:lnTo>
                    <a:pt x="1165936" y="90106"/>
                  </a:lnTo>
                  <a:lnTo>
                    <a:pt x="1166774" y="90944"/>
                  </a:lnTo>
                  <a:lnTo>
                    <a:pt x="1167612" y="91363"/>
                  </a:lnTo>
                  <a:lnTo>
                    <a:pt x="1168450" y="92201"/>
                  </a:lnTo>
                  <a:lnTo>
                    <a:pt x="1169288" y="92621"/>
                  </a:lnTo>
                  <a:lnTo>
                    <a:pt x="1170127" y="93459"/>
                  </a:lnTo>
                  <a:lnTo>
                    <a:pt x="1170546" y="93878"/>
                  </a:lnTo>
                  <a:lnTo>
                    <a:pt x="1171384" y="88849"/>
                  </a:lnTo>
                  <a:lnTo>
                    <a:pt x="1172222" y="89268"/>
                  </a:lnTo>
                  <a:lnTo>
                    <a:pt x="1173060" y="90106"/>
                  </a:lnTo>
                  <a:lnTo>
                    <a:pt x="1173899" y="90525"/>
                  </a:lnTo>
                  <a:lnTo>
                    <a:pt x="1174737" y="91363"/>
                  </a:lnTo>
                  <a:lnTo>
                    <a:pt x="1175575" y="91782"/>
                  </a:lnTo>
                  <a:lnTo>
                    <a:pt x="1175994" y="92201"/>
                  </a:lnTo>
                  <a:lnTo>
                    <a:pt x="1176832" y="93040"/>
                  </a:lnTo>
                  <a:lnTo>
                    <a:pt x="1177670" y="93459"/>
                  </a:lnTo>
                  <a:lnTo>
                    <a:pt x="1178509" y="94297"/>
                  </a:lnTo>
                  <a:lnTo>
                    <a:pt x="1179347" y="94716"/>
                  </a:lnTo>
                  <a:lnTo>
                    <a:pt x="1180185" y="95554"/>
                  </a:lnTo>
                  <a:lnTo>
                    <a:pt x="1181023" y="95973"/>
                  </a:lnTo>
                  <a:lnTo>
                    <a:pt x="1181861" y="96812"/>
                  </a:lnTo>
                  <a:lnTo>
                    <a:pt x="1182281" y="97231"/>
                  </a:lnTo>
                  <a:lnTo>
                    <a:pt x="1183119" y="98069"/>
                  </a:lnTo>
                  <a:lnTo>
                    <a:pt x="1183957" y="98488"/>
                  </a:lnTo>
                  <a:lnTo>
                    <a:pt x="1184795" y="98907"/>
                  </a:lnTo>
                  <a:lnTo>
                    <a:pt x="1185633" y="99745"/>
                  </a:lnTo>
                  <a:lnTo>
                    <a:pt x="1186472" y="100164"/>
                  </a:lnTo>
                  <a:lnTo>
                    <a:pt x="1187310" y="101003"/>
                  </a:lnTo>
                  <a:lnTo>
                    <a:pt x="1187729" y="101422"/>
                  </a:lnTo>
                  <a:lnTo>
                    <a:pt x="1188567" y="102260"/>
                  </a:lnTo>
                  <a:lnTo>
                    <a:pt x="1189405" y="102679"/>
                  </a:lnTo>
                  <a:lnTo>
                    <a:pt x="1190243" y="103098"/>
                  </a:lnTo>
                  <a:lnTo>
                    <a:pt x="1191082" y="103936"/>
                  </a:lnTo>
                  <a:lnTo>
                    <a:pt x="1191920" y="104355"/>
                  </a:lnTo>
                  <a:lnTo>
                    <a:pt x="1192758" y="105194"/>
                  </a:lnTo>
                  <a:lnTo>
                    <a:pt x="1193177" y="105613"/>
                  </a:lnTo>
                  <a:lnTo>
                    <a:pt x="1194015" y="106451"/>
                  </a:lnTo>
                  <a:lnTo>
                    <a:pt x="1194854" y="106870"/>
                  </a:lnTo>
                  <a:lnTo>
                    <a:pt x="1195692" y="107289"/>
                  </a:lnTo>
                  <a:lnTo>
                    <a:pt x="1196530" y="108127"/>
                  </a:lnTo>
                  <a:lnTo>
                    <a:pt x="1197368" y="108546"/>
                  </a:lnTo>
                  <a:lnTo>
                    <a:pt x="1198206" y="109385"/>
                  </a:lnTo>
                  <a:lnTo>
                    <a:pt x="1198625" y="109804"/>
                  </a:lnTo>
                  <a:lnTo>
                    <a:pt x="1199464" y="110223"/>
                  </a:lnTo>
                  <a:lnTo>
                    <a:pt x="1200302" y="111061"/>
                  </a:lnTo>
                  <a:lnTo>
                    <a:pt x="1201140" y="111480"/>
                  </a:lnTo>
                  <a:lnTo>
                    <a:pt x="1201978" y="112318"/>
                  </a:lnTo>
                  <a:lnTo>
                    <a:pt x="1202816" y="112737"/>
                  </a:lnTo>
                  <a:lnTo>
                    <a:pt x="1203655" y="113156"/>
                  </a:lnTo>
                  <a:lnTo>
                    <a:pt x="1204074" y="113995"/>
                  </a:lnTo>
                  <a:lnTo>
                    <a:pt x="1204912" y="114414"/>
                  </a:lnTo>
                  <a:lnTo>
                    <a:pt x="1205750" y="115252"/>
                  </a:lnTo>
                  <a:lnTo>
                    <a:pt x="1206588" y="115671"/>
                  </a:lnTo>
                  <a:lnTo>
                    <a:pt x="1207427" y="116090"/>
                  </a:lnTo>
                  <a:lnTo>
                    <a:pt x="1208265" y="116928"/>
                  </a:lnTo>
                  <a:lnTo>
                    <a:pt x="1209103" y="117347"/>
                  </a:lnTo>
                  <a:lnTo>
                    <a:pt x="1209522" y="117767"/>
                  </a:lnTo>
                  <a:lnTo>
                    <a:pt x="1210360" y="113995"/>
                  </a:lnTo>
                  <a:lnTo>
                    <a:pt x="1211198" y="114414"/>
                  </a:lnTo>
                  <a:lnTo>
                    <a:pt x="1212037" y="115252"/>
                  </a:lnTo>
                  <a:lnTo>
                    <a:pt x="1212875" y="115671"/>
                  </a:lnTo>
                  <a:lnTo>
                    <a:pt x="1213713" y="116090"/>
                  </a:lnTo>
                  <a:lnTo>
                    <a:pt x="1214551" y="116928"/>
                  </a:lnTo>
                  <a:lnTo>
                    <a:pt x="1214970" y="117347"/>
                  </a:lnTo>
                  <a:lnTo>
                    <a:pt x="1215809" y="117767"/>
                  </a:lnTo>
                  <a:lnTo>
                    <a:pt x="1216647" y="118605"/>
                  </a:lnTo>
                  <a:lnTo>
                    <a:pt x="1217485" y="119024"/>
                  </a:lnTo>
                  <a:lnTo>
                    <a:pt x="1218323" y="119862"/>
                  </a:lnTo>
                  <a:lnTo>
                    <a:pt x="1219161" y="120281"/>
                  </a:lnTo>
                  <a:lnTo>
                    <a:pt x="1220000" y="120700"/>
                  </a:lnTo>
                  <a:lnTo>
                    <a:pt x="1220419" y="121538"/>
                  </a:lnTo>
                  <a:lnTo>
                    <a:pt x="1221257" y="121958"/>
                  </a:lnTo>
                  <a:lnTo>
                    <a:pt x="1222095" y="122377"/>
                  </a:lnTo>
                  <a:lnTo>
                    <a:pt x="1222933" y="123215"/>
                  </a:lnTo>
                  <a:lnTo>
                    <a:pt x="1223771" y="123634"/>
                  </a:lnTo>
                  <a:lnTo>
                    <a:pt x="1224610" y="124053"/>
                  </a:lnTo>
                  <a:lnTo>
                    <a:pt x="1225448" y="124891"/>
                  </a:lnTo>
                  <a:lnTo>
                    <a:pt x="1226286" y="125310"/>
                  </a:lnTo>
                  <a:lnTo>
                    <a:pt x="1226705" y="125729"/>
                  </a:lnTo>
                  <a:lnTo>
                    <a:pt x="1227543" y="126568"/>
                  </a:lnTo>
                  <a:lnTo>
                    <a:pt x="1228382" y="126987"/>
                  </a:lnTo>
                  <a:lnTo>
                    <a:pt x="1229220" y="127825"/>
                  </a:lnTo>
                  <a:lnTo>
                    <a:pt x="1230058" y="128244"/>
                  </a:lnTo>
                  <a:lnTo>
                    <a:pt x="1230896" y="128663"/>
                  </a:lnTo>
                  <a:lnTo>
                    <a:pt x="1231734" y="129501"/>
                  </a:lnTo>
                  <a:lnTo>
                    <a:pt x="1232153" y="129920"/>
                  </a:lnTo>
                  <a:lnTo>
                    <a:pt x="1232992" y="130340"/>
                  </a:lnTo>
                  <a:lnTo>
                    <a:pt x="1233830" y="131178"/>
                  </a:lnTo>
                  <a:lnTo>
                    <a:pt x="1234668" y="131597"/>
                  </a:lnTo>
                  <a:lnTo>
                    <a:pt x="1235506" y="132016"/>
                  </a:lnTo>
                  <a:lnTo>
                    <a:pt x="1236344" y="132435"/>
                  </a:lnTo>
                  <a:lnTo>
                    <a:pt x="1237183" y="133273"/>
                  </a:lnTo>
                  <a:lnTo>
                    <a:pt x="1237602" y="133692"/>
                  </a:lnTo>
                  <a:lnTo>
                    <a:pt x="1238440" y="134111"/>
                  </a:lnTo>
                  <a:lnTo>
                    <a:pt x="1239278" y="134950"/>
                  </a:lnTo>
                  <a:lnTo>
                    <a:pt x="1240116" y="135369"/>
                  </a:lnTo>
                  <a:lnTo>
                    <a:pt x="1240955" y="135788"/>
                  </a:lnTo>
                  <a:lnTo>
                    <a:pt x="1241793" y="136626"/>
                  </a:lnTo>
                  <a:lnTo>
                    <a:pt x="1242631" y="137045"/>
                  </a:lnTo>
                  <a:lnTo>
                    <a:pt x="1243050" y="137464"/>
                  </a:lnTo>
                  <a:lnTo>
                    <a:pt x="1243888" y="138302"/>
                  </a:lnTo>
                  <a:lnTo>
                    <a:pt x="1244726" y="138722"/>
                  </a:lnTo>
                  <a:lnTo>
                    <a:pt x="1245565" y="139141"/>
                  </a:lnTo>
                  <a:lnTo>
                    <a:pt x="1246403" y="139560"/>
                  </a:lnTo>
                  <a:lnTo>
                    <a:pt x="1247241" y="140398"/>
                  </a:lnTo>
                  <a:lnTo>
                    <a:pt x="1248079" y="140817"/>
                  </a:lnTo>
                  <a:lnTo>
                    <a:pt x="1248498" y="141236"/>
                  </a:lnTo>
                  <a:lnTo>
                    <a:pt x="1249337" y="136207"/>
                  </a:lnTo>
                  <a:lnTo>
                    <a:pt x="1250175" y="136626"/>
                  </a:lnTo>
                  <a:lnTo>
                    <a:pt x="1251013" y="137045"/>
                  </a:lnTo>
                  <a:lnTo>
                    <a:pt x="1251851" y="137464"/>
                  </a:lnTo>
                  <a:lnTo>
                    <a:pt x="1252689" y="138302"/>
                  </a:lnTo>
                  <a:lnTo>
                    <a:pt x="1253528" y="138722"/>
                  </a:lnTo>
                  <a:lnTo>
                    <a:pt x="1253947" y="139141"/>
                  </a:lnTo>
                  <a:lnTo>
                    <a:pt x="1254785" y="139979"/>
                  </a:lnTo>
                  <a:lnTo>
                    <a:pt x="1255623" y="140398"/>
                  </a:lnTo>
                  <a:lnTo>
                    <a:pt x="1256461" y="140817"/>
                  </a:lnTo>
                  <a:lnTo>
                    <a:pt x="1257299" y="141236"/>
                  </a:lnTo>
                  <a:lnTo>
                    <a:pt x="1258138" y="142074"/>
                  </a:lnTo>
                  <a:lnTo>
                    <a:pt x="1258976" y="142493"/>
                  </a:lnTo>
                  <a:lnTo>
                    <a:pt x="1259814" y="142913"/>
                  </a:lnTo>
                  <a:lnTo>
                    <a:pt x="1260233" y="143751"/>
                  </a:lnTo>
                  <a:lnTo>
                    <a:pt x="1261071" y="144170"/>
                  </a:lnTo>
                  <a:lnTo>
                    <a:pt x="1261910" y="144589"/>
                  </a:lnTo>
                  <a:lnTo>
                    <a:pt x="1262748" y="145008"/>
                  </a:lnTo>
                  <a:lnTo>
                    <a:pt x="1263586" y="145846"/>
                  </a:lnTo>
                  <a:lnTo>
                    <a:pt x="1264424" y="146265"/>
                  </a:lnTo>
                  <a:lnTo>
                    <a:pt x="1265262" y="146684"/>
                  </a:lnTo>
                  <a:lnTo>
                    <a:pt x="1265681" y="147523"/>
                  </a:lnTo>
                  <a:lnTo>
                    <a:pt x="1266520" y="147942"/>
                  </a:lnTo>
                  <a:lnTo>
                    <a:pt x="1267358" y="148361"/>
                  </a:lnTo>
                  <a:lnTo>
                    <a:pt x="1268196" y="148780"/>
                  </a:lnTo>
                  <a:lnTo>
                    <a:pt x="1269034" y="149618"/>
                  </a:lnTo>
                  <a:lnTo>
                    <a:pt x="1269872" y="150037"/>
                  </a:lnTo>
                  <a:lnTo>
                    <a:pt x="1270711" y="150456"/>
                  </a:lnTo>
                  <a:lnTo>
                    <a:pt x="1271130" y="150875"/>
                  </a:lnTo>
                  <a:lnTo>
                    <a:pt x="1271968" y="151714"/>
                  </a:lnTo>
                  <a:lnTo>
                    <a:pt x="1272806" y="152133"/>
                  </a:lnTo>
                  <a:lnTo>
                    <a:pt x="1273644" y="152552"/>
                  </a:lnTo>
                  <a:lnTo>
                    <a:pt x="1274483" y="152971"/>
                  </a:lnTo>
                  <a:lnTo>
                    <a:pt x="1275321" y="153809"/>
                  </a:lnTo>
                  <a:lnTo>
                    <a:pt x="1276159" y="154228"/>
                  </a:lnTo>
                  <a:lnTo>
                    <a:pt x="1276578" y="154647"/>
                  </a:lnTo>
                  <a:lnTo>
                    <a:pt x="1277416" y="155066"/>
                  </a:lnTo>
                  <a:lnTo>
                    <a:pt x="1278254" y="155905"/>
                  </a:lnTo>
                  <a:lnTo>
                    <a:pt x="1279093" y="156324"/>
                  </a:lnTo>
                  <a:lnTo>
                    <a:pt x="1279931" y="156743"/>
                  </a:lnTo>
                  <a:lnTo>
                    <a:pt x="1280769" y="157162"/>
                  </a:lnTo>
                  <a:lnTo>
                    <a:pt x="1281607" y="157581"/>
                  </a:lnTo>
                  <a:lnTo>
                    <a:pt x="1282026" y="158419"/>
                  </a:lnTo>
                  <a:lnTo>
                    <a:pt x="1282865" y="158838"/>
                  </a:lnTo>
                  <a:lnTo>
                    <a:pt x="1283703" y="159257"/>
                  </a:lnTo>
                  <a:lnTo>
                    <a:pt x="1284541" y="159677"/>
                  </a:lnTo>
                  <a:lnTo>
                    <a:pt x="1285379" y="160515"/>
                  </a:lnTo>
                  <a:lnTo>
                    <a:pt x="1286217" y="160934"/>
                  </a:lnTo>
                  <a:lnTo>
                    <a:pt x="1287056" y="161353"/>
                  </a:lnTo>
                  <a:lnTo>
                    <a:pt x="1287475" y="158000"/>
                  </a:lnTo>
                  <a:lnTo>
                    <a:pt x="1288313" y="152971"/>
                  </a:lnTo>
                  <a:lnTo>
                    <a:pt x="1289151" y="153390"/>
                  </a:lnTo>
                  <a:lnTo>
                    <a:pt x="1289989" y="153809"/>
                  </a:lnTo>
                  <a:lnTo>
                    <a:pt x="1290827" y="154228"/>
                  </a:lnTo>
                  <a:lnTo>
                    <a:pt x="1291666" y="155066"/>
                  </a:lnTo>
                  <a:lnTo>
                    <a:pt x="1292504" y="155486"/>
                  </a:lnTo>
                  <a:lnTo>
                    <a:pt x="1292923" y="155905"/>
                  </a:lnTo>
                  <a:lnTo>
                    <a:pt x="1293761" y="156324"/>
                  </a:lnTo>
                  <a:lnTo>
                    <a:pt x="1294599" y="156743"/>
                  </a:lnTo>
                  <a:lnTo>
                    <a:pt x="1295438" y="157581"/>
                  </a:lnTo>
                  <a:lnTo>
                    <a:pt x="1296276" y="158000"/>
                  </a:lnTo>
                  <a:lnTo>
                    <a:pt x="1297114" y="158419"/>
                  </a:lnTo>
                  <a:lnTo>
                    <a:pt x="1297952" y="158838"/>
                  </a:lnTo>
                  <a:lnTo>
                    <a:pt x="1298790" y="159677"/>
                  </a:lnTo>
                  <a:lnTo>
                    <a:pt x="1299209" y="160096"/>
                  </a:lnTo>
                  <a:lnTo>
                    <a:pt x="1300048" y="160515"/>
                  </a:lnTo>
                  <a:lnTo>
                    <a:pt x="1300886" y="160934"/>
                  </a:lnTo>
                  <a:lnTo>
                    <a:pt x="1301724" y="161353"/>
                  </a:lnTo>
                  <a:lnTo>
                    <a:pt x="1302562" y="162191"/>
                  </a:lnTo>
                  <a:lnTo>
                    <a:pt x="1303400" y="162610"/>
                  </a:lnTo>
                  <a:lnTo>
                    <a:pt x="1304239" y="163029"/>
                  </a:lnTo>
                  <a:lnTo>
                    <a:pt x="1304658" y="163448"/>
                  </a:lnTo>
                  <a:lnTo>
                    <a:pt x="1305496" y="164287"/>
                  </a:lnTo>
                  <a:lnTo>
                    <a:pt x="1306334" y="164706"/>
                  </a:lnTo>
                  <a:lnTo>
                    <a:pt x="1307172" y="165125"/>
                  </a:lnTo>
                  <a:lnTo>
                    <a:pt x="1308011" y="165544"/>
                  </a:lnTo>
                  <a:lnTo>
                    <a:pt x="1308849" y="165963"/>
                  </a:lnTo>
                  <a:lnTo>
                    <a:pt x="1309687" y="166801"/>
                  </a:lnTo>
                  <a:lnTo>
                    <a:pt x="1310106" y="167220"/>
                  </a:lnTo>
                  <a:lnTo>
                    <a:pt x="1310944" y="167639"/>
                  </a:lnTo>
                  <a:lnTo>
                    <a:pt x="1311782" y="168059"/>
                  </a:lnTo>
                  <a:lnTo>
                    <a:pt x="1312621" y="168478"/>
                  </a:lnTo>
                  <a:lnTo>
                    <a:pt x="1313459" y="169316"/>
                  </a:lnTo>
                  <a:lnTo>
                    <a:pt x="1314297" y="169735"/>
                  </a:lnTo>
                  <a:lnTo>
                    <a:pt x="1315135" y="170154"/>
                  </a:lnTo>
                  <a:lnTo>
                    <a:pt x="1315554" y="170573"/>
                  </a:lnTo>
                  <a:lnTo>
                    <a:pt x="1316393" y="170992"/>
                  </a:lnTo>
                  <a:lnTo>
                    <a:pt x="1317231" y="171411"/>
                  </a:lnTo>
                  <a:lnTo>
                    <a:pt x="1318069" y="172250"/>
                  </a:lnTo>
                  <a:lnTo>
                    <a:pt x="1318907" y="172669"/>
                  </a:lnTo>
                  <a:lnTo>
                    <a:pt x="1319745" y="173088"/>
                  </a:lnTo>
                  <a:lnTo>
                    <a:pt x="1320584" y="173507"/>
                  </a:lnTo>
                  <a:lnTo>
                    <a:pt x="1321003" y="173926"/>
                  </a:lnTo>
                  <a:lnTo>
                    <a:pt x="1321841" y="174345"/>
                  </a:lnTo>
                  <a:lnTo>
                    <a:pt x="1322679" y="175183"/>
                  </a:lnTo>
                  <a:lnTo>
                    <a:pt x="1323517" y="175602"/>
                  </a:lnTo>
                  <a:lnTo>
                    <a:pt x="1324355" y="176021"/>
                  </a:lnTo>
                  <a:lnTo>
                    <a:pt x="1325194" y="176441"/>
                  </a:lnTo>
                  <a:lnTo>
                    <a:pt x="1326032" y="176860"/>
                  </a:lnTo>
                  <a:lnTo>
                    <a:pt x="1326451" y="168059"/>
                  </a:lnTo>
                  <a:lnTo>
                    <a:pt x="1327289" y="163029"/>
                  </a:lnTo>
                  <a:lnTo>
                    <a:pt x="1328127" y="163029"/>
                  </a:lnTo>
                  <a:lnTo>
                    <a:pt x="1328966" y="163868"/>
                  </a:lnTo>
                  <a:lnTo>
                    <a:pt x="1329804" y="164287"/>
                  </a:lnTo>
                  <a:lnTo>
                    <a:pt x="1330642" y="164706"/>
                  </a:lnTo>
                  <a:lnTo>
                    <a:pt x="1331480" y="165125"/>
                  </a:lnTo>
                  <a:lnTo>
                    <a:pt x="1331899" y="165544"/>
                  </a:lnTo>
                  <a:lnTo>
                    <a:pt x="1332737" y="165963"/>
                  </a:lnTo>
                  <a:lnTo>
                    <a:pt x="1333576" y="166801"/>
                  </a:lnTo>
                  <a:lnTo>
                    <a:pt x="1334414" y="167220"/>
                  </a:lnTo>
                  <a:lnTo>
                    <a:pt x="1335252" y="167639"/>
                  </a:lnTo>
                  <a:lnTo>
                    <a:pt x="1336090" y="168059"/>
                  </a:lnTo>
                  <a:lnTo>
                    <a:pt x="1336928" y="168478"/>
                  </a:lnTo>
                  <a:lnTo>
                    <a:pt x="1337348" y="169316"/>
                  </a:lnTo>
                  <a:lnTo>
                    <a:pt x="1338186" y="169735"/>
                  </a:lnTo>
                  <a:lnTo>
                    <a:pt x="1339024" y="170154"/>
                  </a:lnTo>
                  <a:lnTo>
                    <a:pt x="1339862" y="170573"/>
                  </a:lnTo>
                  <a:lnTo>
                    <a:pt x="1340700" y="170992"/>
                  </a:lnTo>
                  <a:lnTo>
                    <a:pt x="1341539" y="171830"/>
                  </a:lnTo>
                  <a:lnTo>
                    <a:pt x="1342377" y="172250"/>
                  </a:lnTo>
                  <a:lnTo>
                    <a:pt x="1343215" y="172669"/>
                  </a:lnTo>
                  <a:lnTo>
                    <a:pt x="1343634" y="173088"/>
                  </a:lnTo>
                  <a:lnTo>
                    <a:pt x="1344472" y="173507"/>
                  </a:lnTo>
                  <a:lnTo>
                    <a:pt x="1345310" y="173926"/>
                  </a:lnTo>
                  <a:lnTo>
                    <a:pt x="1346149" y="174764"/>
                  </a:lnTo>
                  <a:lnTo>
                    <a:pt x="1346987" y="175183"/>
                  </a:lnTo>
                  <a:lnTo>
                    <a:pt x="1347825" y="175602"/>
                  </a:lnTo>
                  <a:lnTo>
                    <a:pt x="1348663" y="176021"/>
                  </a:lnTo>
                  <a:lnTo>
                    <a:pt x="1349082" y="176441"/>
                  </a:lnTo>
                  <a:lnTo>
                    <a:pt x="1349921" y="176860"/>
                  </a:lnTo>
                  <a:lnTo>
                    <a:pt x="1350759" y="177698"/>
                  </a:lnTo>
                  <a:lnTo>
                    <a:pt x="1351597" y="178117"/>
                  </a:lnTo>
                  <a:lnTo>
                    <a:pt x="1352435" y="178536"/>
                  </a:lnTo>
                  <a:lnTo>
                    <a:pt x="1353273" y="178955"/>
                  </a:lnTo>
                  <a:lnTo>
                    <a:pt x="1354112" y="179374"/>
                  </a:lnTo>
                  <a:lnTo>
                    <a:pt x="1354531" y="179793"/>
                  </a:lnTo>
                  <a:lnTo>
                    <a:pt x="1355369" y="180632"/>
                  </a:lnTo>
                  <a:lnTo>
                    <a:pt x="1356207" y="181051"/>
                  </a:lnTo>
                  <a:lnTo>
                    <a:pt x="1357045" y="181470"/>
                  </a:lnTo>
                  <a:lnTo>
                    <a:pt x="1357883" y="181889"/>
                  </a:lnTo>
                  <a:lnTo>
                    <a:pt x="1358722" y="182308"/>
                  </a:lnTo>
                  <a:lnTo>
                    <a:pt x="1359560" y="182727"/>
                  </a:lnTo>
                  <a:lnTo>
                    <a:pt x="1359979" y="183146"/>
                  </a:lnTo>
                  <a:lnTo>
                    <a:pt x="1360817" y="183984"/>
                  </a:lnTo>
                  <a:lnTo>
                    <a:pt x="1361655" y="184403"/>
                  </a:lnTo>
                  <a:lnTo>
                    <a:pt x="1362494" y="184823"/>
                  </a:lnTo>
                  <a:lnTo>
                    <a:pt x="1363332" y="185242"/>
                  </a:lnTo>
                  <a:lnTo>
                    <a:pt x="1364170" y="185661"/>
                  </a:lnTo>
                  <a:lnTo>
                    <a:pt x="1365008" y="180632"/>
                  </a:lnTo>
                  <a:lnTo>
                    <a:pt x="1365427" y="170573"/>
                  </a:lnTo>
                  <a:lnTo>
                    <a:pt x="1366265" y="165125"/>
                  </a:lnTo>
                  <a:lnTo>
                    <a:pt x="1367104" y="165125"/>
                  </a:lnTo>
                  <a:lnTo>
                    <a:pt x="1367942" y="165544"/>
                  </a:lnTo>
                  <a:lnTo>
                    <a:pt x="1368780" y="165963"/>
                  </a:lnTo>
                  <a:lnTo>
                    <a:pt x="1369618" y="166801"/>
                  </a:lnTo>
                  <a:lnTo>
                    <a:pt x="1370456" y="167220"/>
                  </a:lnTo>
                  <a:lnTo>
                    <a:pt x="1370876" y="167639"/>
                  </a:lnTo>
                  <a:lnTo>
                    <a:pt x="1371714" y="168059"/>
                  </a:lnTo>
                  <a:lnTo>
                    <a:pt x="1372552" y="168478"/>
                  </a:lnTo>
                  <a:lnTo>
                    <a:pt x="1373390" y="168897"/>
                  </a:lnTo>
                  <a:lnTo>
                    <a:pt x="1374228" y="169735"/>
                  </a:lnTo>
                  <a:lnTo>
                    <a:pt x="1375067" y="170154"/>
                  </a:lnTo>
                  <a:lnTo>
                    <a:pt x="1375905" y="170573"/>
                  </a:lnTo>
                  <a:lnTo>
                    <a:pt x="1376743" y="170992"/>
                  </a:lnTo>
                  <a:lnTo>
                    <a:pt x="1377162" y="171411"/>
                  </a:lnTo>
                  <a:lnTo>
                    <a:pt x="1378000" y="172250"/>
                  </a:lnTo>
                  <a:lnTo>
                    <a:pt x="1378838" y="172669"/>
                  </a:lnTo>
                  <a:lnTo>
                    <a:pt x="1379677" y="173088"/>
                  </a:lnTo>
                  <a:lnTo>
                    <a:pt x="1380515" y="173507"/>
                  </a:lnTo>
                  <a:lnTo>
                    <a:pt x="1381353" y="173926"/>
                  </a:lnTo>
                  <a:lnTo>
                    <a:pt x="1382191" y="174345"/>
                  </a:lnTo>
                  <a:lnTo>
                    <a:pt x="1382610" y="175183"/>
                  </a:lnTo>
                  <a:lnTo>
                    <a:pt x="1383449" y="175602"/>
                  </a:lnTo>
                  <a:lnTo>
                    <a:pt x="1384287" y="176021"/>
                  </a:lnTo>
                  <a:lnTo>
                    <a:pt x="1385125" y="176441"/>
                  </a:lnTo>
                  <a:lnTo>
                    <a:pt x="1385963" y="176860"/>
                  </a:lnTo>
                  <a:lnTo>
                    <a:pt x="1386801" y="177279"/>
                  </a:lnTo>
                  <a:lnTo>
                    <a:pt x="1387640" y="178117"/>
                  </a:lnTo>
                  <a:lnTo>
                    <a:pt x="1388059" y="178536"/>
                  </a:lnTo>
                  <a:lnTo>
                    <a:pt x="1388897" y="178955"/>
                  </a:lnTo>
                  <a:lnTo>
                    <a:pt x="1389735" y="179374"/>
                  </a:lnTo>
                  <a:lnTo>
                    <a:pt x="1390573" y="179793"/>
                  </a:lnTo>
                  <a:lnTo>
                    <a:pt x="1391411" y="180212"/>
                  </a:lnTo>
                  <a:lnTo>
                    <a:pt x="1392250" y="181051"/>
                  </a:lnTo>
                  <a:lnTo>
                    <a:pt x="1393088" y="181470"/>
                  </a:lnTo>
                  <a:lnTo>
                    <a:pt x="1393507" y="181889"/>
                  </a:lnTo>
                  <a:lnTo>
                    <a:pt x="1394345" y="182308"/>
                  </a:lnTo>
                  <a:lnTo>
                    <a:pt x="1395183" y="182727"/>
                  </a:lnTo>
                  <a:lnTo>
                    <a:pt x="1396022" y="183146"/>
                  </a:lnTo>
                  <a:lnTo>
                    <a:pt x="1396860" y="183565"/>
                  </a:lnTo>
                  <a:lnTo>
                    <a:pt x="1397698" y="183984"/>
                  </a:lnTo>
                  <a:lnTo>
                    <a:pt x="1398536" y="184823"/>
                  </a:lnTo>
                  <a:lnTo>
                    <a:pt x="1398955" y="185242"/>
                  </a:lnTo>
                  <a:lnTo>
                    <a:pt x="1399793" y="185661"/>
                  </a:lnTo>
                  <a:lnTo>
                    <a:pt x="1400632" y="186080"/>
                  </a:lnTo>
                  <a:lnTo>
                    <a:pt x="1401470" y="186499"/>
                  </a:lnTo>
                  <a:lnTo>
                    <a:pt x="1402308" y="186918"/>
                  </a:lnTo>
                  <a:lnTo>
                    <a:pt x="1403146" y="187337"/>
                  </a:lnTo>
                  <a:lnTo>
                    <a:pt x="1403984" y="175602"/>
                  </a:lnTo>
                  <a:lnTo>
                    <a:pt x="1404404" y="164706"/>
                  </a:lnTo>
                  <a:lnTo>
                    <a:pt x="1405242" y="159257"/>
                  </a:lnTo>
                  <a:lnTo>
                    <a:pt x="1406080" y="158838"/>
                  </a:lnTo>
                  <a:lnTo>
                    <a:pt x="1406918" y="159677"/>
                  </a:lnTo>
                  <a:lnTo>
                    <a:pt x="1407756" y="160096"/>
                  </a:lnTo>
                  <a:lnTo>
                    <a:pt x="1408595" y="160515"/>
                  </a:lnTo>
                  <a:lnTo>
                    <a:pt x="1409433" y="160934"/>
                  </a:lnTo>
                  <a:lnTo>
                    <a:pt x="1409852" y="161353"/>
                  </a:lnTo>
                  <a:lnTo>
                    <a:pt x="1410690" y="162191"/>
                  </a:lnTo>
                  <a:lnTo>
                    <a:pt x="1411528" y="162610"/>
                  </a:lnTo>
                  <a:lnTo>
                    <a:pt x="1412366" y="163029"/>
                  </a:lnTo>
                  <a:lnTo>
                    <a:pt x="1413205" y="163448"/>
                  </a:lnTo>
                  <a:lnTo>
                    <a:pt x="1414043" y="163868"/>
                  </a:lnTo>
                  <a:lnTo>
                    <a:pt x="1414881" y="164706"/>
                  </a:lnTo>
                  <a:lnTo>
                    <a:pt x="1415300" y="165125"/>
                  </a:lnTo>
                  <a:lnTo>
                    <a:pt x="1416138" y="165544"/>
                  </a:lnTo>
                  <a:lnTo>
                    <a:pt x="1416977" y="165963"/>
                  </a:lnTo>
                  <a:lnTo>
                    <a:pt x="1417815" y="166382"/>
                  </a:lnTo>
                  <a:lnTo>
                    <a:pt x="1418653" y="167220"/>
                  </a:lnTo>
                  <a:lnTo>
                    <a:pt x="1419491" y="167639"/>
                  </a:lnTo>
                  <a:lnTo>
                    <a:pt x="1420329" y="168059"/>
                  </a:lnTo>
                  <a:lnTo>
                    <a:pt x="1421168" y="168478"/>
                  </a:lnTo>
                  <a:lnTo>
                    <a:pt x="1421587" y="168897"/>
                  </a:lnTo>
                  <a:lnTo>
                    <a:pt x="1422425" y="169735"/>
                  </a:lnTo>
                  <a:lnTo>
                    <a:pt x="1423263" y="170154"/>
                  </a:lnTo>
                  <a:lnTo>
                    <a:pt x="1424101" y="170573"/>
                  </a:lnTo>
                  <a:lnTo>
                    <a:pt x="1424939" y="170992"/>
                  </a:lnTo>
                  <a:lnTo>
                    <a:pt x="1425778" y="171411"/>
                  </a:lnTo>
                  <a:lnTo>
                    <a:pt x="1426616" y="172250"/>
                  </a:lnTo>
                  <a:lnTo>
                    <a:pt x="1427035" y="172669"/>
                  </a:lnTo>
                  <a:lnTo>
                    <a:pt x="1427873" y="173088"/>
                  </a:lnTo>
                  <a:lnTo>
                    <a:pt x="1428711" y="173507"/>
                  </a:lnTo>
                  <a:lnTo>
                    <a:pt x="1429550" y="173926"/>
                  </a:lnTo>
                  <a:lnTo>
                    <a:pt x="1430388" y="174345"/>
                  </a:lnTo>
                  <a:lnTo>
                    <a:pt x="1431226" y="175183"/>
                  </a:lnTo>
                  <a:lnTo>
                    <a:pt x="1432064" y="175602"/>
                  </a:lnTo>
                  <a:lnTo>
                    <a:pt x="1432483" y="176021"/>
                  </a:lnTo>
                  <a:lnTo>
                    <a:pt x="1433321" y="176441"/>
                  </a:lnTo>
                  <a:lnTo>
                    <a:pt x="1434160" y="176860"/>
                  </a:lnTo>
                  <a:lnTo>
                    <a:pt x="1434998" y="177279"/>
                  </a:lnTo>
                  <a:lnTo>
                    <a:pt x="1435836" y="178117"/>
                  </a:lnTo>
                  <a:lnTo>
                    <a:pt x="1436674" y="178536"/>
                  </a:lnTo>
                  <a:lnTo>
                    <a:pt x="1437512" y="178955"/>
                  </a:lnTo>
                  <a:lnTo>
                    <a:pt x="1437932" y="179374"/>
                  </a:lnTo>
                  <a:lnTo>
                    <a:pt x="1438770" y="179793"/>
                  </a:lnTo>
                  <a:lnTo>
                    <a:pt x="1439608" y="180212"/>
                  </a:lnTo>
                  <a:lnTo>
                    <a:pt x="1440446" y="180632"/>
                  </a:lnTo>
                  <a:lnTo>
                    <a:pt x="1441284" y="181470"/>
                  </a:lnTo>
                  <a:lnTo>
                    <a:pt x="1442123" y="179374"/>
                  </a:lnTo>
                  <a:lnTo>
                    <a:pt x="1442961" y="163029"/>
                  </a:lnTo>
                  <a:lnTo>
                    <a:pt x="1443380" y="151714"/>
                  </a:lnTo>
                  <a:lnTo>
                    <a:pt x="1444218" y="145846"/>
                  </a:lnTo>
                  <a:lnTo>
                    <a:pt x="1445056" y="145427"/>
                  </a:lnTo>
                  <a:lnTo>
                    <a:pt x="1445894" y="145846"/>
                  </a:lnTo>
                  <a:lnTo>
                    <a:pt x="1446733" y="146265"/>
                  </a:lnTo>
                  <a:lnTo>
                    <a:pt x="1447571" y="147104"/>
                  </a:lnTo>
                  <a:lnTo>
                    <a:pt x="1448409" y="147523"/>
                  </a:lnTo>
                  <a:lnTo>
                    <a:pt x="1448828" y="147942"/>
                  </a:lnTo>
                  <a:lnTo>
                    <a:pt x="1449666" y="148361"/>
                  </a:lnTo>
                  <a:lnTo>
                    <a:pt x="1450505" y="149199"/>
                  </a:lnTo>
                  <a:lnTo>
                    <a:pt x="1451343" y="149618"/>
                  </a:lnTo>
                  <a:lnTo>
                    <a:pt x="1452181" y="150037"/>
                  </a:lnTo>
                  <a:lnTo>
                    <a:pt x="1453019" y="150456"/>
                  </a:lnTo>
                  <a:lnTo>
                    <a:pt x="1453857" y="151295"/>
                  </a:lnTo>
                  <a:lnTo>
                    <a:pt x="1454696" y="151714"/>
                  </a:lnTo>
                  <a:lnTo>
                    <a:pt x="1455115" y="152133"/>
                  </a:lnTo>
                  <a:lnTo>
                    <a:pt x="1455953" y="152552"/>
                  </a:lnTo>
                  <a:lnTo>
                    <a:pt x="1456791" y="153390"/>
                  </a:lnTo>
                  <a:lnTo>
                    <a:pt x="1457629" y="153809"/>
                  </a:lnTo>
                  <a:lnTo>
                    <a:pt x="1458467" y="154228"/>
                  </a:lnTo>
                  <a:lnTo>
                    <a:pt x="1459306" y="154647"/>
                  </a:lnTo>
                  <a:lnTo>
                    <a:pt x="1460144" y="155486"/>
                  </a:lnTo>
                  <a:lnTo>
                    <a:pt x="1460563" y="155905"/>
                  </a:lnTo>
                  <a:lnTo>
                    <a:pt x="1461401" y="156324"/>
                  </a:lnTo>
                  <a:lnTo>
                    <a:pt x="1462239" y="156743"/>
                  </a:lnTo>
                  <a:lnTo>
                    <a:pt x="1463078" y="157581"/>
                  </a:lnTo>
                  <a:lnTo>
                    <a:pt x="1463916" y="158000"/>
                  </a:lnTo>
                  <a:lnTo>
                    <a:pt x="1464754" y="158419"/>
                  </a:lnTo>
                  <a:lnTo>
                    <a:pt x="1465592" y="158838"/>
                  </a:lnTo>
                  <a:lnTo>
                    <a:pt x="1466011" y="159677"/>
                  </a:lnTo>
                  <a:lnTo>
                    <a:pt x="1466849" y="160096"/>
                  </a:lnTo>
                  <a:lnTo>
                    <a:pt x="1467688" y="160515"/>
                  </a:lnTo>
                  <a:lnTo>
                    <a:pt x="1468526" y="160934"/>
                  </a:lnTo>
                  <a:lnTo>
                    <a:pt x="1469364" y="161353"/>
                  </a:lnTo>
                  <a:lnTo>
                    <a:pt x="1470202" y="162191"/>
                  </a:lnTo>
                  <a:lnTo>
                    <a:pt x="1471040" y="162610"/>
                  </a:lnTo>
                  <a:lnTo>
                    <a:pt x="1471460" y="163029"/>
                  </a:lnTo>
                  <a:lnTo>
                    <a:pt x="1472298" y="163448"/>
                  </a:lnTo>
                  <a:lnTo>
                    <a:pt x="1473136" y="164287"/>
                  </a:lnTo>
                  <a:lnTo>
                    <a:pt x="1473974" y="164706"/>
                  </a:lnTo>
                  <a:lnTo>
                    <a:pt x="1474812" y="165125"/>
                  </a:lnTo>
                  <a:lnTo>
                    <a:pt x="1475651" y="165544"/>
                  </a:lnTo>
                  <a:lnTo>
                    <a:pt x="1476489" y="165963"/>
                  </a:lnTo>
                  <a:lnTo>
                    <a:pt x="1476908" y="166801"/>
                  </a:lnTo>
                  <a:lnTo>
                    <a:pt x="1477746" y="167220"/>
                  </a:lnTo>
                  <a:lnTo>
                    <a:pt x="1478584" y="167639"/>
                  </a:lnTo>
                  <a:lnTo>
                    <a:pt x="1479422" y="168059"/>
                  </a:lnTo>
                  <a:lnTo>
                    <a:pt x="1480261" y="168478"/>
                  </a:lnTo>
                  <a:lnTo>
                    <a:pt x="1481099" y="161772"/>
                  </a:lnTo>
                  <a:lnTo>
                    <a:pt x="1481937" y="144170"/>
                  </a:lnTo>
                  <a:lnTo>
                    <a:pt x="1482356" y="132435"/>
                  </a:lnTo>
                  <a:lnTo>
                    <a:pt x="1483194" y="126149"/>
                  </a:lnTo>
                  <a:lnTo>
                    <a:pt x="1484033" y="125729"/>
                  </a:lnTo>
                  <a:lnTo>
                    <a:pt x="1484871" y="126149"/>
                  </a:lnTo>
                  <a:lnTo>
                    <a:pt x="1485709" y="126568"/>
                  </a:lnTo>
                  <a:lnTo>
                    <a:pt x="1486547" y="127406"/>
                  </a:lnTo>
                  <a:lnTo>
                    <a:pt x="1487385" y="127825"/>
                  </a:lnTo>
                  <a:lnTo>
                    <a:pt x="1487804" y="128244"/>
                  </a:lnTo>
                  <a:lnTo>
                    <a:pt x="1488643" y="129082"/>
                  </a:lnTo>
                  <a:lnTo>
                    <a:pt x="1489481" y="129501"/>
                  </a:lnTo>
                  <a:lnTo>
                    <a:pt x="1490319" y="129920"/>
                  </a:lnTo>
                  <a:lnTo>
                    <a:pt x="1491157" y="130759"/>
                  </a:lnTo>
                  <a:lnTo>
                    <a:pt x="1491995" y="131178"/>
                  </a:lnTo>
                  <a:lnTo>
                    <a:pt x="1492834" y="131597"/>
                  </a:lnTo>
                  <a:lnTo>
                    <a:pt x="1493672" y="132435"/>
                  </a:lnTo>
                  <a:lnTo>
                    <a:pt x="1494091" y="132854"/>
                  </a:lnTo>
                  <a:lnTo>
                    <a:pt x="1494929" y="133273"/>
                  </a:lnTo>
                  <a:lnTo>
                    <a:pt x="1495767" y="134111"/>
                  </a:lnTo>
                  <a:lnTo>
                    <a:pt x="1496606" y="134531"/>
                  </a:lnTo>
                  <a:lnTo>
                    <a:pt x="1497444" y="134950"/>
                  </a:lnTo>
                  <a:lnTo>
                    <a:pt x="1498282" y="135788"/>
                  </a:lnTo>
                  <a:lnTo>
                    <a:pt x="1499120" y="136207"/>
                  </a:lnTo>
                  <a:lnTo>
                    <a:pt x="1499539" y="136626"/>
                  </a:lnTo>
                  <a:lnTo>
                    <a:pt x="1500377" y="137464"/>
                  </a:lnTo>
                  <a:lnTo>
                    <a:pt x="1501216" y="137883"/>
                  </a:lnTo>
                  <a:lnTo>
                    <a:pt x="1502054" y="138302"/>
                  </a:lnTo>
                  <a:lnTo>
                    <a:pt x="1502892" y="138722"/>
                  </a:lnTo>
                  <a:lnTo>
                    <a:pt x="1503730" y="139560"/>
                  </a:lnTo>
                  <a:lnTo>
                    <a:pt x="1504568" y="139979"/>
                  </a:lnTo>
                  <a:lnTo>
                    <a:pt x="1504988" y="140398"/>
                  </a:lnTo>
                  <a:lnTo>
                    <a:pt x="1505826" y="141236"/>
                  </a:lnTo>
                  <a:lnTo>
                    <a:pt x="1506664" y="141655"/>
                  </a:lnTo>
                  <a:lnTo>
                    <a:pt x="1507502" y="142074"/>
                  </a:lnTo>
                  <a:lnTo>
                    <a:pt x="1508340" y="142493"/>
                  </a:lnTo>
                  <a:lnTo>
                    <a:pt x="1509179" y="143332"/>
                  </a:lnTo>
                  <a:lnTo>
                    <a:pt x="1510017" y="143751"/>
                  </a:lnTo>
                  <a:lnTo>
                    <a:pt x="1510436" y="144170"/>
                  </a:lnTo>
                  <a:lnTo>
                    <a:pt x="1511274" y="145008"/>
                  </a:lnTo>
                  <a:lnTo>
                    <a:pt x="1512112" y="145427"/>
                  </a:lnTo>
                  <a:lnTo>
                    <a:pt x="1512950" y="145846"/>
                  </a:lnTo>
                  <a:lnTo>
                    <a:pt x="1513789" y="146265"/>
                  </a:lnTo>
                  <a:lnTo>
                    <a:pt x="1514627" y="147104"/>
                  </a:lnTo>
                  <a:lnTo>
                    <a:pt x="1515465" y="147523"/>
                  </a:lnTo>
                  <a:lnTo>
                    <a:pt x="1515884" y="147942"/>
                  </a:lnTo>
                  <a:lnTo>
                    <a:pt x="1516722" y="148361"/>
                  </a:lnTo>
                  <a:lnTo>
                    <a:pt x="1517561" y="149199"/>
                  </a:lnTo>
                  <a:lnTo>
                    <a:pt x="1518399" y="149618"/>
                  </a:lnTo>
                  <a:lnTo>
                    <a:pt x="1519237" y="150037"/>
                  </a:lnTo>
                  <a:lnTo>
                    <a:pt x="1520075" y="140398"/>
                  </a:lnTo>
                  <a:lnTo>
                    <a:pt x="1520913" y="121538"/>
                  </a:lnTo>
                  <a:lnTo>
                    <a:pt x="1521332" y="108965"/>
                  </a:lnTo>
                  <a:lnTo>
                    <a:pt x="1522171" y="102260"/>
                  </a:lnTo>
                  <a:lnTo>
                    <a:pt x="1523009" y="101841"/>
                  </a:lnTo>
                  <a:lnTo>
                    <a:pt x="1523847" y="102260"/>
                  </a:lnTo>
                  <a:lnTo>
                    <a:pt x="1524685" y="102679"/>
                  </a:lnTo>
                  <a:lnTo>
                    <a:pt x="1525523" y="103517"/>
                  </a:lnTo>
                  <a:lnTo>
                    <a:pt x="1526362" y="103936"/>
                  </a:lnTo>
                  <a:lnTo>
                    <a:pt x="1526781" y="104774"/>
                  </a:lnTo>
                  <a:lnTo>
                    <a:pt x="1527619" y="105194"/>
                  </a:lnTo>
                  <a:lnTo>
                    <a:pt x="1528457" y="105613"/>
                  </a:lnTo>
                  <a:lnTo>
                    <a:pt x="1529295" y="106451"/>
                  </a:lnTo>
                  <a:lnTo>
                    <a:pt x="1530134" y="106870"/>
                  </a:lnTo>
                  <a:lnTo>
                    <a:pt x="1530972" y="107708"/>
                  </a:lnTo>
                  <a:lnTo>
                    <a:pt x="1531810" y="108127"/>
                  </a:lnTo>
                  <a:lnTo>
                    <a:pt x="1532648" y="108965"/>
                  </a:lnTo>
                  <a:lnTo>
                    <a:pt x="1533067" y="109385"/>
                  </a:lnTo>
                  <a:lnTo>
                    <a:pt x="1533905" y="109804"/>
                  </a:lnTo>
                  <a:lnTo>
                    <a:pt x="1534744" y="110642"/>
                  </a:lnTo>
                  <a:lnTo>
                    <a:pt x="1535582" y="111061"/>
                  </a:lnTo>
                  <a:lnTo>
                    <a:pt x="1536420" y="111899"/>
                  </a:lnTo>
                  <a:lnTo>
                    <a:pt x="1537258" y="112318"/>
                  </a:lnTo>
                  <a:lnTo>
                    <a:pt x="1538096" y="112737"/>
                  </a:lnTo>
                  <a:lnTo>
                    <a:pt x="1538516" y="113576"/>
                  </a:lnTo>
                  <a:lnTo>
                    <a:pt x="1539354" y="113995"/>
                  </a:lnTo>
                  <a:lnTo>
                    <a:pt x="1540192" y="114833"/>
                  </a:lnTo>
                  <a:lnTo>
                    <a:pt x="1541030" y="115252"/>
                  </a:lnTo>
                  <a:lnTo>
                    <a:pt x="1541868" y="115671"/>
                  </a:lnTo>
                  <a:lnTo>
                    <a:pt x="1542707" y="116509"/>
                  </a:lnTo>
                  <a:lnTo>
                    <a:pt x="1543545" y="116928"/>
                  </a:lnTo>
                  <a:lnTo>
                    <a:pt x="1543964" y="117347"/>
                  </a:lnTo>
                  <a:lnTo>
                    <a:pt x="1544802" y="118186"/>
                  </a:lnTo>
                  <a:lnTo>
                    <a:pt x="1545640" y="118605"/>
                  </a:lnTo>
                  <a:lnTo>
                    <a:pt x="1546478" y="119443"/>
                  </a:lnTo>
                  <a:lnTo>
                    <a:pt x="1547317" y="119862"/>
                  </a:lnTo>
                  <a:lnTo>
                    <a:pt x="1548155" y="120281"/>
                  </a:lnTo>
                  <a:lnTo>
                    <a:pt x="1548993" y="121119"/>
                  </a:lnTo>
                  <a:lnTo>
                    <a:pt x="1549412" y="121538"/>
                  </a:lnTo>
                  <a:lnTo>
                    <a:pt x="1550250" y="121958"/>
                  </a:lnTo>
                  <a:lnTo>
                    <a:pt x="1551089" y="122796"/>
                  </a:lnTo>
                  <a:lnTo>
                    <a:pt x="1551927" y="123215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6461" y="1972562"/>
            <a:ext cx="240029" cy="22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algn="ctr">
              <a:lnSpc>
                <a:spcPts val="76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1</a:t>
            </a:r>
            <a:endParaRPr sz="650">
              <a:latin typeface="Microsoft Sans Serif"/>
              <a:cs typeface="Microsoft Sans Serif"/>
            </a:endParaRPr>
          </a:p>
          <a:p>
            <a:pPr algn="ctr">
              <a:lnSpc>
                <a:spcPts val="760"/>
              </a:lnSpc>
            </a:pPr>
            <a:r>
              <a:rPr sz="650" dirty="0">
                <a:latin typeface="Microsoft Sans Serif"/>
                <a:cs typeface="Microsoft Sans Serif"/>
              </a:rPr>
              <a:t>t</a:t>
            </a:r>
            <a:r>
              <a:rPr sz="650" spc="-40" dirty="0">
                <a:latin typeface="Microsoft Sans Serif"/>
                <a:cs typeface="Microsoft Sans Serif"/>
              </a:rPr>
              <a:t> </a:t>
            </a:r>
            <a:r>
              <a:rPr sz="650" spc="5" dirty="0">
                <a:latin typeface="Microsoft Sans Serif"/>
                <a:cs typeface="Microsoft Sans Serif"/>
              </a:rPr>
              <a:t>(ms)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3015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2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964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5238" y="1071113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1638" y="742540"/>
            <a:ext cx="189865" cy="21780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>
              <a:lnSpc>
                <a:spcPts val="730"/>
              </a:lnSpc>
              <a:spcBef>
                <a:spcPts val="170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 </a:t>
            </a:r>
            <a:r>
              <a:rPr sz="400" spc="30" dirty="0">
                <a:latin typeface="Microsoft Sans Serif"/>
                <a:cs typeface="Microsoft Sans Serif"/>
              </a:rPr>
              <a:t> </a:t>
            </a: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463" y="999866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2155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/>
              <a:t>AM</a:t>
            </a:r>
            <a:r>
              <a:rPr sz="1000" spc="55" dirty="0"/>
              <a:t> </a:t>
            </a:r>
            <a:r>
              <a:rPr sz="1000" spc="-40" dirty="0"/>
              <a:t>demodulation</a:t>
            </a:r>
            <a:r>
              <a:rPr sz="1000" spc="60" dirty="0"/>
              <a:t> </a:t>
            </a:r>
            <a:r>
              <a:rPr sz="1000" spc="-55" dirty="0"/>
              <a:t>using</a:t>
            </a:r>
            <a:r>
              <a:rPr sz="1000" spc="55" dirty="0"/>
              <a:t> </a:t>
            </a:r>
            <a:r>
              <a:rPr sz="1000" spc="-80" dirty="0"/>
              <a:t>a</a:t>
            </a:r>
            <a:r>
              <a:rPr sz="1000" spc="60" dirty="0"/>
              <a:t> </a:t>
            </a:r>
            <a:r>
              <a:rPr sz="1000" spc="-55" dirty="0"/>
              <a:t>peak</a:t>
            </a:r>
            <a:r>
              <a:rPr sz="1000" spc="60" dirty="0"/>
              <a:t> </a:t>
            </a:r>
            <a:r>
              <a:rPr sz="1000" spc="-35" dirty="0"/>
              <a:t>detector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738753" y="1026468"/>
            <a:ext cx="1158240" cy="659130"/>
            <a:chOff x="738753" y="1026468"/>
            <a:chExt cx="1158240" cy="659130"/>
          </a:xfrm>
        </p:grpSpPr>
        <p:sp>
          <p:nvSpPr>
            <p:cNvPr id="4" name="object 4"/>
            <p:cNvSpPr/>
            <p:nvPr/>
          </p:nvSpPr>
          <p:spPr>
            <a:xfrm>
              <a:off x="877683" y="1078750"/>
              <a:ext cx="306705" cy="393700"/>
            </a:xfrm>
            <a:custGeom>
              <a:avLst/>
              <a:gdLst/>
              <a:ahLst/>
              <a:cxnLst/>
              <a:rect l="l" t="t" r="r" b="b"/>
              <a:pathLst>
                <a:path w="306705" h="393700">
                  <a:moveTo>
                    <a:pt x="282892" y="366712"/>
                  </a:moveTo>
                  <a:lnTo>
                    <a:pt x="259004" y="354977"/>
                  </a:lnTo>
                  <a:lnTo>
                    <a:pt x="306363" y="331508"/>
                  </a:lnTo>
                  <a:lnTo>
                    <a:pt x="259004" y="308038"/>
                  </a:lnTo>
                  <a:lnTo>
                    <a:pt x="306363" y="284149"/>
                  </a:lnTo>
                  <a:lnTo>
                    <a:pt x="259004" y="260680"/>
                  </a:lnTo>
                  <a:lnTo>
                    <a:pt x="306363" y="237210"/>
                  </a:lnTo>
                  <a:lnTo>
                    <a:pt x="282892" y="225475"/>
                  </a:lnTo>
                </a:path>
                <a:path w="306705" h="393700">
                  <a:moveTo>
                    <a:pt x="282892" y="393115"/>
                  </a:moveTo>
                  <a:lnTo>
                    <a:pt x="282892" y="367550"/>
                  </a:lnTo>
                </a:path>
                <a:path w="306705" h="393700">
                  <a:moveTo>
                    <a:pt x="282892" y="204520"/>
                  </a:moveTo>
                  <a:lnTo>
                    <a:pt x="282892" y="225056"/>
                  </a:lnTo>
                </a:path>
                <a:path w="306705" h="393700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06705" h="393700">
                  <a:moveTo>
                    <a:pt x="123217" y="0"/>
                  </a:moveTo>
                  <a:lnTo>
                    <a:pt x="123217" y="94297"/>
                  </a:lnTo>
                </a:path>
                <a:path w="306705" h="393700">
                  <a:moveTo>
                    <a:pt x="0" y="47358"/>
                  </a:moveTo>
                  <a:lnTo>
                    <a:pt x="51970" y="47358"/>
                  </a:lnTo>
                </a:path>
                <a:path w="306705" h="393700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015" y="1028039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5" h="198755">
                  <a:moveTo>
                    <a:pt x="198655" y="99326"/>
                  </a:moveTo>
                  <a:lnTo>
                    <a:pt x="190849" y="137987"/>
                  </a:lnTo>
                  <a:lnTo>
                    <a:pt x="169561" y="169560"/>
                  </a:lnTo>
                  <a:lnTo>
                    <a:pt x="137988" y="190847"/>
                  </a:lnTo>
                  <a:lnTo>
                    <a:pt x="99326" y="198653"/>
                  </a:lnTo>
                  <a:lnTo>
                    <a:pt x="60664" y="190847"/>
                  </a:lnTo>
                  <a:lnTo>
                    <a:pt x="29092" y="169560"/>
                  </a:lnTo>
                  <a:lnTo>
                    <a:pt x="7805" y="137987"/>
                  </a:lnTo>
                  <a:lnTo>
                    <a:pt x="0" y="99326"/>
                  </a:lnTo>
                  <a:lnTo>
                    <a:pt x="7805" y="60665"/>
                  </a:lnTo>
                  <a:lnTo>
                    <a:pt x="29092" y="29093"/>
                  </a:lnTo>
                  <a:lnTo>
                    <a:pt x="60664" y="7806"/>
                  </a:lnTo>
                  <a:lnTo>
                    <a:pt x="99326" y="0"/>
                  </a:lnTo>
                  <a:lnTo>
                    <a:pt x="137988" y="7806"/>
                  </a:lnTo>
                  <a:lnTo>
                    <a:pt x="169561" y="29093"/>
                  </a:lnTo>
                  <a:lnTo>
                    <a:pt x="190849" y="60665"/>
                  </a:lnTo>
                  <a:lnTo>
                    <a:pt x="198655" y="99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278" y="1126109"/>
              <a:ext cx="346075" cy="556260"/>
            </a:xfrm>
            <a:custGeom>
              <a:avLst/>
              <a:gdLst/>
              <a:ahLst/>
              <a:cxnLst/>
              <a:rect l="l" t="t" r="r" b="b"/>
              <a:pathLst>
                <a:path w="346075" h="556260">
                  <a:moveTo>
                    <a:pt x="0" y="0"/>
                  </a:moveTo>
                  <a:lnTo>
                    <a:pt x="94297" y="0"/>
                  </a:lnTo>
                </a:path>
                <a:path w="346075" h="556260">
                  <a:moveTo>
                    <a:pt x="94297" y="0"/>
                  </a:moveTo>
                  <a:lnTo>
                    <a:pt x="94297" y="157162"/>
                  </a:lnTo>
                </a:path>
                <a:path w="346075" h="556260">
                  <a:moveTo>
                    <a:pt x="31432" y="502918"/>
                  </a:moveTo>
                  <a:lnTo>
                    <a:pt x="157163" y="502918"/>
                  </a:lnTo>
                </a:path>
                <a:path w="346075" h="556260">
                  <a:moveTo>
                    <a:pt x="62864" y="529322"/>
                  </a:moveTo>
                  <a:lnTo>
                    <a:pt x="125730" y="529322"/>
                  </a:lnTo>
                </a:path>
                <a:path w="346075" h="556260">
                  <a:moveTo>
                    <a:pt x="78791" y="555726"/>
                  </a:moveTo>
                  <a:lnTo>
                    <a:pt x="110223" y="555726"/>
                  </a:lnTo>
                </a:path>
                <a:path w="346075" h="556260">
                  <a:moveTo>
                    <a:pt x="94297" y="345757"/>
                  </a:moveTo>
                  <a:lnTo>
                    <a:pt x="94297" y="502918"/>
                  </a:lnTo>
                </a:path>
                <a:path w="346075" h="556260">
                  <a:moveTo>
                    <a:pt x="94297" y="0"/>
                  </a:moveTo>
                  <a:lnTo>
                    <a:pt x="282893" y="0"/>
                  </a:lnTo>
                </a:path>
                <a:path w="346075" h="556260">
                  <a:moveTo>
                    <a:pt x="282893" y="157162"/>
                  </a:moveTo>
                  <a:lnTo>
                    <a:pt x="282893" y="220027"/>
                  </a:lnTo>
                </a:path>
                <a:path w="346075" h="556260">
                  <a:moveTo>
                    <a:pt x="345758" y="220027"/>
                  </a:moveTo>
                  <a:lnTo>
                    <a:pt x="220028" y="220027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258165"/>
                  </a:lnTo>
                </a:path>
                <a:path w="346075" h="556260">
                  <a:moveTo>
                    <a:pt x="345758" y="257746"/>
                  </a:moveTo>
                  <a:lnTo>
                    <a:pt x="220028" y="257746"/>
                  </a:lnTo>
                </a:path>
                <a:path w="346075" h="556260">
                  <a:moveTo>
                    <a:pt x="282893" y="0"/>
                  </a:moveTo>
                  <a:lnTo>
                    <a:pt x="282893" y="157162"/>
                  </a:lnTo>
                </a:path>
                <a:path w="346075" h="556260">
                  <a:moveTo>
                    <a:pt x="220028" y="502918"/>
                  </a:moveTo>
                  <a:lnTo>
                    <a:pt x="345758" y="502918"/>
                  </a:lnTo>
                </a:path>
                <a:path w="346075" h="556260">
                  <a:moveTo>
                    <a:pt x="251460" y="529322"/>
                  </a:moveTo>
                  <a:lnTo>
                    <a:pt x="314325" y="529322"/>
                  </a:lnTo>
                </a:path>
                <a:path w="346075" h="556260">
                  <a:moveTo>
                    <a:pt x="267386" y="555726"/>
                  </a:moveTo>
                  <a:lnTo>
                    <a:pt x="298818" y="555726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50291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896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896" y="1116050"/>
              <a:ext cx="135890" cy="20320"/>
            </a:xfrm>
            <a:custGeom>
              <a:avLst/>
              <a:gdLst/>
              <a:ahLst/>
              <a:cxnLst/>
              <a:rect l="l" t="t" r="r" b="b"/>
              <a:pathLst>
                <a:path w="135890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135890" h="20319">
                  <a:moveTo>
                    <a:pt x="135787" y="10058"/>
                  </a:moveTo>
                  <a:lnTo>
                    <a:pt x="10057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9171" y="1126109"/>
              <a:ext cx="534670" cy="0"/>
            </a:xfrm>
            <a:custGeom>
              <a:avLst/>
              <a:gdLst/>
              <a:ahLst/>
              <a:cxnLst/>
              <a:rect l="l" t="t" r="r" b="b"/>
              <a:pathLst>
                <a:path w="534669">
                  <a:moveTo>
                    <a:pt x="0" y="0"/>
                  </a:moveTo>
                  <a:lnTo>
                    <a:pt x="157162" y="0"/>
                  </a:lnTo>
                </a:path>
                <a:path w="534669">
                  <a:moveTo>
                    <a:pt x="377189" y="0"/>
                  </a:moveTo>
                  <a:lnTo>
                    <a:pt x="534352" y="0"/>
                  </a:lnTo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3465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5" y="20116"/>
                  </a:lnTo>
                  <a:lnTo>
                    <a:pt x="15611" y="20116"/>
                  </a:lnTo>
                  <a:lnTo>
                    <a:pt x="20116" y="15611"/>
                  </a:lnTo>
                  <a:lnTo>
                    <a:pt x="20116" y="10058"/>
                  </a:lnTo>
                  <a:lnTo>
                    <a:pt x="20116" y="4505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334" y="1031811"/>
              <a:ext cx="387350" cy="188595"/>
            </a:xfrm>
            <a:custGeom>
              <a:avLst/>
              <a:gdLst/>
              <a:ahLst/>
              <a:cxnLst/>
              <a:rect l="l" t="t" r="r" b="b"/>
              <a:pathLst>
                <a:path w="387350" h="188594">
                  <a:moveTo>
                    <a:pt x="387248" y="94297"/>
                  </a:moveTo>
                  <a:lnTo>
                    <a:pt x="387248" y="99850"/>
                  </a:lnTo>
                  <a:lnTo>
                    <a:pt x="382743" y="104355"/>
                  </a:lnTo>
                  <a:lnTo>
                    <a:pt x="377189" y="104355"/>
                  </a:lnTo>
                  <a:lnTo>
                    <a:pt x="371636" y="104355"/>
                  </a:lnTo>
                  <a:lnTo>
                    <a:pt x="367131" y="99850"/>
                  </a:lnTo>
                  <a:lnTo>
                    <a:pt x="367131" y="94297"/>
                  </a:lnTo>
                  <a:lnTo>
                    <a:pt x="367131" y="88744"/>
                  </a:lnTo>
                  <a:lnTo>
                    <a:pt x="371636" y="84239"/>
                  </a:lnTo>
                  <a:lnTo>
                    <a:pt x="377189" y="84239"/>
                  </a:lnTo>
                  <a:lnTo>
                    <a:pt x="382743" y="84239"/>
                  </a:lnTo>
                  <a:lnTo>
                    <a:pt x="387248" y="88744"/>
                  </a:lnTo>
                  <a:lnTo>
                    <a:pt x="387248" y="94297"/>
                  </a:lnTo>
                  <a:close/>
                </a:path>
                <a:path w="387350" h="188594">
                  <a:moveTo>
                    <a:pt x="0" y="188594"/>
                  </a:moveTo>
                  <a:lnTo>
                    <a:pt x="220027" y="188594"/>
                  </a:lnTo>
                  <a:lnTo>
                    <a:pt x="220027" y="0"/>
                  </a:lnTo>
                  <a:lnTo>
                    <a:pt x="0" y="0"/>
                  </a:lnTo>
                  <a:lnTo>
                    <a:pt x="0" y="188594"/>
                  </a:lnTo>
                  <a:close/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15121" y="728472"/>
            <a:ext cx="1562735" cy="1248410"/>
            <a:chOff x="2215121" y="728472"/>
            <a:chExt cx="1562735" cy="1248410"/>
          </a:xfrm>
        </p:grpSpPr>
        <p:sp>
          <p:nvSpPr>
            <p:cNvPr id="13" name="object 13"/>
            <p:cNvSpPr/>
            <p:nvPr/>
          </p:nvSpPr>
          <p:spPr>
            <a:xfrm>
              <a:off x="2216708" y="730059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389762" y="1244725"/>
                  </a:moveTo>
                  <a:lnTo>
                    <a:pt x="389762" y="0"/>
                  </a:lnTo>
                </a:path>
                <a:path w="1559560" h="1245235">
                  <a:moveTo>
                    <a:pt x="779525" y="1244725"/>
                  </a:moveTo>
                  <a:lnTo>
                    <a:pt x="779525" y="0"/>
                  </a:lnTo>
                </a:path>
                <a:path w="1559560" h="1245235">
                  <a:moveTo>
                    <a:pt x="1169288" y="1244725"/>
                  </a:moveTo>
                  <a:lnTo>
                    <a:pt x="1169288" y="0"/>
                  </a:lnTo>
                </a:path>
                <a:path w="1559560" h="1245235">
                  <a:moveTo>
                    <a:pt x="0" y="207454"/>
                  </a:moveTo>
                  <a:lnTo>
                    <a:pt x="1559051" y="207454"/>
                  </a:lnTo>
                </a:path>
                <a:path w="1559560" h="1245235">
                  <a:moveTo>
                    <a:pt x="0" y="1037271"/>
                  </a:moveTo>
                  <a:lnTo>
                    <a:pt x="1559051" y="1037271"/>
                  </a:lnTo>
                </a:path>
                <a:path w="1559560" h="1245235">
                  <a:moveTo>
                    <a:pt x="0" y="829816"/>
                  </a:moveTo>
                  <a:lnTo>
                    <a:pt x="1559051" y="829816"/>
                  </a:lnTo>
                </a:path>
                <a:path w="1559560" h="1245235">
                  <a:moveTo>
                    <a:pt x="0" y="622363"/>
                  </a:moveTo>
                  <a:lnTo>
                    <a:pt x="1559051" y="622363"/>
                  </a:lnTo>
                </a:path>
                <a:path w="1559560" h="1245235">
                  <a:moveTo>
                    <a:pt x="0" y="414908"/>
                  </a:moveTo>
                  <a:lnTo>
                    <a:pt x="1559051" y="414908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0188" y="802563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0188" y="894765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793" y="1005143"/>
            <a:ext cx="226695" cy="21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AM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signal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640" y="805232"/>
            <a:ext cx="230504" cy="212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0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Super  diode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5066" y="1068007"/>
            <a:ext cx="17081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filter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5121" y="1909697"/>
            <a:ext cx="2724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60" dirty="0">
                <a:latin typeface="Microsoft Sans Serif"/>
                <a:cs typeface="Microsoft Sans Serif"/>
              </a:rPr>
              <a:t>−0.15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666" y="128314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986" y="66916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Microsoft Sans Serif"/>
                <a:cs typeface="Microsoft Sans Serif"/>
              </a:rPr>
              <a:t>0.15</a:t>
            </a:r>
            <a:endParaRPr sz="65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13565" y="728486"/>
            <a:ext cx="1565910" cy="1248410"/>
            <a:chOff x="2213565" y="728486"/>
            <a:chExt cx="1565910" cy="1248410"/>
          </a:xfrm>
        </p:grpSpPr>
        <p:sp>
          <p:nvSpPr>
            <p:cNvPr id="23" name="object 23"/>
            <p:cNvSpPr/>
            <p:nvPr/>
          </p:nvSpPr>
          <p:spPr>
            <a:xfrm>
              <a:off x="2216708" y="1974785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6708" y="937514"/>
              <a:ext cx="1559560" cy="1037590"/>
            </a:xfrm>
            <a:custGeom>
              <a:avLst/>
              <a:gdLst/>
              <a:ahLst/>
              <a:cxnLst/>
              <a:rect l="l" t="t" r="r" b="b"/>
              <a:pathLst>
                <a:path w="1559560" h="1037589">
                  <a:moveTo>
                    <a:pt x="0" y="1037271"/>
                  </a:moveTo>
                  <a:lnTo>
                    <a:pt x="31432" y="1037271"/>
                  </a:lnTo>
                </a:path>
                <a:path w="1559560" h="1037589">
                  <a:moveTo>
                    <a:pt x="1559051" y="1037271"/>
                  </a:moveTo>
                  <a:lnTo>
                    <a:pt x="1527619" y="1037271"/>
                  </a:lnTo>
                </a:path>
                <a:path w="1559560" h="1037589">
                  <a:moveTo>
                    <a:pt x="0" y="829816"/>
                  </a:moveTo>
                  <a:lnTo>
                    <a:pt x="31432" y="829816"/>
                  </a:lnTo>
                </a:path>
                <a:path w="1559560" h="1037589">
                  <a:moveTo>
                    <a:pt x="1559051" y="829816"/>
                  </a:moveTo>
                  <a:lnTo>
                    <a:pt x="1527619" y="829816"/>
                  </a:lnTo>
                </a:path>
                <a:path w="1559560" h="1037589">
                  <a:moveTo>
                    <a:pt x="0" y="622362"/>
                  </a:moveTo>
                  <a:lnTo>
                    <a:pt x="31432" y="622362"/>
                  </a:lnTo>
                </a:path>
                <a:path w="1559560" h="1037589">
                  <a:moveTo>
                    <a:pt x="1559051" y="622362"/>
                  </a:moveTo>
                  <a:lnTo>
                    <a:pt x="1527619" y="622362"/>
                  </a:lnTo>
                </a:path>
                <a:path w="1559560" h="1037589">
                  <a:moveTo>
                    <a:pt x="0" y="414908"/>
                  </a:moveTo>
                  <a:lnTo>
                    <a:pt x="31432" y="414908"/>
                  </a:lnTo>
                </a:path>
                <a:path w="1559560" h="1037589">
                  <a:moveTo>
                    <a:pt x="1559051" y="414908"/>
                  </a:moveTo>
                  <a:lnTo>
                    <a:pt x="1527619" y="414908"/>
                  </a:lnTo>
                </a:path>
                <a:path w="1559560" h="1037589">
                  <a:moveTo>
                    <a:pt x="0" y="207454"/>
                  </a:moveTo>
                  <a:lnTo>
                    <a:pt x="31432" y="207454"/>
                  </a:lnTo>
                </a:path>
                <a:path w="1559560" h="1037589">
                  <a:moveTo>
                    <a:pt x="1559051" y="207454"/>
                  </a:moveTo>
                  <a:lnTo>
                    <a:pt x="1527619" y="207454"/>
                  </a:lnTo>
                </a:path>
                <a:path w="1559560" h="1037589">
                  <a:moveTo>
                    <a:pt x="0" y="0"/>
                  </a:moveTo>
                  <a:lnTo>
                    <a:pt x="31432" y="0"/>
                  </a:lnTo>
                </a:path>
                <a:path w="1559560" h="1037589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31432" y="0"/>
                  </a:lnTo>
                </a:path>
                <a:path w="1559560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6708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6708" y="730059"/>
              <a:ext cx="1481455" cy="1245235"/>
            </a:xfrm>
            <a:custGeom>
              <a:avLst/>
              <a:gdLst/>
              <a:ahLst/>
              <a:cxnLst/>
              <a:rect l="l" t="t" r="r" b="b"/>
              <a:pathLst>
                <a:path w="1481454" h="1245235">
                  <a:moveTo>
                    <a:pt x="0" y="1244725"/>
                  </a:moveTo>
                  <a:lnTo>
                    <a:pt x="0" y="1213293"/>
                  </a:lnTo>
                </a:path>
                <a:path w="1481454" h="1245235">
                  <a:moveTo>
                    <a:pt x="0" y="0"/>
                  </a:moveTo>
                  <a:lnTo>
                    <a:pt x="0" y="31432"/>
                  </a:lnTo>
                </a:path>
                <a:path w="1481454" h="1245235">
                  <a:moveTo>
                    <a:pt x="77952" y="1244725"/>
                  </a:moveTo>
                  <a:lnTo>
                    <a:pt x="77952" y="1229219"/>
                  </a:lnTo>
                </a:path>
                <a:path w="1481454" h="1245235">
                  <a:moveTo>
                    <a:pt x="77952" y="0"/>
                  </a:moveTo>
                  <a:lnTo>
                    <a:pt x="77952" y="15506"/>
                  </a:lnTo>
                </a:path>
                <a:path w="1481454" h="1245235">
                  <a:moveTo>
                    <a:pt x="155905" y="1244725"/>
                  </a:moveTo>
                  <a:lnTo>
                    <a:pt x="155905" y="1229219"/>
                  </a:lnTo>
                </a:path>
                <a:path w="1481454" h="1245235">
                  <a:moveTo>
                    <a:pt x="155905" y="0"/>
                  </a:moveTo>
                  <a:lnTo>
                    <a:pt x="155905" y="15506"/>
                  </a:lnTo>
                </a:path>
                <a:path w="1481454" h="1245235">
                  <a:moveTo>
                    <a:pt x="233857" y="1244725"/>
                  </a:moveTo>
                  <a:lnTo>
                    <a:pt x="233857" y="1229219"/>
                  </a:lnTo>
                </a:path>
                <a:path w="1481454" h="1245235">
                  <a:moveTo>
                    <a:pt x="233857" y="0"/>
                  </a:moveTo>
                  <a:lnTo>
                    <a:pt x="233857" y="15506"/>
                  </a:lnTo>
                </a:path>
                <a:path w="1481454" h="1245235">
                  <a:moveTo>
                    <a:pt x="311810" y="1244725"/>
                  </a:moveTo>
                  <a:lnTo>
                    <a:pt x="311810" y="1229219"/>
                  </a:lnTo>
                </a:path>
                <a:path w="1481454" h="1245235">
                  <a:moveTo>
                    <a:pt x="311810" y="0"/>
                  </a:moveTo>
                  <a:lnTo>
                    <a:pt x="311810" y="15506"/>
                  </a:lnTo>
                </a:path>
                <a:path w="1481454" h="1245235">
                  <a:moveTo>
                    <a:pt x="389762" y="1244725"/>
                  </a:moveTo>
                  <a:lnTo>
                    <a:pt x="389762" y="1213293"/>
                  </a:lnTo>
                </a:path>
                <a:path w="1481454" h="1245235">
                  <a:moveTo>
                    <a:pt x="389762" y="0"/>
                  </a:moveTo>
                  <a:lnTo>
                    <a:pt x="389762" y="31432"/>
                  </a:lnTo>
                </a:path>
                <a:path w="1481454" h="1245235">
                  <a:moveTo>
                    <a:pt x="467715" y="1244725"/>
                  </a:moveTo>
                  <a:lnTo>
                    <a:pt x="467715" y="1229219"/>
                  </a:lnTo>
                </a:path>
                <a:path w="1481454" h="1245235">
                  <a:moveTo>
                    <a:pt x="467715" y="0"/>
                  </a:moveTo>
                  <a:lnTo>
                    <a:pt x="467715" y="15506"/>
                  </a:lnTo>
                </a:path>
                <a:path w="1481454" h="1245235">
                  <a:moveTo>
                    <a:pt x="545668" y="1244725"/>
                  </a:moveTo>
                  <a:lnTo>
                    <a:pt x="545668" y="1229219"/>
                  </a:lnTo>
                </a:path>
                <a:path w="1481454" h="1245235">
                  <a:moveTo>
                    <a:pt x="545668" y="0"/>
                  </a:moveTo>
                  <a:lnTo>
                    <a:pt x="545668" y="15506"/>
                  </a:lnTo>
                </a:path>
                <a:path w="1481454" h="1245235">
                  <a:moveTo>
                    <a:pt x="623620" y="1244725"/>
                  </a:moveTo>
                  <a:lnTo>
                    <a:pt x="623620" y="1229219"/>
                  </a:lnTo>
                </a:path>
                <a:path w="1481454" h="1245235">
                  <a:moveTo>
                    <a:pt x="623620" y="0"/>
                  </a:moveTo>
                  <a:lnTo>
                    <a:pt x="623620" y="15506"/>
                  </a:lnTo>
                </a:path>
                <a:path w="1481454" h="1245235">
                  <a:moveTo>
                    <a:pt x="701573" y="1244725"/>
                  </a:moveTo>
                  <a:lnTo>
                    <a:pt x="701573" y="1229219"/>
                  </a:lnTo>
                </a:path>
                <a:path w="1481454" h="1245235">
                  <a:moveTo>
                    <a:pt x="701573" y="0"/>
                  </a:moveTo>
                  <a:lnTo>
                    <a:pt x="701573" y="15506"/>
                  </a:lnTo>
                </a:path>
                <a:path w="1481454" h="1245235">
                  <a:moveTo>
                    <a:pt x="779525" y="1244725"/>
                  </a:moveTo>
                  <a:lnTo>
                    <a:pt x="779525" y="1213293"/>
                  </a:lnTo>
                </a:path>
                <a:path w="1481454" h="1245235">
                  <a:moveTo>
                    <a:pt x="779525" y="0"/>
                  </a:moveTo>
                  <a:lnTo>
                    <a:pt x="779525" y="31432"/>
                  </a:lnTo>
                </a:path>
                <a:path w="1481454" h="1245235">
                  <a:moveTo>
                    <a:pt x="857478" y="1244725"/>
                  </a:moveTo>
                  <a:lnTo>
                    <a:pt x="857478" y="1229219"/>
                  </a:lnTo>
                </a:path>
                <a:path w="1481454" h="1245235">
                  <a:moveTo>
                    <a:pt x="857478" y="0"/>
                  </a:moveTo>
                  <a:lnTo>
                    <a:pt x="857478" y="15506"/>
                  </a:lnTo>
                </a:path>
                <a:path w="1481454" h="1245235">
                  <a:moveTo>
                    <a:pt x="935431" y="1244725"/>
                  </a:moveTo>
                  <a:lnTo>
                    <a:pt x="935431" y="1229219"/>
                  </a:lnTo>
                </a:path>
                <a:path w="1481454" h="1245235">
                  <a:moveTo>
                    <a:pt x="935431" y="0"/>
                  </a:moveTo>
                  <a:lnTo>
                    <a:pt x="935431" y="15506"/>
                  </a:lnTo>
                </a:path>
                <a:path w="1481454" h="1245235">
                  <a:moveTo>
                    <a:pt x="1013383" y="1244725"/>
                  </a:moveTo>
                  <a:lnTo>
                    <a:pt x="1013383" y="1229219"/>
                  </a:lnTo>
                </a:path>
                <a:path w="1481454" h="1245235">
                  <a:moveTo>
                    <a:pt x="1013383" y="0"/>
                  </a:moveTo>
                  <a:lnTo>
                    <a:pt x="1013383" y="15506"/>
                  </a:lnTo>
                </a:path>
                <a:path w="1481454" h="1245235">
                  <a:moveTo>
                    <a:pt x="1091336" y="1244725"/>
                  </a:moveTo>
                  <a:lnTo>
                    <a:pt x="1091336" y="1229219"/>
                  </a:lnTo>
                </a:path>
                <a:path w="1481454" h="1245235">
                  <a:moveTo>
                    <a:pt x="1091336" y="0"/>
                  </a:moveTo>
                  <a:lnTo>
                    <a:pt x="1091336" y="15506"/>
                  </a:lnTo>
                </a:path>
                <a:path w="1481454" h="1245235">
                  <a:moveTo>
                    <a:pt x="1169288" y="1244725"/>
                  </a:moveTo>
                  <a:lnTo>
                    <a:pt x="1169288" y="1213293"/>
                  </a:lnTo>
                </a:path>
                <a:path w="1481454" h="1245235">
                  <a:moveTo>
                    <a:pt x="1169288" y="0"/>
                  </a:moveTo>
                  <a:lnTo>
                    <a:pt x="1169288" y="31432"/>
                  </a:lnTo>
                </a:path>
                <a:path w="1481454" h="1245235">
                  <a:moveTo>
                    <a:pt x="1247241" y="1244725"/>
                  </a:moveTo>
                  <a:lnTo>
                    <a:pt x="1247241" y="1229219"/>
                  </a:lnTo>
                </a:path>
                <a:path w="1481454" h="1245235">
                  <a:moveTo>
                    <a:pt x="1247241" y="0"/>
                  </a:moveTo>
                  <a:lnTo>
                    <a:pt x="1247241" y="15506"/>
                  </a:lnTo>
                </a:path>
                <a:path w="1481454" h="1245235">
                  <a:moveTo>
                    <a:pt x="1325194" y="1244725"/>
                  </a:moveTo>
                  <a:lnTo>
                    <a:pt x="1325194" y="1229219"/>
                  </a:lnTo>
                </a:path>
                <a:path w="1481454" h="1245235">
                  <a:moveTo>
                    <a:pt x="1325194" y="0"/>
                  </a:moveTo>
                  <a:lnTo>
                    <a:pt x="1325194" y="15506"/>
                  </a:lnTo>
                </a:path>
                <a:path w="1481454" h="1245235">
                  <a:moveTo>
                    <a:pt x="1403146" y="1244725"/>
                  </a:moveTo>
                  <a:lnTo>
                    <a:pt x="1403146" y="1229219"/>
                  </a:lnTo>
                </a:path>
                <a:path w="1481454" h="1245235">
                  <a:moveTo>
                    <a:pt x="1403146" y="0"/>
                  </a:moveTo>
                  <a:lnTo>
                    <a:pt x="1403146" y="15506"/>
                  </a:lnTo>
                </a:path>
                <a:path w="1481454" h="1245235">
                  <a:moveTo>
                    <a:pt x="1481099" y="1244725"/>
                  </a:moveTo>
                  <a:lnTo>
                    <a:pt x="1481099" y="1229219"/>
                  </a:lnTo>
                </a:path>
                <a:path w="1481454" h="1245235">
                  <a:moveTo>
                    <a:pt x="1481099" y="0"/>
                  </a:moveTo>
                  <a:lnTo>
                    <a:pt x="1481099" y="15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5760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6708" y="730058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1559051" y="1244726"/>
                  </a:moveTo>
                  <a:lnTo>
                    <a:pt x="1559051" y="1213294"/>
                  </a:lnTo>
                </a:path>
                <a:path w="1559560" h="1245235">
                  <a:moveTo>
                    <a:pt x="1559051" y="1"/>
                  </a:moveTo>
                  <a:lnTo>
                    <a:pt x="1559051" y="31433"/>
                  </a:lnTo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6708" y="855789"/>
              <a:ext cx="1559560" cy="993775"/>
            </a:xfrm>
            <a:custGeom>
              <a:avLst/>
              <a:gdLst/>
              <a:ahLst/>
              <a:cxnLst/>
              <a:rect l="l" t="t" r="r" b="b"/>
              <a:pathLst>
                <a:path w="1559560" h="993775">
                  <a:moveTo>
                    <a:pt x="0" y="496633"/>
                  </a:moveTo>
                  <a:lnTo>
                    <a:pt x="838" y="444665"/>
                  </a:lnTo>
                  <a:lnTo>
                    <a:pt x="1676" y="393115"/>
                  </a:lnTo>
                  <a:lnTo>
                    <a:pt x="2514" y="343242"/>
                  </a:lnTo>
                  <a:lnTo>
                    <a:pt x="2933" y="295884"/>
                  </a:lnTo>
                  <a:lnTo>
                    <a:pt x="3771" y="251040"/>
                  </a:lnTo>
                  <a:lnTo>
                    <a:pt x="4610" y="210388"/>
                  </a:lnTo>
                  <a:lnTo>
                    <a:pt x="6286" y="142913"/>
                  </a:lnTo>
                  <a:lnTo>
                    <a:pt x="7962" y="97231"/>
                  </a:lnTo>
                  <a:lnTo>
                    <a:pt x="8381" y="83400"/>
                  </a:lnTo>
                  <a:lnTo>
                    <a:pt x="9220" y="76276"/>
                  </a:lnTo>
                  <a:lnTo>
                    <a:pt x="10058" y="75857"/>
                  </a:lnTo>
                  <a:lnTo>
                    <a:pt x="10896" y="81724"/>
                  </a:lnTo>
                  <a:lnTo>
                    <a:pt x="11734" y="94716"/>
                  </a:lnTo>
                  <a:lnTo>
                    <a:pt x="12572" y="113576"/>
                  </a:lnTo>
                  <a:lnTo>
                    <a:pt x="13411" y="138722"/>
                  </a:lnTo>
                  <a:lnTo>
                    <a:pt x="13830" y="169735"/>
                  </a:lnTo>
                  <a:lnTo>
                    <a:pt x="14668" y="205778"/>
                  </a:lnTo>
                  <a:lnTo>
                    <a:pt x="15506" y="246849"/>
                  </a:lnTo>
                  <a:lnTo>
                    <a:pt x="16344" y="291693"/>
                  </a:lnTo>
                  <a:lnTo>
                    <a:pt x="17183" y="339890"/>
                  </a:lnTo>
                  <a:lnTo>
                    <a:pt x="18021" y="390601"/>
                  </a:lnTo>
                  <a:lnTo>
                    <a:pt x="18859" y="442988"/>
                  </a:lnTo>
                  <a:lnTo>
                    <a:pt x="19697" y="496633"/>
                  </a:lnTo>
                  <a:lnTo>
                    <a:pt x="20116" y="550278"/>
                  </a:lnTo>
                  <a:lnTo>
                    <a:pt x="20954" y="603503"/>
                  </a:lnTo>
                  <a:lnTo>
                    <a:pt x="21793" y="654635"/>
                  </a:lnTo>
                  <a:lnTo>
                    <a:pt x="22631" y="703669"/>
                  </a:lnTo>
                  <a:lnTo>
                    <a:pt x="23469" y="749770"/>
                  </a:lnTo>
                  <a:lnTo>
                    <a:pt x="24307" y="791680"/>
                  </a:lnTo>
                  <a:lnTo>
                    <a:pt x="25145" y="828979"/>
                  </a:lnTo>
                  <a:lnTo>
                    <a:pt x="25565" y="861249"/>
                  </a:lnTo>
                  <a:lnTo>
                    <a:pt x="27241" y="908608"/>
                  </a:lnTo>
                  <a:lnTo>
                    <a:pt x="29756" y="930400"/>
                  </a:lnTo>
                  <a:lnTo>
                    <a:pt x="30594" y="924114"/>
                  </a:lnTo>
                  <a:lnTo>
                    <a:pt x="31013" y="910703"/>
                  </a:lnTo>
                  <a:lnTo>
                    <a:pt x="31851" y="891006"/>
                  </a:lnTo>
                  <a:lnTo>
                    <a:pt x="33527" y="833590"/>
                  </a:lnTo>
                  <a:lnTo>
                    <a:pt x="35204" y="753961"/>
                  </a:lnTo>
                  <a:lnTo>
                    <a:pt x="36042" y="707860"/>
                  </a:lnTo>
                  <a:lnTo>
                    <a:pt x="36461" y="658406"/>
                  </a:lnTo>
                  <a:lnTo>
                    <a:pt x="37299" y="606018"/>
                  </a:lnTo>
                  <a:lnTo>
                    <a:pt x="38138" y="551954"/>
                  </a:lnTo>
                  <a:lnTo>
                    <a:pt x="38976" y="496633"/>
                  </a:lnTo>
                  <a:lnTo>
                    <a:pt x="39814" y="441312"/>
                  </a:lnTo>
                  <a:lnTo>
                    <a:pt x="40652" y="386829"/>
                  </a:lnTo>
                  <a:lnTo>
                    <a:pt x="41490" y="334022"/>
                  </a:lnTo>
                  <a:lnTo>
                    <a:pt x="41909" y="283311"/>
                  </a:lnTo>
                  <a:lnTo>
                    <a:pt x="42748" y="236372"/>
                  </a:lnTo>
                  <a:lnTo>
                    <a:pt x="43586" y="193205"/>
                  </a:lnTo>
                  <a:lnTo>
                    <a:pt x="44424" y="154647"/>
                  </a:lnTo>
                  <a:lnTo>
                    <a:pt x="46100" y="93878"/>
                  </a:lnTo>
                  <a:lnTo>
                    <a:pt x="46939" y="72923"/>
                  </a:lnTo>
                  <a:lnTo>
                    <a:pt x="47358" y="58673"/>
                  </a:lnTo>
                  <a:lnTo>
                    <a:pt x="48196" y="51130"/>
                  </a:lnTo>
                  <a:lnTo>
                    <a:pt x="49034" y="50711"/>
                  </a:lnTo>
                  <a:lnTo>
                    <a:pt x="49872" y="56997"/>
                  </a:lnTo>
                  <a:lnTo>
                    <a:pt x="50711" y="70827"/>
                  </a:lnTo>
                  <a:lnTo>
                    <a:pt x="51549" y="90944"/>
                  </a:lnTo>
                  <a:lnTo>
                    <a:pt x="52387" y="117767"/>
                  </a:lnTo>
                  <a:lnTo>
                    <a:pt x="52806" y="150456"/>
                  </a:lnTo>
                  <a:lnTo>
                    <a:pt x="53644" y="188594"/>
                  </a:lnTo>
                  <a:lnTo>
                    <a:pt x="54482" y="232181"/>
                  </a:lnTo>
                  <a:lnTo>
                    <a:pt x="55321" y="279539"/>
                  </a:lnTo>
                  <a:lnTo>
                    <a:pt x="56159" y="330669"/>
                  </a:lnTo>
                  <a:lnTo>
                    <a:pt x="56997" y="384314"/>
                  </a:lnTo>
                  <a:lnTo>
                    <a:pt x="57835" y="440054"/>
                  </a:lnTo>
                  <a:lnTo>
                    <a:pt x="58254" y="496633"/>
                  </a:lnTo>
                  <a:lnTo>
                    <a:pt x="59093" y="553211"/>
                  </a:lnTo>
                  <a:lnTo>
                    <a:pt x="59931" y="609371"/>
                  </a:lnTo>
                  <a:lnTo>
                    <a:pt x="60769" y="663855"/>
                  </a:lnTo>
                  <a:lnTo>
                    <a:pt x="61607" y="715405"/>
                  </a:lnTo>
                  <a:lnTo>
                    <a:pt x="62445" y="764018"/>
                  </a:lnTo>
                  <a:lnTo>
                    <a:pt x="63284" y="808444"/>
                  </a:lnTo>
                  <a:lnTo>
                    <a:pt x="64122" y="847838"/>
                  </a:lnTo>
                  <a:lnTo>
                    <a:pt x="64541" y="881787"/>
                  </a:lnTo>
                  <a:lnTo>
                    <a:pt x="66217" y="931241"/>
                  </a:lnTo>
                  <a:lnTo>
                    <a:pt x="68732" y="954292"/>
                  </a:lnTo>
                  <a:lnTo>
                    <a:pt x="69570" y="947585"/>
                  </a:lnTo>
                  <a:lnTo>
                    <a:pt x="69989" y="933337"/>
                  </a:lnTo>
                  <a:lnTo>
                    <a:pt x="70827" y="912799"/>
                  </a:lnTo>
                  <a:lnTo>
                    <a:pt x="72504" y="851612"/>
                  </a:lnTo>
                  <a:lnTo>
                    <a:pt x="73342" y="812215"/>
                  </a:lnTo>
                  <a:lnTo>
                    <a:pt x="74180" y="767792"/>
                  </a:lnTo>
                  <a:lnTo>
                    <a:pt x="75018" y="719175"/>
                  </a:lnTo>
                  <a:lnTo>
                    <a:pt x="75437" y="666788"/>
                  </a:lnTo>
                  <a:lnTo>
                    <a:pt x="76276" y="611885"/>
                  </a:lnTo>
                  <a:lnTo>
                    <a:pt x="77114" y="554888"/>
                  </a:lnTo>
                  <a:lnTo>
                    <a:pt x="77952" y="496633"/>
                  </a:lnTo>
                  <a:lnTo>
                    <a:pt x="78790" y="438378"/>
                  </a:lnTo>
                  <a:lnTo>
                    <a:pt x="79628" y="380961"/>
                  </a:lnTo>
                  <a:lnTo>
                    <a:pt x="80467" y="325640"/>
                  </a:lnTo>
                  <a:lnTo>
                    <a:pt x="80886" y="272414"/>
                  </a:lnTo>
                  <a:lnTo>
                    <a:pt x="81724" y="222961"/>
                  </a:lnTo>
                  <a:lnTo>
                    <a:pt x="82562" y="177698"/>
                  </a:lnTo>
                  <a:lnTo>
                    <a:pt x="83400" y="137045"/>
                  </a:lnTo>
                  <a:lnTo>
                    <a:pt x="85077" y="73761"/>
                  </a:lnTo>
                  <a:lnTo>
                    <a:pt x="85915" y="51549"/>
                  </a:lnTo>
                  <a:lnTo>
                    <a:pt x="86334" y="36880"/>
                  </a:lnTo>
                  <a:lnTo>
                    <a:pt x="87172" y="28917"/>
                  </a:lnTo>
                  <a:lnTo>
                    <a:pt x="88010" y="28498"/>
                  </a:lnTo>
                  <a:lnTo>
                    <a:pt x="88849" y="35623"/>
                  </a:lnTo>
                  <a:lnTo>
                    <a:pt x="89687" y="49872"/>
                  </a:lnTo>
                  <a:lnTo>
                    <a:pt x="90525" y="71246"/>
                  </a:lnTo>
                  <a:lnTo>
                    <a:pt x="91363" y="99326"/>
                  </a:lnTo>
                  <a:lnTo>
                    <a:pt x="91782" y="133692"/>
                  </a:lnTo>
                  <a:lnTo>
                    <a:pt x="92621" y="173926"/>
                  </a:lnTo>
                  <a:lnTo>
                    <a:pt x="93459" y="219189"/>
                  </a:lnTo>
                  <a:lnTo>
                    <a:pt x="94297" y="269062"/>
                  </a:lnTo>
                  <a:lnTo>
                    <a:pt x="95135" y="322706"/>
                  </a:lnTo>
                  <a:lnTo>
                    <a:pt x="95973" y="378866"/>
                  </a:lnTo>
                  <a:lnTo>
                    <a:pt x="96812" y="437121"/>
                  </a:lnTo>
                  <a:lnTo>
                    <a:pt x="97650" y="496633"/>
                  </a:lnTo>
                  <a:lnTo>
                    <a:pt x="98069" y="556145"/>
                  </a:lnTo>
                  <a:lnTo>
                    <a:pt x="98907" y="614400"/>
                  </a:lnTo>
                  <a:lnTo>
                    <a:pt x="99745" y="671399"/>
                  </a:lnTo>
                  <a:lnTo>
                    <a:pt x="100583" y="725462"/>
                  </a:lnTo>
                  <a:lnTo>
                    <a:pt x="101422" y="776174"/>
                  </a:lnTo>
                  <a:lnTo>
                    <a:pt x="102260" y="822275"/>
                  </a:lnTo>
                  <a:lnTo>
                    <a:pt x="103098" y="863344"/>
                  </a:lnTo>
                  <a:lnTo>
                    <a:pt x="103517" y="898968"/>
                  </a:lnTo>
                  <a:lnTo>
                    <a:pt x="105194" y="950518"/>
                  </a:lnTo>
                  <a:lnTo>
                    <a:pt x="107708" y="973989"/>
                  </a:lnTo>
                  <a:lnTo>
                    <a:pt x="108546" y="966865"/>
                  </a:lnTo>
                  <a:lnTo>
                    <a:pt x="108965" y="952196"/>
                  </a:lnTo>
                  <a:lnTo>
                    <a:pt x="109804" y="930400"/>
                  </a:lnTo>
                  <a:lnTo>
                    <a:pt x="111480" y="866281"/>
                  </a:lnTo>
                  <a:lnTo>
                    <a:pt x="112318" y="825208"/>
                  </a:lnTo>
                  <a:lnTo>
                    <a:pt x="113156" y="779107"/>
                  </a:lnTo>
                  <a:lnTo>
                    <a:pt x="113995" y="728395"/>
                  </a:lnTo>
                  <a:lnTo>
                    <a:pt x="114414" y="673912"/>
                  </a:lnTo>
                  <a:lnTo>
                    <a:pt x="115252" y="616496"/>
                  </a:lnTo>
                  <a:lnTo>
                    <a:pt x="116090" y="556983"/>
                  </a:lnTo>
                  <a:lnTo>
                    <a:pt x="116928" y="496633"/>
                  </a:lnTo>
                  <a:lnTo>
                    <a:pt x="117767" y="436283"/>
                  </a:lnTo>
                  <a:lnTo>
                    <a:pt x="118605" y="376770"/>
                  </a:lnTo>
                  <a:lnTo>
                    <a:pt x="119443" y="318935"/>
                  </a:lnTo>
                  <a:lnTo>
                    <a:pt x="119862" y="264032"/>
                  </a:lnTo>
                  <a:lnTo>
                    <a:pt x="120700" y="212483"/>
                  </a:lnTo>
                  <a:lnTo>
                    <a:pt x="121538" y="165544"/>
                  </a:lnTo>
                  <a:lnTo>
                    <a:pt x="122377" y="123634"/>
                  </a:lnTo>
                  <a:lnTo>
                    <a:pt x="124053" y="58254"/>
                  </a:lnTo>
                  <a:lnTo>
                    <a:pt x="124891" y="35204"/>
                  </a:lnTo>
                  <a:lnTo>
                    <a:pt x="125310" y="20116"/>
                  </a:lnTo>
                  <a:lnTo>
                    <a:pt x="126149" y="12153"/>
                  </a:lnTo>
                  <a:lnTo>
                    <a:pt x="126987" y="11734"/>
                  </a:lnTo>
                  <a:lnTo>
                    <a:pt x="127825" y="19278"/>
                  </a:lnTo>
                  <a:lnTo>
                    <a:pt x="128663" y="33947"/>
                  </a:lnTo>
                  <a:lnTo>
                    <a:pt x="129501" y="56159"/>
                  </a:lnTo>
                  <a:lnTo>
                    <a:pt x="130340" y="85496"/>
                  </a:lnTo>
                  <a:lnTo>
                    <a:pt x="130759" y="121119"/>
                  </a:lnTo>
                  <a:lnTo>
                    <a:pt x="131597" y="163029"/>
                  </a:lnTo>
                  <a:lnTo>
                    <a:pt x="132435" y="209969"/>
                  </a:lnTo>
                  <a:lnTo>
                    <a:pt x="133273" y="261518"/>
                  </a:lnTo>
                  <a:lnTo>
                    <a:pt x="134111" y="316839"/>
                  </a:lnTo>
                  <a:lnTo>
                    <a:pt x="134950" y="375094"/>
                  </a:lnTo>
                  <a:lnTo>
                    <a:pt x="135788" y="435444"/>
                  </a:lnTo>
                  <a:lnTo>
                    <a:pt x="136207" y="496633"/>
                  </a:lnTo>
                  <a:lnTo>
                    <a:pt x="137045" y="557822"/>
                  </a:lnTo>
                  <a:lnTo>
                    <a:pt x="137883" y="618172"/>
                  </a:lnTo>
                  <a:lnTo>
                    <a:pt x="138722" y="676845"/>
                  </a:lnTo>
                  <a:lnTo>
                    <a:pt x="139560" y="732586"/>
                  </a:lnTo>
                  <a:lnTo>
                    <a:pt x="140398" y="784556"/>
                  </a:lnTo>
                  <a:lnTo>
                    <a:pt x="141236" y="832332"/>
                  </a:lnTo>
                  <a:lnTo>
                    <a:pt x="142074" y="874663"/>
                  </a:lnTo>
                  <a:lnTo>
                    <a:pt x="142493" y="910703"/>
                  </a:lnTo>
                  <a:lnTo>
                    <a:pt x="144170" y="963511"/>
                  </a:lnTo>
                  <a:lnTo>
                    <a:pt x="146684" y="987399"/>
                  </a:lnTo>
                  <a:lnTo>
                    <a:pt x="147523" y="979855"/>
                  </a:lnTo>
                  <a:lnTo>
                    <a:pt x="147942" y="964769"/>
                  </a:lnTo>
                  <a:lnTo>
                    <a:pt x="148780" y="942136"/>
                  </a:lnTo>
                  <a:lnTo>
                    <a:pt x="150456" y="876338"/>
                  </a:lnTo>
                  <a:lnTo>
                    <a:pt x="151295" y="834007"/>
                  </a:lnTo>
                  <a:lnTo>
                    <a:pt x="152133" y="786231"/>
                  </a:lnTo>
                  <a:lnTo>
                    <a:pt x="152971" y="734264"/>
                  </a:lnTo>
                  <a:lnTo>
                    <a:pt x="153390" y="678103"/>
                  </a:lnTo>
                  <a:lnTo>
                    <a:pt x="154228" y="619429"/>
                  </a:lnTo>
                  <a:lnTo>
                    <a:pt x="155066" y="558660"/>
                  </a:lnTo>
                  <a:lnTo>
                    <a:pt x="155905" y="496633"/>
                  </a:lnTo>
                  <a:lnTo>
                    <a:pt x="156743" y="434606"/>
                  </a:lnTo>
                  <a:lnTo>
                    <a:pt x="157581" y="373837"/>
                  </a:lnTo>
                  <a:lnTo>
                    <a:pt x="158419" y="314744"/>
                  </a:lnTo>
                  <a:lnTo>
                    <a:pt x="158838" y="258584"/>
                  </a:lnTo>
                  <a:lnTo>
                    <a:pt x="159677" y="205778"/>
                  </a:lnTo>
                  <a:lnTo>
                    <a:pt x="160515" y="158000"/>
                  </a:lnTo>
                  <a:lnTo>
                    <a:pt x="161353" y="115252"/>
                  </a:lnTo>
                  <a:lnTo>
                    <a:pt x="163029" y="48615"/>
                  </a:lnTo>
                  <a:lnTo>
                    <a:pt x="163868" y="25565"/>
                  </a:lnTo>
                  <a:lnTo>
                    <a:pt x="164287" y="10058"/>
                  </a:lnTo>
                  <a:lnTo>
                    <a:pt x="165125" y="2095"/>
                  </a:lnTo>
                  <a:lnTo>
                    <a:pt x="165963" y="2095"/>
                  </a:lnTo>
                  <a:lnTo>
                    <a:pt x="168478" y="47777"/>
                  </a:lnTo>
                  <a:lnTo>
                    <a:pt x="169735" y="114414"/>
                  </a:lnTo>
                  <a:lnTo>
                    <a:pt x="170573" y="156743"/>
                  </a:lnTo>
                  <a:lnTo>
                    <a:pt x="171411" y="204939"/>
                  </a:lnTo>
                  <a:lnTo>
                    <a:pt x="172250" y="257327"/>
                  </a:lnTo>
                  <a:lnTo>
                    <a:pt x="173088" y="313905"/>
                  </a:lnTo>
                  <a:lnTo>
                    <a:pt x="173926" y="372998"/>
                  </a:lnTo>
                  <a:lnTo>
                    <a:pt x="174764" y="434187"/>
                  </a:lnTo>
                  <a:lnTo>
                    <a:pt x="175602" y="496633"/>
                  </a:lnTo>
                  <a:lnTo>
                    <a:pt x="176021" y="559079"/>
                  </a:lnTo>
                  <a:lnTo>
                    <a:pt x="176860" y="620267"/>
                  </a:lnTo>
                  <a:lnTo>
                    <a:pt x="177698" y="679781"/>
                  </a:lnTo>
                  <a:lnTo>
                    <a:pt x="178536" y="735939"/>
                  </a:lnTo>
                  <a:lnTo>
                    <a:pt x="179374" y="788747"/>
                  </a:lnTo>
                  <a:lnTo>
                    <a:pt x="180212" y="836944"/>
                  </a:lnTo>
                  <a:lnTo>
                    <a:pt x="181051" y="879691"/>
                  </a:lnTo>
                  <a:lnTo>
                    <a:pt x="181470" y="916573"/>
                  </a:lnTo>
                  <a:lnTo>
                    <a:pt x="182308" y="946747"/>
                  </a:lnTo>
                  <a:lnTo>
                    <a:pt x="183146" y="969798"/>
                  </a:lnTo>
                  <a:lnTo>
                    <a:pt x="183984" y="985304"/>
                  </a:lnTo>
                  <a:lnTo>
                    <a:pt x="184823" y="993265"/>
                  </a:lnTo>
                  <a:lnTo>
                    <a:pt x="185661" y="993265"/>
                  </a:lnTo>
                  <a:lnTo>
                    <a:pt x="186499" y="985304"/>
                  </a:lnTo>
                  <a:lnTo>
                    <a:pt x="186918" y="969798"/>
                  </a:lnTo>
                  <a:lnTo>
                    <a:pt x="187756" y="947164"/>
                  </a:lnTo>
                  <a:lnTo>
                    <a:pt x="189433" y="880108"/>
                  </a:lnTo>
                  <a:lnTo>
                    <a:pt x="190271" y="837361"/>
                  </a:lnTo>
                  <a:lnTo>
                    <a:pt x="191109" y="789164"/>
                  </a:lnTo>
                  <a:lnTo>
                    <a:pt x="191947" y="736360"/>
                  </a:lnTo>
                  <a:lnTo>
                    <a:pt x="192366" y="679781"/>
                  </a:lnTo>
                  <a:lnTo>
                    <a:pt x="193205" y="620267"/>
                  </a:lnTo>
                  <a:lnTo>
                    <a:pt x="194043" y="559079"/>
                  </a:lnTo>
                  <a:lnTo>
                    <a:pt x="194881" y="496633"/>
                  </a:lnTo>
                  <a:lnTo>
                    <a:pt x="195719" y="434187"/>
                  </a:lnTo>
                  <a:lnTo>
                    <a:pt x="196557" y="372998"/>
                  </a:lnTo>
                  <a:lnTo>
                    <a:pt x="197396" y="313486"/>
                  </a:lnTo>
                  <a:lnTo>
                    <a:pt x="197815" y="256908"/>
                  </a:lnTo>
                  <a:lnTo>
                    <a:pt x="198653" y="204101"/>
                  </a:lnTo>
                  <a:lnTo>
                    <a:pt x="199491" y="155905"/>
                  </a:lnTo>
                  <a:lnTo>
                    <a:pt x="200329" y="113156"/>
                  </a:lnTo>
                  <a:lnTo>
                    <a:pt x="202006" y="46100"/>
                  </a:lnTo>
                  <a:lnTo>
                    <a:pt x="202844" y="23469"/>
                  </a:lnTo>
                  <a:lnTo>
                    <a:pt x="203263" y="7962"/>
                  </a:lnTo>
                  <a:lnTo>
                    <a:pt x="204101" y="0"/>
                  </a:lnTo>
                  <a:lnTo>
                    <a:pt x="204939" y="0"/>
                  </a:lnTo>
                  <a:lnTo>
                    <a:pt x="207454" y="46520"/>
                  </a:lnTo>
                  <a:lnTo>
                    <a:pt x="208711" y="113576"/>
                  </a:lnTo>
                  <a:lnTo>
                    <a:pt x="209549" y="156324"/>
                  </a:lnTo>
                  <a:lnTo>
                    <a:pt x="210388" y="204520"/>
                  </a:lnTo>
                  <a:lnTo>
                    <a:pt x="211226" y="257327"/>
                  </a:lnTo>
                  <a:lnTo>
                    <a:pt x="212064" y="313486"/>
                  </a:lnTo>
                  <a:lnTo>
                    <a:pt x="212902" y="372998"/>
                  </a:lnTo>
                  <a:lnTo>
                    <a:pt x="213740" y="434187"/>
                  </a:lnTo>
                  <a:lnTo>
                    <a:pt x="214579" y="496633"/>
                  </a:lnTo>
                  <a:lnTo>
                    <a:pt x="214998" y="559079"/>
                  </a:lnTo>
                  <a:lnTo>
                    <a:pt x="215836" y="620267"/>
                  </a:lnTo>
                  <a:lnTo>
                    <a:pt x="216674" y="679361"/>
                  </a:lnTo>
                  <a:lnTo>
                    <a:pt x="217512" y="735939"/>
                  </a:lnTo>
                  <a:lnTo>
                    <a:pt x="218351" y="788327"/>
                  </a:lnTo>
                  <a:lnTo>
                    <a:pt x="219189" y="836523"/>
                  </a:lnTo>
                  <a:lnTo>
                    <a:pt x="220027" y="878854"/>
                  </a:lnTo>
                  <a:lnTo>
                    <a:pt x="220446" y="915315"/>
                  </a:lnTo>
                  <a:lnTo>
                    <a:pt x="221284" y="945489"/>
                  </a:lnTo>
                  <a:lnTo>
                    <a:pt x="222122" y="968119"/>
                  </a:lnTo>
                  <a:lnTo>
                    <a:pt x="222961" y="983629"/>
                  </a:lnTo>
                  <a:lnTo>
                    <a:pt x="223799" y="991170"/>
                  </a:lnTo>
                  <a:lnTo>
                    <a:pt x="224637" y="991170"/>
                  </a:lnTo>
                  <a:lnTo>
                    <a:pt x="225475" y="983208"/>
                  </a:lnTo>
                  <a:lnTo>
                    <a:pt x="225894" y="967702"/>
                  </a:lnTo>
                  <a:lnTo>
                    <a:pt x="226733" y="944652"/>
                  </a:lnTo>
                  <a:lnTo>
                    <a:pt x="228409" y="878013"/>
                  </a:lnTo>
                  <a:lnTo>
                    <a:pt x="229247" y="835265"/>
                  </a:lnTo>
                  <a:lnTo>
                    <a:pt x="230085" y="787489"/>
                  </a:lnTo>
                  <a:lnTo>
                    <a:pt x="230924" y="734681"/>
                  </a:lnTo>
                  <a:lnTo>
                    <a:pt x="231343" y="678523"/>
                  </a:lnTo>
                  <a:lnTo>
                    <a:pt x="232181" y="619429"/>
                  </a:lnTo>
                  <a:lnTo>
                    <a:pt x="233019" y="558660"/>
                  </a:lnTo>
                  <a:lnTo>
                    <a:pt x="233857" y="496633"/>
                  </a:lnTo>
                  <a:lnTo>
                    <a:pt x="234695" y="434606"/>
                  </a:lnTo>
                  <a:lnTo>
                    <a:pt x="235534" y="373837"/>
                  </a:lnTo>
                  <a:lnTo>
                    <a:pt x="236372" y="315163"/>
                  </a:lnTo>
                  <a:lnTo>
                    <a:pt x="236791" y="259003"/>
                  </a:lnTo>
                  <a:lnTo>
                    <a:pt x="237629" y="207035"/>
                  </a:lnTo>
                  <a:lnTo>
                    <a:pt x="238467" y="159257"/>
                  </a:lnTo>
                  <a:lnTo>
                    <a:pt x="239306" y="116928"/>
                  </a:lnTo>
                  <a:lnTo>
                    <a:pt x="240982" y="51130"/>
                  </a:lnTo>
                  <a:lnTo>
                    <a:pt x="241820" y="28498"/>
                  </a:lnTo>
                  <a:lnTo>
                    <a:pt x="242239" y="13411"/>
                  </a:lnTo>
                  <a:lnTo>
                    <a:pt x="243077" y="5867"/>
                  </a:lnTo>
                  <a:lnTo>
                    <a:pt x="243916" y="6286"/>
                  </a:lnTo>
                  <a:lnTo>
                    <a:pt x="244754" y="14249"/>
                  </a:lnTo>
                  <a:lnTo>
                    <a:pt x="245592" y="29756"/>
                  </a:lnTo>
                  <a:lnTo>
                    <a:pt x="246430" y="52387"/>
                  </a:lnTo>
                  <a:lnTo>
                    <a:pt x="247268" y="82562"/>
                  </a:lnTo>
                  <a:lnTo>
                    <a:pt x="247688" y="118605"/>
                  </a:lnTo>
                  <a:lnTo>
                    <a:pt x="248526" y="160934"/>
                  </a:lnTo>
                  <a:lnTo>
                    <a:pt x="249364" y="208711"/>
                  </a:lnTo>
                  <a:lnTo>
                    <a:pt x="250202" y="260680"/>
                  </a:lnTo>
                  <a:lnTo>
                    <a:pt x="251040" y="316420"/>
                  </a:lnTo>
                  <a:lnTo>
                    <a:pt x="251879" y="375094"/>
                  </a:lnTo>
                  <a:lnTo>
                    <a:pt x="252717" y="435444"/>
                  </a:lnTo>
                  <a:lnTo>
                    <a:pt x="253555" y="496633"/>
                  </a:lnTo>
                  <a:lnTo>
                    <a:pt x="253974" y="557822"/>
                  </a:lnTo>
                  <a:lnTo>
                    <a:pt x="254812" y="618172"/>
                  </a:lnTo>
                  <a:lnTo>
                    <a:pt x="255650" y="676428"/>
                  </a:lnTo>
                  <a:lnTo>
                    <a:pt x="256489" y="731748"/>
                  </a:lnTo>
                  <a:lnTo>
                    <a:pt x="257327" y="783298"/>
                  </a:lnTo>
                  <a:lnTo>
                    <a:pt x="258165" y="830237"/>
                  </a:lnTo>
                  <a:lnTo>
                    <a:pt x="259003" y="872147"/>
                  </a:lnTo>
                  <a:lnTo>
                    <a:pt x="259422" y="907770"/>
                  </a:lnTo>
                  <a:lnTo>
                    <a:pt x="260261" y="937107"/>
                  </a:lnTo>
                  <a:lnTo>
                    <a:pt x="261099" y="959320"/>
                  </a:lnTo>
                  <a:lnTo>
                    <a:pt x="261937" y="973989"/>
                  </a:lnTo>
                  <a:lnTo>
                    <a:pt x="262775" y="981533"/>
                  </a:lnTo>
                  <a:lnTo>
                    <a:pt x="263613" y="981113"/>
                  </a:lnTo>
                  <a:lnTo>
                    <a:pt x="264452" y="973151"/>
                  </a:lnTo>
                  <a:lnTo>
                    <a:pt x="264871" y="958062"/>
                  </a:lnTo>
                  <a:lnTo>
                    <a:pt x="265709" y="935012"/>
                  </a:lnTo>
                  <a:lnTo>
                    <a:pt x="267385" y="869631"/>
                  </a:lnTo>
                  <a:lnTo>
                    <a:pt x="268223" y="827721"/>
                  </a:lnTo>
                  <a:lnTo>
                    <a:pt x="269062" y="780782"/>
                  </a:lnTo>
                  <a:lnTo>
                    <a:pt x="269900" y="729232"/>
                  </a:lnTo>
                  <a:lnTo>
                    <a:pt x="270319" y="674332"/>
                  </a:lnTo>
                  <a:lnTo>
                    <a:pt x="271157" y="616496"/>
                  </a:lnTo>
                  <a:lnTo>
                    <a:pt x="271995" y="556983"/>
                  </a:lnTo>
                  <a:lnTo>
                    <a:pt x="272834" y="496633"/>
                  </a:lnTo>
                  <a:lnTo>
                    <a:pt x="273672" y="436283"/>
                  </a:lnTo>
                  <a:lnTo>
                    <a:pt x="274510" y="376770"/>
                  </a:lnTo>
                  <a:lnTo>
                    <a:pt x="275348" y="319354"/>
                  </a:lnTo>
                  <a:lnTo>
                    <a:pt x="275767" y="264871"/>
                  </a:lnTo>
                  <a:lnTo>
                    <a:pt x="276605" y="214160"/>
                  </a:lnTo>
                  <a:lnTo>
                    <a:pt x="277444" y="168059"/>
                  </a:lnTo>
                  <a:lnTo>
                    <a:pt x="278282" y="126987"/>
                  </a:lnTo>
                  <a:lnTo>
                    <a:pt x="279958" y="62864"/>
                  </a:lnTo>
                  <a:lnTo>
                    <a:pt x="280796" y="41071"/>
                  </a:lnTo>
                  <a:lnTo>
                    <a:pt x="281216" y="26403"/>
                  </a:lnTo>
                  <a:lnTo>
                    <a:pt x="282054" y="19278"/>
                  </a:lnTo>
                  <a:lnTo>
                    <a:pt x="282892" y="19697"/>
                  </a:lnTo>
                  <a:lnTo>
                    <a:pt x="283730" y="27660"/>
                  </a:lnTo>
                  <a:lnTo>
                    <a:pt x="284568" y="42748"/>
                  </a:lnTo>
                  <a:lnTo>
                    <a:pt x="285407" y="65379"/>
                  </a:lnTo>
                  <a:lnTo>
                    <a:pt x="286245" y="94297"/>
                  </a:lnTo>
                  <a:lnTo>
                    <a:pt x="286664" y="129920"/>
                  </a:lnTo>
                  <a:lnTo>
                    <a:pt x="287502" y="170992"/>
                  </a:lnTo>
                  <a:lnTo>
                    <a:pt x="288340" y="217093"/>
                  </a:lnTo>
                  <a:lnTo>
                    <a:pt x="289178" y="267804"/>
                  </a:lnTo>
                  <a:lnTo>
                    <a:pt x="290017" y="321868"/>
                  </a:lnTo>
                  <a:lnTo>
                    <a:pt x="290855" y="378866"/>
                  </a:lnTo>
                  <a:lnTo>
                    <a:pt x="291693" y="437121"/>
                  </a:lnTo>
                  <a:lnTo>
                    <a:pt x="292531" y="496633"/>
                  </a:lnTo>
                  <a:lnTo>
                    <a:pt x="292950" y="556145"/>
                  </a:lnTo>
                  <a:lnTo>
                    <a:pt x="293789" y="614400"/>
                  </a:lnTo>
                  <a:lnTo>
                    <a:pt x="294627" y="670558"/>
                  </a:lnTo>
                  <a:lnTo>
                    <a:pt x="295465" y="724204"/>
                  </a:lnTo>
                  <a:lnTo>
                    <a:pt x="296303" y="774079"/>
                  </a:lnTo>
                  <a:lnTo>
                    <a:pt x="297141" y="819339"/>
                  </a:lnTo>
                  <a:lnTo>
                    <a:pt x="297980" y="859574"/>
                  </a:lnTo>
                  <a:lnTo>
                    <a:pt x="298399" y="893939"/>
                  </a:lnTo>
                  <a:lnTo>
                    <a:pt x="299237" y="922018"/>
                  </a:lnTo>
                  <a:lnTo>
                    <a:pt x="300075" y="943394"/>
                  </a:lnTo>
                  <a:lnTo>
                    <a:pt x="300913" y="957642"/>
                  </a:lnTo>
                  <a:lnTo>
                    <a:pt x="301751" y="964769"/>
                  </a:lnTo>
                  <a:lnTo>
                    <a:pt x="302590" y="964349"/>
                  </a:lnTo>
                  <a:lnTo>
                    <a:pt x="303428" y="956387"/>
                  </a:lnTo>
                  <a:lnTo>
                    <a:pt x="303847" y="941719"/>
                  </a:lnTo>
                  <a:lnTo>
                    <a:pt x="304685" y="919506"/>
                  </a:lnTo>
                  <a:lnTo>
                    <a:pt x="306362" y="856220"/>
                  </a:lnTo>
                  <a:lnTo>
                    <a:pt x="307200" y="815568"/>
                  </a:lnTo>
                  <a:lnTo>
                    <a:pt x="308038" y="770305"/>
                  </a:lnTo>
                  <a:lnTo>
                    <a:pt x="308876" y="720850"/>
                  </a:lnTo>
                  <a:lnTo>
                    <a:pt x="309295" y="667625"/>
                  </a:lnTo>
                  <a:lnTo>
                    <a:pt x="310133" y="612305"/>
                  </a:lnTo>
                  <a:lnTo>
                    <a:pt x="310972" y="554888"/>
                  </a:lnTo>
                  <a:lnTo>
                    <a:pt x="311810" y="496633"/>
                  </a:lnTo>
                  <a:lnTo>
                    <a:pt x="312648" y="438378"/>
                  </a:lnTo>
                  <a:lnTo>
                    <a:pt x="313486" y="381380"/>
                  </a:lnTo>
                  <a:lnTo>
                    <a:pt x="314324" y="326478"/>
                  </a:lnTo>
                  <a:lnTo>
                    <a:pt x="314744" y="274091"/>
                  </a:lnTo>
                  <a:lnTo>
                    <a:pt x="315582" y="225475"/>
                  </a:lnTo>
                  <a:lnTo>
                    <a:pt x="316420" y="181051"/>
                  </a:lnTo>
                  <a:lnTo>
                    <a:pt x="317258" y="141655"/>
                  </a:lnTo>
                  <a:lnTo>
                    <a:pt x="318935" y="80467"/>
                  </a:lnTo>
                  <a:lnTo>
                    <a:pt x="319773" y="59931"/>
                  </a:lnTo>
                  <a:lnTo>
                    <a:pt x="320192" y="45681"/>
                  </a:lnTo>
                  <a:lnTo>
                    <a:pt x="321030" y="38976"/>
                  </a:lnTo>
                  <a:lnTo>
                    <a:pt x="321868" y="39395"/>
                  </a:lnTo>
                  <a:lnTo>
                    <a:pt x="322706" y="46939"/>
                  </a:lnTo>
                  <a:lnTo>
                    <a:pt x="323545" y="62026"/>
                  </a:lnTo>
                  <a:lnTo>
                    <a:pt x="324383" y="83400"/>
                  </a:lnTo>
                  <a:lnTo>
                    <a:pt x="325221" y="111480"/>
                  </a:lnTo>
                  <a:lnTo>
                    <a:pt x="325640" y="145427"/>
                  </a:lnTo>
                  <a:lnTo>
                    <a:pt x="326478" y="184823"/>
                  </a:lnTo>
                  <a:lnTo>
                    <a:pt x="327317" y="229247"/>
                  </a:lnTo>
                  <a:lnTo>
                    <a:pt x="328155" y="277863"/>
                  </a:lnTo>
                  <a:lnTo>
                    <a:pt x="328993" y="329412"/>
                  </a:lnTo>
                  <a:lnTo>
                    <a:pt x="329831" y="383895"/>
                  </a:lnTo>
                  <a:lnTo>
                    <a:pt x="330669" y="440054"/>
                  </a:lnTo>
                  <a:lnTo>
                    <a:pt x="331088" y="496633"/>
                  </a:lnTo>
                  <a:lnTo>
                    <a:pt x="331927" y="553211"/>
                  </a:lnTo>
                  <a:lnTo>
                    <a:pt x="332765" y="608952"/>
                  </a:lnTo>
                  <a:lnTo>
                    <a:pt x="333603" y="662597"/>
                  </a:lnTo>
                  <a:lnTo>
                    <a:pt x="334441" y="713726"/>
                  </a:lnTo>
                  <a:lnTo>
                    <a:pt x="335279" y="761085"/>
                  </a:lnTo>
                  <a:lnTo>
                    <a:pt x="336118" y="804670"/>
                  </a:lnTo>
                  <a:lnTo>
                    <a:pt x="336956" y="842810"/>
                  </a:lnTo>
                  <a:lnTo>
                    <a:pt x="337375" y="875500"/>
                  </a:lnTo>
                  <a:lnTo>
                    <a:pt x="338213" y="902321"/>
                  </a:lnTo>
                  <a:lnTo>
                    <a:pt x="339051" y="922439"/>
                  </a:lnTo>
                  <a:lnTo>
                    <a:pt x="339890" y="936270"/>
                  </a:lnTo>
                  <a:lnTo>
                    <a:pt x="340728" y="942556"/>
                  </a:lnTo>
                  <a:lnTo>
                    <a:pt x="341566" y="942136"/>
                  </a:lnTo>
                  <a:lnTo>
                    <a:pt x="342404" y="934591"/>
                  </a:lnTo>
                  <a:lnTo>
                    <a:pt x="342823" y="920343"/>
                  </a:lnTo>
                  <a:lnTo>
                    <a:pt x="343661" y="899388"/>
                  </a:lnTo>
                  <a:lnTo>
                    <a:pt x="345338" y="838619"/>
                  </a:lnTo>
                  <a:lnTo>
                    <a:pt x="346176" y="800062"/>
                  </a:lnTo>
                  <a:lnTo>
                    <a:pt x="347014" y="756894"/>
                  </a:lnTo>
                  <a:lnTo>
                    <a:pt x="347852" y="709956"/>
                  </a:lnTo>
                  <a:lnTo>
                    <a:pt x="348272" y="659243"/>
                  </a:lnTo>
                  <a:lnTo>
                    <a:pt x="349110" y="606437"/>
                  </a:lnTo>
                  <a:lnTo>
                    <a:pt x="349948" y="551954"/>
                  </a:lnTo>
                  <a:lnTo>
                    <a:pt x="350786" y="496633"/>
                  </a:lnTo>
                  <a:lnTo>
                    <a:pt x="351624" y="441312"/>
                  </a:lnTo>
                  <a:lnTo>
                    <a:pt x="352463" y="387248"/>
                  </a:lnTo>
                  <a:lnTo>
                    <a:pt x="353301" y="334860"/>
                  </a:lnTo>
                  <a:lnTo>
                    <a:pt x="353720" y="285407"/>
                  </a:lnTo>
                  <a:lnTo>
                    <a:pt x="354558" y="239306"/>
                  </a:lnTo>
                  <a:lnTo>
                    <a:pt x="355396" y="196976"/>
                  </a:lnTo>
                  <a:lnTo>
                    <a:pt x="357073" y="128244"/>
                  </a:lnTo>
                  <a:lnTo>
                    <a:pt x="358749" y="82562"/>
                  </a:lnTo>
                  <a:lnTo>
                    <a:pt x="359168" y="69151"/>
                  </a:lnTo>
                  <a:lnTo>
                    <a:pt x="360006" y="62864"/>
                  </a:lnTo>
                  <a:lnTo>
                    <a:pt x="360845" y="63284"/>
                  </a:lnTo>
                  <a:lnTo>
                    <a:pt x="361683" y="70827"/>
                  </a:lnTo>
                  <a:lnTo>
                    <a:pt x="362521" y="84658"/>
                  </a:lnTo>
                  <a:lnTo>
                    <a:pt x="363359" y="105194"/>
                  </a:lnTo>
                  <a:lnTo>
                    <a:pt x="364197" y="132016"/>
                  </a:lnTo>
                  <a:lnTo>
                    <a:pt x="364616" y="164287"/>
                  </a:lnTo>
                  <a:lnTo>
                    <a:pt x="365455" y="201587"/>
                  </a:lnTo>
                  <a:lnTo>
                    <a:pt x="366293" y="243497"/>
                  </a:lnTo>
                  <a:lnTo>
                    <a:pt x="367131" y="289598"/>
                  </a:lnTo>
                  <a:lnTo>
                    <a:pt x="367969" y="338632"/>
                  </a:lnTo>
                  <a:lnTo>
                    <a:pt x="368807" y="389762"/>
                  </a:lnTo>
                  <a:lnTo>
                    <a:pt x="369646" y="442988"/>
                  </a:lnTo>
                  <a:lnTo>
                    <a:pt x="370065" y="496633"/>
                  </a:lnTo>
                  <a:lnTo>
                    <a:pt x="370903" y="550278"/>
                  </a:lnTo>
                  <a:lnTo>
                    <a:pt x="371741" y="602665"/>
                  </a:lnTo>
                  <a:lnTo>
                    <a:pt x="372579" y="653377"/>
                  </a:lnTo>
                  <a:lnTo>
                    <a:pt x="373418" y="701574"/>
                  </a:lnTo>
                  <a:lnTo>
                    <a:pt x="374256" y="746417"/>
                  </a:lnTo>
                  <a:lnTo>
                    <a:pt x="375094" y="787489"/>
                  </a:lnTo>
                  <a:lnTo>
                    <a:pt x="375932" y="823530"/>
                  </a:lnTo>
                  <a:lnTo>
                    <a:pt x="376351" y="854545"/>
                  </a:lnTo>
                  <a:lnTo>
                    <a:pt x="377189" y="879691"/>
                  </a:lnTo>
                  <a:lnTo>
                    <a:pt x="378028" y="898551"/>
                  </a:lnTo>
                  <a:lnTo>
                    <a:pt x="378866" y="911541"/>
                  </a:lnTo>
                  <a:lnTo>
                    <a:pt x="379704" y="917410"/>
                  </a:lnTo>
                  <a:lnTo>
                    <a:pt x="380542" y="916990"/>
                  </a:lnTo>
                  <a:lnTo>
                    <a:pt x="381380" y="909866"/>
                  </a:lnTo>
                  <a:lnTo>
                    <a:pt x="381800" y="896035"/>
                  </a:lnTo>
                  <a:lnTo>
                    <a:pt x="382638" y="876338"/>
                  </a:lnTo>
                  <a:lnTo>
                    <a:pt x="384314" y="819339"/>
                  </a:lnTo>
                  <a:lnTo>
                    <a:pt x="385991" y="742226"/>
                  </a:lnTo>
                  <a:lnTo>
                    <a:pt x="386829" y="697383"/>
                  </a:lnTo>
                  <a:lnTo>
                    <a:pt x="387248" y="650024"/>
                  </a:lnTo>
                  <a:lnTo>
                    <a:pt x="388086" y="600151"/>
                  </a:lnTo>
                  <a:lnTo>
                    <a:pt x="388924" y="548601"/>
                  </a:lnTo>
                  <a:lnTo>
                    <a:pt x="389762" y="496633"/>
                  </a:lnTo>
                  <a:lnTo>
                    <a:pt x="390601" y="444665"/>
                  </a:lnTo>
                  <a:lnTo>
                    <a:pt x="391439" y="393534"/>
                  </a:lnTo>
                  <a:lnTo>
                    <a:pt x="392277" y="344500"/>
                  </a:lnTo>
                  <a:lnTo>
                    <a:pt x="392696" y="297560"/>
                  </a:lnTo>
                  <a:lnTo>
                    <a:pt x="393534" y="254393"/>
                  </a:lnTo>
                  <a:lnTo>
                    <a:pt x="394373" y="214579"/>
                  </a:lnTo>
                  <a:lnTo>
                    <a:pt x="396049" y="150037"/>
                  </a:lnTo>
                  <a:lnTo>
                    <a:pt x="397725" y="106870"/>
                  </a:lnTo>
                  <a:lnTo>
                    <a:pt x="398144" y="94716"/>
                  </a:lnTo>
                  <a:lnTo>
                    <a:pt x="398983" y="88849"/>
                  </a:lnTo>
                  <a:lnTo>
                    <a:pt x="399821" y="89268"/>
                  </a:lnTo>
                  <a:lnTo>
                    <a:pt x="400659" y="96392"/>
                  </a:lnTo>
                  <a:lnTo>
                    <a:pt x="401497" y="109385"/>
                  </a:lnTo>
                  <a:lnTo>
                    <a:pt x="402335" y="128663"/>
                  </a:lnTo>
                  <a:lnTo>
                    <a:pt x="403174" y="153809"/>
                  </a:lnTo>
                  <a:lnTo>
                    <a:pt x="403593" y="183984"/>
                  </a:lnTo>
                  <a:lnTo>
                    <a:pt x="404431" y="219189"/>
                  </a:lnTo>
                  <a:lnTo>
                    <a:pt x="405269" y="259003"/>
                  </a:lnTo>
                  <a:lnTo>
                    <a:pt x="406107" y="302171"/>
                  </a:lnTo>
                  <a:lnTo>
                    <a:pt x="406946" y="348272"/>
                  </a:lnTo>
                  <a:lnTo>
                    <a:pt x="407784" y="396468"/>
                  </a:lnTo>
                  <a:lnTo>
                    <a:pt x="408622" y="446341"/>
                  </a:lnTo>
                  <a:lnTo>
                    <a:pt x="409460" y="496633"/>
                  </a:lnTo>
                  <a:lnTo>
                    <a:pt x="409879" y="546925"/>
                  </a:lnTo>
                  <a:lnTo>
                    <a:pt x="410717" y="596379"/>
                  </a:lnTo>
                  <a:lnTo>
                    <a:pt x="411556" y="644156"/>
                  </a:lnTo>
                  <a:lnTo>
                    <a:pt x="412394" y="689418"/>
                  </a:lnTo>
                  <a:lnTo>
                    <a:pt x="413232" y="731328"/>
                  </a:lnTo>
                  <a:lnTo>
                    <a:pt x="414070" y="769467"/>
                  </a:lnTo>
                  <a:lnTo>
                    <a:pt x="414908" y="803416"/>
                  </a:lnTo>
                  <a:lnTo>
                    <a:pt x="415328" y="832332"/>
                  </a:lnTo>
                  <a:lnTo>
                    <a:pt x="416166" y="856220"/>
                  </a:lnTo>
                  <a:lnTo>
                    <a:pt x="417004" y="873822"/>
                  </a:lnTo>
                  <a:lnTo>
                    <a:pt x="417842" y="885978"/>
                  </a:lnTo>
                  <a:lnTo>
                    <a:pt x="418680" y="891844"/>
                  </a:lnTo>
                  <a:lnTo>
                    <a:pt x="419519" y="891006"/>
                  </a:lnTo>
                  <a:lnTo>
                    <a:pt x="420357" y="884299"/>
                  </a:lnTo>
                  <a:lnTo>
                    <a:pt x="420776" y="871726"/>
                  </a:lnTo>
                  <a:lnTo>
                    <a:pt x="421614" y="852867"/>
                  </a:lnTo>
                  <a:lnTo>
                    <a:pt x="423290" y="799225"/>
                  </a:lnTo>
                  <a:lnTo>
                    <a:pt x="424967" y="726720"/>
                  </a:lnTo>
                  <a:lnTo>
                    <a:pt x="425805" y="685227"/>
                  </a:lnTo>
                  <a:lnTo>
                    <a:pt x="426224" y="640384"/>
                  </a:lnTo>
                  <a:lnTo>
                    <a:pt x="427062" y="593864"/>
                  </a:lnTo>
                  <a:lnTo>
                    <a:pt x="427901" y="545668"/>
                  </a:lnTo>
                  <a:lnTo>
                    <a:pt x="428739" y="496633"/>
                  </a:lnTo>
                  <a:lnTo>
                    <a:pt x="429577" y="448017"/>
                  </a:lnTo>
                  <a:lnTo>
                    <a:pt x="430415" y="400240"/>
                  </a:lnTo>
                  <a:lnTo>
                    <a:pt x="431253" y="353720"/>
                  </a:lnTo>
                  <a:lnTo>
                    <a:pt x="431672" y="310133"/>
                  </a:lnTo>
                  <a:lnTo>
                    <a:pt x="432511" y="269481"/>
                  </a:lnTo>
                  <a:lnTo>
                    <a:pt x="434187" y="199491"/>
                  </a:lnTo>
                  <a:lnTo>
                    <a:pt x="435863" y="148361"/>
                  </a:lnTo>
                  <a:lnTo>
                    <a:pt x="436702" y="131178"/>
                  </a:lnTo>
                  <a:lnTo>
                    <a:pt x="437121" y="119443"/>
                  </a:lnTo>
                  <a:lnTo>
                    <a:pt x="437959" y="113995"/>
                  </a:lnTo>
                  <a:lnTo>
                    <a:pt x="438797" y="114414"/>
                  </a:lnTo>
                  <a:lnTo>
                    <a:pt x="439635" y="121119"/>
                  </a:lnTo>
                  <a:lnTo>
                    <a:pt x="440474" y="133273"/>
                  </a:lnTo>
                  <a:lnTo>
                    <a:pt x="441312" y="151295"/>
                  </a:lnTo>
                  <a:lnTo>
                    <a:pt x="442150" y="174764"/>
                  </a:lnTo>
                  <a:lnTo>
                    <a:pt x="442569" y="203263"/>
                  </a:lnTo>
                  <a:lnTo>
                    <a:pt x="443407" y="236372"/>
                  </a:lnTo>
                  <a:lnTo>
                    <a:pt x="445084" y="313905"/>
                  </a:lnTo>
                  <a:lnTo>
                    <a:pt x="445922" y="357073"/>
                  </a:lnTo>
                  <a:lnTo>
                    <a:pt x="446760" y="402755"/>
                  </a:lnTo>
                  <a:lnTo>
                    <a:pt x="447598" y="449275"/>
                  </a:lnTo>
                  <a:lnTo>
                    <a:pt x="448017" y="496633"/>
                  </a:lnTo>
                  <a:lnTo>
                    <a:pt x="448856" y="543991"/>
                  </a:lnTo>
                  <a:lnTo>
                    <a:pt x="449694" y="590092"/>
                  </a:lnTo>
                  <a:lnTo>
                    <a:pt x="450532" y="634936"/>
                  </a:lnTo>
                  <a:lnTo>
                    <a:pt x="451370" y="677686"/>
                  </a:lnTo>
                  <a:lnTo>
                    <a:pt x="452208" y="717080"/>
                  </a:lnTo>
                  <a:lnTo>
                    <a:pt x="453885" y="784973"/>
                  </a:lnTo>
                  <a:lnTo>
                    <a:pt x="454304" y="812215"/>
                  </a:lnTo>
                  <a:lnTo>
                    <a:pt x="455142" y="834428"/>
                  </a:lnTo>
                  <a:lnTo>
                    <a:pt x="455980" y="851192"/>
                  </a:lnTo>
                  <a:lnTo>
                    <a:pt x="456818" y="862090"/>
                  </a:lnTo>
                  <a:lnTo>
                    <a:pt x="457657" y="867535"/>
                  </a:lnTo>
                  <a:lnTo>
                    <a:pt x="458495" y="867118"/>
                  </a:lnTo>
                  <a:lnTo>
                    <a:pt x="459333" y="860832"/>
                  </a:lnTo>
                  <a:lnTo>
                    <a:pt x="459752" y="849096"/>
                  </a:lnTo>
                  <a:lnTo>
                    <a:pt x="460590" y="831495"/>
                  </a:lnTo>
                  <a:lnTo>
                    <a:pt x="462267" y="781203"/>
                  </a:lnTo>
                  <a:lnTo>
                    <a:pt x="463943" y="712889"/>
                  </a:lnTo>
                  <a:lnTo>
                    <a:pt x="464781" y="673912"/>
                  </a:lnTo>
                  <a:lnTo>
                    <a:pt x="465200" y="632002"/>
                  </a:lnTo>
                  <a:lnTo>
                    <a:pt x="466039" y="587997"/>
                  </a:lnTo>
                  <a:lnTo>
                    <a:pt x="466877" y="542734"/>
                  </a:lnTo>
                  <a:lnTo>
                    <a:pt x="467715" y="496633"/>
                  </a:lnTo>
                  <a:lnTo>
                    <a:pt x="468553" y="450951"/>
                  </a:lnTo>
                  <a:lnTo>
                    <a:pt x="469391" y="405688"/>
                  </a:lnTo>
                  <a:lnTo>
                    <a:pt x="470230" y="362521"/>
                  </a:lnTo>
                  <a:lnTo>
                    <a:pt x="470649" y="321030"/>
                  </a:lnTo>
                  <a:lnTo>
                    <a:pt x="471487" y="282473"/>
                  </a:lnTo>
                  <a:lnTo>
                    <a:pt x="473163" y="216674"/>
                  </a:lnTo>
                  <a:lnTo>
                    <a:pt x="474840" y="168897"/>
                  </a:lnTo>
                  <a:lnTo>
                    <a:pt x="475678" y="152133"/>
                  </a:lnTo>
                  <a:lnTo>
                    <a:pt x="476097" y="141236"/>
                  </a:lnTo>
                  <a:lnTo>
                    <a:pt x="476935" y="136207"/>
                  </a:lnTo>
                  <a:lnTo>
                    <a:pt x="477773" y="136626"/>
                  </a:lnTo>
                  <a:lnTo>
                    <a:pt x="478612" y="142493"/>
                  </a:lnTo>
                  <a:lnTo>
                    <a:pt x="479450" y="154228"/>
                  </a:lnTo>
                  <a:lnTo>
                    <a:pt x="480288" y="171411"/>
                  </a:lnTo>
                  <a:lnTo>
                    <a:pt x="481126" y="193205"/>
                  </a:lnTo>
                  <a:lnTo>
                    <a:pt x="481545" y="220027"/>
                  </a:lnTo>
                  <a:lnTo>
                    <a:pt x="482384" y="251040"/>
                  </a:lnTo>
                  <a:lnTo>
                    <a:pt x="484060" y="324383"/>
                  </a:lnTo>
                  <a:lnTo>
                    <a:pt x="484898" y="365036"/>
                  </a:lnTo>
                  <a:lnTo>
                    <a:pt x="485736" y="407784"/>
                  </a:lnTo>
                  <a:lnTo>
                    <a:pt x="486575" y="451789"/>
                  </a:lnTo>
                  <a:lnTo>
                    <a:pt x="487413" y="496633"/>
                  </a:lnTo>
                  <a:lnTo>
                    <a:pt x="487832" y="541058"/>
                  </a:lnTo>
                  <a:lnTo>
                    <a:pt x="488670" y="585063"/>
                  </a:lnTo>
                  <a:lnTo>
                    <a:pt x="489508" y="627392"/>
                  </a:lnTo>
                  <a:lnTo>
                    <a:pt x="490346" y="667625"/>
                  </a:lnTo>
                  <a:lnTo>
                    <a:pt x="492023" y="738872"/>
                  </a:lnTo>
                  <a:lnTo>
                    <a:pt x="492861" y="769047"/>
                  </a:lnTo>
                  <a:lnTo>
                    <a:pt x="493280" y="795034"/>
                  </a:lnTo>
                  <a:lnTo>
                    <a:pt x="494118" y="815989"/>
                  </a:lnTo>
                  <a:lnTo>
                    <a:pt x="494957" y="831912"/>
                  </a:lnTo>
                  <a:lnTo>
                    <a:pt x="495795" y="842810"/>
                  </a:lnTo>
                  <a:lnTo>
                    <a:pt x="496633" y="847838"/>
                  </a:lnTo>
                  <a:lnTo>
                    <a:pt x="497471" y="847421"/>
                  </a:lnTo>
                  <a:lnTo>
                    <a:pt x="498309" y="841552"/>
                  </a:lnTo>
                  <a:lnTo>
                    <a:pt x="498728" y="830237"/>
                  </a:lnTo>
                  <a:lnTo>
                    <a:pt x="499567" y="813893"/>
                  </a:lnTo>
                  <a:lnTo>
                    <a:pt x="501243" y="766114"/>
                  </a:lnTo>
                  <a:lnTo>
                    <a:pt x="502919" y="701991"/>
                  </a:lnTo>
                  <a:lnTo>
                    <a:pt x="504177" y="624878"/>
                  </a:lnTo>
                  <a:lnTo>
                    <a:pt x="505015" y="583387"/>
                  </a:lnTo>
                  <a:lnTo>
                    <a:pt x="505853" y="540219"/>
                  </a:lnTo>
                  <a:lnTo>
                    <a:pt x="506691" y="496633"/>
                  </a:lnTo>
                  <a:lnTo>
                    <a:pt x="507530" y="453047"/>
                  </a:lnTo>
                  <a:lnTo>
                    <a:pt x="508368" y="410298"/>
                  </a:lnTo>
                  <a:lnTo>
                    <a:pt x="509206" y="368807"/>
                  </a:lnTo>
                  <a:lnTo>
                    <a:pt x="509625" y="329831"/>
                  </a:lnTo>
                  <a:lnTo>
                    <a:pt x="511301" y="259841"/>
                  </a:lnTo>
                  <a:lnTo>
                    <a:pt x="512978" y="204939"/>
                  </a:lnTo>
                  <a:lnTo>
                    <a:pt x="514654" y="168478"/>
                  </a:lnTo>
                  <a:lnTo>
                    <a:pt x="515073" y="158000"/>
                  </a:lnTo>
                  <a:lnTo>
                    <a:pt x="515912" y="152971"/>
                  </a:lnTo>
                  <a:lnTo>
                    <a:pt x="516750" y="153390"/>
                  </a:lnTo>
                  <a:lnTo>
                    <a:pt x="517588" y="158838"/>
                  </a:lnTo>
                  <a:lnTo>
                    <a:pt x="518426" y="170154"/>
                  </a:lnTo>
                  <a:lnTo>
                    <a:pt x="519264" y="186080"/>
                  </a:lnTo>
                  <a:lnTo>
                    <a:pt x="520103" y="207035"/>
                  </a:lnTo>
                  <a:lnTo>
                    <a:pt x="520522" y="232600"/>
                  </a:lnTo>
                  <a:lnTo>
                    <a:pt x="521360" y="262356"/>
                  </a:lnTo>
                  <a:lnTo>
                    <a:pt x="523036" y="331927"/>
                  </a:lnTo>
                  <a:lnTo>
                    <a:pt x="523874" y="370903"/>
                  </a:lnTo>
                  <a:lnTo>
                    <a:pt x="524713" y="411556"/>
                  </a:lnTo>
                  <a:lnTo>
                    <a:pt x="525551" y="453885"/>
                  </a:lnTo>
                  <a:lnTo>
                    <a:pt x="526389" y="496633"/>
                  </a:lnTo>
                  <a:lnTo>
                    <a:pt x="526808" y="539381"/>
                  </a:lnTo>
                  <a:lnTo>
                    <a:pt x="527646" y="581291"/>
                  </a:lnTo>
                  <a:lnTo>
                    <a:pt x="528485" y="621944"/>
                  </a:lnTo>
                  <a:lnTo>
                    <a:pt x="529323" y="660501"/>
                  </a:lnTo>
                  <a:lnTo>
                    <a:pt x="530999" y="729232"/>
                  </a:lnTo>
                  <a:lnTo>
                    <a:pt x="531837" y="758152"/>
                  </a:lnTo>
                  <a:lnTo>
                    <a:pt x="532256" y="782878"/>
                  </a:lnTo>
                  <a:lnTo>
                    <a:pt x="533095" y="803416"/>
                  </a:lnTo>
                  <a:lnTo>
                    <a:pt x="533933" y="818922"/>
                  </a:lnTo>
                  <a:lnTo>
                    <a:pt x="534771" y="828979"/>
                  </a:lnTo>
                  <a:lnTo>
                    <a:pt x="535609" y="834428"/>
                  </a:lnTo>
                  <a:lnTo>
                    <a:pt x="536447" y="834007"/>
                  </a:lnTo>
                  <a:lnTo>
                    <a:pt x="537286" y="828562"/>
                  </a:lnTo>
                  <a:lnTo>
                    <a:pt x="537705" y="817664"/>
                  </a:lnTo>
                  <a:lnTo>
                    <a:pt x="538543" y="802158"/>
                  </a:lnTo>
                  <a:lnTo>
                    <a:pt x="540219" y="756474"/>
                  </a:lnTo>
                  <a:lnTo>
                    <a:pt x="541896" y="694450"/>
                  </a:lnTo>
                  <a:lnTo>
                    <a:pt x="543153" y="620687"/>
                  </a:lnTo>
                  <a:lnTo>
                    <a:pt x="543991" y="580453"/>
                  </a:lnTo>
                  <a:lnTo>
                    <a:pt x="544829" y="538962"/>
                  </a:lnTo>
                  <a:lnTo>
                    <a:pt x="545668" y="496633"/>
                  </a:lnTo>
                  <a:lnTo>
                    <a:pt x="546506" y="454723"/>
                  </a:lnTo>
                  <a:lnTo>
                    <a:pt x="547344" y="413232"/>
                  </a:lnTo>
                  <a:lnTo>
                    <a:pt x="548182" y="372998"/>
                  </a:lnTo>
                  <a:lnTo>
                    <a:pt x="548601" y="334860"/>
                  </a:lnTo>
                  <a:lnTo>
                    <a:pt x="550278" y="267385"/>
                  </a:lnTo>
                  <a:lnTo>
                    <a:pt x="551954" y="214160"/>
                  </a:lnTo>
                  <a:lnTo>
                    <a:pt x="553631" y="178536"/>
                  </a:lnTo>
                  <a:lnTo>
                    <a:pt x="554050" y="168059"/>
                  </a:lnTo>
                  <a:lnTo>
                    <a:pt x="554888" y="163029"/>
                  </a:lnTo>
                  <a:lnTo>
                    <a:pt x="555726" y="163029"/>
                  </a:lnTo>
                  <a:lnTo>
                    <a:pt x="559079" y="214998"/>
                  </a:lnTo>
                  <a:lnTo>
                    <a:pt x="559498" y="239725"/>
                  </a:lnTo>
                  <a:lnTo>
                    <a:pt x="560336" y="268223"/>
                  </a:lnTo>
                  <a:lnTo>
                    <a:pt x="562013" y="336118"/>
                  </a:lnTo>
                  <a:lnTo>
                    <a:pt x="563689" y="413651"/>
                  </a:lnTo>
                  <a:lnTo>
                    <a:pt x="564527" y="454723"/>
                  </a:lnTo>
                  <a:lnTo>
                    <a:pt x="564946" y="496633"/>
                  </a:lnTo>
                  <a:lnTo>
                    <a:pt x="565784" y="538543"/>
                  </a:lnTo>
                  <a:lnTo>
                    <a:pt x="566623" y="579196"/>
                  </a:lnTo>
                  <a:lnTo>
                    <a:pt x="567461" y="619010"/>
                  </a:lnTo>
                  <a:lnTo>
                    <a:pt x="569137" y="691934"/>
                  </a:lnTo>
                  <a:lnTo>
                    <a:pt x="570814" y="752703"/>
                  </a:lnTo>
                  <a:lnTo>
                    <a:pt x="571233" y="777429"/>
                  </a:lnTo>
                  <a:lnTo>
                    <a:pt x="572071" y="797546"/>
                  </a:lnTo>
                  <a:lnTo>
                    <a:pt x="572909" y="812635"/>
                  </a:lnTo>
                  <a:lnTo>
                    <a:pt x="573747" y="823113"/>
                  </a:lnTo>
                  <a:lnTo>
                    <a:pt x="574586" y="828141"/>
                  </a:lnTo>
                  <a:lnTo>
                    <a:pt x="575424" y="828141"/>
                  </a:lnTo>
                  <a:lnTo>
                    <a:pt x="576262" y="822692"/>
                  </a:lnTo>
                  <a:lnTo>
                    <a:pt x="576681" y="812635"/>
                  </a:lnTo>
                  <a:lnTo>
                    <a:pt x="577519" y="797129"/>
                  </a:lnTo>
                  <a:lnTo>
                    <a:pt x="579196" y="752283"/>
                  </a:lnTo>
                  <a:lnTo>
                    <a:pt x="580872" y="691934"/>
                  </a:lnTo>
                  <a:lnTo>
                    <a:pt x="582129" y="619010"/>
                  </a:lnTo>
                  <a:lnTo>
                    <a:pt x="582968" y="579196"/>
                  </a:lnTo>
                  <a:lnTo>
                    <a:pt x="583806" y="538124"/>
                  </a:lnTo>
                  <a:lnTo>
                    <a:pt x="584644" y="496633"/>
                  </a:lnTo>
                  <a:lnTo>
                    <a:pt x="585482" y="455142"/>
                  </a:lnTo>
                  <a:lnTo>
                    <a:pt x="586320" y="414070"/>
                  </a:lnTo>
                  <a:lnTo>
                    <a:pt x="587159" y="374256"/>
                  </a:lnTo>
                  <a:lnTo>
                    <a:pt x="587578" y="336537"/>
                  </a:lnTo>
                  <a:lnTo>
                    <a:pt x="589254" y="269481"/>
                  </a:lnTo>
                  <a:lnTo>
                    <a:pt x="590930" y="216255"/>
                  </a:lnTo>
                  <a:lnTo>
                    <a:pt x="592607" y="180632"/>
                  </a:lnTo>
                  <a:lnTo>
                    <a:pt x="593026" y="170573"/>
                  </a:lnTo>
                  <a:lnTo>
                    <a:pt x="593864" y="165125"/>
                  </a:lnTo>
                  <a:lnTo>
                    <a:pt x="594702" y="165125"/>
                  </a:lnTo>
                  <a:lnTo>
                    <a:pt x="598055" y="215836"/>
                  </a:lnTo>
                  <a:lnTo>
                    <a:pt x="598474" y="240563"/>
                  </a:lnTo>
                  <a:lnTo>
                    <a:pt x="599312" y="269062"/>
                  </a:lnTo>
                  <a:lnTo>
                    <a:pt x="600989" y="336537"/>
                  </a:lnTo>
                  <a:lnTo>
                    <a:pt x="602665" y="414070"/>
                  </a:lnTo>
                  <a:lnTo>
                    <a:pt x="603503" y="454723"/>
                  </a:lnTo>
                  <a:lnTo>
                    <a:pt x="604342" y="496633"/>
                  </a:lnTo>
                  <a:lnTo>
                    <a:pt x="604761" y="538543"/>
                  </a:lnTo>
                  <a:lnTo>
                    <a:pt x="605599" y="579615"/>
                  </a:lnTo>
                  <a:lnTo>
                    <a:pt x="606437" y="619429"/>
                  </a:lnTo>
                  <a:lnTo>
                    <a:pt x="608114" y="692771"/>
                  </a:lnTo>
                  <a:lnTo>
                    <a:pt x="609790" y="753541"/>
                  </a:lnTo>
                  <a:lnTo>
                    <a:pt x="610209" y="778270"/>
                  </a:lnTo>
                  <a:lnTo>
                    <a:pt x="611047" y="798804"/>
                  </a:lnTo>
                  <a:lnTo>
                    <a:pt x="611885" y="814310"/>
                  </a:lnTo>
                  <a:lnTo>
                    <a:pt x="612724" y="824788"/>
                  </a:lnTo>
                  <a:lnTo>
                    <a:pt x="613562" y="830237"/>
                  </a:lnTo>
                  <a:lnTo>
                    <a:pt x="614400" y="830237"/>
                  </a:lnTo>
                  <a:lnTo>
                    <a:pt x="615238" y="825208"/>
                  </a:lnTo>
                  <a:lnTo>
                    <a:pt x="615657" y="814731"/>
                  </a:lnTo>
                  <a:lnTo>
                    <a:pt x="616496" y="799642"/>
                  </a:lnTo>
                  <a:lnTo>
                    <a:pt x="618172" y="754799"/>
                  </a:lnTo>
                  <a:lnTo>
                    <a:pt x="619848" y="693609"/>
                  </a:lnTo>
                  <a:lnTo>
                    <a:pt x="621106" y="620267"/>
                  </a:lnTo>
                  <a:lnTo>
                    <a:pt x="621944" y="580034"/>
                  </a:lnTo>
                  <a:lnTo>
                    <a:pt x="622782" y="538543"/>
                  </a:lnTo>
                  <a:lnTo>
                    <a:pt x="623620" y="496633"/>
                  </a:lnTo>
                  <a:lnTo>
                    <a:pt x="624458" y="454304"/>
                  </a:lnTo>
                  <a:lnTo>
                    <a:pt x="625297" y="412813"/>
                  </a:lnTo>
                  <a:lnTo>
                    <a:pt x="626135" y="372579"/>
                  </a:lnTo>
                  <a:lnTo>
                    <a:pt x="626554" y="334441"/>
                  </a:lnTo>
                  <a:lnTo>
                    <a:pt x="627392" y="298818"/>
                  </a:lnTo>
                  <a:lnTo>
                    <a:pt x="629069" y="236791"/>
                  </a:lnTo>
                  <a:lnTo>
                    <a:pt x="630745" y="191109"/>
                  </a:lnTo>
                  <a:lnTo>
                    <a:pt x="631583" y="175602"/>
                  </a:lnTo>
                  <a:lnTo>
                    <a:pt x="632002" y="164706"/>
                  </a:lnTo>
                  <a:lnTo>
                    <a:pt x="632840" y="159257"/>
                  </a:lnTo>
                  <a:lnTo>
                    <a:pt x="633679" y="158838"/>
                  </a:lnTo>
                  <a:lnTo>
                    <a:pt x="634517" y="164287"/>
                  </a:lnTo>
                  <a:lnTo>
                    <a:pt x="635355" y="174345"/>
                  </a:lnTo>
                  <a:lnTo>
                    <a:pt x="636193" y="189852"/>
                  </a:lnTo>
                  <a:lnTo>
                    <a:pt x="637031" y="210388"/>
                  </a:lnTo>
                  <a:lnTo>
                    <a:pt x="637451" y="235115"/>
                  </a:lnTo>
                  <a:lnTo>
                    <a:pt x="638289" y="264032"/>
                  </a:lnTo>
                  <a:lnTo>
                    <a:pt x="639965" y="332765"/>
                  </a:lnTo>
                  <a:lnTo>
                    <a:pt x="640803" y="371322"/>
                  </a:lnTo>
                  <a:lnTo>
                    <a:pt x="641642" y="411975"/>
                  </a:lnTo>
                  <a:lnTo>
                    <a:pt x="642480" y="453885"/>
                  </a:lnTo>
                  <a:lnTo>
                    <a:pt x="642899" y="496633"/>
                  </a:lnTo>
                  <a:lnTo>
                    <a:pt x="643737" y="539381"/>
                  </a:lnTo>
                  <a:lnTo>
                    <a:pt x="644575" y="581710"/>
                  </a:lnTo>
                  <a:lnTo>
                    <a:pt x="645413" y="622363"/>
                  </a:lnTo>
                  <a:lnTo>
                    <a:pt x="646252" y="661339"/>
                  </a:lnTo>
                  <a:lnTo>
                    <a:pt x="647928" y="730911"/>
                  </a:lnTo>
                  <a:lnTo>
                    <a:pt x="648766" y="760665"/>
                  </a:lnTo>
                  <a:lnTo>
                    <a:pt x="649185" y="786231"/>
                  </a:lnTo>
                  <a:lnTo>
                    <a:pt x="651700" y="834428"/>
                  </a:lnTo>
                  <a:lnTo>
                    <a:pt x="653376" y="840294"/>
                  </a:lnTo>
                  <a:lnTo>
                    <a:pt x="654215" y="835265"/>
                  </a:lnTo>
                  <a:lnTo>
                    <a:pt x="654634" y="824788"/>
                  </a:lnTo>
                  <a:lnTo>
                    <a:pt x="655472" y="808861"/>
                  </a:lnTo>
                  <a:lnTo>
                    <a:pt x="657148" y="763181"/>
                  </a:lnTo>
                  <a:lnTo>
                    <a:pt x="658825" y="700316"/>
                  </a:lnTo>
                  <a:lnTo>
                    <a:pt x="660082" y="624458"/>
                  </a:lnTo>
                  <a:lnTo>
                    <a:pt x="660920" y="582968"/>
                  </a:lnTo>
                  <a:lnTo>
                    <a:pt x="661758" y="540219"/>
                  </a:lnTo>
                  <a:lnTo>
                    <a:pt x="662597" y="496633"/>
                  </a:lnTo>
                  <a:lnTo>
                    <a:pt x="663435" y="453047"/>
                  </a:lnTo>
                  <a:lnTo>
                    <a:pt x="664273" y="409879"/>
                  </a:lnTo>
                  <a:lnTo>
                    <a:pt x="665111" y="368388"/>
                  </a:lnTo>
                  <a:lnTo>
                    <a:pt x="665530" y="328574"/>
                  </a:lnTo>
                  <a:lnTo>
                    <a:pt x="667207" y="257327"/>
                  </a:lnTo>
                  <a:lnTo>
                    <a:pt x="668883" y="200748"/>
                  </a:lnTo>
                  <a:lnTo>
                    <a:pt x="670559" y="163029"/>
                  </a:lnTo>
                  <a:lnTo>
                    <a:pt x="670979" y="151714"/>
                  </a:lnTo>
                  <a:lnTo>
                    <a:pt x="671817" y="145846"/>
                  </a:lnTo>
                  <a:lnTo>
                    <a:pt x="672655" y="145427"/>
                  </a:lnTo>
                  <a:lnTo>
                    <a:pt x="673493" y="150456"/>
                  </a:lnTo>
                  <a:lnTo>
                    <a:pt x="674331" y="161353"/>
                  </a:lnTo>
                  <a:lnTo>
                    <a:pt x="675170" y="177279"/>
                  </a:lnTo>
                  <a:lnTo>
                    <a:pt x="676008" y="198234"/>
                  </a:lnTo>
                  <a:lnTo>
                    <a:pt x="676427" y="224218"/>
                  </a:lnTo>
                  <a:lnTo>
                    <a:pt x="677265" y="254393"/>
                  </a:lnTo>
                  <a:lnTo>
                    <a:pt x="678941" y="325640"/>
                  </a:lnTo>
                  <a:lnTo>
                    <a:pt x="679780" y="365874"/>
                  </a:lnTo>
                  <a:lnTo>
                    <a:pt x="680618" y="408203"/>
                  </a:lnTo>
                  <a:lnTo>
                    <a:pt x="681456" y="452208"/>
                  </a:lnTo>
                  <a:lnTo>
                    <a:pt x="682294" y="496633"/>
                  </a:lnTo>
                  <a:lnTo>
                    <a:pt x="682713" y="541477"/>
                  </a:lnTo>
                  <a:lnTo>
                    <a:pt x="683552" y="585482"/>
                  </a:lnTo>
                  <a:lnTo>
                    <a:pt x="684390" y="628230"/>
                  </a:lnTo>
                  <a:lnTo>
                    <a:pt x="685228" y="668883"/>
                  </a:lnTo>
                  <a:lnTo>
                    <a:pt x="686066" y="707023"/>
                  </a:lnTo>
                  <a:lnTo>
                    <a:pt x="687743" y="773238"/>
                  </a:lnTo>
                  <a:lnTo>
                    <a:pt x="688162" y="800062"/>
                  </a:lnTo>
                  <a:lnTo>
                    <a:pt x="689838" y="839039"/>
                  </a:lnTo>
                  <a:lnTo>
                    <a:pt x="692353" y="857058"/>
                  </a:lnTo>
                  <a:lnTo>
                    <a:pt x="693191" y="852029"/>
                  </a:lnTo>
                  <a:lnTo>
                    <a:pt x="693610" y="841135"/>
                  </a:lnTo>
                  <a:lnTo>
                    <a:pt x="694448" y="824371"/>
                  </a:lnTo>
                  <a:lnTo>
                    <a:pt x="696125" y="776591"/>
                  </a:lnTo>
                  <a:lnTo>
                    <a:pt x="697801" y="710793"/>
                  </a:lnTo>
                  <a:lnTo>
                    <a:pt x="698639" y="672237"/>
                  </a:lnTo>
                  <a:lnTo>
                    <a:pt x="699058" y="630745"/>
                  </a:lnTo>
                  <a:lnTo>
                    <a:pt x="699896" y="587578"/>
                  </a:lnTo>
                  <a:lnTo>
                    <a:pt x="700735" y="542315"/>
                  </a:lnTo>
                  <a:lnTo>
                    <a:pt x="701573" y="496633"/>
                  </a:lnTo>
                  <a:lnTo>
                    <a:pt x="702411" y="450532"/>
                  </a:lnTo>
                  <a:lnTo>
                    <a:pt x="703249" y="405269"/>
                  </a:lnTo>
                  <a:lnTo>
                    <a:pt x="704087" y="361264"/>
                  </a:lnTo>
                  <a:lnTo>
                    <a:pt x="704507" y="319354"/>
                  </a:lnTo>
                  <a:lnTo>
                    <a:pt x="705345" y="280377"/>
                  </a:lnTo>
                  <a:lnTo>
                    <a:pt x="707021" y="212064"/>
                  </a:lnTo>
                  <a:lnTo>
                    <a:pt x="708698" y="161772"/>
                  </a:lnTo>
                  <a:lnTo>
                    <a:pt x="709536" y="144170"/>
                  </a:lnTo>
                  <a:lnTo>
                    <a:pt x="709955" y="132435"/>
                  </a:lnTo>
                  <a:lnTo>
                    <a:pt x="710793" y="126149"/>
                  </a:lnTo>
                  <a:lnTo>
                    <a:pt x="711631" y="125729"/>
                  </a:lnTo>
                  <a:lnTo>
                    <a:pt x="712469" y="131178"/>
                  </a:lnTo>
                  <a:lnTo>
                    <a:pt x="713308" y="142074"/>
                  </a:lnTo>
                  <a:lnTo>
                    <a:pt x="714146" y="158838"/>
                  </a:lnTo>
                  <a:lnTo>
                    <a:pt x="714984" y="181051"/>
                  </a:lnTo>
                  <a:lnTo>
                    <a:pt x="715403" y="208292"/>
                  </a:lnTo>
                  <a:lnTo>
                    <a:pt x="716241" y="240144"/>
                  </a:lnTo>
                  <a:lnTo>
                    <a:pt x="717918" y="315582"/>
                  </a:lnTo>
                  <a:lnTo>
                    <a:pt x="718756" y="358330"/>
                  </a:lnTo>
                  <a:lnTo>
                    <a:pt x="719594" y="403174"/>
                  </a:lnTo>
                  <a:lnTo>
                    <a:pt x="720432" y="449275"/>
                  </a:lnTo>
                  <a:lnTo>
                    <a:pt x="721271" y="496633"/>
                  </a:lnTo>
                  <a:lnTo>
                    <a:pt x="721690" y="543991"/>
                  </a:lnTo>
                  <a:lnTo>
                    <a:pt x="722528" y="590511"/>
                  </a:lnTo>
                  <a:lnTo>
                    <a:pt x="723366" y="636193"/>
                  </a:lnTo>
                  <a:lnTo>
                    <a:pt x="724204" y="679361"/>
                  </a:lnTo>
                  <a:lnTo>
                    <a:pt x="725042" y="719596"/>
                  </a:lnTo>
                  <a:lnTo>
                    <a:pt x="726719" y="790002"/>
                  </a:lnTo>
                  <a:lnTo>
                    <a:pt x="727138" y="818501"/>
                  </a:lnTo>
                  <a:lnTo>
                    <a:pt x="728814" y="859994"/>
                  </a:lnTo>
                  <a:lnTo>
                    <a:pt x="731329" y="879271"/>
                  </a:lnTo>
                  <a:lnTo>
                    <a:pt x="732167" y="873822"/>
                  </a:lnTo>
                  <a:lnTo>
                    <a:pt x="732586" y="862090"/>
                  </a:lnTo>
                  <a:lnTo>
                    <a:pt x="733424" y="844905"/>
                  </a:lnTo>
                  <a:lnTo>
                    <a:pt x="735101" y="793776"/>
                  </a:lnTo>
                  <a:lnTo>
                    <a:pt x="736777" y="723787"/>
                  </a:lnTo>
                  <a:lnTo>
                    <a:pt x="737615" y="683131"/>
                  </a:lnTo>
                  <a:lnTo>
                    <a:pt x="738035" y="639546"/>
                  </a:lnTo>
                  <a:lnTo>
                    <a:pt x="738873" y="593026"/>
                  </a:lnTo>
                  <a:lnTo>
                    <a:pt x="739711" y="545249"/>
                  </a:lnTo>
                  <a:lnTo>
                    <a:pt x="740549" y="496633"/>
                  </a:lnTo>
                  <a:lnTo>
                    <a:pt x="741387" y="447598"/>
                  </a:lnTo>
                  <a:lnTo>
                    <a:pt x="742226" y="399402"/>
                  </a:lnTo>
                  <a:lnTo>
                    <a:pt x="743064" y="352882"/>
                  </a:lnTo>
                  <a:lnTo>
                    <a:pt x="743483" y="308038"/>
                  </a:lnTo>
                  <a:lnTo>
                    <a:pt x="744321" y="266547"/>
                  </a:lnTo>
                  <a:lnTo>
                    <a:pt x="745159" y="227990"/>
                  </a:lnTo>
                  <a:lnTo>
                    <a:pt x="746836" y="164706"/>
                  </a:lnTo>
                  <a:lnTo>
                    <a:pt x="748512" y="121538"/>
                  </a:lnTo>
                  <a:lnTo>
                    <a:pt x="748931" y="108965"/>
                  </a:lnTo>
                  <a:lnTo>
                    <a:pt x="749769" y="102260"/>
                  </a:lnTo>
                  <a:lnTo>
                    <a:pt x="750608" y="101422"/>
                  </a:lnTo>
                  <a:lnTo>
                    <a:pt x="751446" y="107289"/>
                  </a:lnTo>
                  <a:lnTo>
                    <a:pt x="752284" y="119443"/>
                  </a:lnTo>
                  <a:lnTo>
                    <a:pt x="753122" y="137045"/>
                  </a:lnTo>
                  <a:lnTo>
                    <a:pt x="753960" y="160934"/>
                  </a:lnTo>
                  <a:lnTo>
                    <a:pt x="754379" y="189852"/>
                  </a:lnTo>
                  <a:lnTo>
                    <a:pt x="755218" y="223799"/>
                  </a:lnTo>
                  <a:lnTo>
                    <a:pt x="756056" y="261937"/>
                  </a:lnTo>
                  <a:lnTo>
                    <a:pt x="756894" y="303847"/>
                  </a:lnTo>
                  <a:lnTo>
                    <a:pt x="757732" y="349110"/>
                  </a:lnTo>
                  <a:lnTo>
                    <a:pt x="758570" y="396887"/>
                  </a:lnTo>
                  <a:lnTo>
                    <a:pt x="759409" y="446341"/>
                  </a:lnTo>
                  <a:lnTo>
                    <a:pt x="759828" y="496633"/>
                  </a:lnTo>
                  <a:lnTo>
                    <a:pt x="760666" y="546925"/>
                  </a:lnTo>
                  <a:lnTo>
                    <a:pt x="761504" y="596798"/>
                  </a:lnTo>
                  <a:lnTo>
                    <a:pt x="762342" y="644994"/>
                  </a:lnTo>
                  <a:lnTo>
                    <a:pt x="763181" y="691096"/>
                  </a:lnTo>
                  <a:lnTo>
                    <a:pt x="764019" y="734264"/>
                  </a:lnTo>
                  <a:lnTo>
                    <a:pt x="764857" y="774079"/>
                  </a:lnTo>
                  <a:lnTo>
                    <a:pt x="765695" y="809282"/>
                  </a:lnTo>
                  <a:lnTo>
                    <a:pt x="766114" y="839456"/>
                  </a:lnTo>
                  <a:lnTo>
                    <a:pt x="767791" y="883882"/>
                  </a:lnTo>
                  <a:lnTo>
                    <a:pt x="770305" y="904417"/>
                  </a:lnTo>
                  <a:lnTo>
                    <a:pt x="771143" y="898551"/>
                  </a:lnTo>
                  <a:lnTo>
                    <a:pt x="771563" y="886395"/>
                  </a:lnTo>
                  <a:lnTo>
                    <a:pt x="772401" y="867956"/>
                  </a:lnTo>
                  <a:lnTo>
                    <a:pt x="774077" y="813473"/>
                  </a:lnTo>
                  <a:lnTo>
                    <a:pt x="775754" y="738872"/>
                  </a:lnTo>
                  <a:lnTo>
                    <a:pt x="776592" y="695704"/>
                  </a:lnTo>
                  <a:lnTo>
                    <a:pt x="777011" y="648766"/>
                  </a:lnTo>
                  <a:lnTo>
                    <a:pt x="777849" y="599732"/>
                  </a:lnTo>
                  <a:lnTo>
                    <a:pt x="778687" y="548601"/>
                  </a:lnTo>
                  <a:lnTo>
                    <a:pt x="779525" y="496633"/>
                  </a:lnTo>
                  <a:lnTo>
                    <a:pt x="780364" y="444665"/>
                  </a:lnTo>
                  <a:lnTo>
                    <a:pt x="781202" y="393115"/>
                  </a:lnTo>
                  <a:lnTo>
                    <a:pt x="782040" y="343242"/>
                  </a:lnTo>
                  <a:lnTo>
                    <a:pt x="782459" y="295884"/>
                  </a:lnTo>
                  <a:lnTo>
                    <a:pt x="783297" y="251040"/>
                  </a:lnTo>
                  <a:lnTo>
                    <a:pt x="784136" y="210388"/>
                  </a:lnTo>
                  <a:lnTo>
                    <a:pt x="785812" y="142913"/>
                  </a:lnTo>
                  <a:lnTo>
                    <a:pt x="787488" y="97231"/>
                  </a:lnTo>
                  <a:lnTo>
                    <a:pt x="787907" y="83400"/>
                  </a:lnTo>
                  <a:lnTo>
                    <a:pt x="788746" y="76276"/>
                  </a:lnTo>
                  <a:lnTo>
                    <a:pt x="789584" y="75857"/>
                  </a:lnTo>
                  <a:lnTo>
                    <a:pt x="790422" y="81724"/>
                  </a:lnTo>
                  <a:lnTo>
                    <a:pt x="791260" y="94716"/>
                  </a:lnTo>
                  <a:lnTo>
                    <a:pt x="792098" y="113576"/>
                  </a:lnTo>
                  <a:lnTo>
                    <a:pt x="792937" y="138722"/>
                  </a:lnTo>
                  <a:lnTo>
                    <a:pt x="793356" y="169735"/>
                  </a:lnTo>
                  <a:lnTo>
                    <a:pt x="794194" y="205778"/>
                  </a:lnTo>
                  <a:lnTo>
                    <a:pt x="795032" y="246849"/>
                  </a:lnTo>
                  <a:lnTo>
                    <a:pt x="795870" y="291693"/>
                  </a:lnTo>
                  <a:lnTo>
                    <a:pt x="796709" y="339890"/>
                  </a:lnTo>
                  <a:lnTo>
                    <a:pt x="797547" y="390601"/>
                  </a:lnTo>
                  <a:lnTo>
                    <a:pt x="798385" y="442988"/>
                  </a:lnTo>
                  <a:lnTo>
                    <a:pt x="799223" y="496633"/>
                  </a:lnTo>
                  <a:lnTo>
                    <a:pt x="799642" y="550278"/>
                  </a:lnTo>
                  <a:lnTo>
                    <a:pt x="800480" y="603503"/>
                  </a:lnTo>
                  <a:lnTo>
                    <a:pt x="801319" y="654635"/>
                  </a:lnTo>
                  <a:lnTo>
                    <a:pt x="802157" y="703669"/>
                  </a:lnTo>
                  <a:lnTo>
                    <a:pt x="802995" y="749770"/>
                  </a:lnTo>
                  <a:lnTo>
                    <a:pt x="803833" y="791680"/>
                  </a:lnTo>
                  <a:lnTo>
                    <a:pt x="804671" y="828979"/>
                  </a:lnTo>
                  <a:lnTo>
                    <a:pt x="805091" y="861249"/>
                  </a:lnTo>
                  <a:lnTo>
                    <a:pt x="806767" y="908608"/>
                  </a:lnTo>
                  <a:lnTo>
                    <a:pt x="809282" y="930400"/>
                  </a:lnTo>
                  <a:lnTo>
                    <a:pt x="810120" y="924114"/>
                  </a:lnTo>
                  <a:lnTo>
                    <a:pt x="810539" y="910703"/>
                  </a:lnTo>
                  <a:lnTo>
                    <a:pt x="811377" y="891006"/>
                  </a:lnTo>
                  <a:lnTo>
                    <a:pt x="813053" y="833590"/>
                  </a:lnTo>
                  <a:lnTo>
                    <a:pt x="814730" y="753961"/>
                  </a:lnTo>
                  <a:lnTo>
                    <a:pt x="815568" y="707860"/>
                  </a:lnTo>
                  <a:lnTo>
                    <a:pt x="815987" y="658406"/>
                  </a:lnTo>
                  <a:lnTo>
                    <a:pt x="816825" y="606018"/>
                  </a:lnTo>
                  <a:lnTo>
                    <a:pt x="817664" y="551954"/>
                  </a:lnTo>
                  <a:lnTo>
                    <a:pt x="818502" y="496633"/>
                  </a:lnTo>
                  <a:lnTo>
                    <a:pt x="819340" y="441312"/>
                  </a:lnTo>
                  <a:lnTo>
                    <a:pt x="820178" y="386829"/>
                  </a:lnTo>
                  <a:lnTo>
                    <a:pt x="821016" y="334022"/>
                  </a:lnTo>
                  <a:lnTo>
                    <a:pt x="821435" y="283311"/>
                  </a:lnTo>
                  <a:lnTo>
                    <a:pt x="822274" y="236372"/>
                  </a:lnTo>
                  <a:lnTo>
                    <a:pt x="823112" y="193205"/>
                  </a:lnTo>
                  <a:lnTo>
                    <a:pt x="823950" y="154647"/>
                  </a:lnTo>
                  <a:lnTo>
                    <a:pt x="825626" y="93878"/>
                  </a:lnTo>
                  <a:lnTo>
                    <a:pt x="826465" y="72923"/>
                  </a:lnTo>
                  <a:lnTo>
                    <a:pt x="826884" y="58673"/>
                  </a:lnTo>
                  <a:lnTo>
                    <a:pt x="827722" y="51130"/>
                  </a:lnTo>
                  <a:lnTo>
                    <a:pt x="828560" y="50711"/>
                  </a:lnTo>
                  <a:lnTo>
                    <a:pt x="829398" y="56997"/>
                  </a:lnTo>
                  <a:lnTo>
                    <a:pt x="830237" y="70827"/>
                  </a:lnTo>
                  <a:lnTo>
                    <a:pt x="831075" y="90944"/>
                  </a:lnTo>
                  <a:lnTo>
                    <a:pt x="831913" y="117767"/>
                  </a:lnTo>
                  <a:lnTo>
                    <a:pt x="832332" y="150456"/>
                  </a:lnTo>
                  <a:lnTo>
                    <a:pt x="833170" y="188594"/>
                  </a:lnTo>
                  <a:lnTo>
                    <a:pt x="834008" y="232181"/>
                  </a:lnTo>
                  <a:lnTo>
                    <a:pt x="834847" y="279539"/>
                  </a:lnTo>
                  <a:lnTo>
                    <a:pt x="835685" y="330669"/>
                  </a:lnTo>
                  <a:lnTo>
                    <a:pt x="836523" y="384314"/>
                  </a:lnTo>
                  <a:lnTo>
                    <a:pt x="837361" y="440054"/>
                  </a:lnTo>
                  <a:lnTo>
                    <a:pt x="837780" y="496633"/>
                  </a:lnTo>
                  <a:lnTo>
                    <a:pt x="838619" y="553211"/>
                  </a:lnTo>
                  <a:lnTo>
                    <a:pt x="839457" y="609371"/>
                  </a:lnTo>
                  <a:lnTo>
                    <a:pt x="840295" y="663855"/>
                  </a:lnTo>
                  <a:lnTo>
                    <a:pt x="841133" y="715405"/>
                  </a:lnTo>
                  <a:lnTo>
                    <a:pt x="841971" y="764018"/>
                  </a:lnTo>
                  <a:lnTo>
                    <a:pt x="842810" y="808444"/>
                  </a:lnTo>
                  <a:lnTo>
                    <a:pt x="843648" y="847838"/>
                  </a:lnTo>
                  <a:lnTo>
                    <a:pt x="844067" y="881787"/>
                  </a:lnTo>
                  <a:lnTo>
                    <a:pt x="845743" y="931241"/>
                  </a:lnTo>
                  <a:lnTo>
                    <a:pt x="848258" y="954292"/>
                  </a:lnTo>
                  <a:lnTo>
                    <a:pt x="849096" y="947585"/>
                  </a:lnTo>
                  <a:lnTo>
                    <a:pt x="849515" y="933337"/>
                  </a:lnTo>
                  <a:lnTo>
                    <a:pt x="850353" y="912799"/>
                  </a:lnTo>
                  <a:lnTo>
                    <a:pt x="852030" y="851612"/>
                  </a:lnTo>
                  <a:lnTo>
                    <a:pt x="852868" y="812215"/>
                  </a:lnTo>
                  <a:lnTo>
                    <a:pt x="853706" y="767792"/>
                  </a:lnTo>
                  <a:lnTo>
                    <a:pt x="854544" y="719175"/>
                  </a:lnTo>
                  <a:lnTo>
                    <a:pt x="854963" y="666788"/>
                  </a:lnTo>
                  <a:lnTo>
                    <a:pt x="855802" y="611885"/>
                  </a:lnTo>
                  <a:lnTo>
                    <a:pt x="856640" y="554888"/>
                  </a:lnTo>
                  <a:lnTo>
                    <a:pt x="857478" y="496633"/>
                  </a:lnTo>
                  <a:lnTo>
                    <a:pt x="858316" y="438378"/>
                  </a:lnTo>
                  <a:lnTo>
                    <a:pt x="859154" y="380961"/>
                  </a:lnTo>
                  <a:lnTo>
                    <a:pt x="859993" y="325640"/>
                  </a:lnTo>
                  <a:lnTo>
                    <a:pt x="860412" y="272414"/>
                  </a:lnTo>
                  <a:lnTo>
                    <a:pt x="861250" y="222961"/>
                  </a:lnTo>
                  <a:lnTo>
                    <a:pt x="862088" y="177698"/>
                  </a:lnTo>
                  <a:lnTo>
                    <a:pt x="862926" y="137045"/>
                  </a:lnTo>
                  <a:lnTo>
                    <a:pt x="864603" y="73761"/>
                  </a:lnTo>
                  <a:lnTo>
                    <a:pt x="865441" y="51549"/>
                  </a:lnTo>
                  <a:lnTo>
                    <a:pt x="865860" y="36880"/>
                  </a:lnTo>
                  <a:lnTo>
                    <a:pt x="866698" y="28917"/>
                  </a:lnTo>
                  <a:lnTo>
                    <a:pt x="867536" y="28498"/>
                  </a:lnTo>
                  <a:lnTo>
                    <a:pt x="868375" y="35623"/>
                  </a:lnTo>
                  <a:lnTo>
                    <a:pt x="869213" y="49872"/>
                  </a:lnTo>
                  <a:lnTo>
                    <a:pt x="870051" y="71246"/>
                  </a:lnTo>
                  <a:lnTo>
                    <a:pt x="870889" y="99326"/>
                  </a:lnTo>
                  <a:lnTo>
                    <a:pt x="871308" y="133692"/>
                  </a:lnTo>
                  <a:lnTo>
                    <a:pt x="872147" y="173926"/>
                  </a:lnTo>
                  <a:lnTo>
                    <a:pt x="872985" y="219189"/>
                  </a:lnTo>
                  <a:lnTo>
                    <a:pt x="873823" y="269062"/>
                  </a:lnTo>
                  <a:lnTo>
                    <a:pt x="874661" y="322706"/>
                  </a:lnTo>
                  <a:lnTo>
                    <a:pt x="875499" y="378866"/>
                  </a:lnTo>
                  <a:lnTo>
                    <a:pt x="876338" y="437121"/>
                  </a:lnTo>
                  <a:lnTo>
                    <a:pt x="877176" y="496633"/>
                  </a:lnTo>
                  <a:lnTo>
                    <a:pt x="877595" y="556145"/>
                  </a:lnTo>
                  <a:lnTo>
                    <a:pt x="878433" y="614400"/>
                  </a:lnTo>
                  <a:lnTo>
                    <a:pt x="879271" y="671399"/>
                  </a:lnTo>
                  <a:lnTo>
                    <a:pt x="880109" y="725462"/>
                  </a:lnTo>
                  <a:lnTo>
                    <a:pt x="880948" y="776174"/>
                  </a:lnTo>
                  <a:lnTo>
                    <a:pt x="881786" y="822275"/>
                  </a:lnTo>
                  <a:lnTo>
                    <a:pt x="882624" y="863344"/>
                  </a:lnTo>
                  <a:lnTo>
                    <a:pt x="883043" y="898968"/>
                  </a:lnTo>
                  <a:lnTo>
                    <a:pt x="884720" y="950518"/>
                  </a:lnTo>
                  <a:lnTo>
                    <a:pt x="887234" y="973989"/>
                  </a:lnTo>
                  <a:lnTo>
                    <a:pt x="888072" y="966865"/>
                  </a:lnTo>
                  <a:lnTo>
                    <a:pt x="888491" y="952196"/>
                  </a:lnTo>
                  <a:lnTo>
                    <a:pt x="889330" y="930400"/>
                  </a:lnTo>
                  <a:lnTo>
                    <a:pt x="891006" y="866281"/>
                  </a:lnTo>
                  <a:lnTo>
                    <a:pt x="891844" y="825208"/>
                  </a:lnTo>
                  <a:lnTo>
                    <a:pt x="892682" y="779107"/>
                  </a:lnTo>
                  <a:lnTo>
                    <a:pt x="893521" y="728395"/>
                  </a:lnTo>
                  <a:lnTo>
                    <a:pt x="893940" y="673912"/>
                  </a:lnTo>
                  <a:lnTo>
                    <a:pt x="894778" y="616496"/>
                  </a:lnTo>
                  <a:lnTo>
                    <a:pt x="895616" y="556983"/>
                  </a:lnTo>
                  <a:lnTo>
                    <a:pt x="896454" y="496633"/>
                  </a:lnTo>
                  <a:lnTo>
                    <a:pt x="897293" y="436283"/>
                  </a:lnTo>
                  <a:lnTo>
                    <a:pt x="898131" y="376770"/>
                  </a:lnTo>
                  <a:lnTo>
                    <a:pt x="898969" y="318935"/>
                  </a:lnTo>
                  <a:lnTo>
                    <a:pt x="899388" y="264032"/>
                  </a:lnTo>
                  <a:lnTo>
                    <a:pt x="900226" y="212483"/>
                  </a:lnTo>
                  <a:lnTo>
                    <a:pt x="901064" y="165544"/>
                  </a:lnTo>
                  <a:lnTo>
                    <a:pt x="901903" y="123634"/>
                  </a:lnTo>
                  <a:lnTo>
                    <a:pt x="903579" y="58254"/>
                  </a:lnTo>
                  <a:lnTo>
                    <a:pt x="904417" y="35204"/>
                  </a:lnTo>
                  <a:lnTo>
                    <a:pt x="904836" y="20116"/>
                  </a:lnTo>
                  <a:lnTo>
                    <a:pt x="905675" y="12153"/>
                  </a:lnTo>
                  <a:lnTo>
                    <a:pt x="906513" y="11734"/>
                  </a:lnTo>
                  <a:lnTo>
                    <a:pt x="907351" y="19278"/>
                  </a:lnTo>
                  <a:lnTo>
                    <a:pt x="908189" y="33947"/>
                  </a:lnTo>
                  <a:lnTo>
                    <a:pt x="909027" y="56159"/>
                  </a:lnTo>
                  <a:lnTo>
                    <a:pt x="909866" y="85496"/>
                  </a:lnTo>
                  <a:lnTo>
                    <a:pt x="910285" y="121119"/>
                  </a:lnTo>
                  <a:lnTo>
                    <a:pt x="911123" y="163029"/>
                  </a:lnTo>
                  <a:lnTo>
                    <a:pt x="911961" y="209969"/>
                  </a:lnTo>
                  <a:lnTo>
                    <a:pt x="912799" y="261518"/>
                  </a:lnTo>
                  <a:lnTo>
                    <a:pt x="913637" y="316839"/>
                  </a:lnTo>
                  <a:lnTo>
                    <a:pt x="914476" y="375094"/>
                  </a:lnTo>
                  <a:lnTo>
                    <a:pt x="915314" y="435444"/>
                  </a:lnTo>
                  <a:lnTo>
                    <a:pt x="916152" y="496633"/>
                  </a:lnTo>
                  <a:lnTo>
                    <a:pt x="916571" y="557822"/>
                  </a:lnTo>
                  <a:lnTo>
                    <a:pt x="917409" y="618172"/>
                  </a:lnTo>
                  <a:lnTo>
                    <a:pt x="918248" y="676845"/>
                  </a:lnTo>
                  <a:lnTo>
                    <a:pt x="919086" y="732586"/>
                  </a:lnTo>
                  <a:lnTo>
                    <a:pt x="919924" y="784556"/>
                  </a:lnTo>
                  <a:lnTo>
                    <a:pt x="920762" y="832332"/>
                  </a:lnTo>
                  <a:lnTo>
                    <a:pt x="921600" y="874663"/>
                  </a:lnTo>
                  <a:lnTo>
                    <a:pt x="922019" y="910703"/>
                  </a:lnTo>
                  <a:lnTo>
                    <a:pt x="923696" y="963511"/>
                  </a:lnTo>
                  <a:lnTo>
                    <a:pt x="926210" y="987399"/>
                  </a:lnTo>
                  <a:lnTo>
                    <a:pt x="927049" y="979855"/>
                  </a:lnTo>
                  <a:lnTo>
                    <a:pt x="927468" y="964769"/>
                  </a:lnTo>
                  <a:lnTo>
                    <a:pt x="928306" y="942136"/>
                  </a:lnTo>
                  <a:lnTo>
                    <a:pt x="929982" y="876338"/>
                  </a:lnTo>
                  <a:lnTo>
                    <a:pt x="930821" y="834007"/>
                  </a:lnTo>
                  <a:lnTo>
                    <a:pt x="931659" y="786231"/>
                  </a:lnTo>
                  <a:lnTo>
                    <a:pt x="932497" y="734264"/>
                  </a:lnTo>
                  <a:lnTo>
                    <a:pt x="932916" y="678103"/>
                  </a:lnTo>
                  <a:lnTo>
                    <a:pt x="933754" y="619429"/>
                  </a:lnTo>
                  <a:lnTo>
                    <a:pt x="934592" y="558660"/>
                  </a:lnTo>
                  <a:lnTo>
                    <a:pt x="935431" y="496633"/>
                  </a:lnTo>
                  <a:lnTo>
                    <a:pt x="936269" y="434606"/>
                  </a:lnTo>
                  <a:lnTo>
                    <a:pt x="937107" y="373837"/>
                  </a:lnTo>
                  <a:lnTo>
                    <a:pt x="937945" y="314744"/>
                  </a:lnTo>
                  <a:lnTo>
                    <a:pt x="938364" y="258584"/>
                  </a:lnTo>
                  <a:lnTo>
                    <a:pt x="939203" y="205778"/>
                  </a:lnTo>
                  <a:lnTo>
                    <a:pt x="940041" y="158000"/>
                  </a:lnTo>
                  <a:lnTo>
                    <a:pt x="940879" y="115252"/>
                  </a:lnTo>
                  <a:lnTo>
                    <a:pt x="942555" y="48615"/>
                  </a:lnTo>
                  <a:lnTo>
                    <a:pt x="943394" y="25565"/>
                  </a:lnTo>
                  <a:lnTo>
                    <a:pt x="943813" y="10058"/>
                  </a:lnTo>
                  <a:lnTo>
                    <a:pt x="944651" y="2095"/>
                  </a:lnTo>
                  <a:lnTo>
                    <a:pt x="945489" y="2095"/>
                  </a:lnTo>
                  <a:lnTo>
                    <a:pt x="948004" y="47777"/>
                  </a:lnTo>
                  <a:lnTo>
                    <a:pt x="949261" y="114414"/>
                  </a:lnTo>
                  <a:lnTo>
                    <a:pt x="950099" y="156743"/>
                  </a:lnTo>
                  <a:lnTo>
                    <a:pt x="950937" y="204939"/>
                  </a:lnTo>
                  <a:lnTo>
                    <a:pt x="951776" y="257327"/>
                  </a:lnTo>
                  <a:lnTo>
                    <a:pt x="952614" y="313905"/>
                  </a:lnTo>
                  <a:lnTo>
                    <a:pt x="953452" y="372998"/>
                  </a:lnTo>
                  <a:lnTo>
                    <a:pt x="954290" y="434187"/>
                  </a:lnTo>
                  <a:lnTo>
                    <a:pt x="954709" y="496633"/>
                  </a:lnTo>
                  <a:lnTo>
                    <a:pt x="955547" y="559079"/>
                  </a:lnTo>
                  <a:lnTo>
                    <a:pt x="956386" y="620267"/>
                  </a:lnTo>
                  <a:lnTo>
                    <a:pt x="957224" y="679781"/>
                  </a:lnTo>
                  <a:lnTo>
                    <a:pt x="958062" y="735939"/>
                  </a:lnTo>
                  <a:lnTo>
                    <a:pt x="958900" y="788747"/>
                  </a:lnTo>
                  <a:lnTo>
                    <a:pt x="959738" y="836944"/>
                  </a:lnTo>
                  <a:lnTo>
                    <a:pt x="960577" y="879691"/>
                  </a:lnTo>
                  <a:lnTo>
                    <a:pt x="960996" y="916573"/>
                  </a:lnTo>
                  <a:lnTo>
                    <a:pt x="961834" y="946747"/>
                  </a:lnTo>
                  <a:lnTo>
                    <a:pt x="962672" y="969798"/>
                  </a:lnTo>
                  <a:lnTo>
                    <a:pt x="963510" y="985304"/>
                  </a:lnTo>
                  <a:lnTo>
                    <a:pt x="964349" y="993265"/>
                  </a:lnTo>
                  <a:lnTo>
                    <a:pt x="965187" y="993265"/>
                  </a:lnTo>
                  <a:lnTo>
                    <a:pt x="966025" y="985304"/>
                  </a:lnTo>
                  <a:lnTo>
                    <a:pt x="966444" y="969798"/>
                  </a:lnTo>
                  <a:lnTo>
                    <a:pt x="967282" y="947164"/>
                  </a:lnTo>
                  <a:lnTo>
                    <a:pt x="968959" y="880108"/>
                  </a:lnTo>
                  <a:lnTo>
                    <a:pt x="969797" y="837361"/>
                  </a:lnTo>
                  <a:lnTo>
                    <a:pt x="970635" y="789164"/>
                  </a:lnTo>
                  <a:lnTo>
                    <a:pt x="971473" y="736360"/>
                  </a:lnTo>
                  <a:lnTo>
                    <a:pt x="971892" y="679781"/>
                  </a:lnTo>
                  <a:lnTo>
                    <a:pt x="972731" y="620267"/>
                  </a:lnTo>
                  <a:lnTo>
                    <a:pt x="973569" y="559079"/>
                  </a:lnTo>
                  <a:lnTo>
                    <a:pt x="974407" y="496633"/>
                  </a:lnTo>
                  <a:lnTo>
                    <a:pt x="975245" y="434187"/>
                  </a:lnTo>
                  <a:lnTo>
                    <a:pt x="976083" y="372998"/>
                  </a:lnTo>
                  <a:lnTo>
                    <a:pt x="976922" y="313486"/>
                  </a:lnTo>
                  <a:lnTo>
                    <a:pt x="977341" y="256908"/>
                  </a:lnTo>
                  <a:lnTo>
                    <a:pt x="978179" y="204101"/>
                  </a:lnTo>
                  <a:lnTo>
                    <a:pt x="979017" y="155905"/>
                  </a:lnTo>
                  <a:lnTo>
                    <a:pt x="979855" y="113156"/>
                  </a:lnTo>
                  <a:lnTo>
                    <a:pt x="981532" y="46100"/>
                  </a:lnTo>
                  <a:lnTo>
                    <a:pt x="982370" y="23469"/>
                  </a:lnTo>
                  <a:lnTo>
                    <a:pt x="982789" y="7962"/>
                  </a:lnTo>
                  <a:lnTo>
                    <a:pt x="983627" y="0"/>
                  </a:lnTo>
                  <a:lnTo>
                    <a:pt x="984465" y="0"/>
                  </a:lnTo>
                  <a:lnTo>
                    <a:pt x="986980" y="46520"/>
                  </a:lnTo>
                  <a:lnTo>
                    <a:pt x="988237" y="113576"/>
                  </a:lnTo>
                  <a:lnTo>
                    <a:pt x="989075" y="156324"/>
                  </a:lnTo>
                  <a:lnTo>
                    <a:pt x="989914" y="204520"/>
                  </a:lnTo>
                  <a:lnTo>
                    <a:pt x="990752" y="257327"/>
                  </a:lnTo>
                  <a:lnTo>
                    <a:pt x="991590" y="313486"/>
                  </a:lnTo>
                  <a:lnTo>
                    <a:pt x="992428" y="372998"/>
                  </a:lnTo>
                  <a:lnTo>
                    <a:pt x="993266" y="434187"/>
                  </a:lnTo>
                  <a:lnTo>
                    <a:pt x="994105" y="496633"/>
                  </a:lnTo>
                  <a:lnTo>
                    <a:pt x="994524" y="559079"/>
                  </a:lnTo>
                  <a:lnTo>
                    <a:pt x="995362" y="620267"/>
                  </a:lnTo>
                  <a:lnTo>
                    <a:pt x="996200" y="679361"/>
                  </a:lnTo>
                  <a:lnTo>
                    <a:pt x="997038" y="735939"/>
                  </a:lnTo>
                  <a:lnTo>
                    <a:pt x="997877" y="788327"/>
                  </a:lnTo>
                  <a:lnTo>
                    <a:pt x="998715" y="836523"/>
                  </a:lnTo>
                  <a:lnTo>
                    <a:pt x="999553" y="878854"/>
                  </a:lnTo>
                  <a:lnTo>
                    <a:pt x="999972" y="915315"/>
                  </a:lnTo>
                  <a:lnTo>
                    <a:pt x="1000810" y="945489"/>
                  </a:lnTo>
                  <a:lnTo>
                    <a:pt x="1001648" y="968119"/>
                  </a:lnTo>
                  <a:lnTo>
                    <a:pt x="1002487" y="983629"/>
                  </a:lnTo>
                  <a:lnTo>
                    <a:pt x="1003325" y="991170"/>
                  </a:lnTo>
                  <a:lnTo>
                    <a:pt x="1004163" y="991170"/>
                  </a:lnTo>
                  <a:lnTo>
                    <a:pt x="1005001" y="983208"/>
                  </a:lnTo>
                  <a:lnTo>
                    <a:pt x="1005420" y="967702"/>
                  </a:lnTo>
                  <a:lnTo>
                    <a:pt x="1006259" y="944652"/>
                  </a:lnTo>
                  <a:lnTo>
                    <a:pt x="1007935" y="878013"/>
                  </a:lnTo>
                  <a:lnTo>
                    <a:pt x="1008773" y="835265"/>
                  </a:lnTo>
                  <a:lnTo>
                    <a:pt x="1009611" y="787489"/>
                  </a:lnTo>
                  <a:lnTo>
                    <a:pt x="1010450" y="734681"/>
                  </a:lnTo>
                  <a:lnTo>
                    <a:pt x="1010869" y="678523"/>
                  </a:lnTo>
                  <a:lnTo>
                    <a:pt x="1011707" y="619429"/>
                  </a:lnTo>
                  <a:lnTo>
                    <a:pt x="1012545" y="558660"/>
                  </a:lnTo>
                  <a:lnTo>
                    <a:pt x="1013383" y="496633"/>
                  </a:lnTo>
                  <a:lnTo>
                    <a:pt x="1014221" y="434606"/>
                  </a:lnTo>
                  <a:lnTo>
                    <a:pt x="1015060" y="373837"/>
                  </a:lnTo>
                  <a:lnTo>
                    <a:pt x="1015898" y="315163"/>
                  </a:lnTo>
                  <a:lnTo>
                    <a:pt x="1016317" y="259003"/>
                  </a:lnTo>
                  <a:lnTo>
                    <a:pt x="1017155" y="207035"/>
                  </a:lnTo>
                  <a:lnTo>
                    <a:pt x="1017993" y="159257"/>
                  </a:lnTo>
                  <a:lnTo>
                    <a:pt x="1018832" y="116928"/>
                  </a:lnTo>
                  <a:lnTo>
                    <a:pt x="1020508" y="51130"/>
                  </a:lnTo>
                  <a:lnTo>
                    <a:pt x="1021346" y="28498"/>
                  </a:lnTo>
                  <a:lnTo>
                    <a:pt x="1021765" y="13411"/>
                  </a:lnTo>
                  <a:lnTo>
                    <a:pt x="1022603" y="5867"/>
                  </a:lnTo>
                  <a:lnTo>
                    <a:pt x="1023442" y="6286"/>
                  </a:lnTo>
                  <a:lnTo>
                    <a:pt x="1024280" y="14249"/>
                  </a:lnTo>
                  <a:lnTo>
                    <a:pt x="1025118" y="29756"/>
                  </a:lnTo>
                  <a:lnTo>
                    <a:pt x="1025956" y="52387"/>
                  </a:lnTo>
                  <a:lnTo>
                    <a:pt x="1026794" y="82562"/>
                  </a:lnTo>
                  <a:lnTo>
                    <a:pt x="1027214" y="118605"/>
                  </a:lnTo>
                  <a:lnTo>
                    <a:pt x="1028052" y="160934"/>
                  </a:lnTo>
                  <a:lnTo>
                    <a:pt x="1028890" y="208711"/>
                  </a:lnTo>
                  <a:lnTo>
                    <a:pt x="1029728" y="260680"/>
                  </a:lnTo>
                  <a:lnTo>
                    <a:pt x="1030566" y="316420"/>
                  </a:lnTo>
                  <a:lnTo>
                    <a:pt x="1031405" y="375094"/>
                  </a:lnTo>
                  <a:lnTo>
                    <a:pt x="1032243" y="435444"/>
                  </a:lnTo>
                  <a:lnTo>
                    <a:pt x="1032662" y="496633"/>
                  </a:lnTo>
                  <a:lnTo>
                    <a:pt x="1033500" y="557822"/>
                  </a:lnTo>
                  <a:lnTo>
                    <a:pt x="1034338" y="618172"/>
                  </a:lnTo>
                  <a:lnTo>
                    <a:pt x="1035176" y="676428"/>
                  </a:lnTo>
                  <a:lnTo>
                    <a:pt x="1036015" y="731748"/>
                  </a:lnTo>
                  <a:lnTo>
                    <a:pt x="1036853" y="783298"/>
                  </a:lnTo>
                  <a:lnTo>
                    <a:pt x="1037691" y="830237"/>
                  </a:lnTo>
                  <a:lnTo>
                    <a:pt x="1038529" y="872147"/>
                  </a:lnTo>
                  <a:lnTo>
                    <a:pt x="1038948" y="907770"/>
                  </a:lnTo>
                  <a:lnTo>
                    <a:pt x="1039787" y="937107"/>
                  </a:lnTo>
                  <a:lnTo>
                    <a:pt x="1040625" y="959320"/>
                  </a:lnTo>
                  <a:lnTo>
                    <a:pt x="1041463" y="973989"/>
                  </a:lnTo>
                  <a:lnTo>
                    <a:pt x="1042301" y="981533"/>
                  </a:lnTo>
                  <a:lnTo>
                    <a:pt x="1043139" y="981113"/>
                  </a:lnTo>
                  <a:lnTo>
                    <a:pt x="1043978" y="973151"/>
                  </a:lnTo>
                  <a:lnTo>
                    <a:pt x="1044397" y="958062"/>
                  </a:lnTo>
                  <a:lnTo>
                    <a:pt x="1045235" y="935012"/>
                  </a:lnTo>
                  <a:lnTo>
                    <a:pt x="1046911" y="869631"/>
                  </a:lnTo>
                  <a:lnTo>
                    <a:pt x="1047749" y="827721"/>
                  </a:lnTo>
                  <a:lnTo>
                    <a:pt x="1048588" y="780782"/>
                  </a:lnTo>
                  <a:lnTo>
                    <a:pt x="1049426" y="729232"/>
                  </a:lnTo>
                  <a:lnTo>
                    <a:pt x="1049845" y="674332"/>
                  </a:lnTo>
                  <a:lnTo>
                    <a:pt x="1050683" y="616496"/>
                  </a:lnTo>
                  <a:lnTo>
                    <a:pt x="1051521" y="556983"/>
                  </a:lnTo>
                  <a:lnTo>
                    <a:pt x="1052360" y="496633"/>
                  </a:lnTo>
                  <a:lnTo>
                    <a:pt x="1053198" y="436283"/>
                  </a:lnTo>
                  <a:lnTo>
                    <a:pt x="1054036" y="376770"/>
                  </a:lnTo>
                  <a:lnTo>
                    <a:pt x="1054874" y="319354"/>
                  </a:lnTo>
                  <a:lnTo>
                    <a:pt x="1055293" y="264871"/>
                  </a:lnTo>
                  <a:lnTo>
                    <a:pt x="1056131" y="214160"/>
                  </a:lnTo>
                  <a:lnTo>
                    <a:pt x="1056970" y="168059"/>
                  </a:lnTo>
                  <a:lnTo>
                    <a:pt x="1057808" y="126987"/>
                  </a:lnTo>
                  <a:lnTo>
                    <a:pt x="1059484" y="62864"/>
                  </a:lnTo>
                  <a:lnTo>
                    <a:pt x="1060322" y="41071"/>
                  </a:lnTo>
                  <a:lnTo>
                    <a:pt x="1060742" y="26403"/>
                  </a:lnTo>
                  <a:lnTo>
                    <a:pt x="1061580" y="19278"/>
                  </a:lnTo>
                  <a:lnTo>
                    <a:pt x="1062418" y="19697"/>
                  </a:lnTo>
                  <a:lnTo>
                    <a:pt x="1063256" y="27660"/>
                  </a:lnTo>
                  <a:lnTo>
                    <a:pt x="1064094" y="42748"/>
                  </a:lnTo>
                  <a:lnTo>
                    <a:pt x="1064933" y="65379"/>
                  </a:lnTo>
                  <a:lnTo>
                    <a:pt x="1065771" y="94297"/>
                  </a:lnTo>
                  <a:lnTo>
                    <a:pt x="1066190" y="129920"/>
                  </a:lnTo>
                  <a:lnTo>
                    <a:pt x="1067028" y="170992"/>
                  </a:lnTo>
                  <a:lnTo>
                    <a:pt x="1067866" y="217093"/>
                  </a:lnTo>
                  <a:lnTo>
                    <a:pt x="1068704" y="267804"/>
                  </a:lnTo>
                  <a:lnTo>
                    <a:pt x="1069543" y="321868"/>
                  </a:lnTo>
                  <a:lnTo>
                    <a:pt x="1070381" y="378866"/>
                  </a:lnTo>
                  <a:lnTo>
                    <a:pt x="1071219" y="437121"/>
                  </a:lnTo>
                  <a:lnTo>
                    <a:pt x="1072057" y="496633"/>
                  </a:lnTo>
                  <a:lnTo>
                    <a:pt x="1072476" y="556145"/>
                  </a:lnTo>
                  <a:lnTo>
                    <a:pt x="1073315" y="614400"/>
                  </a:lnTo>
                  <a:lnTo>
                    <a:pt x="1074153" y="670558"/>
                  </a:lnTo>
                  <a:lnTo>
                    <a:pt x="1074991" y="724204"/>
                  </a:lnTo>
                  <a:lnTo>
                    <a:pt x="1075829" y="774079"/>
                  </a:lnTo>
                  <a:lnTo>
                    <a:pt x="1076667" y="819339"/>
                  </a:lnTo>
                  <a:lnTo>
                    <a:pt x="1077506" y="859574"/>
                  </a:lnTo>
                  <a:lnTo>
                    <a:pt x="1077925" y="893939"/>
                  </a:lnTo>
                  <a:lnTo>
                    <a:pt x="1078763" y="922018"/>
                  </a:lnTo>
                  <a:lnTo>
                    <a:pt x="1079601" y="943394"/>
                  </a:lnTo>
                  <a:lnTo>
                    <a:pt x="1080439" y="957642"/>
                  </a:lnTo>
                  <a:lnTo>
                    <a:pt x="1081277" y="964769"/>
                  </a:lnTo>
                  <a:lnTo>
                    <a:pt x="1082116" y="964349"/>
                  </a:lnTo>
                  <a:lnTo>
                    <a:pt x="1082954" y="956387"/>
                  </a:lnTo>
                  <a:lnTo>
                    <a:pt x="1083373" y="941719"/>
                  </a:lnTo>
                  <a:lnTo>
                    <a:pt x="1084211" y="919506"/>
                  </a:lnTo>
                  <a:lnTo>
                    <a:pt x="1085888" y="856220"/>
                  </a:lnTo>
                  <a:lnTo>
                    <a:pt x="1086726" y="815568"/>
                  </a:lnTo>
                  <a:lnTo>
                    <a:pt x="1087564" y="770305"/>
                  </a:lnTo>
                  <a:lnTo>
                    <a:pt x="1088402" y="720850"/>
                  </a:lnTo>
                  <a:lnTo>
                    <a:pt x="1088821" y="667625"/>
                  </a:lnTo>
                  <a:lnTo>
                    <a:pt x="1089659" y="612305"/>
                  </a:lnTo>
                  <a:lnTo>
                    <a:pt x="1090498" y="554888"/>
                  </a:lnTo>
                  <a:lnTo>
                    <a:pt x="1091336" y="496633"/>
                  </a:lnTo>
                  <a:lnTo>
                    <a:pt x="1092174" y="438378"/>
                  </a:lnTo>
                  <a:lnTo>
                    <a:pt x="1093012" y="381380"/>
                  </a:lnTo>
                  <a:lnTo>
                    <a:pt x="1093850" y="326478"/>
                  </a:lnTo>
                  <a:lnTo>
                    <a:pt x="1094270" y="274091"/>
                  </a:lnTo>
                  <a:lnTo>
                    <a:pt x="1095108" y="225475"/>
                  </a:lnTo>
                  <a:lnTo>
                    <a:pt x="1095946" y="181051"/>
                  </a:lnTo>
                  <a:lnTo>
                    <a:pt x="1096784" y="141655"/>
                  </a:lnTo>
                  <a:lnTo>
                    <a:pt x="1098461" y="80467"/>
                  </a:lnTo>
                  <a:lnTo>
                    <a:pt x="1099299" y="59931"/>
                  </a:lnTo>
                  <a:lnTo>
                    <a:pt x="1099718" y="45681"/>
                  </a:lnTo>
                  <a:lnTo>
                    <a:pt x="1100556" y="38976"/>
                  </a:lnTo>
                  <a:lnTo>
                    <a:pt x="1101394" y="39395"/>
                  </a:lnTo>
                  <a:lnTo>
                    <a:pt x="1102232" y="46939"/>
                  </a:lnTo>
                  <a:lnTo>
                    <a:pt x="1103071" y="62026"/>
                  </a:lnTo>
                  <a:lnTo>
                    <a:pt x="1103909" y="83400"/>
                  </a:lnTo>
                  <a:lnTo>
                    <a:pt x="1104747" y="111480"/>
                  </a:lnTo>
                  <a:lnTo>
                    <a:pt x="1105166" y="145427"/>
                  </a:lnTo>
                  <a:lnTo>
                    <a:pt x="1106004" y="184823"/>
                  </a:lnTo>
                  <a:lnTo>
                    <a:pt x="1106843" y="229247"/>
                  </a:lnTo>
                  <a:lnTo>
                    <a:pt x="1107681" y="277863"/>
                  </a:lnTo>
                  <a:lnTo>
                    <a:pt x="1108519" y="329412"/>
                  </a:lnTo>
                  <a:lnTo>
                    <a:pt x="1109357" y="383895"/>
                  </a:lnTo>
                  <a:lnTo>
                    <a:pt x="1110195" y="440054"/>
                  </a:lnTo>
                  <a:lnTo>
                    <a:pt x="1111034" y="496633"/>
                  </a:lnTo>
                  <a:lnTo>
                    <a:pt x="1111453" y="553211"/>
                  </a:lnTo>
                  <a:lnTo>
                    <a:pt x="1112291" y="608952"/>
                  </a:lnTo>
                  <a:lnTo>
                    <a:pt x="1113129" y="662597"/>
                  </a:lnTo>
                  <a:lnTo>
                    <a:pt x="1113967" y="713726"/>
                  </a:lnTo>
                  <a:lnTo>
                    <a:pt x="1114805" y="761085"/>
                  </a:lnTo>
                  <a:lnTo>
                    <a:pt x="1115644" y="804670"/>
                  </a:lnTo>
                  <a:lnTo>
                    <a:pt x="1116482" y="842810"/>
                  </a:lnTo>
                  <a:lnTo>
                    <a:pt x="1116901" y="875500"/>
                  </a:lnTo>
                  <a:lnTo>
                    <a:pt x="1117739" y="902321"/>
                  </a:lnTo>
                  <a:lnTo>
                    <a:pt x="1118577" y="922439"/>
                  </a:lnTo>
                  <a:lnTo>
                    <a:pt x="1119416" y="936270"/>
                  </a:lnTo>
                  <a:lnTo>
                    <a:pt x="1120254" y="942556"/>
                  </a:lnTo>
                  <a:lnTo>
                    <a:pt x="1121092" y="942136"/>
                  </a:lnTo>
                  <a:lnTo>
                    <a:pt x="1121930" y="934591"/>
                  </a:lnTo>
                  <a:lnTo>
                    <a:pt x="1122349" y="920343"/>
                  </a:lnTo>
                  <a:lnTo>
                    <a:pt x="1123187" y="899388"/>
                  </a:lnTo>
                  <a:lnTo>
                    <a:pt x="1124864" y="838619"/>
                  </a:lnTo>
                  <a:lnTo>
                    <a:pt x="1125702" y="800062"/>
                  </a:lnTo>
                  <a:lnTo>
                    <a:pt x="1126540" y="756894"/>
                  </a:lnTo>
                  <a:lnTo>
                    <a:pt x="1127378" y="709956"/>
                  </a:lnTo>
                  <a:lnTo>
                    <a:pt x="1127798" y="659243"/>
                  </a:lnTo>
                  <a:lnTo>
                    <a:pt x="1128636" y="606437"/>
                  </a:lnTo>
                  <a:lnTo>
                    <a:pt x="1129474" y="551954"/>
                  </a:lnTo>
                  <a:lnTo>
                    <a:pt x="1130312" y="496633"/>
                  </a:lnTo>
                  <a:lnTo>
                    <a:pt x="1131150" y="441312"/>
                  </a:lnTo>
                  <a:lnTo>
                    <a:pt x="1131989" y="387248"/>
                  </a:lnTo>
                  <a:lnTo>
                    <a:pt x="1132827" y="334860"/>
                  </a:lnTo>
                  <a:lnTo>
                    <a:pt x="1133246" y="285407"/>
                  </a:lnTo>
                  <a:lnTo>
                    <a:pt x="1134084" y="239306"/>
                  </a:lnTo>
                  <a:lnTo>
                    <a:pt x="1134922" y="196976"/>
                  </a:lnTo>
                  <a:lnTo>
                    <a:pt x="1136599" y="128244"/>
                  </a:lnTo>
                  <a:lnTo>
                    <a:pt x="1138275" y="82562"/>
                  </a:lnTo>
                  <a:lnTo>
                    <a:pt x="1138694" y="69151"/>
                  </a:lnTo>
                  <a:lnTo>
                    <a:pt x="1139532" y="62864"/>
                  </a:lnTo>
                  <a:lnTo>
                    <a:pt x="1140371" y="63284"/>
                  </a:lnTo>
                  <a:lnTo>
                    <a:pt x="1141209" y="70827"/>
                  </a:lnTo>
                  <a:lnTo>
                    <a:pt x="1142047" y="84658"/>
                  </a:lnTo>
                  <a:lnTo>
                    <a:pt x="1142885" y="105194"/>
                  </a:lnTo>
                  <a:lnTo>
                    <a:pt x="1143723" y="132016"/>
                  </a:lnTo>
                  <a:lnTo>
                    <a:pt x="1144142" y="164287"/>
                  </a:lnTo>
                  <a:lnTo>
                    <a:pt x="1144981" y="201587"/>
                  </a:lnTo>
                  <a:lnTo>
                    <a:pt x="1145819" y="243497"/>
                  </a:lnTo>
                  <a:lnTo>
                    <a:pt x="1146657" y="289598"/>
                  </a:lnTo>
                  <a:lnTo>
                    <a:pt x="1147495" y="338632"/>
                  </a:lnTo>
                  <a:lnTo>
                    <a:pt x="1148333" y="389762"/>
                  </a:lnTo>
                  <a:lnTo>
                    <a:pt x="1149172" y="442988"/>
                  </a:lnTo>
                  <a:lnTo>
                    <a:pt x="1149591" y="496633"/>
                  </a:lnTo>
                  <a:lnTo>
                    <a:pt x="1150429" y="550278"/>
                  </a:lnTo>
                  <a:lnTo>
                    <a:pt x="1151267" y="602665"/>
                  </a:lnTo>
                  <a:lnTo>
                    <a:pt x="1152105" y="653377"/>
                  </a:lnTo>
                  <a:lnTo>
                    <a:pt x="1152944" y="701574"/>
                  </a:lnTo>
                  <a:lnTo>
                    <a:pt x="1153782" y="746417"/>
                  </a:lnTo>
                  <a:lnTo>
                    <a:pt x="1154620" y="787489"/>
                  </a:lnTo>
                  <a:lnTo>
                    <a:pt x="1155458" y="823530"/>
                  </a:lnTo>
                  <a:lnTo>
                    <a:pt x="1155877" y="854545"/>
                  </a:lnTo>
                  <a:lnTo>
                    <a:pt x="1156715" y="879691"/>
                  </a:lnTo>
                  <a:lnTo>
                    <a:pt x="1157554" y="898551"/>
                  </a:lnTo>
                  <a:lnTo>
                    <a:pt x="1158392" y="911541"/>
                  </a:lnTo>
                  <a:lnTo>
                    <a:pt x="1159230" y="917410"/>
                  </a:lnTo>
                  <a:lnTo>
                    <a:pt x="1160068" y="916990"/>
                  </a:lnTo>
                  <a:lnTo>
                    <a:pt x="1160906" y="909866"/>
                  </a:lnTo>
                  <a:lnTo>
                    <a:pt x="1161326" y="896035"/>
                  </a:lnTo>
                  <a:lnTo>
                    <a:pt x="1162164" y="876338"/>
                  </a:lnTo>
                  <a:lnTo>
                    <a:pt x="1163840" y="819339"/>
                  </a:lnTo>
                  <a:lnTo>
                    <a:pt x="1165517" y="742226"/>
                  </a:lnTo>
                  <a:lnTo>
                    <a:pt x="1166355" y="697383"/>
                  </a:lnTo>
                  <a:lnTo>
                    <a:pt x="1166774" y="650024"/>
                  </a:lnTo>
                  <a:lnTo>
                    <a:pt x="1167612" y="600151"/>
                  </a:lnTo>
                  <a:lnTo>
                    <a:pt x="1168450" y="548601"/>
                  </a:lnTo>
                  <a:lnTo>
                    <a:pt x="1169288" y="496633"/>
                  </a:lnTo>
                  <a:lnTo>
                    <a:pt x="1170127" y="444665"/>
                  </a:lnTo>
                  <a:lnTo>
                    <a:pt x="1170965" y="393534"/>
                  </a:lnTo>
                  <a:lnTo>
                    <a:pt x="1171803" y="344500"/>
                  </a:lnTo>
                  <a:lnTo>
                    <a:pt x="1172222" y="297560"/>
                  </a:lnTo>
                  <a:lnTo>
                    <a:pt x="1173060" y="254393"/>
                  </a:lnTo>
                  <a:lnTo>
                    <a:pt x="1173899" y="214579"/>
                  </a:lnTo>
                  <a:lnTo>
                    <a:pt x="1175575" y="150037"/>
                  </a:lnTo>
                  <a:lnTo>
                    <a:pt x="1177251" y="106870"/>
                  </a:lnTo>
                  <a:lnTo>
                    <a:pt x="1177670" y="94716"/>
                  </a:lnTo>
                  <a:lnTo>
                    <a:pt x="1178509" y="88849"/>
                  </a:lnTo>
                  <a:lnTo>
                    <a:pt x="1179347" y="89268"/>
                  </a:lnTo>
                  <a:lnTo>
                    <a:pt x="1180185" y="96392"/>
                  </a:lnTo>
                  <a:lnTo>
                    <a:pt x="1181023" y="109385"/>
                  </a:lnTo>
                  <a:lnTo>
                    <a:pt x="1181861" y="128663"/>
                  </a:lnTo>
                  <a:lnTo>
                    <a:pt x="1182700" y="153809"/>
                  </a:lnTo>
                  <a:lnTo>
                    <a:pt x="1183119" y="183984"/>
                  </a:lnTo>
                  <a:lnTo>
                    <a:pt x="1183957" y="219189"/>
                  </a:lnTo>
                  <a:lnTo>
                    <a:pt x="1184795" y="259003"/>
                  </a:lnTo>
                  <a:lnTo>
                    <a:pt x="1185633" y="302171"/>
                  </a:lnTo>
                  <a:lnTo>
                    <a:pt x="1186472" y="348272"/>
                  </a:lnTo>
                  <a:lnTo>
                    <a:pt x="1187310" y="396468"/>
                  </a:lnTo>
                  <a:lnTo>
                    <a:pt x="1188148" y="446341"/>
                  </a:lnTo>
                  <a:lnTo>
                    <a:pt x="1188986" y="496633"/>
                  </a:lnTo>
                  <a:lnTo>
                    <a:pt x="1189405" y="546925"/>
                  </a:lnTo>
                  <a:lnTo>
                    <a:pt x="1190243" y="596379"/>
                  </a:lnTo>
                  <a:lnTo>
                    <a:pt x="1191082" y="644156"/>
                  </a:lnTo>
                  <a:lnTo>
                    <a:pt x="1191920" y="689418"/>
                  </a:lnTo>
                  <a:lnTo>
                    <a:pt x="1192758" y="731328"/>
                  </a:lnTo>
                  <a:lnTo>
                    <a:pt x="1193596" y="769467"/>
                  </a:lnTo>
                  <a:lnTo>
                    <a:pt x="1194434" y="803416"/>
                  </a:lnTo>
                  <a:lnTo>
                    <a:pt x="1194854" y="832332"/>
                  </a:lnTo>
                  <a:lnTo>
                    <a:pt x="1195692" y="856220"/>
                  </a:lnTo>
                  <a:lnTo>
                    <a:pt x="1196530" y="873822"/>
                  </a:lnTo>
                  <a:lnTo>
                    <a:pt x="1197368" y="885978"/>
                  </a:lnTo>
                  <a:lnTo>
                    <a:pt x="1198206" y="891844"/>
                  </a:lnTo>
                  <a:lnTo>
                    <a:pt x="1199045" y="891006"/>
                  </a:lnTo>
                  <a:lnTo>
                    <a:pt x="1199883" y="884299"/>
                  </a:lnTo>
                  <a:lnTo>
                    <a:pt x="1200302" y="871726"/>
                  </a:lnTo>
                  <a:lnTo>
                    <a:pt x="1201140" y="852867"/>
                  </a:lnTo>
                  <a:lnTo>
                    <a:pt x="1202816" y="799225"/>
                  </a:lnTo>
                  <a:lnTo>
                    <a:pt x="1204493" y="726720"/>
                  </a:lnTo>
                  <a:lnTo>
                    <a:pt x="1205331" y="685227"/>
                  </a:lnTo>
                  <a:lnTo>
                    <a:pt x="1205750" y="640384"/>
                  </a:lnTo>
                  <a:lnTo>
                    <a:pt x="1206588" y="593864"/>
                  </a:lnTo>
                  <a:lnTo>
                    <a:pt x="1207427" y="545668"/>
                  </a:lnTo>
                  <a:lnTo>
                    <a:pt x="1208265" y="496633"/>
                  </a:lnTo>
                  <a:lnTo>
                    <a:pt x="1209103" y="448017"/>
                  </a:lnTo>
                  <a:lnTo>
                    <a:pt x="1209941" y="400240"/>
                  </a:lnTo>
                  <a:lnTo>
                    <a:pt x="1210779" y="353720"/>
                  </a:lnTo>
                  <a:lnTo>
                    <a:pt x="1211198" y="310133"/>
                  </a:lnTo>
                  <a:lnTo>
                    <a:pt x="1212037" y="269481"/>
                  </a:lnTo>
                  <a:lnTo>
                    <a:pt x="1213713" y="199491"/>
                  </a:lnTo>
                  <a:lnTo>
                    <a:pt x="1215389" y="148361"/>
                  </a:lnTo>
                  <a:lnTo>
                    <a:pt x="1216228" y="131178"/>
                  </a:lnTo>
                  <a:lnTo>
                    <a:pt x="1216647" y="119443"/>
                  </a:lnTo>
                  <a:lnTo>
                    <a:pt x="1217485" y="113995"/>
                  </a:lnTo>
                  <a:lnTo>
                    <a:pt x="1218323" y="114414"/>
                  </a:lnTo>
                  <a:lnTo>
                    <a:pt x="1219161" y="121119"/>
                  </a:lnTo>
                  <a:lnTo>
                    <a:pt x="1220000" y="133273"/>
                  </a:lnTo>
                  <a:lnTo>
                    <a:pt x="1220838" y="151295"/>
                  </a:lnTo>
                  <a:lnTo>
                    <a:pt x="1221676" y="174764"/>
                  </a:lnTo>
                  <a:lnTo>
                    <a:pt x="1222095" y="203263"/>
                  </a:lnTo>
                  <a:lnTo>
                    <a:pt x="1222933" y="236372"/>
                  </a:lnTo>
                  <a:lnTo>
                    <a:pt x="1224610" y="313905"/>
                  </a:lnTo>
                  <a:lnTo>
                    <a:pt x="1225448" y="357073"/>
                  </a:lnTo>
                  <a:lnTo>
                    <a:pt x="1226286" y="402755"/>
                  </a:lnTo>
                  <a:lnTo>
                    <a:pt x="1227124" y="449275"/>
                  </a:lnTo>
                  <a:lnTo>
                    <a:pt x="1227543" y="496633"/>
                  </a:lnTo>
                  <a:lnTo>
                    <a:pt x="1228382" y="543991"/>
                  </a:lnTo>
                  <a:lnTo>
                    <a:pt x="1229220" y="590092"/>
                  </a:lnTo>
                  <a:lnTo>
                    <a:pt x="1230058" y="634936"/>
                  </a:lnTo>
                  <a:lnTo>
                    <a:pt x="1230896" y="677686"/>
                  </a:lnTo>
                  <a:lnTo>
                    <a:pt x="1231734" y="717080"/>
                  </a:lnTo>
                  <a:lnTo>
                    <a:pt x="1233411" y="784973"/>
                  </a:lnTo>
                  <a:lnTo>
                    <a:pt x="1233830" y="812215"/>
                  </a:lnTo>
                  <a:lnTo>
                    <a:pt x="1234668" y="834428"/>
                  </a:lnTo>
                  <a:lnTo>
                    <a:pt x="1235506" y="851192"/>
                  </a:lnTo>
                  <a:lnTo>
                    <a:pt x="1236344" y="862090"/>
                  </a:lnTo>
                  <a:lnTo>
                    <a:pt x="1237183" y="867535"/>
                  </a:lnTo>
                  <a:lnTo>
                    <a:pt x="1238021" y="867118"/>
                  </a:lnTo>
                  <a:lnTo>
                    <a:pt x="1238859" y="860832"/>
                  </a:lnTo>
                  <a:lnTo>
                    <a:pt x="1239278" y="849096"/>
                  </a:lnTo>
                  <a:lnTo>
                    <a:pt x="1240116" y="831495"/>
                  </a:lnTo>
                  <a:lnTo>
                    <a:pt x="1241793" y="781203"/>
                  </a:lnTo>
                  <a:lnTo>
                    <a:pt x="1243469" y="712889"/>
                  </a:lnTo>
                  <a:lnTo>
                    <a:pt x="1244307" y="673912"/>
                  </a:lnTo>
                  <a:lnTo>
                    <a:pt x="1244726" y="632002"/>
                  </a:lnTo>
                  <a:lnTo>
                    <a:pt x="1245565" y="587997"/>
                  </a:lnTo>
                  <a:lnTo>
                    <a:pt x="1246403" y="542734"/>
                  </a:lnTo>
                  <a:lnTo>
                    <a:pt x="1247241" y="496633"/>
                  </a:lnTo>
                  <a:lnTo>
                    <a:pt x="1248079" y="450951"/>
                  </a:lnTo>
                  <a:lnTo>
                    <a:pt x="1248917" y="405688"/>
                  </a:lnTo>
                  <a:lnTo>
                    <a:pt x="1249756" y="362102"/>
                  </a:lnTo>
                  <a:lnTo>
                    <a:pt x="1250175" y="321030"/>
                  </a:lnTo>
                  <a:lnTo>
                    <a:pt x="1251013" y="282473"/>
                  </a:lnTo>
                  <a:lnTo>
                    <a:pt x="1252689" y="216674"/>
                  </a:lnTo>
                  <a:lnTo>
                    <a:pt x="1254366" y="168897"/>
                  </a:lnTo>
                  <a:lnTo>
                    <a:pt x="1255204" y="152133"/>
                  </a:lnTo>
                  <a:lnTo>
                    <a:pt x="1255623" y="141236"/>
                  </a:lnTo>
                  <a:lnTo>
                    <a:pt x="1256461" y="136207"/>
                  </a:lnTo>
                  <a:lnTo>
                    <a:pt x="1257299" y="136626"/>
                  </a:lnTo>
                  <a:lnTo>
                    <a:pt x="1258138" y="142493"/>
                  </a:lnTo>
                  <a:lnTo>
                    <a:pt x="1258976" y="154228"/>
                  </a:lnTo>
                  <a:lnTo>
                    <a:pt x="1259814" y="171411"/>
                  </a:lnTo>
                  <a:lnTo>
                    <a:pt x="1260652" y="193205"/>
                  </a:lnTo>
                  <a:lnTo>
                    <a:pt x="1261071" y="220027"/>
                  </a:lnTo>
                  <a:lnTo>
                    <a:pt x="1261910" y="251040"/>
                  </a:lnTo>
                  <a:lnTo>
                    <a:pt x="1263586" y="324383"/>
                  </a:lnTo>
                  <a:lnTo>
                    <a:pt x="1264424" y="365036"/>
                  </a:lnTo>
                  <a:lnTo>
                    <a:pt x="1265262" y="407784"/>
                  </a:lnTo>
                  <a:lnTo>
                    <a:pt x="1266101" y="451789"/>
                  </a:lnTo>
                  <a:lnTo>
                    <a:pt x="1266939" y="496633"/>
                  </a:lnTo>
                  <a:lnTo>
                    <a:pt x="1267358" y="541058"/>
                  </a:lnTo>
                  <a:lnTo>
                    <a:pt x="1268196" y="585063"/>
                  </a:lnTo>
                  <a:lnTo>
                    <a:pt x="1269034" y="627392"/>
                  </a:lnTo>
                  <a:lnTo>
                    <a:pt x="1269872" y="667625"/>
                  </a:lnTo>
                  <a:lnTo>
                    <a:pt x="1271549" y="738872"/>
                  </a:lnTo>
                  <a:lnTo>
                    <a:pt x="1272387" y="769047"/>
                  </a:lnTo>
                  <a:lnTo>
                    <a:pt x="1272806" y="795034"/>
                  </a:lnTo>
                  <a:lnTo>
                    <a:pt x="1273644" y="815989"/>
                  </a:lnTo>
                  <a:lnTo>
                    <a:pt x="1274483" y="831912"/>
                  </a:lnTo>
                  <a:lnTo>
                    <a:pt x="1275321" y="842810"/>
                  </a:lnTo>
                  <a:lnTo>
                    <a:pt x="1276159" y="847838"/>
                  </a:lnTo>
                  <a:lnTo>
                    <a:pt x="1276997" y="847421"/>
                  </a:lnTo>
                  <a:lnTo>
                    <a:pt x="1277835" y="841552"/>
                  </a:lnTo>
                  <a:lnTo>
                    <a:pt x="1278254" y="830237"/>
                  </a:lnTo>
                  <a:lnTo>
                    <a:pt x="1279093" y="813893"/>
                  </a:lnTo>
                  <a:lnTo>
                    <a:pt x="1280769" y="766114"/>
                  </a:lnTo>
                  <a:lnTo>
                    <a:pt x="1282445" y="701991"/>
                  </a:lnTo>
                  <a:lnTo>
                    <a:pt x="1283703" y="624878"/>
                  </a:lnTo>
                  <a:lnTo>
                    <a:pt x="1284541" y="583387"/>
                  </a:lnTo>
                  <a:lnTo>
                    <a:pt x="1285379" y="540219"/>
                  </a:lnTo>
                  <a:lnTo>
                    <a:pt x="1286217" y="496633"/>
                  </a:lnTo>
                  <a:lnTo>
                    <a:pt x="1287056" y="453047"/>
                  </a:lnTo>
                  <a:lnTo>
                    <a:pt x="1287894" y="410298"/>
                  </a:lnTo>
                  <a:lnTo>
                    <a:pt x="1288732" y="368807"/>
                  </a:lnTo>
                  <a:lnTo>
                    <a:pt x="1289151" y="329831"/>
                  </a:lnTo>
                  <a:lnTo>
                    <a:pt x="1289989" y="292950"/>
                  </a:lnTo>
                  <a:lnTo>
                    <a:pt x="1291666" y="230085"/>
                  </a:lnTo>
                  <a:lnTo>
                    <a:pt x="1293342" y="184403"/>
                  </a:lnTo>
                  <a:lnTo>
                    <a:pt x="1294180" y="168478"/>
                  </a:lnTo>
                  <a:lnTo>
                    <a:pt x="1294599" y="158000"/>
                  </a:lnTo>
                  <a:lnTo>
                    <a:pt x="1295438" y="152971"/>
                  </a:lnTo>
                  <a:lnTo>
                    <a:pt x="1296276" y="153390"/>
                  </a:lnTo>
                  <a:lnTo>
                    <a:pt x="1297114" y="158838"/>
                  </a:lnTo>
                  <a:lnTo>
                    <a:pt x="1297952" y="170154"/>
                  </a:lnTo>
                  <a:lnTo>
                    <a:pt x="1298790" y="186080"/>
                  </a:lnTo>
                  <a:lnTo>
                    <a:pt x="1299629" y="207035"/>
                  </a:lnTo>
                  <a:lnTo>
                    <a:pt x="1300048" y="232600"/>
                  </a:lnTo>
                  <a:lnTo>
                    <a:pt x="1300886" y="262356"/>
                  </a:lnTo>
                  <a:lnTo>
                    <a:pt x="1302562" y="331927"/>
                  </a:lnTo>
                  <a:lnTo>
                    <a:pt x="1303400" y="370903"/>
                  </a:lnTo>
                  <a:lnTo>
                    <a:pt x="1304239" y="411556"/>
                  </a:lnTo>
                  <a:lnTo>
                    <a:pt x="1305077" y="453885"/>
                  </a:lnTo>
                  <a:lnTo>
                    <a:pt x="1305915" y="496633"/>
                  </a:lnTo>
                  <a:lnTo>
                    <a:pt x="1306334" y="539381"/>
                  </a:lnTo>
                  <a:lnTo>
                    <a:pt x="1307172" y="581291"/>
                  </a:lnTo>
                  <a:lnTo>
                    <a:pt x="1308011" y="621944"/>
                  </a:lnTo>
                  <a:lnTo>
                    <a:pt x="1308849" y="660501"/>
                  </a:lnTo>
                  <a:lnTo>
                    <a:pt x="1310525" y="729232"/>
                  </a:lnTo>
                  <a:lnTo>
                    <a:pt x="1311363" y="758152"/>
                  </a:lnTo>
                  <a:lnTo>
                    <a:pt x="1311782" y="782878"/>
                  </a:lnTo>
                  <a:lnTo>
                    <a:pt x="1312621" y="803416"/>
                  </a:lnTo>
                  <a:lnTo>
                    <a:pt x="1313459" y="818922"/>
                  </a:lnTo>
                  <a:lnTo>
                    <a:pt x="1314297" y="828979"/>
                  </a:lnTo>
                  <a:lnTo>
                    <a:pt x="1315135" y="834428"/>
                  </a:lnTo>
                  <a:lnTo>
                    <a:pt x="1315973" y="834007"/>
                  </a:lnTo>
                  <a:lnTo>
                    <a:pt x="1316812" y="828562"/>
                  </a:lnTo>
                  <a:lnTo>
                    <a:pt x="1317231" y="817664"/>
                  </a:lnTo>
                  <a:lnTo>
                    <a:pt x="1318069" y="802158"/>
                  </a:lnTo>
                  <a:lnTo>
                    <a:pt x="1319745" y="756474"/>
                  </a:lnTo>
                  <a:lnTo>
                    <a:pt x="1321422" y="694450"/>
                  </a:lnTo>
                  <a:lnTo>
                    <a:pt x="1322679" y="620687"/>
                  </a:lnTo>
                  <a:lnTo>
                    <a:pt x="1323517" y="580453"/>
                  </a:lnTo>
                  <a:lnTo>
                    <a:pt x="1324355" y="538962"/>
                  </a:lnTo>
                  <a:lnTo>
                    <a:pt x="1325194" y="496633"/>
                  </a:lnTo>
                  <a:lnTo>
                    <a:pt x="1326032" y="454723"/>
                  </a:lnTo>
                  <a:lnTo>
                    <a:pt x="1326870" y="413232"/>
                  </a:lnTo>
                  <a:lnTo>
                    <a:pt x="1327708" y="372998"/>
                  </a:lnTo>
                  <a:lnTo>
                    <a:pt x="1328127" y="334860"/>
                  </a:lnTo>
                  <a:lnTo>
                    <a:pt x="1329804" y="267385"/>
                  </a:lnTo>
                  <a:lnTo>
                    <a:pt x="1331480" y="214160"/>
                  </a:lnTo>
                  <a:lnTo>
                    <a:pt x="1333157" y="178536"/>
                  </a:lnTo>
                  <a:lnTo>
                    <a:pt x="1333576" y="168059"/>
                  </a:lnTo>
                  <a:lnTo>
                    <a:pt x="1334414" y="163029"/>
                  </a:lnTo>
                  <a:lnTo>
                    <a:pt x="1335252" y="163029"/>
                  </a:lnTo>
                  <a:lnTo>
                    <a:pt x="1338605" y="214998"/>
                  </a:lnTo>
                  <a:lnTo>
                    <a:pt x="1339024" y="239725"/>
                  </a:lnTo>
                  <a:lnTo>
                    <a:pt x="1339862" y="268223"/>
                  </a:lnTo>
                  <a:lnTo>
                    <a:pt x="1341539" y="336118"/>
                  </a:lnTo>
                  <a:lnTo>
                    <a:pt x="1343215" y="413651"/>
                  </a:lnTo>
                  <a:lnTo>
                    <a:pt x="1344053" y="454723"/>
                  </a:lnTo>
                  <a:lnTo>
                    <a:pt x="1344472" y="496633"/>
                  </a:lnTo>
                  <a:lnTo>
                    <a:pt x="1345310" y="538543"/>
                  </a:lnTo>
                  <a:lnTo>
                    <a:pt x="1346149" y="579196"/>
                  </a:lnTo>
                  <a:lnTo>
                    <a:pt x="1346987" y="619010"/>
                  </a:lnTo>
                  <a:lnTo>
                    <a:pt x="1348663" y="691934"/>
                  </a:lnTo>
                  <a:lnTo>
                    <a:pt x="1350340" y="752703"/>
                  </a:lnTo>
                  <a:lnTo>
                    <a:pt x="1350759" y="777429"/>
                  </a:lnTo>
                  <a:lnTo>
                    <a:pt x="1351597" y="797546"/>
                  </a:lnTo>
                  <a:lnTo>
                    <a:pt x="1352435" y="812635"/>
                  </a:lnTo>
                  <a:lnTo>
                    <a:pt x="1353273" y="823113"/>
                  </a:lnTo>
                  <a:lnTo>
                    <a:pt x="1354112" y="828141"/>
                  </a:lnTo>
                  <a:lnTo>
                    <a:pt x="1354950" y="828141"/>
                  </a:lnTo>
                  <a:lnTo>
                    <a:pt x="1355788" y="822692"/>
                  </a:lnTo>
                  <a:lnTo>
                    <a:pt x="1356207" y="812635"/>
                  </a:lnTo>
                  <a:lnTo>
                    <a:pt x="1357045" y="797129"/>
                  </a:lnTo>
                  <a:lnTo>
                    <a:pt x="1358722" y="752283"/>
                  </a:lnTo>
                  <a:lnTo>
                    <a:pt x="1360398" y="691934"/>
                  </a:lnTo>
                  <a:lnTo>
                    <a:pt x="1361655" y="619010"/>
                  </a:lnTo>
                  <a:lnTo>
                    <a:pt x="1362494" y="579196"/>
                  </a:lnTo>
                  <a:lnTo>
                    <a:pt x="1363332" y="538124"/>
                  </a:lnTo>
                  <a:lnTo>
                    <a:pt x="1364170" y="496633"/>
                  </a:lnTo>
                  <a:lnTo>
                    <a:pt x="1365008" y="455142"/>
                  </a:lnTo>
                  <a:lnTo>
                    <a:pt x="1365846" y="414070"/>
                  </a:lnTo>
                  <a:lnTo>
                    <a:pt x="1366685" y="374256"/>
                  </a:lnTo>
                  <a:lnTo>
                    <a:pt x="1367104" y="336537"/>
                  </a:lnTo>
                  <a:lnTo>
                    <a:pt x="1367942" y="301332"/>
                  </a:lnTo>
                  <a:lnTo>
                    <a:pt x="1369618" y="240982"/>
                  </a:lnTo>
                  <a:lnTo>
                    <a:pt x="1371295" y="196138"/>
                  </a:lnTo>
                  <a:lnTo>
                    <a:pt x="1372133" y="180632"/>
                  </a:lnTo>
                  <a:lnTo>
                    <a:pt x="1372552" y="170573"/>
                  </a:lnTo>
                  <a:lnTo>
                    <a:pt x="1373390" y="165125"/>
                  </a:lnTo>
                  <a:lnTo>
                    <a:pt x="1374228" y="165125"/>
                  </a:lnTo>
                  <a:lnTo>
                    <a:pt x="1377581" y="215836"/>
                  </a:lnTo>
                  <a:lnTo>
                    <a:pt x="1378000" y="240563"/>
                  </a:lnTo>
                  <a:lnTo>
                    <a:pt x="1378838" y="269062"/>
                  </a:lnTo>
                  <a:lnTo>
                    <a:pt x="1380515" y="336537"/>
                  </a:lnTo>
                  <a:lnTo>
                    <a:pt x="1382191" y="414070"/>
                  </a:lnTo>
                  <a:lnTo>
                    <a:pt x="1383029" y="454723"/>
                  </a:lnTo>
                  <a:lnTo>
                    <a:pt x="1383868" y="496633"/>
                  </a:lnTo>
                  <a:lnTo>
                    <a:pt x="1384287" y="538543"/>
                  </a:lnTo>
                  <a:lnTo>
                    <a:pt x="1385125" y="579615"/>
                  </a:lnTo>
                  <a:lnTo>
                    <a:pt x="1385963" y="619429"/>
                  </a:lnTo>
                  <a:lnTo>
                    <a:pt x="1387640" y="692771"/>
                  </a:lnTo>
                  <a:lnTo>
                    <a:pt x="1389316" y="753541"/>
                  </a:lnTo>
                  <a:lnTo>
                    <a:pt x="1389735" y="778270"/>
                  </a:lnTo>
                  <a:lnTo>
                    <a:pt x="1390573" y="798804"/>
                  </a:lnTo>
                  <a:lnTo>
                    <a:pt x="1391411" y="814310"/>
                  </a:lnTo>
                  <a:lnTo>
                    <a:pt x="1392250" y="824788"/>
                  </a:lnTo>
                  <a:lnTo>
                    <a:pt x="1393088" y="830237"/>
                  </a:lnTo>
                  <a:lnTo>
                    <a:pt x="1393926" y="830237"/>
                  </a:lnTo>
                  <a:lnTo>
                    <a:pt x="1394764" y="825208"/>
                  </a:lnTo>
                  <a:lnTo>
                    <a:pt x="1395183" y="814731"/>
                  </a:lnTo>
                  <a:lnTo>
                    <a:pt x="1396022" y="799642"/>
                  </a:lnTo>
                  <a:lnTo>
                    <a:pt x="1397698" y="754799"/>
                  </a:lnTo>
                  <a:lnTo>
                    <a:pt x="1399374" y="693609"/>
                  </a:lnTo>
                  <a:lnTo>
                    <a:pt x="1400632" y="620267"/>
                  </a:lnTo>
                  <a:lnTo>
                    <a:pt x="1401470" y="580034"/>
                  </a:lnTo>
                  <a:lnTo>
                    <a:pt x="1402308" y="538543"/>
                  </a:lnTo>
                  <a:lnTo>
                    <a:pt x="1403146" y="496633"/>
                  </a:lnTo>
                  <a:lnTo>
                    <a:pt x="1403984" y="454304"/>
                  </a:lnTo>
                  <a:lnTo>
                    <a:pt x="1404823" y="412813"/>
                  </a:lnTo>
                  <a:lnTo>
                    <a:pt x="1405661" y="372579"/>
                  </a:lnTo>
                  <a:lnTo>
                    <a:pt x="1406080" y="334441"/>
                  </a:lnTo>
                  <a:lnTo>
                    <a:pt x="1406918" y="298818"/>
                  </a:lnTo>
                  <a:lnTo>
                    <a:pt x="1408595" y="236791"/>
                  </a:lnTo>
                  <a:lnTo>
                    <a:pt x="1410271" y="191109"/>
                  </a:lnTo>
                  <a:lnTo>
                    <a:pt x="1411109" y="175602"/>
                  </a:lnTo>
                  <a:lnTo>
                    <a:pt x="1411528" y="164706"/>
                  </a:lnTo>
                  <a:lnTo>
                    <a:pt x="1412366" y="159257"/>
                  </a:lnTo>
                  <a:lnTo>
                    <a:pt x="1413205" y="158838"/>
                  </a:lnTo>
                  <a:lnTo>
                    <a:pt x="1414043" y="164287"/>
                  </a:lnTo>
                  <a:lnTo>
                    <a:pt x="1414881" y="174345"/>
                  </a:lnTo>
                  <a:lnTo>
                    <a:pt x="1415719" y="189852"/>
                  </a:lnTo>
                  <a:lnTo>
                    <a:pt x="1416557" y="210388"/>
                  </a:lnTo>
                  <a:lnTo>
                    <a:pt x="1416977" y="235115"/>
                  </a:lnTo>
                  <a:lnTo>
                    <a:pt x="1417815" y="264032"/>
                  </a:lnTo>
                  <a:lnTo>
                    <a:pt x="1419491" y="332765"/>
                  </a:lnTo>
                  <a:lnTo>
                    <a:pt x="1420329" y="371322"/>
                  </a:lnTo>
                  <a:lnTo>
                    <a:pt x="1421168" y="411975"/>
                  </a:lnTo>
                  <a:lnTo>
                    <a:pt x="1422006" y="453885"/>
                  </a:lnTo>
                  <a:lnTo>
                    <a:pt x="1422425" y="496633"/>
                  </a:lnTo>
                  <a:lnTo>
                    <a:pt x="1423263" y="539381"/>
                  </a:lnTo>
                  <a:lnTo>
                    <a:pt x="1424101" y="581710"/>
                  </a:lnTo>
                  <a:lnTo>
                    <a:pt x="1424939" y="622363"/>
                  </a:lnTo>
                  <a:lnTo>
                    <a:pt x="1425778" y="661339"/>
                  </a:lnTo>
                  <a:lnTo>
                    <a:pt x="1427454" y="730911"/>
                  </a:lnTo>
                  <a:lnTo>
                    <a:pt x="1428292" y="760665"/>
                  </a:lnTo>
                  <a:lnTo>
                    <a:pt x="1428711" y="786231"/>
                  </a:lnTo>
                  <a:lnTo>
                    <a:pt x="1431226" y="834428"/>
                  </a:lnTo>
                  <a:lnTo>
                    <a:pt x="1432902" y="840294"/>
                  </a:lnTo>
                  <a:lnTo>
                    <a:pt x="1433741" y="835265"/>
                  </a:lnTo>
                  <a:lnTo>
                    <a:pt x="1434160" y="824788"/>
                  </a:lnTo>
                  <a:lnTo>
                    <a:pt x="1434998" y="808861"/>
                  </a:lnTo>
                  <a:lnTo>
                    <a:pt x="1436674" y="763181"/>
                  </a:lnTo>
                  <a:lnTo>
                    <a:pt x="1438351" y="700316"/>
                  </a:lnTo>
                  <a:lnTo>
                    <a:pt x="1439608" y="624458"/>
                  </a:lnTo>
                  <a:lnTo>
                    <a:pt x="1440446" y="582968"/>
                  </a:lnTo>
                  <a:lnTo>
                    <a:pt x="1441284" y="540219"/>
                  </a:lnTo>
                  <a:lnTo>
                    <a:pt x="1442123" y="496633"/>
                  </a:lnTo>
                  <a:lnTo>
                    <a:pt x="1442961" y="453047"/>
                  </a:lnTo>
                  <a:lnTo>
                    <a:pt x="1443799" y="409879"/>
                  </a:lnTo>
                  <a:lnTo>
                    <a:pt x="1444637" y="368388"/>
                  </a:lnTo>
                  <a:lnTo>
                    <a:pt x="1445056" y="328574"/>
                  </a:lnTo>
                  <a:lnTo>
                    <a:pt x="1446733" y="257327"/>
                  </a:lnTo>
                  <a:lnTo>
                    <a:pt x="1448409" y="200748"/>
                  </a:lnTo>
                  <a:lnTo>
                    <a:pt x="1450085" y="163029"/>
                  </a:lnTo>
                  <a:lnTo>
                    <a:pt x="1450505" y="151714"/>
                  </a:lnTo>
                  <a:lnTo>
                    <a:pt x="1451343" y="145846"/>
                  </a:lnTo>
                  <a:lnTo>
                    <a:pt x="1452181" y="145427"/>
                  </a:lnTo>
                  <a:lnTo>
                    <a:pt x="1453019" y="150456"/>
                  </a:lnTo>
                  <a:lnTo>
                    <a:pt x="1453857" y="161353"/>
                  </a:lnTo>
                  <a:lnTo>
                    <a:pt x="1454696" y="177279"/>
                  </a:lnTo>
                  <a:lnTo>
                    <a:pt x="1455534" y="198234"/>
                  </a:lnTo>
                  <a:lnTo>
                    <a:pt x="1455953" y="224218"/>
                  </a:lnTo>
                  <a:lnTo>
                    <a:pt x="1456791" y="254393"/>
                  </a:lnTo>
                  <a:lnTo>
                    <a:pt x="1458467" y="325640"/>
                  </a:lnTo>
                  <a:lnTo>
                    <a:pt x="1459306" y="365874"/>
                  </a:lnTo>
                  <a:lnTo>
                    <a:pt x="1460144" y="408203"/>
                  </a:lnTo>
                  <a:lnTo>
                    <a:pt x="1460982" y="452208"/>
                  </a:lnTo>
                  <a:lnTo>
                    <a:pt x="1461820" y="496633"/>
                  </a:lnTo>
                  <a:lnTo>
                    <a:pt x="1462239" y="541477"/>
                  </a:lnTo>
                  <a:lnTo>
                    <a:pt x="1463078" y="585482"/>
                  </a:lnTo>
                  <a:lnTo>
                    <a:pt x="1463916" y="628230"/>
                  </a:lnTo>
                  <a:lnTo>
                    <a:pt x="1464754" y="668883"/>
                  </a:lnTo>
                  <a:lnTo>
                    <a:pt x="1465592" y="707023"/>
                  </a:lnTo>
                  <a:lnTo>
                    <a:pt x="1467269" y="773238"/>
                  </a:lnTo>
                  <a:lnTo>
                    <a:pt x="1467688" y="800062"/>
                  </a:lnTo>
                  <a:lnTo>
                    <a:pt x="1469364" y="839039"/>
                  </a:lnTo>
                  <a:lnTo>
                    <a:pt x="1471879" y="857058"/>
                  </a:lnTo>
                  <a:lnTo>
                    <a:pt x="1472717" y="852029"/>
                  </a:lnTo>
                  <a:lnTo>
                    <a:pt x="1473136" y="841135"/>
                  </a:lnTo>
                  <a:lnTo>
                    <a:pt x="1473974" y="824371"/>
                  </a:lnTo>
                  <a:lnTo>
                    <a:pt x="1475651" y="776591"/>
                  </a:lnTo>
                  <a:lnTo>
                    <a:pt x="1477327" y="710793"/>
                  </a:lnTo>
                  <a:lnTo>
                    <a:pt x="1478165" y="672237"/>
                  </a:lnTo>
                  <a:lnTo>
                    <a:pt x="1478584" y="630745"/>
                  </a:lnTo>
                  <a:lnTo>
                    <a:pt x="1479422" y="587578"/>
                  </a:lnTo>
                  <a:lnTo>
                    <a:pt x="1480261" y="542315"/>
                  </a:lnTo>
                  <a:lnTo>
                    <a:pt x="1481099" y="496633"/>
                  </a:lnTo>
                  <a:lnTo>
                    <a:pt x="1481937" y="450532"/>
                  </a:lnTo>
                  <a:lnTo>
                    <a:pt x="1482775" y="405269"/>
                  </a:lnTo>
                  <a:lnTo>
                    <a:pt x="1483613" y="361264"/>
                  </a:lnTo>
                  <a:lnTo>
                    <a:pt x="1484033" y="319354"/>
                  </a:lnTo>
                  <a:lnTo>
                    <a:pt x="1484871" y="280377"/>
                  </a:lnTo>
                  <a:lnTo>
                    <a:pt x="1486547" y="212064"/>
                  </a:lnTo>
                  <a:lnTo>
                    <a:pt x="1488224" y="161772"/>
                  </a:lnTo>
                  <a:lnTo>
                    <a:pt x="1489062" y="144170"/>
                  </a:lnTo>
                  <a:lnTo>
                    <a:pt x="1489481" y="132435"/>
                  </a:lnTo>
                  <a:lnTo>
                    <a:pt x="1490319" y="126149"/>
                  </a:lnTo>
                  <a:lnTo>
                    <a:pt x="1491157" y="125729"/>
                  </a:lnTo>
                  <a:lnTo>
                    <a:pt x="1491995" y="131178"/>
                  </a:lnTo>
                  <a:lnTo>
                    <a:pt x="1492834" y="142074"/>
                  </a:lnTo>
                  <a:lnTo>
                    <a:pt x="1493672" y="158838"/>
                  </a:lnTo>
                  <a:lnTo>
                    <a:pt x="1494510" y="181051"/>
                  </a:lnTo>
                  <a:lnTo>
                    <a:pt x="1494929" y="208292"/>
                  </a:lnTo>
                  <a:lnTo>
                    <a:pt x="1495767" y="240144"/>
                  </a:lnTo>
                  <a:lnTo>
                    <a:pt x="1497444" y="315582"/>
                  </a:lnTo>
                  <a:lnTo>
                    <a:pt x="1498282" y="358330"/>
                  </a:lnTo>
                  <a:lnTo>
                    <a:pt x="1499120" y="403174"/>
                  </a:lnTo>
                  <a:lnTo>
                    <a:pt x="1499958" y="449275"/>
                  </a:lnTo>
                  <a:lnTo>
                    <a:pt x="1500797" y="496633"/>
                  </a:lnTo>
                  <a:lnTo>
                    <a:pt x="1501216" y="543991"/>
                  </a:lnTo>
                  <a:lnTo>
                    <a:pt x="1502054" y="590511"/>
                  </a:lnTo>
                  <a:lnTo>
                    <a:pt x="1502892" y="636193"/>
                  </a:lnTo>
                  <a:lnTo>
                    <a:pt x="1503730" y="679361"/>
                  </a:lnTo>
                  <a:lnTo>
                    <a:pt x="1504568" y="719596"/>
                  </a:lnTo>
                  <a:lnTo>
                    <a:pt x="1506245" y="790002"/>
                  </a:lnTo>
                  <a:lnTo>
                    <a:pt x="1506664" y="818501"/>
                  </a:lnTo>
                  <a:lnTo>
                    <a:pt x="1508340" y="859994"/>
                  </a:lnTo>
                  <a:lnTo>
                    <a:pt x="1510855" y="879271"/>
                  </a:lnTo>
                  <a:lnTo>
                    <a:pt x="1511693" y="873822"/>
                  </a:lnTo>
                  <a:lnTo>
                    <a:pt x="1512112" y="862090"/>
                  </a:lnTo>
                  <a:lnTo>
                    <a:pt x="1512950" y="844905"/>
                  </a:lnTo>
                  <a:lnTo>
                    <a:pt x="1514627" y="793776"/>
                  </a:lnTo>
                  <a:lnTo>
                    <a:pt x="1516303" y="723787"/>
                  </a:lnTo>
                  <a:lnTo>
                    <a:pt x="1517141" y="683131"/>
                  </a:lnTo>
                  <a:lnTo>
                    <a:pt x="1517561" y="639546"/>
                  </a:lnTo>
                  <a:lnTo>
                    <a:pt x="1518399" y="593026"/>
                  </a:lnTo>
                  <a:lnTo>
                    <a:pt x="1519237" y="545249"/>
                  </a:lnTo>
                  <a:lnTo>
                    <a:pt x="1520075" y="496633"/>
                  </a:lnTo>
                  <a:lnTo>
                    <a:pt x="1520913" y="447598"/>
                  </a:lnTo>
                  <a:lnTo>
                    <a:pt x="1521752" y="399402"/>
                  </a:lnTo>
                  <a:lnTo>
                    <a:pt x="1522590" y="352882"/>
                  </a:lnTo>
                  <a:lnTo>
                    <a:pt x="1523009" y="308038"/>
                  </a:lnTo>
                  <a:lnTo>
                    <a:pt x="1523847" y="266547"/>
                  </a:lnTo>
                  <a:lnTo>
                    <a:pt x="1524685" y="227990"/>
                  </a:lnTo>
                  <a:lnTo>
                    <a:pt x="1526362" y="164706"/>
                  </a:lnTo>
                  <a:lnTo>
                    <a:pt x="1528038" y="121538"/>
                  </a:lnTo>
                  <a:lnTo>
                    <a:pt x="1528457" y="108965"/>
                  </a:lnTo>
                  <a:lnTo>
                    <a:pt x="1529295" y="102260"/>
                  </a:lnTo>
                  <a:lnTo>
                    <a:pt x="1530134" y="101422"/>
                  </a:lnTo>
                  <a:lnTo>
                    <a:pt x="1530972" y="107289"/>
                  </a:lnTo>
                  <a:lnTo>
                    <a:pt x="1531810" y="119443"/>
                  </a:lnTo>
                  <a:lnTo>
                    <a:pt x="1532648" y="137045"/>
                  </a:lnTo>
                  <a:lnTo>
                    <a:pt x="1533486" y="160934"/>
                  </a:lnTo>
                  <a:lnTo>
                    <a:pt x="1533905" y="189852"/>
                  </a:lnTo>
                  <a:lnTo>
                    <a:pt x="1534744" y="223799"/>
                  </a:lnTo>
                  <a:lnTo>
                    <a:pt x="1535582" y="261937"/>
                  </a:lnTo>
                  <a:lnTo>
                    <a:pt x="1536420" y="303847"/>
                  </a:lnTo>
                  <a:lnTo>
                    <a:pt x="1537258" y="349110"/>
                  </a:lnTo>
                  <a:lnTo>
                    <a:pt x="1538096" y="396887"/>
                  </a:lnTo>
                  <a:lnTo>
                    <a:pt x="1538935" y="446341"/>
                  </a:lnTo>
                  <a:lnTo>
                    <a:pt x="1539773" y="496633"/>
                  </a:lnTo>
                  <a:lnTo>
                    <a:pt x="1540192" y="546925"/>
                  </a:lnTo>
                  <a:lnTo>
                    <a:pt x="1541030" y="596798"/>
                  </a:lnTo>
                  <a:lnTo>
                    <a:pt x="1541868" y="644994"/>
                  </a:lnTo>
                  <a:lnTo>
                    <a:pt x="1542707" y="691096"/>
                  </a:lnTo>
                  <a:lnTo>
                    <a:pt x="1543545" y="734264"/>
                  </a:lnTo>
                  <a:lnTo>
                    <a:pt x="1544383" y="774079"/>
                  </a:lnTo>
                  <a:lnTo>
                    <a:pt x="1545221" y="809282"/>
                  </a:lnTo>
                  <a:lnTo>
                    <a:pt x="1545640" y="839456"/>
                  </a:lnTo>
                  <a:lnTo>
                    <a:pt x="1547317" y="883882"/>
                  </a:lnTo>
                  <a:lnTo>
                    <a:pt x="1549831" y="904417"/>
                  </a:lnTo>
                  <a:lnTo>
                    <a:pt x="1550669" y="898551"/>
                  </a:lnTo>
                  <a:lnTo>
                    <a:pt x="1551089" y="886395"/>
                  </a:lnTo>
                  <a:lnTo>
                    <a:pt x="1551927" y="867956"/>
                  </a:lnTo>
                  <a:lnTo>
                    <a:pt x="1553603" y="813473"/>
                  </a:lnTo>
                  <a:lnTo>
                    <a:pt x="1555280" y="738872"/>
                  </a:lnTo>
                  <a:lnTo>
                    <a:pt x="1556118" y="695704"/>
                  </a:lnTo>
                  <a:lnTo>
                    <a:pt x="1556537" y="648766"/>
                  </a:lnTo>
                  <a:lnTo>
                    <a:pt x="1557375" y="599732"/>
                  </a:lnTo>
                  <a:lnTo>
                    <a:pt x="1558213" y="548601"/>
                  </a:lnTo>
                  <a:lnTo>
                    <a:pt x="1559051" y="496633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3833" y="855789"/>
              <a:ext cx="1551940" cy="187960"/>
            </a:xfrm>
            <a:custGeom>
              <a:avLst/>
              <a:gdLst/>
              <a:ahLst/>
              <a:cxnLst/>
              <a:rect l="l" t="t" r="r" b="b"/>
              <a:pathLst>
                <a:path w="1551939" h="187959">
                  <a:moveTo>
                    <a:pt x="0" y="116928"/>
                  </a:moveTo>
                  <a:lnTo>
                    <a:pt x="838" y="97231"/>
                  </a:lnTo>
                  <a:lnTo>
                    <a:pt x="1257" y="83400"/>
                  </a:lnTo>
                  <a:lnTo>
                    <a:pt x="2095" y="76276"/>
                  </a:lnTo>
                  <a:lnTo>
                    <a:pt x="2933" y="75857"/>
                  </a:lnTo>
                  <a:lnTo>
                    <a:pt x="3771" y="76276"/>
                  </a:lnTo>
                  <a:lnTo>
                    <a:pt x="4610" y="77114"/>
                  </a:lnTo>
                  <a:lnTo>
                    <a:pt x="5448" y="77533"/>
                  </a:lnTo>
                  <a:lnTo>
                    <a:pt x="6286" y="78371"/>
                  </a:lnTo>
                  <a:lnTo>
                    <a:pt x="6705" y="78790"/>
                  </a:lnTo>
                  <a:lnTo>
                    <a:pt x="7543" y="79628"/>
                  </a:lnTo>
                  <a:lnTo>
                    <a:pt x="8381" y="80048"/>
                  </a:lnTo>
                  <a:lnTo>
                    <a:pt x="9220" y="80886"/>
                  </a:lnTo>
                  <a:lnTo>
                    <a:pt x="10058" y="81305"/>
                  </a:lnTo>
                  <a:lnTo>
                    <a:pt x="10896" y="82143"/>
                  </a:lnTo>
                  <a:lnTo>
                    <a:pt x="11734" y="82562"/>
                  </a:lnTo>
                  <a:lnTo>
                    <a:pt x="12572" y="83400"/>
                  </a:lnTo>
                  <a:lnTo>
                    <a:pt x="12992" y="83819"/>
                  </a:lnTo>
                  <a:lnTo>
                    <a:pt x="13830" y="84658"/>
                  </a:lnTo>
                  <a:lnTo>
                    <a:pt x="14668" y="85077"/>
                  </a:lnTo>
                  <a:lnTo>
                    <a:pt x="15506" y="85915"/>
                  </a:lnTo>
                  <a:lnTo>
                    <a:pt x="16344" y="86334"/>
                  </a:lnTo>
                  <a:lnTo>
                    <a:pt x="17183" y="87172"/>
                  </a:lnTo>
                  <a:lnTo>
                    <a:pt x="18021" y="87591"/>
                  </a:lnTo>
                  <a:lnTo>
                    <a:pt x="18440" y="88430"/>
                  </a:lnTo>
                  <a:lnTo>
                    <a:pt x="19278" y="88849"/>
                  </a:lnTo>
                  <a:lnTo>
                    <a:pt x="20116" y="89687"/>
                  </a:lnTo>
                  <a:lnTo>
                    <a:pt x="20954" y="90106"/>
                  </a:lnTo>
                  <a:lnTo>
                    <a:pt x="21793" y="90944"/>
                  </a:lnTo>
                  <a:lnTo>
                    <a:pt x="22631" y="91363"/>
                  </a:lnTo>
                  <a:lnTo>
                    <a:pt x="23469" y="92201"/>
                  </a:lnTo>
                  <a:lnTo>
                    <a:pt x="23888" y="92621"/>
                  </a:lnTo>
                  <a:lnTo>
                    <a:pt x="24726" y="93459"/>
                  </a:lnTo>
                  <a:lnTo>
                    <a:pt x="25565" y="93878"/>
                  </a:lnTo>
                  <a:lnTo>
                    <a:pt x="26403" y="94716"/>
                  </a:lnTo>
                  <a:lnTo>
                    <a:pt x="27241" y="95135"/>
                  </a:lnTo>
                  <a:lnTo>
                    <a:pt x="28079" y="95973"/>
                  </a:lnTo>
                  <a:lnTo>
                    <a:pt x="28917" y="96392"/>
                  </a:lnTo>
                  <a:lnTo>
                    <a:pt x="29336" y="96812"/>
                  </a:lnTo>
                  <a:lnTo>
                    <a:pt x="30175" y="97650"/>
                  </a:lnTo>
                  <a:lnTo>
                    <a:pt x="31013" y="98069"/>
                  </a:lnTo>
                  <a:lnTo>
                    <a:pt x="31851" y="98907"/>
                  </a:lnTo>
                  <a:lnTo>
                    <a:pt x="32689" y="99326"/>
                  </a:lnTo>
                  <a:lnTo>
                    <a:pt x="33527" y="100164"/>
                  </a:lnTo>
                  <a:lnTo>
                    <a:pt x="34366" y="100583"/>
                  </a:lnTo>
                  <a:lnTo>
                    <a:pt x="34785" y="101422"/>
                  </a:lnTo>
                  <a:lnTo>
                    <a:pt x="35623" y="101841"/>
                  </a:lnTo>
                  <a:lnTo>
                    <a:pt x="36461" y="102260"/>
                  </a:lnTo>
                  <a:lnTo>
                    <a:pt x="37299" y="103098"/>
                  </a:lnTo>
                  <a:lnTo>
                    <a:pt x="38138" y="103517"/>
                  </a:lnTo>
                  <a:lnTo>
                    <a:pt x="38976" y="93878"/>
                  </a:lnTo>
                  <a:lnTo>
                    <a:pt x="39814" y="72923"/>
                  </a:lnTo>
                  <a:lnTo>
                    <a:pt x="40233" y="58673"/>
                  </a:lnTo>
                  <a:lnTo>
                    <a:pt x="41071" y="51130"/>
                  </a:lnTo>
                  <a:lnTo>
                    <a:pt x="41909" y="50711"/>
                  </a:lnTo>
                  <a:lnTo>
                    <a:pt x="42748" y="51130"/>
                  </a:lnTo>
                  <a:lnTo>
                    <a:pt x="43586" y="51968"/>
                  </a:lnTo>
                  <a:lnTo>
                    <a:pt x="44424" y="52806"/>
                  </a:lnTo>
                  <a:lnTo>
                    <a:pt x="45262" y="53225"/>
                  </a:lnTo>
                  <a:lnTo>
                    <a:pt x="45681" y="54063"/>
                  </a:lnTo>
                  <a:lnTo>
                    <a:pt x="46520" y="54482"/>
                  </a:lnTo>
                  <a:lnTo>
                    <a:pt x="47358" y="55321"/>
                  </a:lnTo>
                  <a:lnTo>
                    <a:pt x="48196" y="56159"/>
                  </a:lnTo>
                  <a:lnTo>
                    <a:pt x="49034" y="56578"/>
                  </a:lnTo>
                  <a:lnTo>
                    <a:pt x="49872" y="57416"/>
                  </a:lnTo>
                  <a:lnTo>
                    <a:pt x="50711" y="57835"/>
                  </a:lnTo>
                  <a:lnTo>
                    <a:pt x="51130" y="58673"/>
                  </a:lnTo>
                  <a:lnTo>
                    <a:pt x="51968" y="59512"/>
                  </a:lnTo>
                  <a:lnTo>
                    <a:pt x="52806" y="59931"/>
                  </a:lnTo>
                  <a:lnTo>
                    <a:pt x="53644" y="60769"/>
                  </a:lnTo>
                  <a:lnTo>
                    <a:pt x="54482" y="61188"/>
                  </a:lnTo>
                  <a:lnTo>
                    <a:pt x="55321" y="62026"/>
                  </a:lnTo>
                  <a:lnTo>
                    <a:pt x="56159" y="62445"/>
                  </a:lnTo>
                  <a:lnTo>
                    <a:pt x="56997" y="63284"/>
                  </a:lnTo>
                  <a:lnTo>
                    <a:pt x="57416" y="64122"/>
                  </a:lnTo>
                  <a:lnTo>
                    <a:pt x="58254" y="64541"/>
                  </a:lnTo>
                  <a:lnTo>
                    <a:pt x="59093" y="65379"/>
                  </a:lnTo>
                  <a:lnTo>
                    <a:pt x="59931" y="65798"/>
                  </a:lnTo>
                  <a:lnTo>
                    <a:pt x="60769" y="66636"/>
                  </a:lnTo>
                  <a:lnTo>
                    <a:pt x="61607" y="67055"/>
                  </a:lnTo>
                  <a:lnTo>
                    <a:pt x="62445" y="67894"/>
                  </a:lnTo>
                  <a:lnTo>
                    <a:pt x="62864" y="68732"/>
                  </a:lnTo>
                  <a:lnTo>
                    <a:pt x="63703" y="69151"/>
                  </a:lnTo>
                  <a:lnTo>
                    <a:pt x="64541" y="69989"/>
                  </a:lnTo>
                  <a:lnTo>
                    <a:pt x="65379" y="70408"/>
                  </a:lnTo>
                  <a:lnTo>
                    <a:pt x="66217" y="71246"/>
                  </a:lnTo>
                  <a:lnTo>
                    <a:pt x="67055" y="71666"/>
                  </a:lnTo>
                  <a:lnTo>
                    <a:pt x="67894" y="72504"/>
                  </a:lnTo>
                  <a:lnTo>
                    <a:pt x="68313" y="72923"/>
                  </a:lnTo>
                  <a:lnTo>
                    <a:pt x="69151" y="73761"/>
                  </a:lnTo>
                  <a:lnTo>
                    <a:pt x="69989" y="74180"/>
                  </a:lnTo>
                  <a:lnTo>
                    <a:pt x="70827" y="75018"/>
                  </a:lnTo>
                  <a:lnTo>
                    <a:pt x="71666" y="75857"/>
                  </a:lnTo>
                  <a:lnTo>
                    <a:pt x="72504" y="76276"/>
                  </a:lnTo>
                  <a:lnTo>
                    <a:pt x="73342" y="77114"/>
                  </a:lnTo>
                  <a:lnTo>
                    <a:pt x="73761" y="77533"/>
                  </a:lnTo>
                  <a:lnTo>
                    <a:pt x="74599" y="78371"/>
                  </a:lnTo>
                  <a:lnTo>
                    <a:pt x="75437" y="78790"/>
                  </a:lnTo>
                  <a:lnTo>
                    <a:pt x="76276" y="79628"/>
                  </a:lnTo>
                  <a:lnTo>
                    <a:pt x="77114" y="80048"/>
                  </a:lnTo>
                  <a:lnTo>
                    <a:pt x="77952" y="73761"/>
                  </a:lnTo>
                  <a:lnTo>
                    <a:pt x="78790" y="51549"/>
                  </a:lnTo>
                  <a:lnTo>
                    <a:pt x="79209" y="36880"/>
                  </a:lnTo>
                  <a:lnTo>
                    <a:pt x="80048" y="28917"/>
                  </a:lnTo>
                  <a:lnTo>
                    <a:pt x="80886" y="28498"/>
                  </a:lnTo>
                  <a:lnTo>
                    <a:pt x="81724" y="29336"/>
                  </a:lnTo>
                  <a:lnTo>
                    <a:pt x="82562" y="30175"/>
                  </a:lnTo>
                  <a:lnTo>
                    <a:pt x="83400" y="30594"/>
                  </a:lnTo>
                  <a:lnTo>
                    <a:pt x="84239" y="31432"/>
                  </a:lnTo>
                  <a:lnTo>
                    <a:pt x="84658" y="32270"/>
                  </a:lnTo>
                  <a:lnTo>
                    <a:pt x="85496" y="32689"/>
                  </a:lnTo>
                  <a:lnTo>
                    <a:pt x="86334" y="33527"/>
                  </a:lnTo>
                  <a:lnTo>
                    <a:pt x="87172" y="34366"/>
                  </a:lnTo>
                  <a:lnTo>
                    <a:pt x="88010" y="34785"/>
                  </a:lnTo>
                  <a:lnTo>
                    <a:pt x="88849" y="35623"/>
                  </a:lnTo>
                  <a:lnTo>
                    <a:pt x="89687" y="36461"/>
                  </a:lnTo>
                  <a:lnTo>
                    <a:pt x="90525" y="36880"/>
                  </a:lnTo>
                  <a:lnTo>
                    <a:pt x="90944" y="37718"/>
                  </a:lnTo>
                  <a:lnTo>
                    <a:pt x="91782" y="38557"/>
                  </a:lnTo>
                  <a:lnTo>
                    <a:pt x="92621" y="38976"/>
                  </a:lnTo>
                  <a:lnTo>
                    <a:pt x="93459" y="39814"/>
                  </a:lnTo>
                  <a:lnTo>
                    <a:pt x="94297" y="40652"/>
                  </a:lnTo>
                  <a:lnTo>
                    <a:pt x="95135" y="41071"/>
                  </a:lnTo>
                  <a:lnTo>
                    <a:pt x="95973" y="41909"/>
                  </a:lnTo>
                  <a:lnTo>
                    <a:pt x="96392" y="42748"/>
                  </a:lnTo>
                  <a:lnTo>
                    <a:pt x="97231" y="43167"/>
                  </a:lnTo>
                  <a:lnTo>
                    <a:pt x="98069" y="44005"/>
                  </a:lnTo>
                  <a:lnTo>
                    <a:pt x="98907" y="44843"/>
                  </a:lnTo>
                  <a:lnTo>
                    <a:pt x="99745" y="45262"/>
                  </a:lnTo>
                  <a:lnTo>
                    <a:pt x="100583" y="46100"/>
                  </a:lnTo>
                  <a:lnTo>
                    <a:pt x="101422" y="46520"/>
                  </a:lnTo>
                  <a:lnTo>
                    <a:pt x="101841" y="47358"/>
                  </a:lnTo>
                  <a:lnTo>
                    <a:pt x="102679" y="48196"/>
                  </a:lnTo>
                  <a:lnTo>
                    <a:pt x="103517" y="48615"/>
                  </a:lnTo>
                  <a:lnTo>
                    <a:pt x="104355" y="49453"/>
                  </a:lnTo>
                  <a:lnTo>
                    <a:pt x="105194" y="50291"/>
                  </a:lnTo>
                  <a:lnTo>
                    <a:pt x="106032" y="50711"/>
                  </a:lnTo>
                  <a:lnTo>
                    <a:pt x="106870" y="51549"/>
                  </a:lnTo>
                  <a:lnTo>
                    <a:pt x="107289" y="51968"/>
                  </a:lnTo>
                  <a:lnTo>
                    <a:pt x="108127" y="52806"/>
                  </a:lnTo>
                  <a:lnTo>
                    <a:pt x="108965" y="53644"/>
                  </a:lnTo>
                  <a:lnTo>
                    <a:pt x="109804" y="54063"/>
                  </a:lnTo>
                  <a:lnTo>
                    <a:pt x="110642" y="54902"/>
                  </a:lnTo>
                  <a:lnTo>
                    <a:pt x="111480" y="55321"/>
                  </a:lnTo>
                  <a:lnTo>
                    <a:pt x="112318" y="56159"/>
                  </a:lnTo>
                  <a:lnTo>
                    <a:pt x="112737" y="56997"/>
                  </a:lnTo>
                  <a:lnTo>
                    <a:pt x="113576" y="57416"/>
                  </a:lnTo>
                  <a:lnTo>
                    <a:pt x="114414" y="58254"/>
                  </a:lnTo>
                  <a:lnTo>
                    <a:pt x="115252" y="58673"/>
                  </a:lnTo>
                  <a:lnTo>
                    <a:pt x="116090" y="59512"/>
                  </a:lnTo>
                  <a:lnTo>
                    <a:pt x="116928" y="58254"/>
                  </a:lnTo>
                  <a:lnTo>
                    <a:pt x="117767" y="35623"/>
                  </a:lnTo>
                  <a:lnTo>
                    <a:pt x="118186" y="20116"/>
                  </a:lnTo>
                  <a:lnTo>
                    <a:pt x="119024" y="12153"/>
                  </a:lnTo>
                  <a:lnTo>
                    <a:pt x="119862" y="11734"/>
                  </a:lnTo>
                  <a:lnTo>
                    <a:pt x="120700" y="12572"/>
                  </a:lnTo>
                  <a:lnTo>
                    <a:pt x="121538" y="13411"/>
                  </a:lnTo>
                  <a:lnTo>
                    <a:pt x="122377" y="13830"/>
                  </a:lnTo>
                  <a:lnTo>
                    <a:pt x="123215" y="14668"/>
                  </a:lnTo>
                  <a:lnTo>
                    <a:pt x="123634" y="15506"/>
                  </a:lnTo>
                  <a:lnTo>
                    <a:pt x="124472" y="16344"/>
                  </a:lnTo>
                  <a:lnTo>
                    <a:pt x="125310" y="16763"/>
                  </a:lnTo>
                  <a:lnTo>
                    <a:pt x="126149" y="17602"/>
                  </a:lnTo>
                  <a:lnTo>
                    <a:pt x="126987" y="18440"/>
                  </a:lnTo>
                  <a:lnTo>
                    <a:pt x="127825" y="19278"/>
                  </a:lnTo>
                  <a:lnTo>
                    <a:pt x="128663" y="19697"/>
                  </a:lnTo>
                  <a:lnTo>
                    <a:pt x="129082" y="20535"/>
                  </a:lnTo>
                  <a:lnTo>
                    <a:pt x="129920" y="21374"/>
                  </a:lnTo>
                  <a:lnTo>
                    <a:pt x="130759" y="22212"/>
                  </a:lnTo>
                  <a:lnTo>
                    <a:pt x="131597" y="22631"/>
                  </a:lnTo>
                  <a:lnTo>
                    <a:pt x="132435" y="23469"/>
                  </a:lnTo>
                  <a:lnTo>
                    <a:pt x="133273" y="24307"/>
                  </a:lnTo>
                  <a:lnTo>
                    <a:pt x="134111" y="24726"/>
                  </a:lnTo>
                  <a:lnTo>
                    <a:pt x="134950" y="25565"/>
                  </a:lnTo>
                  <a:lnTo>
                    <a:pt x="135369" y="26403"/>
                  </a:lnTo>
                  <a:lnTo>
                    <a:pt x="136207" y="27241"/>
                  </a:lnTo>
                  <a:lnTo>
                    <a:pt x="137045" y="27660"/>
                  </a:lnTo>
                  <a:lnTo>
                    <a:pt x="137883" y="28498"/>
                  </a:lnTo>
                  <a:lnTo>
                    <a:pt x="138722" y="29336"/>
                  </a:lnTo>
                  <a:lnTo>
                    <a:pt x="139560" y="29756"/>
                  </a:lnTo>
                  <a:lnTo>
                    <a:pt x="140398" y="30594"/>
                  </a:lnTo>
                  <a:lnTo>
                    <a:pt x="140817" y="31432"/>
                  </a:lnTo>
                  <a:lnTo>
                    <a:pt x="141655" y="31851"/>
                  </a:lnTo>
                  <a:lnTo>
                    <a:pt x="142493" y="32689"/>
                  </a:lnTo>
                  <a:lnTo>
                    <a:pt x="143332" y="33527"/>
                  </a:lnTo>
                  <a:lnTo>
                    <a:pt x="144170" y="33947"/>
                  </a:lnTo>
                  <a:lnTo>
                    <a:pt x="147942" y="37718"/>
                  </a:lnTo>
                  <a:lnTo>
                    <a:pt x="148780" y="38138"/>
                  </a:lnTo>
                  <a:lnTo>
                    <a:pt x="149618" y="38976"/>
                  </a:lnTo>
                  <a:lnTo>
                    <a:pt x="150456" y="39814"/>
                  </a:lnTo>
                  <a:lnTo>
                    <a:pt x="151295" y="40233"/>
                  </a:lnTo>
                  <a:lnTo>
                    <a:pt x="151714" y="41071"/>
                  </a:lnTo>
                  <a:lnTo>
                    <a:pt x="152552" y="41909"/>
                  </a:lnTo>
                  <a:lnTo>
                    <a:pt x="153390" y="42329"/>
                  </a:lnTo>
                  <a:lnTo>
                    <a:pt x="154228" y="43167"/>
                  </a:lnTo>
                  <a:lnTo>
                    <a:pt x="155066" y="44005"/>
                  </a:lnTo>
                  <a:lnTo>
                    <a:pt x="155905" y="44424"/>
                  </a:lnTo>
                  <a:lnTo>
                    <a:pt x="156743" y="25565"/>
                  </a:lnTo>
                  <a:lnTo>
                    <a:pt x="157162" y="10058"/>
                  </a:lnTo>
                  <a:lnTo>
                    <a:pt x="158000" y="2095"/>
                  </a:lnTo>
                  <a:lnTo>
                    <a:pt x="158838" y="2095"/>
                  </a:lnTo>
                  <a:lnTo>
                    <a:pt x="159677" y="2933"/>
                  </a:lnTo>
                  <a:lnTo>
                    <a:pt x="160515" y="3352"/>
                  </a:lnTo>
                  <a:lnTo>
                    <a:pt x="161353" y="4190"/>
                  </a:lnTo>
                  <a:lnTo>
                    <a:pt x="162191" y="5029"/>
                  </a:lnTo>
                  <a:lnTo>
                    <a:pt x="162610" y="5867"/>
                  </a:lnTo>
                  <a:lnTo>
                    <a:pt x="163448" y="6286"/>
                  </a:lnTo>
                  <a:lnTo>
                    <a:pt x="164287" y="7124"/>
                  </a:lnTo>
                  <a:lnTo>
                    <a:pt x="165125" y="7962"/>
                  </a:lnTo>
                  <a:lnTo>
                    <a:pt x="165963" y="8801"/>
                  </a:lnTo>
                  <a:lnTo>
                    <a:pt x="166801" y="9220"/>
                  </a:lnTo>
                  <a:lnTo>
                    <a:pt x="167639" y="10058"/>
                  </a:lnTo>
                  <a:lnTo>
                    <a:pt x="168478" y="10896"/>
                  </a:lnTo>
                  <a:lnTo>
                    <a:pt x="168897" y="11734"/>
                  </a:lnTo>
                  <a:lnTo>
                    <a:pt x="169735" y="12572"/>
                  </a:lnTo>
                  <a:lnTo>
                    <a:pt x="170573" y="12992"/>
                  </a:lnTo>
                  <a:lnTo>
                    <a:pt x="171411" y="13830"/>
                  </a:lnTo>
                  <a:lnTo>
                    <a:pt x="172250" y="14668"/>
                  </a:lnTo>
                  <a:lnTo>
                    <a:pt x="173088" y="15506"/>
                  </a:lnTo>
                  <a:lnTo>
                    <a:pt x="173926" y="15925"/>
                  </a:lnTo>
                  <a:lnTo>
                    <a:pt x="174345" y="16763"/>
                  </a:lnTo>
                  <a:lnTo>
                    <a:pt x="175183" y="17602"/>
                  </a:lnTo>
                  <a:lnTo>
                    <a:pt x="176021" y="18440"/>
                  </a:lnTo>
                  <a:lnTo>
                    <a:pt x="176860" y="18859"/>
                  </a:lnTo>
                  <a:lnTo>
                    <a:pt x="177698" y="19697"/>
                  </a:lnTo>
                  <a:lnTo>
                    <a:pt x="178536" y="20535"/>
                  </a:lnTo>
                  <a:lnTo>
                    <a:pt x="179374" y="20954"/>
                  </a:lnTo>
                  <a:lnTo>
                    <a:pt x="179793" y="21793"/>
                  </a:lnTo>
                  <a:lnTo>
                    <a:pt x="180632" y="22631"/>
                  </a:lnTo>
                  <a:lnTo>
                    <a:pt x="181470" y="23469"/>
                  </a:lnTo>
                  <a:lnTo>
                    <a:pt x="182308" y="23888"/>
                  </a:lnTo>
                  <a:lnTo>
                    <a:pt x="183146" y="24726"/>
                  </a:lnTo>
                  <a:lnTo>
                    <a:pt x="183984" y="25565"/>
                  </a:lnTo>
                  <a:lnTo>
                    <a:pt x="184823" y="25984"/>
                  </a:lnTo>
                  <a:lnTo>
                    <a:pt x="185242" y="26822"/>
                  </a:lnTo>
                  <a:lnTo>
                    <a:pt x="186080" y="27660"/>
                  </a:lnTo>
                  <a:lnTo>
                    <a:pt x="186918" y="28498"/>
                  </a:lnTo>
                  <a:lnTo>
                    <a:pt x="187756" y="28917"/>
                  </a:lnTo>
                  <a:lnTo>
                    <a:pt x="188594" y="29756"/>
                  </a:lnTo>
                  <a:lnTo>
                    <a:pt x="189433" y="30594"/>
                  </a:lnTo>
                  <a:lnTo>
                    <a:pt x="190271" y="31013"/>
                  </a:lnTo>
                  <a:lnTo>
                    <a:pt x="190690" y="31851"/>
                  </a:lnTo>
                  <a:lnTo>
                    <a:pt x="191528" y="32689"/>
                  </a:lnTo>
                  <a:lnTo>
                    <a:pt x="192366" y="33108"/>
                  </a:lnTo>
                  <a:lnTo>
                    <a:pt x="193205" y="33947"/>
                  </a:lnTo>
                  <a:lnTo>
                    <a:pt x="194043" y="34785"/>
                  </a:lnTo>
                  <a:lnTo>
                    <a:pt x="194881" y="35204"/>
                  </a:lnTo>
                  <a:lnTo>
                    <a:pt x="195719" y="23469"/>
                  </a:lnTo>
                  <a:lnTo>
                    <a:pt x="196138" y="7962"/>
                  </a:lnTo>
                  <a:lnTo>
                    <a:pt x="196976" y="0"/>
                  </a:lnTo>
                  <a:lnTo>
                    <a:pt x="197815" y="0"/>
                  </a:lnTo>
                  <a:lnTo>
                    <a:pt x="198653" y="838"/>
                  </a:lnTo>
                  <a:lnTo>
                    <a:pt x="199491" y="1676"/>
                  </a:lnTo>
                  <a:lnTo>
                    <a:pt x="200329" y="2095"/>
                  </a:lnTo>
                  <a:lnTo>
                    <a:pt x="201167" y="2933"/>
                  </a:lnTo>
                  <a:lnTo>
                    <a:pt x="201587" y="3771"/>
                  </a:lnTo>
                  <a:lnTo>
                    <a:pt x="202425" y="4610"/>
                  </a:lnTo>
                  <a:lnTo>
                    <a:pt x="203263" y="5448"/>
                  </a:lnTo>
                  <a:lnTo>
                    <a:pt x="204101" y="5867"/>
                  </a:lnTo>
                  <a:lnTo>
                    <a:pt x="204939" y="6705"/>
                  </a:lnTo>
                  <a:lnTo>
                    <a:pt x="205778" y="7543"/>
                  </a:lnTo>
                  <a:lnTo>
                    <a:pt x="206616" y="8381"/>
                  </a:lnTo>
                  <a:lnTo>
                    <a:pt x="207454" y="8801"/>
                  </a:lnTo>
                  <a:lnTo>
                    <a:pt x="207873" y="9639"/>
                  </a:lnTo>
                  <a:lnTo>
                    <a:pt x="208711" y="10477"/>
                  </a:lnTo>
                  <a:lnTo>
                    <a:pt x="209549" y="11315"/>
                  </a:lnTo>
                  <a:lnTo>
                    <a:pt x="210388" y="11734"/>
                  </a:lnTo>
                  <a:lnTo>
                    <a:pt x="211226" y="12572"/>
                  </a:lnTo>
                  <a:lnTo>
                    <a:pt x="212064" y="13411"/>
                  </a:lnTo>
                  <a:lnTo>
                    <a:pt x="212902" y="14249"/>
                  </a:lnTo>
                  <a:lnTo>
                    <a:pt x="213321" y="15087"/>
                  </a:lnTo>
                  <a:lnTo>
                    <a:pt x="214160" y="15506"/>
                  </a:lnTo>
                  <a:lnTo>
                    <a:pt x="214998" y="16344"/>
                  </a:lnTo>
                  <a:lnTo>
                    <a:pt x="215836" y="17183"/>
                  </a:lnTo>
                  <a:lnTo>
                    <a:pt x="216674" y="17602"/>
                  </a:lnTo>
                  <a:lnTo>
                    <a:pt x="217512" y="18440"/>
                  </a:lnTo>
                  <a:lnTo>
                    <a:pt x="218351" y="19278"/>
                  </a:lnTo>
                  <a:lnTo>
                    <a:pt x="218770" y="20116"/>
                  </a:lnTo>
                  <a:lnTo>
                    <a:pt x="219608" y="20535"/>
                  </a:lnTo>
                  <a:lnTo>
                    <a:pt x="220446" y="21374"/>
                  </a:lnTo>
                  <a:lnTo>
                    <a:pt x="221284" y="22212"/>
                  </a:lnTo>
                  <a:lnTo>
                    <a:pt x="222122" y="23050"/>
                  </a:lnTo>
                  <a:lnTo>
                    <a:pt x="222961" y="23469"/>
                  </a:lnTo>
                  <a:lnTo>
                    <a:pt x="223799" y="24307"/>
                  </a:lnTo>
                  <a:lnTo>
                    <a:pt x="224218" y="25145"/>
                  </a:lnTo>
                  <a:lnTo>
                    <a:pt x="225056" y="25565"/>
                  </a:lnTo>
                  <a:lnTo>
                    <a:pt x="225894" y="26403"/>
                  </a:lnTo>
                  <a:lnTo>
                    <a:pt x="226733" y="27241"/>
                  </a:lnTo>
                  <a:lnTo>
                    <a:pt x="227571" y="28079"/>
                  </a:lnTo>
                  <a:lnTo>
                    <a:pt x="228409" y="28498"/>
                  </a:lnTo>
                  <a:lnTo>
                    <a:pt x="229247" y="29336"/>
                  </a:lnTo>
                  <a:lnTo>
                    <a:pt x="229666" y="30175"/>
                  </a:lnTo>
                  <a:lnTo>
                    <a:pt x="230504" y="30594"/>
                  </a:lnTo>
                  <a:lnTo>
                    <a:pt x="231343" y="31432"/>
                  </a:lnTo>
                  <a:lnTo>
                    <a:pt x="232181" y="32270"/>
                  </a:lnTo>
                  <a:lnTo>
                    <a:pt x="233019" y="32689"/>
                  </a:lnTo>
                  <a:lnTo>
                    <a:pt x="233857" y="33527"/>
                  </a:lnTo>
                  <a:lnTo>
                    <a:pt x="234695" y="28498"/>
                  </a:lnTo>
                  <a:lnTo>
                    <a:pt x="235115" y="13411"/>
                  </a:lnTo>
                  <a:lnTo>
                    <a:pt x="235953" y="5867"/>
                  </a:lnTo>
                  <a:lnTo>
                    <a:pt x="236791" y="6286"/>
                  </a:lnTo>
                  <a:lnTo>
                    <a:pt x="237629" y="6705"/>
                  </a:lnTo>
                  <a:lnTo>
                    <a:pt x="238467" y="7543"/>
                  </a:lnTo>
                  <a:lnTo>
                    <a:pt x="239306" y="8381"/>
                  </a:lnTo>
                  <a:lnTo>
                    <a:pt x="240144" y="9220"/>
                  </a:lnTo>
                  <a:lnTo>
                    <a:pt x="240563" y="10058"/>
                  </a:lnTo>
                  <a:lnTo>
                    <a:pt x="241401" y="10477"/>
                  </a:lnTo>
                  <a:lnTo>
                    <a:pt x="242239" y="11315"/>
                  </a:lnTo>
                  <a:lnTo>
                    <a:pt x="243077" y="12153"/>
                  </a:lnTo>
                  <a:lnTo>
                    <a:pt x="243916" y="12992"/>
                  </a:lnTo>
                  <a:lnTo>
                    <a:pt x="244754" y="13411"/>
                  </a:lnTo>
                  <a:lnTo>
                    <a:pt x="245592" y="14249"/>
                  </a:lnTo>
                  <a:lnTo>
                    <a:pt x="246430" y="15087"/>
                  </a:lnTo>
                  <a:lnTo>
                    <a:pt x="246849" y="15925"/>
                  </a:lnTo>
                  <a:lnTo>
                    <a:pt x="247688" y="16344"/>
                  </a:lnTo>
                  <a:lnTo>
                    <a:pt x="248526" y="17183"/>
                  </a:lnTo>
                  <a:lnTo>
                    <a:pt x="249364" y="18021"/>
                  </a:lnTo>
                  <a:lnTo>
                    <a:pt x="250202" y="18440"/>
                  </a:lnTo>
                  <a:lnTo>
                    <a:pt x="251040" y="19278"/>
                  </a:lnTo>
                  <a:lnTo>
                    <a:pt x="251879" y="20116"/>
                  </a:lnTo>
                  <a:lnTo>
                    <a:pt x="252298" y="20954"/>
                  </a:lnTo>
                  <a:lnTo>
                    <a:pt x="253136" y="21374"/>
                  </a:lnTo>
                  <a:lnTo>
                    <a:pt x="253974" y="22212"/>
                  </a:lnTo>
                  <a:lnTo>
                    <a:pt x="254812" y="23050"/>
                  </a:lnTo>
                  <a:lnTo>
                    <a:pt x="255650" y="23888"/>
                  </a:lnTo>
                  <a:lnTo>
                    <a:pt x="256489" y="24307"/>
                  </a:lnTo>
                  <a:lnTo>
                    <a:pt x="257327" y="25145"/>
                  </a:lnTo>
                  <a:lnTo>
                    <a:pt x="257746" y="25984"/>
                  </a:lnTo>
                  <a:lnTo>
                    <a:pt x="258584" y="26403"/>
                  </a:lnTo>
                  <a:lnTo>
                    <a:pt x="259422" y="27241"/>
                  </a:lnTo>
                  <a:lnTo>
                    <a:pt x="260261" y="28079"/>
                  </a:lnTo>
                  <a:lnTo>
                    <a:pt x="261099" y="28917"/>
                  </a:lnTo>
                  <a:lnTo>
                    <a:pt x="261937" y="29336"/>
                  </a:lnTo>
                  <a:lnTo>
                    <a:pt x="262775" y="30175"/>
                  </a:lnTo>
                  <a:lnTo>
                    <a:pt x="263194" y="31013"/>
                  </a:lnTo>
                  <a:lnTo>
                    <a:pt x="264032" y="31432"/>
                  </a:lnTo>
                  <a:lnTo>
                    <a:pt x="264871" y="32270"/>
                  </a:lnTo>
                  <a:lnTo>
                    <a:pt x="265709" y="33108"/>
                  </a:lnTo>
                  <a:lnTo>
                    <a:pt x="266547" y="33527"/>
                  </a:lnTo>
                  <a:lnTo>
                    <a:pt x="270319" y="37299"/>
                  </a:lnTo>
                  <a:lnTo>
                    <a:pt x="271157" y="37718"/>
                  </a:lnTo>
                  <a:lnTo>
                    <a:pt x="271995" y="38557"/>
                  </a:lnTo>
                  <a:lnTo>
                    <a:pt x="272834" y="39395"/>
                  </a:lnTo>
                  <a:lnTo>
                    <a:pt x="273672" y="39814"/>
                  </a:lnTo>
                  <a:lnTo>
                    <a:pt x="274091" y="26822"/>
                  </a:lnTo>
                  <a:lnTo>
                    <a:pt x="274929" y="19278"/>
                  </a:lnTo>
                  <a:lnTo>
                    <a:pt x="275767" y="19697"/>
                  </a:lnTo>
                  <a:lnTo>
                    <a:pt x="276605" y="20535"/>
                  </a:lnTo>
                  <a:lnTo>
                    <a:pt x="277444" y="21374"/>
                  </a:lnTo>
                  <a:lnTo>
                    <a:pt x="278282" y="21793"/>
                  </a:lnTo>
                  <a:lnTo>
                    <a:pt x="279120" y="22631"/>
                  </a:lnTo>
                  <a:lnTo>
                    <a:pt x="279539" y="23469"/>
                  </a:lnTo>
                  <a:lnTo>
                    <a:pt x="280377" y="23888"/>
                  </a:lnTo>
                  <a:lnTo>
                    <a:pt x="281216" y="24726"/>
                  </a:lnTo>
                  <a:lnTo>
                    <a:pt x="282054" y="25565"/>
                  </a:lnTo>
                  <a:lnTo>
                    <a:pt x="282892" y="26403"/>
                  </a:lnTo>
                  <a:lnTo>
                    <a:pt x="283730" y="26822"/>
                  </a:lnTo>
                  <a:lnTo>
                    <a:pt x="287502" y="30594"/>
                  </a:lnTo>
                  <a:lnTo>
                    <a:pt x="288340" y="31013"/>
                  </a:lnTo>
                  <a:lnTo>
                    <a:pt x="289178" y="31851"/>
                  </a:lnTo>
                  <a:lnTo>
                    <a:pt x="290017" y="32689"/>
                  </a:lnTo>
                  <a:lnTo>
                    <a:pt x="290855" y="33108"/>
                  </a:lnTo>
                  <a:lnTo>
                    <a:pt x="291274" y="33947"/>
                  </a:lnTo>
                  <a:lnTo>
                    <a:pt x="292112" y="34785"/>
                  </a:lnTo>
                  <a:lnTo>
                    <a:pt x="292950" y="35623"/>
                  </a:lnTo>
                  <a:lnTo>
                    <a:pt x="293789" y="36042"/>
                  </a:lnTo>
                  <a:lnTo>
                    <a:pt x="294627" y="36880"/>
                  </a:lnTo>
                  <a:lnTo>
                    <a:pt x="295465" y="37718"/>
                  </a:lnTo>
                  <a:lnTo>
                    <a:pt x="296303" y="38138"/>
                  </a:lnTo>
                  <a:lnTo>
                    <a:pt x="296722" y="38976"/>
                  </a:lnTo>
                  <a:lnTo>
                    <a:pt x="297560" y="39814"/>
                  </a:lnTo>
                  <a:lnTo>
                    <a:pt x="298399" y="40233"/>
                  </a:lnTo>
                  <a:lnTo>
                    <a:pt x="299237" y="41071"/>
                  </a:lnTo>
                  <a:lnTo>
                    <a:pt x="300075" y="41909"/>
                  </a:lnTo>
                  <a:lnTo>
                    <a:pt x="300913" y="42329"/>
                  </a:lnTo>
                  <a:lnTo>
                    <a:pt x="301751" y="43167"/>
                  </a:lnTo>
                  <a:lnTo>
                    <a:pt x="302171" y="43586"/>
                  </a:lnTo>
                  <a:lnTo>
                    <a:pt x="303009" y="44424"/>
                  </a:lnTo>
                  <a:lnTo>
                    <a:pt x="303847" y="45262"/>
                  </a:lnTo>
                  <a:lnTo>
                    <a:pt x="304685" y="45681"/>
                  </a:lnTo>
                  <a:lnTo>
                    <a:pt x="305523" y="46520"/>
                  </a:lnTo>
                  <a:lnTo>
                    <a:pt x="306362" y="47358"/>
                  </a:lnTo>
                  <a:lnTo>
                    <a:pt x="307200" y="47777"/>
                  </a:lnTo>
                  <a:lnTo>
                    <a:pt x="307619" y="48615"/>
                  </a:lnTo>
                  <a:lnTo>
                    <a:pt x="308457" y="49453"/>
                  </a:lnTo>
                  <a:lnTo>
                    <a:pt x="309295" y="49872"/>
                  </a:lnTo>
                  <a:lnTo>
                    <a:pt x="310133" y="50711"/>
                  </a:lnTo>
                  <a:lnTo>
                    <a:pt x="310972" y="51130"/>
                  </a:lnTo>
                  <a:lnTo>
                    <a:pt x="311810" y="51968"/>
                  </a:lnTo>
                  <a:lnTo>
                    <a:pt x="312648" y="52806"/>
                  </a:lnTo>
                  <a:lnTo>
                    <a:pt x="313067" y="45681"/>
                  </a:lnTo>
                  <a:lnTo>
                    <a:pt x="313905" y="38976"/>
                  </a:lnTo>
                  <a:lnTo>
                    <a:pt x="314744" y="39395"/>
                  </a:lnTo>
                  <a:lnTo>
                    <a:pt x="315582" y="40233"/>
                  </a:lnTo>
                  <a:lnTo>
                    <a:pt x="316420" y="41071"/>
                  </a:lnTo>
                  <a:lnTo>
                    <a:pt x="317258" y="41490"/>
                  </a:lnTo>
                  <a:lnTo>
                    <a:pt x="318096" y="42329"/>
                  </a:lnTo>
                  <a:lnTo>
                    <a:pt x="318515" y="43167"/>
                  </a:lnTo>
                  <a:lnTo>
                    <a:pt x="319354" y="43586"/>
                  </a:lnTo>
                  <a:lnTo>
                    <a:pt x="320192" y="44424"/>
                  </a:lnTo>
                  <a:lnTo>
                    <a:pt x="321030" y="44843"/>
                  </a:lnTo>
                  <a:lnTo>
                    <a:pt x="321868" y="45681"/>
                  </a:lnTo>
                  <a:lnTo>
                    <a:pt x="322706" y="46520"/>
                  </a:lnTo>
                  <a:lnTo>
                    <a:pt x="323545" y="46939"/>
                  </a:lnTo>
                  <a:lnTo>
                    <a:pt x="323964" y="47777"/>
                  </a:lnTo>
                  <a:lnTo>
                    <a:pt x="324802" y="48615"/>
                  </a:lnTo>
                  <a:lnTo>
                    <a:pt x="325640" y="49034"/>
                  </a:lnTo>
                  <a:lnTo>
                    <a:pt x="326478" y="49872"/>
                  </a:lnTo>
                  <a:lnTo>
                    <a:pt x="327317" y="50291"/>
                  </a:lnTo>
                  <a:lnTo>
                    <a:pt x="328155" y="51130"/>
                  </a:lnTo>
                  <a:lnTo>
                    <a:pt x="328993" y="51968"/>
                  </a:lnTo>
                  <a:lnTo>
                    <a:pt x="329831" y="52387"/>
                  </a:lnTo>
                  <a:lnTo>
                    <a:pt x="330250" y="53225"/>
                  </a:lnTo>
                  <a:lnTo>
                    <a:pt x="331088" y="54063"/>
                  </a:lnTo>
                  <a:lnTo>
                    <a:pt x="331927" y="54482"/>
                  </a:lnTo>
                  <a:lnTo>
                    <a:pt x="332765" y="55321"/>
                  </a:lnTo>
                  <a:lnTo>
                    <a:pt x="333603" y="55740"/>
                  </a:lnTo>
                  <a:lnTo>
                    <a:pt x="334441" y="56578"/>
                  </a:lnTo>
                  <a:lnTo>
                    <a:pt x="335279" y="57416"/>
                  </a:lnTo>
                  <a:lnTo>
                    <a:pt x="335699" y="57835"/>
                  </a:lnTo>
                  <a:lnTo>
                    <a:pt x="336537" y="58673"/>
                  </a:lnTo>
                  <a:lnTo>
                    <a:pt x="337375" y="59093"/>
                  </a:lnTo>
                  <a:lnTo>
                    <a:pt x="338213" y="59931"/>
                  </a:lnTo>
                  <a:lnTo>
                    <a:pt x="339051" y="60350"/>
                  </a:lnTo>
                  <a:lnTo>
                    <a:pt x="339890" y="61188"/>
                  </a:lnTo>
                  <a:lnTo>
                    <a:pt x="340728" y="62026"/>
                  </a:lnTo>
                  <a:lnTo>
                    <a:pt x="341147" y="62445"/>
                  </a:lnTo>
                  <a:lnTo>
                    <a:pt x="341985" y="63284"/>
                  </a:lnTo>
                  <a:lnTo>
                    <a:pt x="342823" y="63703"/>
                  </a:lnTo>
                  <a:lnTo>
                    <a:pt x="343661" y="64541"/>
                  </a:lnTo>
                  <a:lnTo>
                    <a:pt x="344500" y="65379"/>
                  </a:lnTo>
                  <a:lnTo>
                    <a:pt x="345338" y="65798"/>
                  </a:lnTo>
                  <a:lnTo>
                    <a:pt x="346176" y="66636"/>
                  </a:lnTo>
                  <a:lnTo>
                    <a:pt x="346595" y="67055"/>
                  </a:lnTo>
                  <a:lnTo>
                    <a:pt x="347433" y="67894"/>
                  </a:lnTo>
                  <a:lnTo>
                    <a:pt x="348272" y="68313"/>
                  </a:lnTo>
                  <a:lnTo>
                    <a:pt x="349110" y="69151"/>
                  </a:lnTo>
                  <a:lnTo>
                    <a:pt x="349948" y="69570"/>
                  </a:lnTo>
                  <a:lnTo>
                    <a:pt x="350786" y="70408"/>
                  </a:lnTo>
                  <a:lnTo>
                    <a:pt x="351624" y="70827"/>
                  </a:lnTo>
                  <a:lnTo>
                    <a:pt x="352043" y="69151"/>
                  </a:lnTo>
                  <a:lnTo>
                    <a:pt x="352882" y="62864"/>
                  </a:lnTo>
                  <a:lnTo>
                    <a:pt x="353720" y="63284"/>
                  </a:lnTo>
                  <a:lnTo>
                    <a:pt x="354558" y="64122"/>
                  </a:lnTo>
                  <a:lnTo>
                    <a:pt x="355396" y="64960"/>
                  </a:lnTo>
                  <a:lnTo>
                    <a:pt x="356234" y="65379"/>
                  </a:lnTo>
                  <a:lnTo>
                    <a:pt x="357073" y="66217"/>
                  </a:lnTo>
                  <a:lnTo>
                    <a:pt x="357492" y="66636"/>
                  </a:lnTo>
                  <a:lnTo>
                    <a:pt x="358330" y="67475"/>
                  </a:lnTo>
                  <a:lnTo>
                    <a:pt x="359168" y="67894"/>
                  </a:lnTo>
                  <a:lnTo>
                    <a:pt x="360006" y="68732"/>
                  </a:lnTo>
                  <a:lnTo>
                    <a:pt x="360845" y="69151"/>
                  </a:lnTo>
                  <a:lnTo>
                    <a:pt x="361683" y="69989"/>
                  </a:lnTo>
                  <a:lnTo>
                    <a:pt x="362521" y="70827"/>
                  </a:lnTo>
                  <a:lnTo>
                    <a:pt x="362940" y="71246"/>
                  </a:lnTo>
                  <a:lnTo>
                    <a:pt x="363778" y="72085"/>
                  </a:lnTo>
                  <a:lnTo>
                    <a:pt x="364616" y="72504"/>
                  </a:lnTo>
                  <a:lnTo>
                    <a:pt x="365455" y="73342"/>
                  </a:lnTo>
                  <a:lnTo>
                    <a:pt x="366293" y="73761"/>
                  </a:lnTo>
                  <a:lnTo>
                    <a:pt x="367131" y="74599"/>
                  </a:lnTo>
                  <a:lnTo>
                    <a:pt x="367969" y="75018"/>
                  </a:lnTo>
                  <a:lnTo>
                    <a:pt x="368807" y="75857"/>
                  </a:lnTo>
                  <a:lnTo>
                    <a:pt x="369227" y="76276"/>
                  </a:lnTo>
                  <a:lnTo>
                    <a:pt x="370065" y="77114"/>
                  </a:lnTo>
                  <a:lnTo>
                    <a:pt x="370903" y="77533"/>
                  </a:lnTo>
                  <a:lnTo>
                    <a:pt x="371741" y="78371"/>
                  </a:lnTo>
                  <a:lnTo>
                    <a:pt x="372579" y="78790"/>
                  </a:lnTo>
                  <a:lnTo>
                    <a:pt x="373418" y="79628"/>
                  </a:lnTo>
                  <a:lnTo>
                    <a:pt x="374256" y="80467"/>
                  </a:lnTo>
                  <a:lnTo>
                    <a:pt x="374675" y="80886"/>
                  </a:lnTo>
                  <a:lnTo>
                    <a:pt x="375513" y="81724"/>
                  </a:lnTo>
                  <a:lnTo>
                    <a:pt x="376351" y="82143"/>
                  </a:lnTo>
                  <a:lnTo>
                    <a:pt x="377189" y="82981"/>
                  </a:lnTo>
                  <a:lnTo>
                    <a:pt x="378028" y="83400"/>
                  </a:lnTo>
                  <a:lnTo>
                    <a:pt x="378866" y="84239"/>
                  </a:lnTo>
                  <a:lnTo>
                    <a:pt x="379704" y="84658"/>
                  </a:lnTo>
                  <a:lnTo>
                    <a:pt x="380123" y="85496"/>
                  </a:lnTo>
                  <a:lnTo>
                    <a:pt x="380961" y="85915"/>
                  </a:lnTo>
                  <a:lnTo>
                    <a:pt x="381800" y="86753"/>
                  </a:lnTo>
                  <a:lnTo>
                    <a:pt x="382638" y="87172"/>
                  </a:lnTo>
                  <a:lnTo>
                    <a:pt x="383476" y="87591"/>
                  </a:lnTo>
                  <a:lnTo>
                    <a:pt x="384314" y="88430"/>
                  </a:lnTo>
                  <a:lnTo>
                    <a:pt x="385152" y="88849"/>
                  </a:lnTo>
                  <a:lnTo>
                    <a:pt x="385571" y="89687"/>
                  </a:lnTo>
                  <a:lnTo>
                    <a:pt x="386410" y="90106"/>
                  </a:lnTo>
                  <a:lnTo>
                    <a:pt x="387248" y="90944"/>
                  </a:lnTo>
                  <a:lnTo>
                    <a:pt x="388086" y="91363"/>
                  </a:lnTo>
                  <a:lnTo>
                    <a:pt x="388924" y="92201"/>
                  </a:lnTo>
                  <a:lnTo>
                    <a:pt x="389762" y="92621"/>
                  </a:lnTo>
                  <a:lnTo>
                    <a:pt x="390601" y="93459"/>
                  </a:lnTo>
                  <a:lnTo>
                    <a:pt x="391020" y="93878"/>
                  </a:lnTo>
                  <a:lnTo>
                    <a:pt x="391858" y="88849"/>
                  </a:lnTo>
                  <a:lnTo>
                    <a:pt x="392696" y="89268"/>
                  </a:lnTo>
                  <a:lnTo>
                    <a:pt x="393534" y="90106"/>
                  </a:lnTo>
                  <a:lnTo>
                    <a:pt x="394373" y="90525"/>
                  </a:lnTo>
                  <a:lnTo>
                    <a:pt x="395211" y="91363"/>
                  </a:lnTo>
                  <a:lnTo>
                    <a:pt x="396049" y="91782"/>
                  </a:lnTo>
                  <a:lnTo>
                    <a:pt x="396468" y="92201"/>
                  </a:lnTo>
                  <a:lnTo>
                    <a:pt x="397306" y="93040"/>
                  </a:lnTo>
                  <a:lnTo>
                    <a:pt x="398144" y="93459"/>
                  </a:lnTo>
                  <a:lnTo>
                    <a:pt x="398983" y="94297"/>
                  </a:lnTo>
                  <a:lnTo>
                    <a:pt x="399821" y="94716"/>
                  </a:lnTo>
                  <a:lnTo>
                    <a:pt x="400659" y="95554"/>
                  </a:lnTo>
                  <a:lnTo>
                    <a:pt x="401497" y="95973"/>
                  </a:lnTo>
                  <a:lnTo>
                    <a:pt x="402335" y="96812"/>
                  </a:lnTo>
                  <a:lnTo>
                    <a:pt x="402755" y="97231"/>
                  </a:lnTo>
                  <a:lnTo>
                    <a:pt x="403593" y="98069"/>
                  </a:lnTo>
                  <a:lnTo>
                    <a:pt x="404431" y="98488"/>
                  </a:lnTo>
                  <a:lnTo>
                    <a:pt x="405269" y="98907"/>
                  </a:lnTo>
                  <a:lnTo>
                    <a:pt x="406107" y="99745"/>
                  </a:lnTo>
                  <a:lnTo>
                    <a:pt x="406946" y="100164"/>
                  </a:lnTo>
                  <a:lnTo>
                    <a:pt x="407784" y="101003"/>
                  </a:lnTo>
                  <a:lnTo>
                    <a:pt x="408203" y="101422"/>
                  </a:lnTo>
                  <a:lnTo>
                    <a:pt x="409041" y="102260"/>
                  </a:lnTo>
                  <a:lnTo>
                    <a:pt x="409879" y="102679"/>
                  </a:lnTo>
                  <a:lnTo>
                    <a:pt x="410717" y="103098"/>
                  </a:lnTo>
                  <a:lnTo>
                    <a:pt x="411556" y="103936"/>
                  </a:lnTo>
                  <a:lnTo>
                    <a:pt x="412394" y="104355"/>
                  </a:lnTo>
                  <a:lnTo>
                    <a:pt x="413232" y="105194"/>
                  </a:lnTo>
                  <a:lnTo>
                    <a:pt x="413651" y="105613"/>
                  </a:lnTo>
                  <a:lnTo>
                    <a:pt x="414489" y="106451"/>
                  </a:lnTo>
                  <a:lnTo>
                    <a:pt x="415328" y="106870"/>
                  </a:lnTo>
                  <a:lnTo>
                    <a:pt x="416166" y="107289"/>
                  </a:lnTo>
                  <a:lnTo>
                    <a:pt x="417004" y="108127"/>
                  </a:lnTo>
                  <a:lnTo>
                    <a:pt x="417842" y="108546"/>
                  </a:lnTo>
                  <a:lnTo>
                    <a:pt x="418680" y="109385"/>
                  </a:lnTo>
                  <a:lnTo>
                    <a:pt x="419099" y="109804"/>
                  </a:lnTo>
                  <a:lnTo>
                    <a:pt x="419938" y="110223"/>
                  </a:lnTo>
                  <a:lnTo>
                    <a:pt x="420776" y="111061"/>
                  </a:lnTo>
                  <a:lnTo>
                    <a:pt x="421614" y="111480"/>
                  </a:lnTo>
                  <a:lnTo>
                    <a:pt x="422452" y="112318"/>
                  </a:lnTo>
                  <a:lnTo>
                    <a:pt x="423290" y="112737"/>
                  </a:lnTo>
                  <a:lnTo>
                    <a:pt x="424129" y="113156"/>
                  </a:lnTo>
                  <a:lnTo>
                    <a:pt x="424548" y="113995"/>
                  </a:lnTo>
                  <a:lnTo>
                    <a:pt x="425386" y="114414"/>
                  </a:lnTo>
                  <a:lnTo>
                    <a:pt x="426224" y="115252"/>
                  </a:lnTo>
                  <a:lnTo>
                    <a:pt x="427062" y="115671"/>
                  </a:lnTo>
                  <a:lnTo>
                    <a:pt x="427901" y="116090"/>
                  </a:lnTo>
                  <a:lnTo>
                    <a:pt x="428739" y="116928"/>
                  </a:lnTo>
                  <a:lnTo>
                    <a:pt x="429577" y="117347"/>
                  </a:lnTo>
                  <a:lnTo>
                    <a:pt x="429996" y="117767"/>
                  </a:lnTo>
                  <a:lnTo>
                    <a:pt x="430834" y="113995"/>
                  </a:lnTo>
                  <a:lnTo>
                    <a:pt x="431672" y="114414"/>
                  </a:lnTo>
                  <a:lnTo>
                    <a:pt x="432511" y="115252"/>
                  </a:lnTo>
                  <a:lnTo>
                    <a:pt x="433349" y="115671"/>
                  </a:lnTo>
                  <a:lnTo>
                    <a:pt x="434187" y="116090"/>
                  </a:lnTo>
                  <a:lnTo>
                    <a:pt x="435025" y="116928"/>
                  </a:lnTo>
                  <a:lnTo>
                    <a:pt x="435444" y="117347"/>
                  </a:lnTo>
                  <a:lnTo>
                    <a:pt x="436283" y="117767"/>
                  </a:lnTo>
                  <a:lnTo>
                    <a:pt x="437121" y="118605"/>
                  </a:lnTo>
                  <a:lnTo>
                    <a:pt x="437959" y="119024"/>
                  </a:lnTo>
                  <a:lnTo>
                    <a:pt x="438797" y="119862"/>
                  </a:lnTo>
                  <a:lnTo>
                    <a:pt x="439635" y="120281"/>
                  </a:lnTo>
                  <a:lnTo>
                    <a:pt x="440474" y="120700"/>
                  </a:lnTo>
                  <a:lnTo>
                    <a:pt x="440893" y="121538"/>
                  </a:lnTo>
                  <a:lnTo>
                    <a:pt x="441731" y="121958"/>
                  </a:lnTo>
                  <a:lnTo>
                    <a:pt x="442569" y="122377"/>
                  </a:lnTo>
                  <a:lnTo>
                    <a:pt x="443407" y="123215"/>
                  </a:lnTo>
                  <a:lnTo>
                    <a:pt x="444245" y="123634"/>
                  </a:lnTo>
                  <a:lnTo>
                    <a:pt x="445084" y="124053"/>
                  </a:lnTo>
                  <a:lnTo>
                    <a:pt x="445922" y="124891"/>
                  </a:lnTo>
                  <a:lnTo>
                    <a:pt x="446760" y="125310"/>
                  </a:lnTo>
                  <a:lnTo>
                    <a:pt x="447179" y="125729"/>
                  </a:lnTo>
                  <a:lnTo>
                    <a:pt x="448017" y="126568"/>
                  </a:lnTo>
                  <a:lnTo>
                    <a:pt x="448856" y="126987"/>
                  </a:lnTo>
                  <a:lnTo>
                    <a:pt x="449694" y="127825"/>
                  </a:lnTo>
                  <a:lnTo>
                    <a:pt x="450532" y="128244"/>
                  </a:lnTo>
                  <a:lnTo>
                    <a:pt x="451370" y="128663"/>
                  </a:lnTo>
                  <a:lnTo>
                    <a:pt x="452208" y="129501"/>
                  </a:lnTo>
                  <a:lnTo>
                    <a:pt x="452627" y="129920"/>
                  </a:lnTo>
                  <a:lnTo>
                    <a:pt x="453466" y="130340"/>
                  </a:lnTo>
                  <a:lnTo>
                    <a:pt x="454304" y="131178"/>
                  </a:lnTo>
                  <a:lnTo>
                    <a:pt x="455142" y="131597"/>
                  </a:lnTo>
                  <a:lnTo>
                    <a:pt x="455980" y="132016"/>
                  </a:lnTo>
                  <a:lnTo>
                    <a:pt x="456818" y="132435"/>
                  </a:lnTo>
                  <a:lnTo>
                    <a:pt x="457657" y="133273"/>
                  </a:lnTo>
                  <a:lnTo>
                    <a:pt x="458076" y="133692"/>
                  </a:lnTo>
                  <a:lnTo>
                    <a:pt x="458914" y="134111"/>
                  </a:lnTo>
                  <a:lnTo>
                    <a:pt x="459752" y="134950"/>
                  </a:lnTo>
                  <a:lnTo>
                    <a:pt x="460590" y="135369"/>
                  </a:lnTo>
                  <a:lnTo>
                    <a:pt x="461429" y="135788"/>
                  </a:lnTo>
                  <a:lnTo>
                    <a:pt x="462267" y="136626"/>
                  </a:lnTo>
                  <a:lnTo>
                    <a:pt x="463105" y="137045"/>
                  </a:lnTo>
                  <a:lnTo>
                    <a:pt x="463524" y="137464"/>
                  </a:lnTo>
                  <a:lnTo>
                    <a:pt x="464362" y="138302"/>
                  </a:lnTo>
                  <a:lnTo>
                    <a:pt x="465200" y="138722"/>
                  </a:lnTo>
                  <a:lnTo>
                    <a:pt x="466039" y="139141"/>
                  </a:lnTo>
                  <a:lnTo>
                    <a:pt x="466877" y="139560"/>
                  </a:lnTo>
                  <a:lnTo>
                    <a:pt x="467715" y="140398"/>
                  </a:lnTo>
                  <a:lnTo>
                    <a:pt x="468553" y="140817"/>
                  </a:lnTo>
                  <a:lnTo>
                    <a:pt x="468972" y="141236"/>
                  </a:lnTo>
                  <a:lnTo>
                    <a:pt x="469811" y="136207"/>
                  </a:lnTo>
                  <a:lnTo>
                    <a:pt x="470649" y="136626"/>
                  </a:lnTo>
                  <a:lnTo>
                    <a:pt x="471487" y="137045"/>
                  </a:lnTo>
                  <a:lnTo>
                    <a:pt x="472325" y="137464"/>
                  </a:lnTo>
                  <a:lnTo>
                    <a:pt x="473163" y="138302"/>
                  </a:lnTo>
                  <a:lnTo>
                    <a:pt x="474002" y="138722"/>
                  </a:lnTo>
                  <a:lnTo>
                    <a:pt x="474421" y="139141"/>
                  </a:lnTo>
                  <a:lnTo>
                    <a:pt x="475259" y="139979"/>
                  </a:lnTo>
                  <a:lnTo>
                    <a:pt x="476097" y="140398"/>
                  </a:lnTo>
                  <a:lnTo>
                    <a:pt x="476935" y="140817"/>
                  </a:lnTo>
                  <a:lnTo>
                    <a:pt x="477773" y="141236"/>
                  </a:lnTo>
                  <a:lnTo>
                    <a:pt x="478612" y="142074"/>
                  </a:lnTo>
                  <a:lnTo>
                    <a:pt x="479450" y="142493"/>
                  </a:lnTo>
                  <a:lnTo>
                    <a:pt x="480288" y="142913"/>
                  </a:lnTo>
                  <a:lnTo>
                    <a:pt x="480707" y="143751"/>
                  </a:lnTo>
                  <a:lnTo>
                    <a:pt x="481545" y="144170"/>
                  </a:lnTo>
                  <a:lnTo>
                    <a:pt x="482384" y="144589"/>
                  </a:lnTo>
                  <a:lnTo>
                    <a:pt x="483222" y="145008"/>
                  </a:lnTo>
                  <a:lnTo>
                    <a:pt x="484060" y="145846"/>
                  </a:lnTo>
                  <a:lnTo>
                    <a:pt x="484898" y="146265"/>
                  </a:lnTo>
                  <a:lnTo>
                    <a:pt x="485736" y="146684"/>
                  </a:lnTo>
                  <a:lnTo>
                    <a:pt x="486155" y="147523"/>
                  </a:lnTo>
                  <a:lnTo>
                    <a:pt x="486994" y="147942"/>
                  </a:lnTo>
                  <a:lnTo>
                    <a:pt x="487832" y="148361"/>
                  </a:lnTo>
                  <a:lnTo>
                    <a:pt x="488670" y="148780"/>
                  </a:lnTo>
                  <a:lnTo>
                    <a:pt x="489508" y="149618"/>
                  </a:lnTo>
                  <a:lnTo>
                    <a:pt x="490346" y="150037"/>
                  </a:lnTo>
                  <a:lnTo>
                    <a:pt x="491185" y="150456"/>
                  </a:lnTo>
                  <a:lnTo>
                    <a:pt x="491604" y="150875"/>
                  </a:lnTo>
                  <a:lnTo>
                    <a:pt x="492442" y="151714"/>
                  </a:lnTo>
                  <a:lnTo>
                    <a:pt x="493280" y="152133"/>
                  </a:lnTo>
                  <a:lnTo>
                    <a:pt x="494118" y="152552"/>
                  </a:lnTo>
                  <a:lnTo>
                    <a:pt x="494957" y="152971"/>
                  </a:lnTo>
                  <a:lnTo>
                    <a:pt x="495795" y="153809"/>
                  </a:lnTo>
                  <a:lnTo>
                    <a:pt x="496633" y="154228"/>
                  </a:lnTo>
                  <a:lnTo>
                    <a:pt x="497052" y="154647"/>
                  </a:lnTo>
                  <a:lnTo>
                    <a:pt x="497890" y="155066"/>
                  </a:lnTo>
                  <a:lnTo>
                    <a:pt x="498728" y="155905"/>
                  </a:lnTo>
                  <a:lnTo>
                    <a:pt x="499567" y="156324"/>
                  </a:lnTo>
                  <a:lnTo>
                    <a:pt x="500405" y="156743"/>
                  </a:lnTo>
                  <a:lnTo>
                    <a:pt x="501243" y="157162"/>
                  </a:lnTo>
                  <a:lnTo>
                    <a:pt x="502081" y="157581"/>
                  </a:lnTo>
                  <a:lnTo>
                    <a:pt x="502500" y="158419"/>
                  </a:lnTo>
                  <a:lnTo>
                    <a:pt x="503339" y="158838"/>
                  </a:lnTo>
                  <a:lnTo>
                    <a:pt x="504177" y="159257"/>
                  </a:lnTo>
                  <a:lnTo>
                    <a:pt x="505015" y="159677"/>
                  </a:lnTo>
                  <a:lnTo>
                    <a:pt x="505853" y="160515"/>
                  </a:lnTo>
                  <a:lnTo>
                    <a:pt x="506691" y="160934"/>
                  </a:lnTo>
                  <a:lnTo>
                    <a:pt x="507530" y="161353"/>
                  </a:lnTo>
                  <a:lnTo>
                    <a:pt x="507949" y="158000"/>
                  </a:lnTo>
                  <a:lnTo>
                    <a:pt x="508787" y="152971"/>
                  </a:lnTo>
                  <a:lnTo>
                    <a:pt x="509625" y="153390"/>
                  </a:lnTo>
                  <a:lnTo>
                    <a:pt x="510463" y="153809"/>
                  </a:lnTo>
                  <a:lnTo>
                    <a:pt x="511301" y="154228"/>
                  </a:lnTo>
                  <a:lnTo>
                    <a:pt x="512140" y="155066"/>
                  </a:lnTo>
                  <a:lnTo>
                    <a:pt x="512978" y="155486"/>
                  </a:lnTo>
                  <a:lnTo>
                    <a:pt x="513397" y="155905"/>
                  </a:lnTo>
                  <a:lnTo>
                    <a:pt x="514235" y="156324"/>
                  </a:lnTo>
                  <a:lnTo>
                    <a:pt x="515073" y="156743"/>
                  </a:lnTo>
                  <a:lnTo>
                    <a:pt x="515912" y="157581"/>
                  </a:lnTo>
                  <a:lnTo>
                    <a:pt x="516750" y="158000"/>
                  </a:lnTo>
                  <a:lnTo>
                    <a:pt x="517588" y="158419"/>
                  </a:lnTo>
                  <a:lnTo>
                    <a:pt x="518426" y="158838"/>
                  </a:lnTo>
                  <a:lnTo>
                    <a:pt x="519264" y="159677"/>
                  </a:lnTo>
                  <a:lnTo>
                    <a:pt x="519683" y="160096"/>
                  </a:lnTo>
                  <a:lnTo>
                    <a:pt x="520522" y="160515"/>
                  </a:lnTo>
                  <a:lnTo>
                    <a:pt x="521360" y="160934"/>
                  </a:lnTo>
                  <a:lnTo>
                    <a:pt x="522198" y="161353"/>
                  </a:lnTo>
                  <a:lnTo>
                    <a:pt x="523036" y="162191"/>
                  </a:lnTo>
                  <a:lnTo>
                    <a:pt x="523874" y="162610"/>
                  </a:lnTo>
                  <a:lnTo>
                    <a:pt x="524713" y="163029"/>
                  </a:lnTo>
                  <a:lnTo>
                    <a:pt x="525132" y="163448"/>
                  </a:lnTo>
                  <a:lnTo>
                    <a:pt x="525970" y="164287"/>
                  </a:lnTo>
                  <a:lnTo>
                    <a:pt x="526808" y="164706"/>
                  </a:lnTo>
                  <a:lnTo>
                    <a:pt x="527646" y="165125"/>
                  </a:lnTo>
                  <a:lnTo>
                    <a:pt x="528485" y="165544"/>
                  </a:lnTo>
                  <a:lnTo>
                    <a:pt x="529323" y="165963"/>
                  </a:lnTo>
                  <a:lnTo>
                    <a:pt x="530161" y="166801"/>
                  </a:lnTo>
                  <a:lnTo>
                    <a:pt x="530580" y="167220"/>
                  </a:lnTo>
                  <a:lnTo>
                    <a:pt x="531418" y="167639"/>
                  </a:lnTo>
                  <a:lnTo>
                    <a:pt x="532256" y="168059"/>
                  </a:lnTo>
                  <a:lnTo>
                    <a:pt x="533095" y="168478"/>
                  </a:lnTo>
                  <a:lnTo>
                    <a:pt x="533933" y="169316"/>
                  </a:lnTo>
                  <a:lnTo>
                    <a:pt x="534771" y="169735"/>
                  </a:lnTo>
                  <a:lnTo>
                    <a:pt x="535609" y="170154"/>
                  </a:lnTo>
                  <a:lnTo>
                    <a:pt x="536028" y="170573"/>
                  </a:lnTo>
                  <a:lnTo>
                    <a:pt x="536867" y="170992"/>
                  </a:lnTo>
                  <a:lnTo>
                    <a:pt x="537705" y="171411"/>
                  </a:lnTo>
                  <a:lnTo>
                    <a:pt x="538543" y="172250"/>
                  </a:lnTo>
                  <a:lnTo>
                    <a:pt x="539381" y="172669"/>
                  </a:lnTo>
                  <a:lnTo>
                    <a:pt x="540219" y="173088"/>
                  </a:lnTo>
                  <a:lnTo>
                    <a:pt x="541058" y="173507"/>
                  </a:lnTo>
                  <a:lnTo>
                    <a:pt x="541477" y="173926"/>
                  </a:lnTo>
                  <a:lnTo>
                    <a:pt x="542315" y="174345"/>
                  </a:lnTo>
                  <a:lnTo>
                    <a:pt x="543153" y="175183"/>
                  </a:lnTo>
                  <a:lnTo>
                    <a:pt x="543991" y="175602"/>
                  </a:lnTo>
                  <a:lnTo>
                    <a:pt x="544829" y="176021"/>
                  </a:lnTo>
                  <a:lnTo>
                    <a:pt x="545668" y="176441"/>
                  </a:lnTo>
                  <a:lnTo>
                    <a:pt x="546506" y="176860"/>
                  </a:lnTo>
                  <a:lnTo>
                    <a:pt x="546925" y="168059"/>
                  </a:lnTo>
                  <a:lnTo>
                    <a:pt x="547763" y="163029"/>
                  </a:lnTo>
                  <a:lnTo>
                    <a:pt x="548601" y="163029"/>
                  </a:lnTo>
                  <a:lnTo>
                    <a:pt x="549440" y="163868"/>
                  </a:lnTo>
                  <a:lnTo>
                    <a:pt x="550278" y="164287"/>
                  </a:lnTo>
                  <a:lnTo>
                    <a:pt x="551116" y="164706"/>
                  </a:lnTo>
                  <a:lnTo>
                    <a:pt x="551954" y="165125"/>
                  </a:lnTo>
                  <a:lnTo>
                    <a:pt x="552373" y="165544"/>
                  </a:lnTo>
                  <a:lnTo>
                    <a:pt x="553211" y="165963"/>
                  </a:lnTo>
                  <a:lnTo>
                    <a:pt x="554050" y="166801"/>
                  </a:lnTo>
                  <a:lnTo>
                    <a:pt x="554888" y="167220"/>
                  </a:lnTo>
                  <a:lnTo>
                    <a:pt x="555726" y="167639"/>
                  </a:lnTo>
                  <a:lnTo>
                    <a:pt x="556564" y="168059"/>
                  </a:lnTo>
                  <a:lnTo>
                    <a:pt x="557402" y="168478"/>
                  </a:lnTo>
                  <a:lnTo>
                    <a:pt x="557822" y="169316"/>
                  </a:lnTo>
                  <a:lnTo>
                    <a:pt x="558660" y="169735"/>
                  </a:lnTo>
                  <a:lnTo>
                    <a:pt x="559498" y="170154"/>
                  </a:lnTo>
                  <a:lnTo>
                    <a:pt x="560336" y="170573"/>
                  </a:lnTo>
                  <a:lnTo>
                    <a:pt x="561174" y="170992"/>
                  </a:lnTo>
                  <a:lnTo>
                    <a:pt x="562013" y="171830"/>
                  </a:lnTo>
                  <a:lnTo>
                    <a:pt x="562851" y="172250"/>
                  </a:lnTo>
                  <a:lnTo>
                    <a:pt x="563689" y="172669"/>
                  </a:lnTo>
                  <a:lnTo>
                    <a:pt x="564108" y="173088"/>
                  </a:lnTo>
                  <a:lnTo>
                    <a:pt x="564946" y="173507"/>
                  </a:lnTo>
                  <a:lnTo>
                    <a:pt x="565784" y="173926"/>
                  </a:lnTo>
                  <a:lnTo>
                    <a:pt x="566623" y="174764"/>
                  </a:lnTo>
                  <a:lnTo>
                    <a:pt x="567461" y="175183"/>
                  </a:lnTo>
                  <a:lnTo>
                    <a:pt x="568299" y="175602"/>
                  </a:lnTo>
                  <a:lnTo>
                    <a:pt x="569137" y="176021"/>
                  </a:lnTo>
                  <a:lnTo>
                    <a:pt x="569556" y="176441"/>
                  </a:lnTo>
                  <a:lnTo>
                    <a:pt x="570395" y="176860"/>
                  </a:lnTo>
                  <a:lnTo>
                    <a:pt x="571233" y="177698"/>
                  </a:lnTo>
                  <a:lnTo>
                    <a:pt x="572071" y="178117"/>
                  </a:lnTo>
                  <a:lnTo>
                    <a:pt x="572909" y="178536"/>
                  </a:lnTo>
                  <a:lnTo>
                    <a:pt x="573747" y="178955"/>
                  </a:lnTo>
                  <a:lnTo>
                    <a:pt x="574586" y="179374"/>
                  </a:lnTo>
                  <a:lnTo>
                    <a:pt x="575005" y="179793"/>
                  </a:lnTo>
                  <a:lnTo>
                    <a:pt x="575843" y="180632"/>
                  </a:lnTo>
                  <a:lnTo>
                    <a:pt x="576681" y="181051"/>
                  </a:lnTo>
                  <a:lnTo>
                    <a:pt x="577519" y="181470"/>
                  </a:lnTo>
                  <a:lnTo>
                    <a:pt x="578357" y="181889"/>
                  </a:lnTo>
                  <a:lnTo>
                    <a:pt x="579196" y="182308"/>
                  </a:lnTo>
                  <a:lnTo>
                    <a:pt x="580034" y="182727"/>
                  </a:lnTo>
                  <a:lnTo>
                    <a:pt x="580453" y="183146"/>
                  </a:lnTo>
                  <a:lnTo>
                    <a:pt x="581291" y="183984"/>
                  </a:lnTo>
                  <a:lnTo>
                    <a:pt x="582129" y="184403"/>
                  </a:lnTo>
                  <a:lnTo>
                    <a:pt x="582968" y="184823"/>
                  </a:lnTo>
                  <a:lnTo>
                    <a:pt x="583806" y="185242"/>
                  </a:lnTo>
                  <a:lnTo>
                    <a:pt x="584644" y="185661"/>
                  </a:lnTo>
                  <a:lnTo>
                    <a:pt x="585482" y="180632"/>
                  </a:lnTo>
                  <a:lnTo>
                    <a:pt x="585901" y="170573"/>
                  </a:lnTo>
                  <a:lnTo>
                    <a:pt x="586739" y="165125"/>
                  </a:lnTo>
                  <a:lnTo>
                    <a:pt x="587578" y="165125"/>
                  </a:lnTo>
                  <a:lnTo>
                    <a:pt x="588416" y="165544"/>
                  </a:lnTo>
                  <a:lnTo>
                    <a:pt x="589254" y="165963"/>
                  </a:lnTo>
                  <a:lnTo>
                    <a:pt x="590092" y="166801"/>
                  </a:lnTo>
                  <a:lnTo>
                    <a:pt x="590930" y="167220"/>
                  </a:lnTo>
                  <a:lnTo>
                    <a:pt x="591350" y="167639"/>
                  </a:lnTo>
                  <a:lnTo>
                    <a:pt x="592188" y="168059"/>
                  </a:lnTo>
                  <a:lnTo>
                    <a:pt x="593026" y="168478"/>
                  </a:lnTo>
                  <a:lnTo>
                    <a:pt x="593864" y="168897"/>
                  </a:lnTo>
                  <a:lnTo>
                    <a:pt x="594702" y="169735"/>
                  </a:lnTo>
                  <a:lnTo>
                    <a:pt x="595541" y="170154"/>
                  </a:lnTo>
                  <a:lnTo>
                    <a:pt x="596379" y="170573"/>
                  </a:lnTo>
                  <a:lnTo>
                    <a:pt x="597217" y="170992"/>
                  </a:lnTo>
                  <a:lnTo>
                    <a:pt x="597636" y="171411"/>
                  </a:lnTo>
                  <a:lnTo>
                    <a:pt x="598474" y="172250"/>
                  </a:lnTo>
                  <a:lnTo>
                    <a:pt x="599312" y="172669"/>
                  </a:lnTo>
                  <a:lnTo>
                    <a:pt x="600151" y="173088"/>
                  </a:lnTo>
                  <a:lnTo>
                    <a:pt x="600989" y="173507"/>
                  </a:lnTo>
                  <a:lnTo>
                    <a:pt x="601827" y="173926"/>
                  </a:lnTo>
                  <a:lnTo>
                    <a:pt x="602665" y="174345"/>
                  </a:lnTo>
                  <a:lnTo>
                    <a:pt x="603084" y="175183"/>
                  </a:lnTo>
                  <a:lnTo>
                    <a:pt x="607275" y="177279"/>
                  </a:lnTo>
                  <a:lnTo>
                    <a:pt x="608114" y="178117"/>
                  </a:lnTo>
                  <a:lnTo>
                    <a:pt x="608533" y="178536"/>
                  </a:lnTo>
                  <a:lnTo>
                    <a:pt x="609371" y="178955"/>
                  </a:lnTo>
                  <a:lnTo>
                    <a:pt x="610209" y="179374"/>
                  </a:lnTo>
                  <a:lnTo>
                    <a:pt x="611047" y="179793"/>
                  </a:lnTo>
                  <a:lnTo>
                    <a:pt x="611885" y="180212"/>
                  </a:lnTo>
                  <a:lnTo>
                    <a:pt x="612724" y="181051"/>
                  </a:lnTo>
                  <a:lnTo>
                    <a:pt x="613562" y="181470"/>
                  </a:lnTo>
                  <a:lnTo>
                    <a:pt x="613981" y="181889"/>
                  </a:lnTo>
                  <a:lnTo>
                    <a:pt x="614819" y="182308"/>
                  </a:lnTo>
                  <a:lnTo>
                    <a:pt x="615657" y="182727"/>
                  </a:lnTo>
                  <a:lnTo>
                    <a:pt x="616496" y="183146"/>
                  </a:lnTo>
                  <a:lnTo>
                    <a:pt x="617334" y="183565"/>
                  </a:lnTo>
                  <a:lnTo>
                    <a:pt x="618172" y="183984"/>
                  </a:lnTo>
                  <a:lnTo>
                    <a:pt x="619010" y="184823"/>
                  </a:lnTo>
                  <a:lnTo>
                    <a:pt x="619429" y="185242"/>
                  </a:lnTo>
                  <a:lnTo>
                    <a:pt x="620267" y="185661"/>
                  </a:lnTo>
                  <a:lnTo>
                    <a:pt x="621106" y="186080"/>
                  </a:lnTo>
                  <a:lnTo>
                    <a:pt x="621944" y="186499"/>
                  </a:lnTo>
                  <a:lnTo>
                    <a:pt x="622782" y="186918"/>
                  </a:lnTo>
                  <a:lnTo>
                    <a:pt x="623620" y="187337"/>
                  </a:lnTo>
                  <a:lnTo>
                    <a:pt x="624458" y="175602"/>
                  </a:lnTo>
                  <a:lnTo>
                    <a:pt x="624878" y="164706"/>
                  </a:lnTo>
                  <a:lnTo>
                    <a:pt x="625716" y="159257"/>
                  </a:lnTo>
                  <a:lnTo>
                    <a:pt x="626554" y="158838"/>
                  </a:lnTo>
                  <a:lnTo>
                    <a:pt x="627392" y="159677"/>
                  </a:lnTo>
                  <a:lnTo>
                    <a:pt x="628230" y="160096"/>
                  </a:lnTo>
                  <a:lnTo>
                    <a:pt x="629069" y="160515"/>
                  </a:lnTo>
                  <a:lnTo>
                    <a:pt x="629907" y="160934"/>
                  </a:lnTo>
                  <a:lnTo>
                    <a:pt x="630326" y="161353"/>
                  </a:lnTo>
                  <a:lnTo>
                    <a:pt x="631164" y="162191"/>
                  </a:lnTo>
                  <a:lnTo>
                    <a:pt x="632002" y="162610"/>
                  </a:lnTo>
                  <a:lnTo>
                    <a:pt x="632840" y="163029"/>
                  </a:lnTo>
                  <a:lnTo>
                    <a:pt x="633679" y="163448"/>
                  </a:lnTo>
                  <a:lnTo>
                    <a:pt x="634517" y="163868"/>
                  </a:lnTo>
                  <a:lnTo>
                    <a:pt x="635355" y="164706"/>
                  </a:lnTo>
                  <a:lnTo>
                    <a:pt x="635774" y="165125"/>
                  </a:lnTo>
                  <a:lnTo>
                    <a:pt x="636612" y="165544"/>
                  </a:lnTo>
                  <a:lnTo>
                    <a:pt x="637451" y="165963"/>
                  </a:lnTo>
                  <a:lnTo>
                    <a:pt x="638289" y="166382"/>
                  </a:lnTo>
                  <a:lnTo>
                    <a:pt x="639127" y="167220"/>
                  </a:lnTo>
                  <a:lnTo>
                    <a:pt x="639965" y="167639"/>
                  </a:lnTo>
                  <a:lnTo>
                    <a:pt x="640803" y="168059"/>
                  </a:lnTo>
                  <a:lnTo>
                    <a:pt x="641642" y="168478"/>
                  </a:lnTo>
                  <a:lnTo>
                    <a:pt x="642061" y="168897"/>
                  </a:lnTo>
                  <a:lnTo>
                    <a:pt x="642899" y="169735"/>
                  </a:lnTo>
                  <a:lnTo>
                    <a:pt x="643737" y="170154"/>
                  </a:lnTo>
                  <a:lnTo>
                    <a:pt x="644575" y="170573"/>
                  </a:lnTo>
                  <a:lnTo>
                    <a:pt x="645413" y="170992"/>
                  </a:lnTo>
                  <a:lnTo>
                    <a:pt x="646252" y="171411"/>
                  </a:lnTo>
                  <a:lnTo>
                    <a:pt x="647090" y="172250"/>
                  </a:lnTo>
                  <a:lnTo>
                    <a:pt x="647509" y="172669"/>
                  </a:lnTo>
                  <a:lnTo>
                    <a:pt x="648347" y="173088"/>
                  </a:lnTo>
                  <a:lnTo>
                    <a:pt x="649185" y="173507"/>
                  </a:lnTo>
                  <a:lnTo>
                    <a:pt x="650024" y="173926"/>
                  </a:lnTo>
                  <a:lnTo>
                    <a:pt x="650862" y="174345"/>
                  </a:lnTo>
                  <a:lnTo>
                    <a:pt x="651700" y="175183"/>
                  </a:lnTo>
                  <a:lnTo>
                    <a:pt x="652538" y="175602"/>
                  </a:lnTo>
                  <a:lnTo>
                    <a:pt x="652957" y="176021"/>
                  </a:lnTo>
                  <a:lnTo>
                    <a:pt x="653795" y="176441"/>
                  </a:lnTo>
                  <a:lnTo>
                    <a:pt x="654634" y="176860"/>
                  </a:lnTo>
                  <a:lnTo>
                    <a:pt x="655472" y="177279"/>
                  </a:lnTo>
                  <a:lnTo>
                    <a:pt x="656310" y="178117"/>
                  </a:lnTo>
                  <a:lnTo>
                    <a:pt x="657148" y="178536"/>
                  </a:lnTo>
                  <a:lnTo>
                    <a:pt x="657986" y="178955"/>
                  </a:lnTo>
                  <a:lnTo>
                    <a:pt x="658406" y="179374"/>
                  </a:lnTo>
                  <a:lnTo>
                    <a:pt x="659244" y="179793"/>
                  </a:lnTo>
                  <a:lnTo>
                    <a:pt x="660082" y="180212"/>
                  </a:lnTo>
                  <a:lnTo>
                    <a:pt x="660920" y="180632"/>
                  </a:lnTo>
                  <a:lnTo>
                    <a:pt x="661758" y="181470"/>
                  </a:lnTo>
                  <a:lnTo>
                    <a:pt x="662597" y="179374"/>
                  </a:lnTo>
                  <a:lnTo>
                    <a:pt x="663435" y="163029"/>
                  </a:lnTo>
                  <a:lnTo>
                    <a:pt x="663854" y="151714"/>
                  </a:lnTo>
                  <a:lnTo>
                    <a:pt x="664692" y="145846"/>
                  </a:lnTo>
                  <a:lnTo>
                    <a:pt x="665530" y="145427"/>
                  </a:lnTo>
                  <a:lnTo>
                    <a:pt x="666368" y="145846"/>
                  </a:lnTo>
                  <a:lnTo>
                    <a:pt x="667207" y="146265"/>
                  </a:lnTo>
                  <a:lnTo>
                    <a:pt x="668045" y="147104"/>
                  </a:lnTo>
                  <a:lnTo>
                    <a:pt x="668883" y="147523"/>
                  </a:lnTo>
                  <a:lnTo>
                    <a:pt x="669302" y="147942"/>
                  </a:lnTo>
                  <a:lnTo>
                    <a:pt x="670140" y="148361"/>
                  </a:lnTo>
                  <a:lnTo>
                    <a:pt x="670979" y="149199"/>
                  </a:lnTo>
                  <a:lnTo>
                    <a:pt x="671817" y="149618"/>
                  </a:lnTo>
                  <a:lnTo>
                    <a:pt x="672655" y="150037"/>
                  </a:lnTo>
                  <a:lnTo>
                    <a:pt x="673493" y="150456"/>
                  </a:lnTo>
                  <a:lnTo>
                    <a:pt x="674331" y="151295"/>
                  </a:lnTo>
                  <a:lnTo>
                    <a:pt x="675170" y="151714"/>
                  </a:lnTo>
                  <a:lnTo>
                    <a:pt x="675589" y="152133"/>
                  </a:lnTo>
                  <a:lnTo>
                    <a:pt x="676427" y="152552"/>
                  </a:lnTo>
                  <a:lnTo>
                    <a:pt x="677265" y="153390"/>
                  </a:lnTo>
                  <a:lnTo>
                    <a:pt x="678103" y="153809"/>
                  </a:lnTo>
                  <a:lnTo>
                    <a:pt x="678941" y="154228"/>
                  </a:lnTo>
                  <a:lnTo>
                    <a:pt x="679780" y="154647"/>
                  </a:lnTo>
                  <a:lnTo>
                    <a:pt x="680618" y="155486"/>
                  </a:lnTo>
                  <a:lnTo>
                    <a:pt x="681037" y="155905"/>
                  </a:lnTo>
                  <a:lnTo>
                    <a:pt x="681875" y="156324"/>
                  </a:lnTo>
                  <a:lnTo>
                    <a:pt x="682713" y="156743"/>
                  </a:lnTo>
                  <a:lnTo>
                    <a:pt x="683552" y="157581"/>
                  </a:lnTo>
                  <a:lnTo>
                    <a:pt x="684390" y="158000"/>
                  </a:lnTo>
                  <a:lnTo>
                    <a:pt x="685228" y="158419"/>
                  </a:lnTo>
                  <a:lnTo>
                    <a:pt x="686066" y="158838"/>
                  </a:lnTo>
                  <a:lnTo>
                    <a:pt x="686485" y="159677"/>
                  </a:lnTo>
                  <a:lnTo>
                    <a:pt x="687323" y="160096"/>
                  </a:lnTo>
                  <a:lnTo>
                    <a:pt x="688162" y="160515"/>
                  </a:lnTo>
                  <a:lnTo>
                    <a:pt x="689000" y="160934"/>
                  </a:lnTo>
                  <a:lnTo>
                    <a:pt x="689838" y="161353"/>
                  </a:lnTo>
                  <a:lnTo>
                    <a:pt x="690676" y="162191"/>
                  </a:lnTo>
                  <a:lnTo>
                    <a:pt x="691514" y="162610"/>
                  </a:lnTo>
                  <a:lnTo>
                    <a:pt x="691934" y="163029"/>
                  </a:lnTo>
                  <a:lnTo>
                    <a:pt x="692772" y="163448"/>
                  </a:lnTo>
                  <a:lnTo>
                    <a:pt x="693610" y="164287"/>
                  </a:lnTo>
                  <a:lnTo>
                    <a:pt x="694448" y="164706"/>
                  </a:lnTo>
                  <a:lnTo>
                    <a:pt x="695286" y="165125"/>
                  </a:lnTo>
                  <a:lnTo>
                    <a:pt x="696125" y="165544"/>
                  </a:lnTo>
                  <a:lnTo>
                    <a:pt x="696963" y="165963"/>
                  </a:lnTo>
                  <a:lnTo>
                    <a:pt x="697382" y="166801"/>
                  </a:lnTo>
                  <a:lnTo>
                    <a:pt x="698220" y="167220"/>
                  </a:lnTo>
                  <a:lnTo>
                    <a:pt x="699058" y="167639"/>
                  </a:lnTo>
                  <a:lnTo>
                    <a:pt x="699896" y="168059"/>
                  </a:lnTo>
                  <a:lnTo>
                    <a:pt x="700735" y="168478"/>
                  </a:lnTo>
                  <a:lnTo>
                    <a:pt x="701573" y="161772"/>
                  </a:lnTo>
                  <a:lnTo>
                    <a:pt x="702411" y="144170"/>
                  </a:lnTo>
                  <a:lnTo>
                    <a:pt x="702830" y="132435"/>
                  </a:lnTo>
                  <a:lnTo>
                    <a:pt x="703668" y="126149"/>
                  </a:lnTo>
                  <a:lnTo>
                    <a:pt x="704507" y="125729"/>
                  </a:lnTo>
                  <a:lnTo>
                    <a:pt x="705345" y="126149"/>
                  </a:lnTo>
                  <a:lnTo>
                    <a:pt x="706183" y="126568"/>
                  </a:lnTo>
                  <a:lnTo>
                    <a:pt x="707021" y="127406"/>
                  </a:lnTo>
                  <a:lnTo>
                    <a:pt x="707859" y="127825"/>
                  </a:lnTo>
                  <a:lnTo>
                    <a:pt x="708278" y="128244"/>
                  </a:lnTo>
                  <a:lnTo>
                    <a:pt x="709117" y="129082"/>
                  </a:lnTo>
                  <a:lnTo>
                    <a:pt x="709955" y="129501"/>
                  </a:lnTo>
                  <a:lnTo>
                    <a:pt x="710793" y="129920"/>
                  </a:lnTo>
                  <a:lnTo>
                    <a:pt x="711631" y="130759"/>
                  </a:lnTo>
                  <a:lnTo>
                    <a:pt x="712469" y="131178"/>
                  </a:lnTo>
                  <a:lnTo>
                    <a:pt x="713308" y="131597"/>
                  </a:lnTo>
                  <a:lnTo>
                    <a:pt x="714146" y="132435"/>
                  </a:lnTo>
                  <a:lnTo>
                    <a:pt x="714565" y="132854"/>
                  </a:lnTo>
                  <a:lnTo>
                    <a:pt x="715403" y="133273"/>
                  </a:lnTo>
                  <a:lnTo>
                    <a:pt x="716241" y="134111"/>
                  </a:lnTo>
                  <a:lnTo>
                    <a:pt x="717080" y="134531"/>
                  </a:lnTo>
                  <a:lnTo>
                    <a:pt x="717918" y="134950"/>
                  </a:lnTo>
                  <a:lnTo>
                    <a:pt x="718756" y="135788"/>
                  </a:lnTo>
                  <a:lnTo>
                    <a:pt x="719594" y="136207"/>
                  </a:lnTo>
                  <a:lnTo>
                    <a:pt x="720013" y="136626"/>
                  </a:lnTo>
                  <a:lnTo>
                    <a:pt x="720851" y="137464"/>
                  </a:lnTo>
                  <a:lnTo>
                    <a:pt x="721690" y="137883"/>
                  </a:lnTo>
                  <a:lnTo>
                    <a:pt x="722528" y="138302"/>
                  </a:lnTo>
                  <a:lnTo>
                    <a:pt x="723366" y="138722"/>
                  </a:lnTo>
                  <a:lnTo>
                    <a:pt x="724204" y="139560"/>
                  </a:lnTo>
                  <a:lnTo>
                    <a:pt x="725042" y="139979"/>
                  </a:lnTo>
                  <a:lnTo>
                    <a:pt x="725462" y="140398"/>
                  </a:lnTo>
                  <a:lnTo>
                    <a:pt x="726300" y="141236"/>
                  </a:lnTo>
                  <a:lnTo>
                    <a:pt x="727138" y="141655"/>
                  </a:lnTo>
                  <a:lnTo>
                    <a:pt x="727976" y="142074"/>
                  </a:lnTo>
                  <a:lnTo>
                    <a:pt x="728814" y="142493"/>
                  </a:lnTo>
                  <a:lnTo>
                    <a:pt x="729653" y="143332"/>
                  </a:lnTo>
                  <a:lnTo>
                    <a:pt x="730491" y="143751"/>
                  </a:lnTo>
                  <a:lnTo>
                    <a:pt x="730910" y="144170"/>
                  </a:lnTo>
                  <a:lnTo>
                    <a:pt x="731748" y="145008"/>
                  </a:lnTo>
                  <a:lnTo>
                    <a:pt x="732586" y="145427"/>
                  </a:lnTo>
                  <a:lnTo>
                    <a:pt x="733424" y="145846"/>
                  </a:lnTo>
                  <a:lnTo>
                    <a:pt x="734263" y="146265"/>
                  </a:lnTo>
                  <a:lnTo>
                    <a:pt x="735101" y="147104"/>
                  </a:lnTo>
                  <a:lnTo>
                    <a:pt x="735939" y="147523"/>
                  </a:lnTo>
                  <a:lnTo>
                    <a:pt x="736358" y="147942"/>
                  </a:lnTo>
                  <a:lnTo>
                    <a:pt x="737196" y="148361"/>
                  </a:lnTo>
                  <a:lnTo>
                    <a:pt x="738035" y="149199"/>
                  </a:lnTo>
                  <a:lnTo>
                    <a:pt x="738873" y="149618"/>
                  </a:lnTo>
                  <a:lnTo>
                    <a:pt x="739711" y="150037"/>
                  </a:lnTo>
                  <a:lnTo>
                    <a:pt x="740549" y="140398"/>
                  </a:lnTo>
                  <a:lnTo>
                    <a:pt x="741387" y="121538"/>
                  </a:lnTo>
                  <a:lnTo>
                    <a:pt x="741806" y="108965"/>
                  </a:lnTo>
                  <a:lnTo>
                    <a:pt x="742645" y="102260"/>
                  </a:lnTo>
                  <a:lnTo>
                    <a:pt x="743483" y="101841"/>
                  </a:lnTo>
                  <a:lnTo>
                    <a:pt x="744321" y="102260"/>
                  </a:lnTo>
                  <a:lnTo>
                    <a:pt x="745159" y="102679"/>
                  </a:lnTo>
                  <a:lnTo>
                    <a:pt x="745997" y="103517"/>
                  </a:lnTo>
                  <a:lnTo>
                    <a:pt x="746836" y="103936"/>
                  </a:lnTo>
                  <a:lnTo>
                    <a:pt x="747255" y="104774"/>
                  </a:lnTo>
                  <a:lnTo>
                    <a:pt x="748093" y="105194"/>
                  </a:lnTo>
                  <a:lnTo>
                    <a:pt x="748931" y="105613"/>
                  </a:lnTo>
                  <a:lnTo>
                    <a:pt x="749769" y="106451"/>
                  </a:lnTo>
                  <a:lnTo>
                    <a:pt x="750608" y="106870"/>
                  </a:lnTo>
                  <a:lnTo>
                    <a:pt x="751446" y="107708"/>
                  </a:lnTo>
                  <a:lnTo>
                    <a:pt x="752284" y="108127"/>
                  </a:lnTo>
                  <a:lnTo>
                    <a:pt x="752703" y="108965"/>
                  </a:lnTo>
                  <a:lnTo>
                    <a:pt x="753541" y="109385"/>
                  </a:lnTo>
                  <a:lnTo>
                    <a:pt x="754379" y="109804"/>
                  </a:lnTo>
                  <a:lnTo>
                    <a:pt x="755218" y="110642"/>
                  </a:lnTo>
                  <a:lnTo>
                    <a:pt x="756056" y="111061"/>
                  </a:lnTo>
                  <a:lnTo>
                    <a:pt x="756894" y="111899"/>
                  </a:lnTo>
                  <a:lnTo>
                    <a:pt x="757732" y="112318"/>
                  </a:lnTo>
                  <a:lnTo>
                    <a:pt x="758570" y="112737"/>
                  </a:lnTo>
                  <a:lnTo>
                    <a:pt x="758990" y="113576"/>
                  </a:lnTo>
                  <a:lnTo>
                    <a:pt x="759828" y="113995"/>
                  </a:lnTo>
                  <a:lnTo>
                    <a:pt x="760666" y="114833"/>
                  </a:lnTo>
                  <a:lnTo>
                    <a:pt x="761504" y="115252"/>
                  </a:lnTo>
                  <a:lnTo>
                    <a:pt x="762342" y="115671"/>
                  </a:lnTo>
                  <a:lnTo>
                    <a:pt x="763181" y="116509"/>
                  </a:lnTo>
                  <a:lnTo>
                    <a:pt x="764019" y="116928"/>
                  </a:lnTo>
                  <a:lnTo>
                    <a:pt x="764438" y="117347"/>
                  </a:lnTo>
                  <a:lnTo>
                    <a:pt x="765276" y="118186"/>
                  </a:lnTo>
                  <a:lnTo>
                    <a:pt x="766114" y="118605"/>
                  </a:lnTo>
                  <a:lnTo>
                    <a:pt x="766952" y="119443"/>
                  </a:lnTo>
                  <a:lnTo>
                    <a:pt x="767791" y="119862"/>
                  </a:lnTo>
                  <a:lnTo>
                    <a:pt x="768629" y="120281"/>
                  </a:lnTo>
                  <a:lnTo>
                    <a:pt x="769467" y="121119"/>
                  </a:lnTo>
                  <a:lnTo>
                    <a:pt x="769886" y="121538"/>
                  </a:lnTo>
                  <a:lnTo>
                    <a:pt x="770724" y="121958"/>
                  </a:lnTo>
                  <a:lnTo>
                    <a:pt x="771563" y="122796"/>
                  </a:lnTo>
                  <a:lnTo>
                    <a:pt x="772401" y="123215"/>
                  </a:lnTo>
                  <a:lnTo>
                    <a:pt x="773239" y="123634"/>
                  </a:lnTo>
                  <a:lnTo>
                    <a:pt x="774077" y="124472"/>
                  </a:lnTo>
                  <a:lnTo>
                    <a:pt x="774915" y="124891"/>
                  </a:lnTo>
                  <a:lnTo>
                    <a:pt x="775334" y="125310"/>
                  </a:lnTo>
                  <a:lnTo>
                    <a:pt x="776173" y="126149"/>
                  </a:lnTo>
                  <a:lnTo>
                    <a:pt x="777011" y="126568"/>
                  </a:lnTo>
                  <a:lnTo>
                    <a:pt x="777849" y="126987"/>
                  </a:lnTo>
                  <a:lnTo>
                    <a:pt x="778687" y="127825"/>
                  </a:lnTo>
                  <a:lnTo>
                    <a:pt x="779525" y="116928"/>
                  </a:lnTo>
                  <a:lnTo>
                    <a:pt x="780364" y="97231"/>
                  </a:lnTo>
                  <a:lnTo>
                    <a:pt x="780783" y="83400"/>
                  </a:lnTo>
                  <a:lnTo>
                    <a:pt x="781621" y="76276"/>
                  </a:lnTo>
                  <a:lnTo>
                    <a:pt x="782459" y="75857"/>
                  </a:lnTo>
                  <a:lnTo>
                    <a:pt x="783297" y="76276"/>
                  </a:lnTo>
                  <a:lnTo>
                    <a:pt x="784136" y="77114"/>
                  </a:lnTo>
                  <a:lnTo>
                    <a:pt x="784974" y="77533"/>
                  </a:lnTo>
                  <a:lnTo>
                    <a:pt x="785812" y="78371"/>
                  </a:lnTo>
                  <a:lnTo>
                    <a:pt x="786231" y="78790"/>
                  </a:lnTo>
                  <a:lnTo>
                    <a:pt x="787069" y="79628"/>
                  </a:lnTo>
                  <a:lnTo>
                    <a:pt x="787907" y="80048"/>
                  </a:lnTo>
                  <a:lnTo>
                    <a:pt x="788746" y="80886"/>
                  </a:lnTo>
                  <a:lnTo>
                    <a:pt x="789584" y="81305"/>
                  </a:lnTo>
                  <a:lnTo>
                    <a:pt x="790422" y="82143"/>
                  </a:lnTo>
                  <a:lnTo>
                    <a:pt x="791260" y="82562"/>
                  </a:lnTo>
                  <a:lnTo>
                    <a:pt x="792098" y="83400"/>
                  </a:lnTo>
                  <a:lnTo>
                    <a:pt x="792518" y="83819"/>
                  </a:lnTo>
                  <a:lnTo>
                    <a:pt x="793356" y="84658"/>
                  </a:lnTo>
                  <a:lnTo>
                    <a:pt x="794194" y="85077"/>
                  </a:lnTo>
                  <a:lnTo>
                    <a:pt x="795032" y="85915"/>
                  </a:lnTo>
                  <a:lnTo>
                    <a:pt x="795870" y="86334"/>
                  </a:lnTo>
                  <a:lnTo>
                    <a:pt x="796709" y="87172"/>
                  </a:lnTo>
                  <a:lnTo>
                    <a:pt x="797547" y="87591"/>
                  </a:lnTo>
                  <a:lnTo>
                    <a:pt x="797966" y="88430"/>
                  </a:lnTo>
                  <a:lnTo>
                    <a:pt x="798804" y="88849"/>
                  </a:lnTo>
                  <a:lnTo>
                    <a:pt x="799642" y="89687"/>
                  </a:lnTo>
                  <a:lnTo>
                    <a:pt x="800480" y="90106"/>
                  </a:lnTo>
                  <a:lnTo>
                    <a:pt x="801319" y="90944"/>
                  </a:lnTo>
                  <a:lnTo>
                    <a:pt x="802157" y="91363"/>
                  </a:lnTo>
                  <a:lnTo>
                    <a:pt x="802995" y="92201"/>
                  </a:lnTo>
                  <a:lnTo>
                    <a:pt x="803414" y="92621"/>
                  </a:lnTo>
                  <a:lnTo>
                    <a:pt x="804252" y="93459"/>
                  </a:lnTo>
                  <a:lnTo>
                    <a:pt x="805091" y="93878"/>
                  </a:lnTo>
                  <a:lnTo>
                    <a:pt x="805929" y="94716"/>
                  </a:lnTo>
                  <a:lnTo>
                    <a:pt x="806767" y="95135"/>
                  </a:lnTo>
                  <a:lnTo>
                    <a:pt x="807605" y="95973"/>
                  </a:lnTo>
                  <a:lnTo>
                    <a:pt x="808443" y="96392"/>
                  </a:lnTo>
                  <a:lnTo>
                    <a:pt x="808862" y="96812"/>
                  </a:lnTo>
                  <a:lnTo>
                    <a:pt x="809701" y="97650"/>
                  </a:lnTo>
                  <a:lnTo>
                    <a:pt x="810539" y="98069"/>
                  </a:lnTo>
                  <a:lnTo>
                    <a:pt x="811377" y="98907"/>
                  </a:lnTo>
                  <a:lnTo>
                    <a:pt x="812215" y="99326"/>
                  </a:lnTo>
                  <a:lnTo>
                    <a:pt x="813053" y="100164"/>
                  </a:lnTo>
                  <a:lnTo>
                    <a:pt x="813892" y="100583"/>
                  </a:lnTo>
                  <a:lnTo>
                    <a:pt x="814311" y="101422"/>
                  </a:lnTo>
                  <a:lnTo>
                    <a:pt x="815149" y="101841"/>
                  </a:lnTo>
                  <a:lnTo>
                    <a:pt x="815987" y="102260"/>
                  </a:lnTo>
                  <a:lnTo>
                    <a:pt x="816825" y="103098"/>
                  </a:lnTo>
                  <a:lnTo>
                    <a:pt x="817664" y="103517"/>
                  </a:lnTo>
                  <a:lnTo>
                    <a:pt x="818502" y="93878"/>
                  </a:lnTo>
                  <a:lnTo>
                    <a:pt x="819340" y="72923"/>
                  </a:lnTo>
                  <a:lnTo>
                    <a:pt x="819759" y="58673"/>
                  </a:lnTo>
                  <a:lnTo>
                    <a:pt x="820597" y="51130"/>
                  </a:lnTo>
                  <a:lnTo>
                    <a:pt x="821435" y="50711"/>
                  </a:lnTo>
                  <a:lnTo>
                    <a:pt x="822274" y="51130"/>
                  </a:lnTo>
                  <a:lnTo>
                    <a:pt x="823112" y="51968"/>
                  </a:lnTo>
                  <a:lnTo>
                    <a:pt x="823950" y="52806"/>
                  </a:lnTo>
                  <a:lnTo>
                    <a:pt x="824788" y="53225"/>
                  </a:lnTo>
                  <a:lnTo>
                    <a:pt x="825207" y="54063"/>
                  </a:lnTo>
                  <a:lnTo>
                    <a:pt x="826046" y="54482"/>
                  </a:lnTo>
                  <a:lnTo>
                    <a:pt x="826884" y="55321"/>
                  </a:lnTo>
                  <a:lnTo>
                    <a:pt x="827722" y="56159"/>
                  </a:lnTo>
                  <a:lnTo>
                    <a:pt x="828560" y="56578"/>
                  </a:lnTo>
                  <a:lnTo>
                    <a:pt x="829398" y="57416"/>
                  </a:lnTo>
                  <a:lnTo>
                    <a:pt x="830237" y="57835"/>
                  </a:lnTo>
                  <a:lnTo>
                    <a:pt x="830656" y="58673"/>
                  </a:lnTo>
                  <a:lnTo>
                    <a:pt x="831494" y="59512"/>
                  </a:lnTo>
                  <a:lnTo>
                    <a:pt x="832332" y="59931"/>
                  </a:lnTo>
                  <a:lnTo>
                    <a:pt x="833170" y="60769"/>
                  </a:lnTo>
                  <a:lnTo>
                    <a:pt x="834008" y="61188"/>
                  </a:lnTo>
                  <a:lnTo>
                    <a:pt x="834847" y="62026"/>
                  </a:lnTo>
                  <a:lnTo>
                    <a:pt x="835685" y="62445"/>
                  </a:lnTo>
                  <a:lnTo>
                    <a:pt x="836523" y="63284"/>
                  </a:lnTo>
                  <a:lnTo>
                    <a:pt x="836942" y="64122"/>
                  </a:lnTo>
                  <a:lnTo>
                    <a:pt x="837780" y="64541"/>
                  </a:lnTo>
                  <a:lnTo>
                    <a:pt x="838619" y="65379"/>
                  </a:lnTo>
                  <a:lnTo>
                    <a:pt x="839457" y="65798"/>
                  </a:lnTo>
                  <a:lnTo>
                    <a:pt x="840295" y="66636"/>
                  </a:lnTo>
                  <a:lnTo>
                    <a:pt x="841133" y="67055"/>
                  </a:lnTo>
                  <a:lnTo>
                    <a:pt x="841971" y="67894"/>
                  </a:lnTo>
                  <a:lnTo>
                    <a:pt x="842390" y="68732"/>
                  </a:lnTo>
                  <a:lnTo>
                    <a:pt x="843229" y="69151"/>
                  </a:lnTo>
                  <a:lnTo>
                    <a:pt x="844067" y="69989"/>
                  </a:lnTo>
                  <a:lnTo>
                    <a:pt x="844905" y="70408"/>
                  </a:lnTo>
                  <a:lnTo>
                    <a:pt x="845743" y="71246"/>
                  </a:lnTo>
                  <a:lnTo>
                    <a:pt x="846581" y="71666"/>
                  </a:lnTo>
                  <a:lnTo>
                    <a:pt x="847420" y="72504"/>
                  </a:lnTo>
                  <a:lnTo>
                    <a:pt x="847839" y="72923"/>
                  </a:lnTo>
                  <a:lnTo>
                    <a:pt x="848677" y="73761"/>
                  </a:lnTo>
                  <a:lnTo>
                    <a:pt x="849515" y="74180"/>
                  </a:lnTo>
                  <a:lnTo>
                    <a:pt x="850353" y="75018"/>
                  </a:lnTo>
                  <a:lnTo>
                    <a:pt x="851192" y="75857"/>
                  </a:lnTo>
                  <a:lnTo>
                    <a:pt x="852030" y="76276"/>
                  </a:lnTo>
                  <a:lnTo>
                    <a:pt x="852868" y="77114"/>
                  </a:lnTo>
                  <a:lnTo>
                    <a:pt x="853287" y="77533"/>
                  </a:lnTo>
                  <a:lnTo>
                    <a:pt x="854125" y="78371"/>
                  </a:lnTo>
                  <a:lnTo>
                    <a:pt x="854963" y="78790"/>
                  </a:lnTo>
                  <a:lnTo>
                    <a:pt x="855802" y="79628"/>
                  </a:lnTo>
                  <a:lnTo>
                    <a:pt x="856640" y="80048"/>
                  </a:lnTo>
                  <a:lnTo>
                    <a:pt x="857478" y="73761"/>
                  </a:lnTo>
                  <a:lnTo>
                    <a:pt x="858316" y="51549"/>
                  </a:lnTo>
                  <a:lnTo>
                    <a:pt x="858735" y="36880"/>
                  </a:lnTo>
                  <a:lnTo>
                    <a:pt x="859574" y="28917"/>
                  </a:lnTo>
                  <a:lnTo>
                    <a:pt x="860412" y="28498"/>
                  </a:lnTo>
                  <a:lnTo>
                    <a:pt x="861250" y="29336"/>
                  </a:lnTo>
                  <a:lnTo>
                    <a:pt x="862088" y="30175"/>
                  </a:lnTo>
                  <a:lnTo>
                    <a:pt x="862926" y="30594"/>
                  </a:lnTo>
                  <a:lnTo>
                    <a:pt x="863765" y="31432"/>
                  </a:lnTo>
                  <a:lnTo>
                    <a:pt x="864184" y="32270"/>
                  </a:lnTo>
                  <a:lnTo>
                    <a:pt x="865022" y="32689"/>
                  </a:lnTo>
                  <a:lnTo>
                    <a:pt x="865860" y="33527"/>
                  </a:lnTo>
                  <a:lnTo>
                    <a:pt x="866698" y="34366"/>
                  </a:lnTo>
                  <a:lnTo>
                    <a:pt x="867536" y="34785"/>
                  </a:lnTo>
                  <a:lnTo>
                    <a:pt x="868375" y="35623"/>
                  </a:lnTo>
                  <a:lnTo>
                    <a:pt x="869213" y="36461"/>
                  </a:lnTo>
                  <a:lnTo>
                    <a:pt x="870051" y="36880"/>
                  </a:lnTo>
                  <a:lnTo>
                    <a:pt x="870470" y="37718"/>
                  </a:lnTo>
                  <a:lnTo>
                    <a:pt x="871308" y="38557"/>
                  </a:lnTo>
                  <a:lnTo>
                    <a:pt x="872147" y="38976"/>
                  </a:lnTo>
                  <a:lnTo>
                    <a:pt x="872985" y="39814"/>
                  </a:lnTo>
                  <a:lnTo>
                    <a:pt x="873823" y="40652"/>
                  </a:lnTo>
                  <a:lnTo>
                    <a:pt x="874661" y="41071"/>
                  </a:lnTo>
                  <a:lnTo>
                    <a:pt x="875499" y="41909"/>
                  </a:lnTo>
                  <a:lnTo>
                    <a:pt x="875918" y="42748"/>
                  </a:lnTo>
                  <a:lnTo>
                    <a:pt x="876757" y="43167"/>
                  </a:lnTo>
                  <a:lnTo>
                    <a:pt x="877595" y="44005"/>
                  </a:lnTo>
                  <a:lnTo>
                    <a:pt x="878433" y="44843"/>
                  </a:lnTo>
                  <a:lnTo>
                    <a:pt x="879271" y="45262"/>
                  </a:lnTo>
                  <a:lnTo>
                    <a:pt x="880109" y="46100"/>
                  </a:lnTo>
                  <a:lnTo>
                    <a:pt x="880948" y="46520"/>
                  </a:lnTo>
                  <a:lnTo>
                    <a:pt x="881367" y="47358"/>
                  </a:lnTo>
                  <a:lnTo>
                    <a:pt x="882205" y="48196"/>
                  </a:lnTo>
                  <a:lnTo>
                    <a:pt x="883043" y="48615"/>
                  </a:lnTo>
                  <a:lnTo>
                    <a:pt x="883881" y="49453"/>
                  </a:lnTo>
                  <a:lnTo>
                    <a:pt x="884720" y="50291"/>
                  </a:lnTo>
                  <a:lnTo>
                    <a:pt x="885558" y="50711"/>
                  </a:lnTo>
                  <a:lnTo>
                    <a:pt x="886396" y="51549"/>
                  </a:lnTo>
                  <a:lnTo>
                    <a:pt x="886815" y="51968"/>
                  </a:lnTo>
                  <a:lnTo>
                    <a:pt x="887653" y="52806"/>
                  </a:lnTo>
                  <a:lnTo>
                    <a:pt x="888491" y="53644"/>
                  </a:lnTo>
                  <a:lnTo>
                    <a:pt x="889330" y="54063"/>
                  </a:lnTo>
                  <a:lnTo>
                    <a:pt x="890168" y="54902"/>
                  </a:lnTo>
                  <a:lnTo>
                    <a:pt x="891006" y="55321"/>
                  </a:lnTo>
                  <a:lnTo>
                    <a:pt x="891844" y="56159"/>
                  </a:lnTo>
                  <a:lnTo>
                    <a:pt x="892263" y="56997"/>
                  </a:lnTo>
                  <a:lnTo>
                    <a:pt x="893102" y="57416"/>
                  </a:lnTo>
                  <a:lnTo>
                    <a:pt x="893940" y="58254"/>
                  </a:lnTo>
                  <a:lnTo>
                    <a:pt x="894778" y="58673"/>
                  </a:lnTo>
                  <a:lnTo>
                    <a:pt x="895616" y="59512"/>
                  </a:lnTo>
                  <a:lnTo>
                    <a:pt x="896454" y="58254"/>
                  </a:lnTo>
                  <a:lnTo>
                    <a:pt x="897293" y="35623"/>
                  </a:lnTo>
                  <a:lnTo>
                    <a:pt x="897712" y="20116"/>
                  </a:lnTo>
                  <a:lnTo>
                    <a:pt x="898550" y="12153"/>
                  </a:lnTo>
                  <a:lnTo>
                    <a:pt x="899388" y="11734"/>
                  </a:lnTo>
                  <a:lnTo>
                    <a:pt x="900226" y="12572"/>
                  </a:lnTo>
                  <a:lnTo>
                    <a:pt x="901064" y="13411"/>
                  </a:lnTo>
                  <a:lnTo>
                    <a:pt x="901903" y="13830"/>
                  </a:lnTo>
                  <a:lnTo>
                    <a:pt x="902741" y="14668"/>
                  </a:lnTo>
                  <a:lnTo>
                    <a:pt x="903160" y="15506"/>
                  </a:lnTo>
                  <a:lnTo>
                    <a:pt x="903998" y="16344"/>
                  </a:lnTo>
                  <a:lnTo>
                    <a:pt x="904836" y="16763"/>
                  </a:lnTo>
                  <a:lnTo>
                    <a:pt x="905675" y="17602"/>
                  </a:lnTo>
                  <a:lnTo>
                    <a:pt x="906513" y="18440"/>
                  </a:lnTo>
                  <a:lnTo>
                    <a:pt x="907351" y="19278"/>
                  </a:lnTo>
                  <a:lnTo>
                    <a:pt x="908189" y="19697"/>
                  </a:lnTo>
                  <a:lnTo>
                    <a:pt x="909027" y="20535"/>
                  </a:lnTo>
                  <a:lnTo>
                    <a:pt x="909446" y="21374"/>
                  </a:lnTo>
                  <a:lnTo>
                    <a:pt x="910285" y="22212"/>
                  </a:lnTo>
                  <a:lnTo>
                    <a:pt x="911123" y="22631"/>
                  </a:lnTo>
                  <a:lnTo>
                    <a:pt x="911961" y="23469"/>
                  </a:lnTo>
                  <a:lnTo>
                    <a:pt x="912799" y="24307"/>
                  </a:lnTo>
                  <a:lnTo>
                    <a:pt x="913637" y="24726"/>
                  </a:lnTo>
                  <a:lnTo>
                    <a:pt x="914476" y="25565"/>
                  </a:lnTo>
                  <a:lnTo>
                    <a:pt x="914895" y="26403"/>
                  </a:lnTo>
                  <a:lnTo>
                    <a:pt x="915733" y="27241"/>
                  </a:lnTo>
                  <a:lnTo>
                    <a:pt x="916571" y="27660"/>
                  </a:lnTo>
                  <a:lnTo>
                    <a:pt x="917409" y="28498"/>
                  </a:lnTo>
                  <a:lnTo>
                    <a:pt x="918248" y="29336"/>
                  </a:lnTo>
                  <a:lnTo>
                    <a:pt x="919086" y="29756"/>
                  </a:lnTo>
                  <a:lnTo>
                    <a:pt x="919924" y="30594"/>
                  </a:lnTo>
                  <a:lnTo>
                    <a:pt x="920343" y="31432"/>
                  </a:lnTo>
                  <a:lnTo>
                    <a:pt x="921181" y="31851"/>
                  </a:lnTo>
                  <a:lnTo>
                    <a:pt x="922019" y="32689"/>
                  </a:lnTo>
                  <a:lnTo>
                    <a:pt x="922858" y="33527"/>
                  </a:lnTo>
                  <a:lnTo>
                    <a:pt x="923696" y="33947"/>
                  </a:lnTo>
                  <a:lnTo>
                    <a:pt x="924534" y="34785"/>
                  </a:lnTo>
                  <a:lnTo>
                    <a:pt x="925372" y="35623"/>
                  </a:lnTo>
                  <a:lnTo>
                    <a:pt x="925791" y="36042"/>
                  </a:lnTo>
                  <a:lnTo>
                    <a:pt x="926630" y="36880"/>
                  </a:lnTo>
                  <a:lnTo>
                    <a:pt x="927468" y="37718"/>
                  </a:lnTo>
                  <a:lnTo>
                    <a:pt x="928306" y="38138"/>
                  </a:lnTo>
                  <a:lnTo>
                    <a:pt x="929144" y="38976"/>
                  </a:lnTo>
                  <a:lnTo>
                    <a:pt x="929982" y="39814"/>
                  </a:lnTo>
                  <a:lnTo>
                    <a:pt x="930821" y="40233"/>
                  </a:lnTo>
                  <a:lnTo>
                    <a:pt x="931240" y="41071"/>
                  </a:lnTo>
                  <a:lnTo>
                    <a:pt x="932078" y="41909"/>
                  </a:lnTo>
                  <a:lnTo>
                    <a:pt x="932916" y="42329"/>
                  </a:lnTo>
                  <a:lnTo>
                    <a:pt x="933754" y="43167"/>
                  </a:lnTo>
                  <a:lnTo>
                    <a:pt x="934592" y="44005"/>
                  </a:lnTo>
                  <a:lnTo>
                    <a:pt x="935431" y="44424"/>
                  </a:lnTo>
                  <a:lnTo>
                    <a:pt x="936269" y="25565"/>
                  </a:lnTo>
                  <a:lnTo>
                    <a:pt x="936688" y="10058"/>
                  </a:lnTo>
                  <a:lnTo>
                    <a:pt x="937526" y="2095"/>
                  </a:lnTo>
                  <a:lnTo>
                    <a:pt x="938364" y="2095"/>
                  </a:lnTo>
                  <a:lnTo>
                    <a:pt x="939203" y="2933"/>
                  </a:lnTo>
                  <a:lnTo>
                    <a:pt x="940041" y="3352"/>
                  </a:lnTo>
                  <a:lnTo>
                    <a:pt x="940879" y="4190"/>
                  </a:lnTo>
                  <a:lnTo>
                    <a:pt x="941717" y="5029"/>
                  </a:lnTo>
                  <a:lnTo>
                    <a:pt x="942136" y="5867"/>
                  </a:lnTo>
                  <a:lnTo>
                    <a:pt x="942974" y="6286"/>
                  </a:lnTo>
                  <a:lnTo>
                    <a:pt x="943813" y="7124"/>
                  </a:lnTo>
                  <a:lnTo>
                    <a:pt x="944651" y="7962"/>
                  </a:lnTo>
                  <a:lnTo>
                    <a:pt x="945489" y="8801"/>
                  </a:lnTo>
                  <a:lnTo>
                    <a:pt x="946327" y="9220"/>
                  </a:lnTo>
                  <a:lnTo>
                    <a:pt x="947165" y="10058"/>
                  </a:lnTo>
                  <a:lnTo>
                    <a:pt x="947585" y="10896"/>
                  </a:lnTo>
                  <a:lnTo>
                    <a:pt x="948423" y="11734"/>
                  </a:lnTo>
                  <a:lnTo>
                    <a:pt x="949261" y="12572"/>
                  </a:lnTo>
                  <a:lnTo>
                    <a:pt x="950099" y="12992"/>
                  </a:lnTo>
                  <a:lnTo>
                    <a:pt x="950937" y="13830"/>
                  </a:lnTo>
                  <a:lnTo>
                    <a:pt x="951776" y="14668"/>
                  </a:lnTo>
                  <a:lnTo>
                    <a:pt x="952614" y="15506"/>
                  </a:lnTo>
                  <a:lnTo>
                    <a:pt x="953452" y="15925"/>
                  </a:lnTo>
                  <a:lnTo>
                    <a:pt x="953871" y="16763"/>
                  </a:lnTo>
                  <a:lnTo>
                    <a:pt x="954709" y="17602"/>
                  </a:lnTo>
                  <a:lnTo>
                    <a:pt x="955547" y="18440"/>
                  </a:lnTo>
                  <a:lnTo>
                    <a:pt x="956386" y="18859"/>
                  </a:lnTo>
                  <a:lnTo>
                    <a:pt x="957224" y="19697"/>
                  </a:lnTo>
                  <a:lnTo>
                    <a:pt x="958062" y="20535"/>
                  </a:lnTo>
                  <a:lnTo>
                    <a:pt x="958900" y="20954"/>
                  </a:lnTo>
                  <a:lnTo>
                    <a:pt x="959319" y="21793"/>
                  </a:lnTo>
                  <a:lnTo>
                    <a:pt x="960158" y="22631"/>
                  </a:lnTo>
                  <a:lnTo>
                    <a:pt x="960996" y="23469"/>
                  </a:lnTo>
                  <a:lnTo>
                    <a:pt x="961834" y="23888"/>
                  </a:lnTo>
                  <a:lnTo>
                    <a:pt x="962672" y="24726"/>
                  </a:lnTo>
                  <a:lnTo>
                    <a:pt x="963510" y="25565"/>
                  </a:lnTo>
                  <a:lnTo>
                    <a:pt x="964349" y="25984"/>
                  </a:lnTo>
                  <a:lnTo>
                    <a:pt x="964768" y="26822"/>
                  </a:lnTo>
                  <a:lnTo>
                    <a:pt x="965606" y="27660"/>
                  </a:lnTo>
                  <a:lnTo>
                    <a:pt x="966444" y="28498"/>
                  </a:lnTo>
                  <a:lnTo>
                    <a:pt x="967282" y="28917"/>
                  </a:lnTo>
                  <a:lnTo>
                    <a:pt x="968120" y="29756"/>
                  </a:lnTo>
                  <a:lnTo>
                    <a:pt x="968959" y="30594"/>
                  </a:lnTo>
                  <a:lnTo>
                    <a:pt x="969797" y="31013"/>
                  </a:lnTo>
                  <a:lnTo>
                    <a:pt x="970216" y="31851"/>
                  </a:lnTo>
                  <a:lnTo>
                    <a:pt x="971054" y="32689"/>
                  </a:lnTo>
                  <a:lnTo>
                    <a:pt x="971892" y="33108"/>
                  </a:lnTo>
                  <a:lnTo>
                    <a:pt x="972731" y="33947"/>
                  </a:lnTo>
                  <a:lnTo>
                    <a:pt x="973569" y="34785"/>
                  </a:lnTo>
                  <a:lnTo>
                    <a:pt x="974407" y="35204"/>
                  </a:lnTo>
                  <a:lnTo>
                    <a:pt x="975245" y="23469"/>
                  </a:lnTo>
                  <a:lnTo>
                    <a:pt x="975664" y="7962"/>
                  </a:lnTo>
                  <a:lnTo>
                    <a:pt x="976502" y="0"/>
                  </a:lnTo>
                  <a:lnTo>
                    <a:pt x="977341" y="0"/>
                  </a:lnTo>
                  <a:lnTo>
                    <a:pt x="978179" y="838"/>
                  </a:lnTo>
                  <a:lnTo>
                    <a:pt x="979017" y="1676"/>
                  </a:lnTo>
                  <a:lnTo>
                    <a:pt x="979855" y="2095"/>
                  </a:lnTo>
                  <a:lnTo>
                    <a:pt x="980693" y="2933"/>
                  </a:lnTo>
                  <a:lnTo>
                    <a:pt x="981113" y="3771"/>
                  </a:lnTo>
                  <a:lnTo>
                    <a:pt x="981951" y="4610"/>
                  </a:lnTo>
                  <a:lnTo>
                    <a:pt x="982789" y="5448"/>
                  </a:lnTo>
                  <a:lnTo>
                    <a:pt x="983627" y="5867"/>
                  </a:lnTo>
                  <a:lnTo>
                    <a:pt x="984465" y="6705"/>
                  </a:lnTo>
                  <a:lnTo>
                    <a:pt x="985304" y="7543"/>
                  </a:lnTo>
                  <a:lnTo>
                    <a:pt x="986142" y="8381"/>
                  </a:lnTo>
                  <a:lnTo>
                    <a:pt x="986980" y="8801"/>
                  </a:lnTo>
                  <a:lnTo>
                    <a:pt x="987399" y="9639"/>
                  </a:lnTo>
                  <a:lnTo>
                    <a:pt x="988237" y="10477"/>
                  </a:lnTo>
                  <a:lnTo>
                    <a:pt x="989075" y="11315"/>
                  </a:lnTo>
                  <a:lnTo>
                    <a:pt x="989914" y="11734"/>
                  </a:lnTo>
                  <a:lnTo>
                    <a:pt x="990752" y="12572"/>
                  </a:lnTo>
                  <a:lnTo>
                    <a:pt x="991590" y="13411"/>
                  </a:lnTo>
                  <a:lnTo>
                    <a:pt x="992428" y="14249"/>
                  </a:lnTo>
                  <a:lnTo>
                    <a:pt x="992847" y="15087"/>
                  </a:lnTo>
                  <a:lnTo>
                    <a:pt x="993686" y="15506"/>
                  </a:lnTo>
                  <a:lnTo>
                    <a:pt x="994524" y="16344"/>
                  </a:lnTo>
                  <a:lnTo>
                    <a:pt x="995362" y="17183"/>
                  </a:lnTo>
                  <a:lnTo>
                    <a:pt x="996200" y="17602"/>
                  </a:lnTo>
                  <a:lnTo>
                    <a:pt x="997038" y="18440"/>
                  </a:lnTo>
                  <a:lnTo>
                    <a:pt x="997877" y="19278"/>
                  </a:lnTo>
                  <a:lnTo>
                    <a:pt x="998296" y="20116"/>
                  </a:lnTo>
                  <a:lnTo>
                    <a:pt x="999134" y="20535"/>
                  </a:lnTo>
                  <a:lnTo>
                    <a:pt x="999972" y="21374"/>
                  </a:lnTo>
                  <a:lnTo>
                    <a:pt x="1000810" y="22212"/>
                  </a:lnTo>
                  <a:lnTo>
                    <a:pt x="1001648" y="23050"/>
                  </a:lnTo>
                  <a:lnTo>
                    <a:pt x="1002487" y="23469"/>
                  </a:lnTo>
                  <a:lnTo>
                    <a:pt x="1003325" y="24307"/>
                  </a:lnTo>
                  <a:lnTo>
                    <a:pt x="1003744" y="25145"/>
                  </a:lnTo>
                  <a:lnTo>
                    <a:pt x="1004582" y="25565"/>
                  </a:lnTo>
                  <a:lnTo>
                    <a:pt x="1005420" y="26403"/>
                  </a:lnTo>
                  <a:lnTo>
                    <a:pt x="1006259" y="27241"/>
                  </a:lnTo>
                  <a:lnTo>
                    <a:pt x="1007097" y="28079"/>
                  </a:lnTo>
                  <a:lnTo>
                    <a:pt x="1007935" y="28498"/>
                  </a:lnTo>
                  <a:lnTo>
                    <a:pt x="1008773" y="29336"/>
                  </a:lnTo>
                  <a:lnTo>
                    <a:pt x="1009192" y="30175"/>
                  </a:lnTo>
                  <a:lnTo>
                    <a:pt x="1010030" y="30594"/>
                  </a:lnTo>
                  <a:lnTo>
                    <a:pt x="1010869" y="31432"/>
                  </a:lnTo>
                  <a:lnTo>
                    <a:pt x="1011707" y="32270"/>
                  </a:lnTo>
                  <a:lnTo>
                    <a:pt x="1012545" y="32689"/>
                  </a:lnTo>
                  <a:lnTo>
                    <a:pt x="1013383" y="33527"/>
                  </a:lnTo>
                  <a:lnTo>
                    <a:pt x="1014221" y="28498"/>
                  </a:lnTo>
                  <a:lnTo>
                    <a:pt x="1014641" y="13411"/>
                  </a:lnTo>
                  <a:lnTo>
                    <a:pt x="1015479" y="5867"/>
                  </a:lnTo>
                  <a:lnTo>
                    <a:pt x="1016317" y="6286"/>
                  </a:lnTo>
                  <a:lnTo>
                    <a:pt x="1017155" y="6705"/>
                  </a:lnTo>
                  <a:lnTo>
                    <a:pt x="1017993" y="7543"/>
                  </a:lnTo>
                  <a:lnTo>
                    <a:pt x="1018832" y="8381"/>
                  </a:lnTo>
                  <a:lnTo>
                    <a:pt x="1019670" y="9220"/>
                  </a:lnTo>
                  <a:lnTo>
                    <a:pt x="1020089" y="10058"/>
                  </a:lnTo>
                  <a:lnTo>
                    <a:pt x="1020927" y="10477"/>
                  </a:lnTo>
                  <a:lnTo>
                    <a:pt x="1021765" y="11315"/>
                  </a:lnTo>
                  <a:lnTo>
                    <a:pt x="1022603" y="12153"/>
                  </a:lnTo>
                  <a:lnTo>
                    <a:pt x="1023442" y="12992"/>
                  </a:lnTo>
                  <a:lnTo>
                    <a:pt x="1024280" y="13411"/>
                  </a:lnTo>
                  <a:lnTo>
                    <a:pt x="1025118" y="14249"/>
                  </a:lnTo>
                  <a:lnTo>
                    <a:pt x="1025537" y="15087"/>
                  </a:lnTo>
                  <a:lnTo>
                    <a:pt x="1026375" y="15925"/>
                  </a:lnTo>
                  <a:lnTo>
                    <a:pt x="1027214" y="16344"/>
                  </a:lnTo>
                  <a:lnTo>
                    <a:pt x="1028052" y="17183"/>
                  </a:lnTo>
                  <a:lnTo>
                    <a:pt x="1028890" y="18021"/>
                  </a:lnTo>
                  <a:lnTo>
                    <a:pt x="1029728" y="18440"/>
                  </a:lnTo>
                  <a:lnTo>
                    <a:pt x="1030566" y="19278"/>
                  </a:lnTo>
                  <a:lnTo>
                    <a:pt x="1031405" y="20116"/>
                  </a:lnTo>
                  <a:lnTo>
                    <a:pt x="1031824" y="20954"/>
                  </a:lnTo>
                  <a:lnTo>
                    <a:pt x="1032662" y="21374"/>
                  </a:lnTo>
                  <a:lnTo>
                    <a:pt x="1033500" y="22212"/>
                  </a:lnTo>
                  <a:lnTo>
                    <a:pt x="1034338" y="23050"/>
                  </a:lnTo>
                  <a:lnTo>
                    <a:pt x="1035176" y="23888"/>
                  </a:lnTo>
                  <a:lnTo>
                    <a:pt x="1036015" y="24307"/>
                  </a:lnTo>
                  <a:lnTo>
                    <a:pt x="1036853" y="25145"/>
                  </a:lnTo>
                  <a:lnTo>
                    <a:pt x="1037272" y="25984"/>
                  </a:lnTo>
                  <a:lnTo>
                    <a:pt x="1038110" y="26403"/>
                  </a:lnTo>
                  <a:lnTo>
                    <a:pt x="1038948" y="27241"/>
                  </a:lnTo>
                  <a:lnTo>
                    <a:pt x="1039787" y="28079"/>
                  </a:lnTo>
                  <a:lnTo>
                    <a:pt x="1040625" y="28917"/>
                  </a:lnTo>
                  <a:lnTo>
                    <a:pt x="1041463" y="29336"/>
                  </a:lnTo>
                  <a:lnTo>
                    <a:pt x="1042301" y="30175"/>
                  </a:lnTo>
                  <a:lnTo>
                    <a:pt x="1042720" y="31013"/>
                  </a:lnTo>
                  <a:lnTo>
                    <a:pt x="1043558" y="31432"/>
                  </a:lnTo>
                  <a:lnTo>
                    <a:pt x="1044397" y="32270"/>
                  </a:lnTo>
                  <a:lnTo>
                    <a:pt x="1045235" y="33108"/>
                  </a:lnTo>
                  <a:lnTo>
                    <a:pt x="1046073" y="33527"/>
                  </a:lnTo>
                  <a:lnTo>
                    <a:pt x="1049845" y="37299"/>
                  </a:lnTo>
                  <a:lnTo>
                    <a:pt x="1050683" y="37718"/>
                  </a:lnTo>
                  <a:lnTo>
                    <a:pt x="1051521" y="38557"/>
                  </a:lnTo>
                  <a:lnTo>
                    <a:pt x="1052360" y="39395"/>
                  </a:lnTo>
                  <a:lnTo>
                    <a:pt x="1053198" y="39814"/>
                  </a:lnTo>
                  <a:lnTo>
                    <a:pt x="1053617" y="26822"/>
                  </a:lnTo>
                  <a:lnTo>
                    <a:pt x="1054455" y="19278"/>
                  </a:lnTo>
                  <a:lnTo>
                    <a:pt x="1055293" y="19697"/>
                  </a:lnTo>
                  <a:lnTo>
                    <a:pt x="1056131" y="20535"/>
                  </a:lnTo>
                  <a:lnTo>
                    <a:pt x="1056970" y="21374"/>
                  </a:lnTo>
                  <a:lnTo>
                    <a:pt x="1057808" y="21793"/>
                  </a:lnTo>
                  <a:lnTo>
                    <a:pt x="1058646" y="22631"/>
                  </a:lnTo>
                  <a:lnTo>
                    <a:pt x="1059065" y="23469"/>
                  </a:lnTo>
                  <a:lnTo>
                    <a:pt x="1059903" y="23888"/>
                  </a:lnTo>
                  <a:lnTo>
                    <a:pt x="1060742" y="24726"/>
                  </a:lnTo>
                  <a:lnTo>
                    <a:pt x="1061580" y="25565"/>
                  </a:lnTo>
                  <a:lnTo>
                    <a:pt x="1062418" y="26403"/>
                  </a:lnTo>
                  <a:lnTo>
                    <a:pt x="1063256" y="26822"/>
                  </a:lnTo>
                  <a:lnTo>
                    <a:pt x="1067028" y="30594"/>
                  </a:lnTo>
                  <a:lnTo>
                    <a:pt x="1067866" y="31013"/>
                  </a:lnTo>
                  <a:lnTo>
                    <a:pt x="1072476" y="35623"/>
                  </a:lnTo>
                  <a:lnTo>
                    <a:pt x="1073315" y="36042"/>
                  </a:lnTo>
                  <a:lnTo>
                    <a:pt x="1074153" y="36880"/>
                  </a:lnTo>
                  <a:lnTo>
                    <a:pt x="1074991" y="37718"/>
                  </a:lnTo>
                  <a:lnTo>
                    <a:pt x="1075829" y="38138"/>
                  </a:lnTo>
                  <a:lnTo>
                    <a:pt x="1076248" y="38976"/>
                  </a:lnTo>
                  <a:lnTo>
                    <a:pt x="1077086" y="39814"/>
                  </a:lnTo>
                  <a:lnTo>
                    <a:pt x="1077925" y="40233"/>
                  </a:lnTo>
                  <a:lnTo>
                    <a:pt x="1078763" y="41071"/>
                  </a:lnTo>
                  <a:lnTo>
                    <a:pt x="1079601" y="41909"/>
                  </a:lnTo>
                  <a:lnTo>
                    <a:pt x="1080439" y="42329"/>
                  </a:lnTo>
                  <a:lnTo>
                    <a:pt x="1081277" y="43167"/>
                  </a:lnTo>
                  <a:lnTo>
                    <a:pt x="1081697" y="43586"/>
                  </a:lnTo>
                  <a:lnTo>
                    <a:pt x="1082535" y="44424"/>
                  </a:lnTo>
                  <a:lnTo>
                    <a:pt x="1083373" y="45262"/>
                  </a:lnTo>
                  <a:lnTo>
                    <a:pt x="1084211" y="45681"/>
                  </a:lnTo>
                  <a:lnTo>
                    <a:pt x="1085049" y="46520"/>
                  </a:lnTo>
                  <a:lnTo>
                    <a:pt x="1085888" y="47358"/>
                  </a:lnTo>
                  <a:lnTo>
                    <a:pt x="1086726" y="47777"/>
                  </a:lnTo>
                  <a:lnTo>
                    <a:pt x="1087145" y="48615"/>
                  </a:lnTo>
                  <a:lnTo>
                    <a:pt x="1087983" y="49453"/>
                  </a:lnTo>
                  <a:lnTo>
                    <a:pt x="1088821" y="49872"/>
                  </a:lnTo>
                  <a:lnTo>
                    <a:pt x="1089659" y="50711"/>
                  </a:lnTo>
                  <a:lnTo>
                    <a:pt x="1090498" y="51130"/>
                  </a:lnTo>
                  <a:lnTo>
                    <a:pt x="1091336" y="51968"/>
                  </a:lnTo>
                  <a:lnTo>
                    <a:pt x="1092174" y="52806"/>
                  </a:lnTo>
                  <a:lnTo>
                    <a:pt x="1092593" y="45681"/>
                  </a:lnTo>
                  <a:lnTo>
                    <a:pt x="1093431" y="38976"/>
                  </a:lnTo>
                  <a:lnTo>
                    <a:pt x="1094270" y="39395"/>
                  </a:lnTo>
                  <a:lnTo>
                    <a:pt x="1095108" y="40233"/>
                  </a:lnTo>
                  <a:lnTo>
                    <a:pt x="1095946" y="41071"/>
                  </a:lnTo>
                  <a:lnTo>
                    <a:pt x="1096784" y="41490"/>
                  </a:lnTo>
                  <a:lnTo>
                    <a:pt x="1097622" y="42329"/>
                  </a:lnTo>
                  <a:lnTo>
                    <a:pt x="1098041" y="43167"/>
                  </a:lnTo>
                  <a:lnTo>
                    <a:pt x="1098880" y="43586"/>
                  </a:lnTo>
                  <a:lnTo>
                    <a:pt x="1099718" y="44424"/>
                  </a:lnTo>
                  <a:lnTo>
                    <a:pt x="1100556" y="44843"/>
                  </a:lnTo>
                  <a:lnTo>
                    <a:pt x="1101394" y="45681"/>
                  </a:lnTo>
                  <a:lnTo>
                    <a:pt x="1102232" y="46520"/>
                  </a:lnTo>
                  <a:lnTo>
                    <a:pt x="1103071" y="46939"/>
                  </a:lnTo>
                  <a:lnTo>
                    <a:pt x="1103909" y="47777"/>
                  </a:lnTo>
                  <a:lnTo>
                    <a:pt x="1104328" y="48615"/>
                  </a:lnTo>
                  <a:lnTo>
                    <a:pt x="1105166" y="49034"/>
                  </a:lnTo>
                  <a:lnTo>
                    <a:pt x="1106004" y="49872"/>
                  </a:lnTo>
                  <a:lnTo>
                    <a:pt x="1106843" y="50291"/>
                  </a:lnTo>
                  <a:lnTo>
                    <a:pt x="1107681" y="51130"/>
                  </a:lnTo>
                  <a:lnTo>
                    <a:pt x="1108519" y="51968"/>
                  </a:lnTo>
                  <a:lnTo>
                    <a:pt x="1109357" y="52387"/>
                  </a:lnTo>
                  <a:lnTo>
                    <a:pt x="1109776" y="53225"/>
                  </a:lnTo>
                  <a:lnTo>
                    <a:pt x="1110614" y="54063"/>
                  </a:lnTo>
                  <a:lnTo>
                    <a:pt x="1111453" y="54482"/>
                  </a:lnTo>
                  <a:lnTo>
                    <a:pt x="1112291" y="55321"/>
                  </a:lnTo>
                  <a:lnTo>
                    <a:pt x="1113129" y="55740"/>
                  </a:lnTo>
                  <a:lnTo>
                    <a:pt x="1113967" y="56578"/>
                  </a:lnTo>
                  <a:lnTo>
                    <a:pt x="1114805" y="57416"/>
                  </a:lnTo>
                  <a:lnTo>
                    <a:pt x="1115225" y="57835"/>
                  </a:lnTo>
                  <a:lnTo>
                    <a:pt x="1116063" y="58673"/>
                  </a:lnTo>
                  <a:lnTo>
                    <a:pt x="1116901" y="59093"/>
                  </a:lnTo>
                  <a:lnTo>
                    <a:pt x="1117739" y="59931"/>
                  </a:lnTo>
                  <a:lnTo>
                    <a:pt x="1118577" y="60350"/>
                  </a:lnTo>
                  <a:lnTo>
                    <a:pt x="1119416" y="61188"/>
                  </a:lnTo>
                  <a:lnTo>
                    <a:pt x="1120254" y="62026"/>
                  </a:lnTo>
                  <a:lnTo>
                    <a:pt x="1120673" y="62445"/>
                  </a:lnTo>
                  <a:lnTo>
                    <a:pt x="1121511" y="63284"/>
                  </a:lnTo>
                  <a:lnTo>
                    <a:pt x="1122349" y="63703"/>
                  </a:lnTo>
                  <a:lnTo>
                    <a:pt x="1123187" y="64541"/>
                  </a:lnTo>
                  <a:lnTo>
                    <a:pt x="1124026" y="65379"/>
                  </a:lnTo>
                  <a:lnTo>
                    <a:pt x="1124864" y="65798"/>
                  </a:lnTo>
                  <a:lnTo>
                    <a:pt x="1125702" y="66636"/>
                  </a:lnTo>
                  <a:lnTo>
                    <a:pt x="1126121" y="67055"/>
                  </a:lnTo>
                  <a:lnTo>
                    <a:pt x="1126959" y="67894"/>
                  </a:lnTo>
                  <a:lnTo>
                    <a:pt x="1127798" y="68313"/>
                  </a:lnTo>
                  <a:lnTo>
                    <a:pt x="1128636" y="69151"/>
                  </a:lnTo>
                  <a:lnTo>
                    <a:pt x="1129474" y="69570"/>
                  </a:lnTo>
                  <a:lnTo>
                    <a:pt x="1130312" y="70408"/>
                  </a:lnTo>
                  <a:lnTo>
                    <a:pt x="1131150" y="70827"/>
                  </a:lnTo>
                  <a:lnTo>
                    <a:pt x="1131569" y="69151"/>
                  </a:lnTo>
                  <a:lnTo>
                    <a:pt x="1132408" y="62864"/>
                  </a:lnTo>
                  <a:lnTo>
                    <a:pt x="1133246" y="63284"/>
                  </a:lnTo>
                  <a:lnTo>
                    <a:pt x="1134084" y="64122"/>
                  </a:lnTo>
                  <a:lnTo>
                    <a:pt x="1134922" y="64960"/>
                  </a:lnTo>
                  <a:lnTo>
                    <a:pt x="1135760" y="65379"/>
                  </a:lnTo>
                  <a:lnTo>
                    <a:pt x="1136599" y="66217"/>
                  </a:lnTo>
                  <a:lnTo>
                    <a:pt x="1137018" y="66636"/>
                  </a:lnTo>
                  <a:lnTo>
                    <a:pt x="1137856" y="67475"/>
                  </a:lnTo>
                  <a:lnTo>
                    <a:pt x="1138694" y="67894"/>
                  </a:lnTo>
                  <a:lnTo>
                    <a:pt x="1139532" y="68732"/>
                  </a:lnTo>
                  <a:lnTo>
                    <a:pt x="1140371" y="69151"/>
                  </a:lnTo>
                  <a:lnTo>
                    <a:pt x="1141209" y="69989"/>
                  </a:lnTo>
                  <a:lnTo>
                    <a:pt x="1142047" y="70827"/>
                  </a:lnTo>
                  <a:lnTo>
                    <a:pt x="1142466" y="71246"/>
                  </a:lnTo>
                  <a:lnTo>
                    <a:pt x="1143304" y="72085"/>
                  </a:lnTo>
                  <a:lnTo>
                    <a:pt x="1144142" y="72504"/>
                  </a:lnTo>
                  <a:lnTo>
                    <a:pt x="1144981" y="73342"/>
                  </a:lnTo>
                  <a:lnTo>
                    <a:pt x="1145819" y="73761"/>
                  </a:lnTo>
                  <a:lnTo>
                    <a:pt x="1146657" y="74599"/>
                  </a:lnTo>
                  <a:lnTo>
                    <a:pt x="1147495" y="75018"/>
                  </a:lnTo>
                  <a:lnTo>
                    <a:pt x="1148333" y="75857"/>
                  </a:lnTo>
                  <a:lnTo>
                    <a:pt x="1148753" y="76276"/>
                  </a:lnTo>
                  <a:lnTo>
                    <a:pt x="1149591" y="77114"/>
                  </a:lnTo>
                  <a:lnTo>
                    <a:pt x="1150429" y="77533"/>
                  </a:lnTo>
                  <a:lnTo>
                    <a:pt x="1151267" y="78371"/>
                  </a:lnTo>
                  <a:lnTo>
                    <a:pt x="1152105" y="78790"/>
                  </a:lnTo>
                  <a:lnTo>
                    <a:pt x="1152944" y="79628"/>
                  </a:lnTo>
                  <a:lnTo>
                    <a:pt x="1153782" y="80467"/>
                  </a:lnTo>
                  <a:lnTo>
                    <a:pt x="1154201" y="80886"/>
                  </a:lnTo>
                  <a:lnTo>
                    <a:pt x="1155039" y="81724"/>
                  </a:lnTo>
                  <a:lnTo>
                    <a:pt x="1155877" y="82143"/>
                  </a:lnTo>
                  <a:lnTo>
                    <a:pt x="1156715" y="82981"/>
                  </a:lnTo>
                  <a:lnTo>
                    <a:pt x="1157554" y="83400"/>
                  </a:lnTo>
                  <a:lnTo>
                    <a:pt x="1158392" y="84239"/>
                  </a:lnTo>
                  <a:lnTo>
                    <a:pt x="1159230" y="84658"/>
                  </a:lnTo>
                  <a:lnTo>
                    <a:pt x="1159649" y="85496"/>
                  </a:lnTo>
                  <a:lnTo>
                    <a:pt x="1160487" y="85915"/>
                  </a:lnTo>
                  <a:lnTo>
                    <a:pt x="1161326" y="86753"/>
                  </a:lnTo>
                  <a:lnTo>
                    <a:pt x="1162164" y="87172"/>
                  </a:lnTo>
                  <a:lnTo>
                    <a:pt x="1163002" y="87591"/>
                  </a:lnTo>
                  <a:lnTo>
                    <a:pt x="1163840" y="88430"/>
                  </a:lnTo>
                  <a:lnTo>
                    <a:pt x="1164678" y="88849"/>
                  </a:lnTo>
                  <a:lnTo>
                    <a:pt x="1165097" y="89687"/>
                  </a:lnTo>
                  <a:lnTo>
                    <a:pt x="1165936" y="90106"/>
                  </a:lnTo>
                  <a:lnTo>
                    <a:pt x="1166774" y="90944"/>
                  </a:lnTo>
                  <a:lnTo>
                    <a:pt x="1167612" y="91363"/>
                  </a:lnTo>
                  <a:lnTo>
                    <a:pt x="1168450" y="92201"/>
                  </a:lnTo>
                  <a:lnTo>
                    <a:pt x="1169288" y="92621"/>
                  </a:lnTo>
                  <a:lnTo>
                    <a:pt x="1170127" y="93459"/>
                  </a:lnTo>
                  <a:lnTo>
                    <a:pt x="1170546" y="93878"/>
                  </a:lnTo>
                  <a:lnTo>
                    <a:pt x="1171384" y="88849"/>
                  </a:lnTo>
                  <a:lnTo>
                    <a:pt x="1172222" y="89268"/>
                  </a:lnTo>
                  <a:lnTo>
                    <a:pt x="1173060" y="90106"/>
                  </a:lnTo>
                  <a:lnTo>
                    <a:pt x="1173899" y="90525"/>
                  </a:lnTo>
                  <a:lnTo>
                    <a:pt x="1174737" y="91363"/>
                  </a:lnTo>
                  <a:lnTo>
                    <a:pt x="1175575" y="91782"/>
                  </a:lnTo>
                  <a:lnTo>
                    <a:pt x="1175994" y="92201"/>
                  </a:lnTo>
                  <a:lnTo>
                    <a:pt x="1176832" y="93040"/>
                  </a:lnTo>
                  <a:lnTo>
                    <a:pt x="1177670" y="93459"/>
                  </a:lnTo>
                  <a:lnTo>
                    <a:pt x="1178509" y="94297"/>
                  </a:lnTo>
                  <a:lnTo>
                    <a:pt x="1179347" y="94716"/>
                  </a:lnTo>
                  <a:lnTo>
                    <a:pt x="1180185" y="95554"/>
                  </a:lnTo>
                  <a:lnTo>
                    <a:pt x="1181023" y="95973"/>
                  </a:lnTo>
                  <a:lnTo>
                    <a:pt x="1181861" y="96812"/>
                  </a:lnTo>
                  <a:lnTo>
                    <a:pt x="1182281" y="97231"/>
                  </a:lnTo>
                  <a:lnTo>
                    <a:pt x="1183119" y="98069"/>
                  </a:lnTo>
                  <a:lnTo>
                    <a:pt x="1183957" y="98488"/>
                  </a:lnTo>
                  <a:lnTo>
                    <a:pt x="1184795" y="98907"/>
                  </a:lnTo>
                  <a:lnTo>
                    <a:pt x="1185633" y="99745"/>
                  </a:lnTo>
                  <a:lnTo>
                    <a:pt x="1186472" y="100164"/>
                  </a:lnTo>
                  <a:lnTo>
                    <a:pt x="1187310" y="101003"/>
                  </a:lnTo>
                  <a:lnTo>
                    <a:pt x="1187729" y="101422"/>
                  </a:lnTo>
                  <a:lnTo>
                    <a:pt x="1188567" y="102260"/>
                  </a:lnTo>
                  <a:lnTo>
                    <a:pt x="1189405" y="102679"/>
                  </a:lnTo>
                  <a:lnTo>
                    <a:pt x="1190243" y="103098"/>
                  </a:lnTo>
                  <a:lnTo>
                    <a:pt x="1191082" y="103936"/>
                  </a:lnTo>
                  <a:lnTo>
                    <a:pt x="1191920" y="104355"/>
                  </a:lnTo>
                  <a:lnTo>
                    <a:pt x="1192758" y="105194"/>
                  </a:lnTo>
                  <a:lnTo>
                    <a:pt x="1193177" y="105613"/>
                  </a:lnTo>
                  <a:lnTo>
                    <a:pt x="1194015" y="106451"/>
                  </a:lnTo>
                  <a:lnTo>
                    <a:pt x="1194854" y="106870"/>
                  </a:lnTo>
                  <a:lnTo>
                    <a:pt x="1195692" y="107289"/>
                  </a:lnTo>
                  <a:lnTo>
                    <a:pt x="1196530" y="108127"/>
                  </a:lnTo>
                  <a:lnTo>
                    <a:pt x="1197368" y="108546"/>
                  </a:lnTo>
                  <a:lnTo>
                    <a:pt x="1198206" y="109385"/>
                  </a:lnTo>
                  <a:lnTo>
                    <a:pt x="1198625" y="109804"/>
                  </a:lnTo>
                  <a:lnTo>
                    <a:pt x="1199464" y="110223"/>
                  </a:lnTo>
                  <a:lnTo>
                    <a:pt x="1200302" y="111061"/>
                  </a:lnTo>
                  <a:lnTo>
                    <a:pt x="1201140" y="111480"/>
                  </a:lnTo>
                  <a:lnTo>
                    <a:pt x="1201978" y="112318"/>
                  </a:lnTo>
                  <a:lnTo>
                    <a:pt x="1202816" y="112737"/>
                  </a:lnTo>
                  <a:lnTo>
                    <a:pt x="1203655" y="113156"/>
                  </a:lnTo>
                  <a:lnTo>
                    <a:pt x="1204074" y="113995"/>
                  </a:lnTo>
                  <a:lnTo>
                    <a:pt x="1204912" y="114414"/>
                  </a:lnTo>
                  <a:lnTo>
                    <a:pt x="1205750" y="115252"/>
                  </a:lnTo>
                  <a:lnTo>
                    <a:pt x="1206588" y="115671"/>
                  </a:lnTo>
                  <a:lnTo>
                    <a:pt x="1207427" y="116090"/>
                  </a:lnTo>
                  <a:lnTo>
                    <a:pt x="1208265" y="116928"/>
                  </a:lnTo>
                  <a:lnTo>
                    <a:pt x="1209103" y="117347"/>
                  </a:lnTo>
                  <a:lnTo>
                    <a:pt x="1209522" y="117767"/>
                  </a:lnTo>
                  <a:lnTo>
                    <a:pt x="1210360" y="113995"/>
                  </a:lnTo>
                  <a:lnTo>
                    <a:pt x="1211198" y="114414"/>
                  </a:lnTo>
                  <a:lnTo>
                    <a:pt x="1212037" y="115252"/>
                  </a:lnTo>
                  <a:lnTo>
                    <a:pt x="1212875" y="115671"/>
                  </a:lnTo>
                  <a:lnTo>
                    <a:pt x="1213713" y="116090"/>
                  </a:lnTo>
                  <a:lnTo>
                    <a:pt x="1214551" y="116928"/>
                  </a:lnTo>
                  <a:lnTo>
                    <a:pt x="1214970" y="117347"/>
                  </a:lnTo>
                  <a:lnTo>
                    <a:pt x="1215809" y="117767"/>
                  </a:lnTo>
                  <a:lnTo>
                    <a:pt x="1216647" y="118605"/>
                  </a:lnTo>
                  <a:lnTo>
                    <a:pt x="1217485" y="119024"/>
                  </a:lnTo>
                  <a:lnTo>
                    <a:pt x="1218323" y="119862"/>
                  </a:lnTo>
                  <a:lnTo>
                    <a:pt x="1219161" y="120281"/>
                  </a:lnTo>
                  <a:lnTo>
                    <a:pt x="1220000" y="120700"/>
                  </a:lnTo>
                  <a:lnTo>
                    <a:pt x="1220419" y="121538"/>
                  </a:lnTo>
                  <a:lnTo>
                    <a:pt x="1221257" y="121958"/>
                  </a:lnTo>
                  <a:lnTo>
                    <a:pt x="1222095" y="122377"/>
                  </a:lnTo>
                  <a:lnTo>
                    <a:pt x="1222933" y="123215"/>
                  </a:lnTo>
                  <a:lnTo>
                    <a:pt x="1223771" y="123634"/>
                  </a:lnTo>
                  <a:lnTo>
                    <a:pt x="1224610" y="124053"/>
                  </a:lnTo>
                  <a:lnTo>
                    <a:pt x="1225448" y="124891"/>
                  </a:lnTo>
                  <a:lnTo>
                    <a:pt x="1226286" y="125310"/>
                  </a:lnTo>
                  <a:lnTo>
                    <a:pt x="1226705" y="125729"/>
                  </a:lnTo>
                  <a:lnTo>
                    <a:pt x="1227543" y="126568"/>
                  </a:lnTo>
                  <a:lnTo>
                    <a:pt x="1228382" y="126987"/>
                  </a:lnTo>
                  <a:lnTo>
                    <a:pt x="1229220" y="127825"/>
                  </a:lnTo>
                  <a:lnTo>
                    <a:pt x="1230058" y="128244"/>
                  </a:lnTo>
                  <a:lnTo>
                    <a:pt x="1230896" y="128663"/>
                  </a:lnTo>
                  <a:lnTo>
                    <a:pt x="1231734" y="129501"/>
                  </a:lnTo>
                  <a:lnTo>
                    <a:pt x="1232153" y="129920"/>
                  </a:lnTo>
                  <a:lnTo>
                    <a:pt x="1232992" y="130340"/>
                  </a:lnTo>
                  <a:lnTo>
                    <a:pt x="1233830" y="131178"/>
                  </a:lnTo>
                  <a:lnTo>
                    <a:pt x="1234668" y="131597"/>
                  </a:lnTo>
                  <a:lnTo>
                    <a:pt x="1235506" y="132016"/>
                  </a:lnTo>
                  <a:lnTo>
                    <a:pt x="1236344" y="132435"/>
                  </a:lnTo>
                  <a:lnTo>
                    <a:pt x="1237183" y="133273"/>
                  </a:lnTo>
                  <a:lnTo>
                    <a:pt x="1237602" y="133692"/>
                  </a:lnTo>
                  <a:lnTo>
                    <a:pt x="1238440" y="134111"/>
                  </a:lnTo>
                  <a:lnTo>
                    <a:pt x="1239278" y="134950"/>
                  </a:lnTo>
                  <a:lnTo>
                    <a:pt x="1240116" y="135369"/>
                  </a:lnTo>
                  <a:lnTo>
                    <a:pt x="1240955" y="135788"/>
                  </a:lnTo>
                  <a:lnTo>
                    <a:pt x="1241793" y="136626"/>
                  </a:lnTo>
                  <a:lnTo>
                    <a:pt x="1242631" y="137045"/>
                  </a:lnTo>
                  <a:lnTo>
                    <a:pt x="1243050" y="137464"/>
                  </a:lnTo>
                  <a:lnTo>
                    <a:pt x="1243888" y="138302"/>
                  </a:lnTo>
                  <a:lnTo>
                    <a:pt x="1244726" y="138722"/>
                  </a:lnTo>
                  <a:lnTo>
                    <a:pt x="1245565" y="139141"/>
                  </a:lnTo>
                  <a:lnTo>
                    <a:pt x="1246403" y="139560"/>
                  </a:lnTo>
                  <a:lnTo>
                    <a:pt x="1247241" y="140398"/>
                  </a:lnTo>
                  <a:lnTo>
                    <a:pt x="1248079" y="140817"/>
                  </a:lnTo>
                  <a:lnTo>
                    <a:pt x="1248498" y="141236"/>
                  </a:lnTo>
                  <a:lnTo>
                    <a:pt x="1249337" y="136207"/>
                  </a:lnTo>
                  <a:lnTo>
                    <a:pt x="1250175" y="136626"/>
                  </a:lnTo>
                  <a:lnTo>
                    <a:pt x="1251013" y="137045"/>
                  </a:lnTo>
                  <a:lnTo>
                    <a:pt x="1251851" y="137464"/>
                  </a:lnTo>
                  <a:lnTo>
                    <a:pt x="1252689" y="138302"/>
                  </a:lnTo>
                  <a:lnTo>
                    <a:pt x="1253528" y="138722"/>
                  </a:lnTo>
                  <a:lnTo>
                    <a:pt x="1253947" y="139141"/>
                  </a:lnTo>
                  <a:lnTo>
                    <a:pt x="1254785" y="139979"/>
                  </a:lnTo>
                  <a:lnTo>
                    <a:pt x="1255623" y="140398"/>
                  </a:lnTo>
                  <a:lnTo>
                    <a:pt x="1256461" y="140817"/>
                  </a:lnTo>
                  <a:lnTo>
                    <a:pt x="1257299" y="141236"/>
                  </a:lnTo>
                  <a:lnTo>
                    <a:pt x="1258138" y="142074"/>
                  </a:lnTo>
                  <a:lnTo>
                    <a:pt x="1258976" y="142493"/>
                  </a:lnTo>
                  <a:lnTo>
                    <a:pt x="1259814" y="142913"/>
                  </a:lnTo>
                  <a:lnTo>
                    <a:pt x="1260233" y="143751"/>
                  </a:lnTo>
                  <a:lnTo>
                    <a:pt x="1261071" y="144170"/>
                  </a:lnTo>
                  <a:lnTo>
                    <a:pt x="1261910" y="144589"/>
                  </a:lnTo>
                  <a:lnTo>
                    <a:pt x="1262748" y="145008"/>
                  </a:lnTo>
                  <a:lnTo>
                    <a:pt x="1263586" y="145846"/>
                  </a:lnTo>
                  <a:lnTo>
                    <a:pt x="1264424" y="146265"/>
                  </a:lnTo>
                  <a:lnTo>
                    <a:pt x="1265262" y="146684"/>
                  </a:lnTo>
                  <a:lnTo>
                    <a:pt x="1265681" y="147523"/>
                  </a:lnTo>
                  <a:lnTo>
                    <a:pt x="1266520" y="147942"/>
                  </a:lnTo>
                  <a:lnTo>
                    <a:pt x="1267358" y="148361"/>
                  </a:lnTo>
                  <a:lnTo>
                    <a:pt x="1268196" y="148780"/>
                  </a:lnTo>
                  <a:lnTo>
                    <a:pt x="1269034" y="149618"/>
                  </a:lnTo>
                  <a:lnTo>
                    <a:pt x="1269872" y="150037"/>
                  </a:lnTo>
                  <a:lnTo>
                    <a:pt x="1270711" y="150456"/>
                  </a:lnTo>
                  <a:lnTo>
                    <a:pt x="1271130" y="150875"/>
                  </a:lnTo>
                  <a:lnTo>
                    <a:pt x="1271968" y="151714"/>
                  </a:lnTo>
                  <a:lnTo>
                    <a:pt x="1272806" y="152133"/>
                  </a:lnTo>
                  <a:lnTo>
                    <a:pt x="1273644" y="152552"/>
                  </a:lnTo>
                  <a:lnTo>
                    <a:pt x="1274483" y="152971"/>
                  </a:lnTo>
                  <a:lnTo>
                    <a:pt x="1275321" y="153809"/>
                  </a:lnTo>
                  <a:lnTo>
                    <a:pt x="1276159" y="154228"/>
                  </a:lnTo>
                  <a:lnTo>
                    <a:pt x="1276578" y="154647"/>
                  </a:lnTo>
                  <a:lnTo>
                    <a:pt x="1277416" y="155066"/>
                  </a:lnTo>
                  <a:lnTo>
                    <a:pt x="1278254" y="155905"/>
                  </a:lnTo>
                  <a:lnTo>
                    <a:pt x="1279093" y="156324"/>
                  </a:lnTo>
                  <a:lnTo>
                    <a:pt x="1279931" y="156743"/>
                  </a:lnTo>
                  <a:lnTo>
                    <a:pt x="1280769" y="157162"/>
                  </a:lnTo>
                  <a:lnTo>
                    <a:pt x="1281607" y="157581"/>
                  </a:lnTo>
                  <a:lnTo>
                    <a:pt x="1282026" y="158419"/>
                  </a:lnTo>
                  <a:lnTo>
                    <a:pt x="1282865" y="158838"/>
                  </a:lnTo>
                  <a:lnTo>
                    <a:pt x="1283703" y="159257"/>
                  </a:lnTo>
                  <a:lnTo>
                    <a:pt x="1284541" y="159677"/>
                  </a:lnTo>
                  <a:lnTo>
                    <a:pt x="1285379" y="160515"/>
                  </a:lnTo>
                  <a:lnTo>
                    <a:pt x="1286217" y="160934"/>
                  </a:lnTo>
                  <a:lnTo>
                    <a:pt x="1287056" y="161353"/>
                  </a:lnTo>
                  <a:lnTo>
                    <a:pt x="1287475" y="158000"/>
                  </a:lnTo>
                  <a:lnTo>
                    <a:pt x="1288313" y="152971"/>
                  </a:lnTo>
                  <a:lnTo>
                    <a:pt x="1289151" y="153390"/>
                  </a:lnTo>
                  <a:lnTo>
                    <a:pt x="1289989" y="153809"/>
                  </a:lnTo>
                  <a:lnTo>
                    <a:pt x="1290827" y="154228"/>
                  </a:lnTo>
                  <a:lnTo>
                    <a:pt x="1291666" y="155066"/>
                  </a:lnTo>
                  <a:lnTo>
                    <a:pt x="1292504" y="155486"/>
                  </a:lnTo>
                  <a:lnTo>
                    <a:pt x="1292923" y="155905"/>
                  </a:lnTo>
                  <a:lnTo>
                    <a:pt x="1293761" y="156324"/>
                  </a:lnTo>
                  <a:lnTo>
                    <a:pt x="1294599" y="156743"/>
                  </a:lnTo>
                  <a:lnTo>
                    <a:pt x="1295438" y="157581"/>
                  </a:lnTo>
                  <a:lnTo>
                    <a:pt x="1296276" y="158000"/>
                  </a:lnTo>
                  <a:lnTo>
                    <a:pt x="1297114" y="158419"/>
                  </a:lnTo>
                  <a:lnTo>
                    <a:pt x="1297952" y="158838"/>
                  </a:lnTo>
                  <a:lnTo>
                    <a:pt x="1298790" y="159677"/>
                  </a:lnTo>
                  <a:lnTo>
                    <a:pt x="1299209" y="160096"/>
                  </a:lnTo>
                  <a:lnTo>
                    <a:pt x="1300048" y="160515"/>
                  </a:lnTo>
                  <a:lnTo>
                    <a:pt x="1300886" y="160934"/>
                  </a:lnTo>
                  <a:lnTo>
                    <a:pt x="1301724" y="161353"/>
                  </a:lnTo>
                  <a:lnTo>
                    <a:pt x="1302562" y="162191"/>
                  </a:lnTo>
                  <a:lnTo>
                    <a:pt x="1303400" y="162610"/>
                  </a:lnTo>
                  <a:lnTo>
                    <a:pt x="1304239" y="163029"/>
                  </a:lnTo>
                  <a:lnTo>
                    <a:pt x="1304658" y="163448"/>
                  </a:lnTo>
                  <a:lnTo>
                    <a:pt x="1305496" y="164287"/>
                  </a:lnTo>
                  <a:lnTo>
                    <a:pt x="1306334" y="164706"/>
                  </a:lnTo>
                  <a:lnTo>
                    <a:pt x="1307172" y="165125"/>
                  </a:lnTo>
                  <a:lnTo>
                    <a:pt x="1308011" y="165544"/>
                  </a:lnTo>
                  <a:lnTo>
                    <a:pt x="1308849" y="165963"/>
                  </a:lnTo>
                  <a:lnTo>
                    <a:pt x="1309687" y="166801"/>
                  </a:lnTo>
                  <a:lnTo>
                    <a:pt x="1310106" y="167220"/>
                  </a:lnTo>
                  <a:lnTo>
                    <a:pt x="1310944" y="167639"/>
                  </a:lnTo>
                  <a:lnTo>
                    <a:pt x="1311782" y="168059"/>
                  </a:lnTo>
                  <a:lnTo>
                    <a:pt x="1312621" y="168478"/>
                  </a:lnTo>
                  <a:lnTo>
                    <a:pt x="1313459" y="169316"/>
                  </a:lnTo>
                  <a:lnTo>
                    <a:pt x="1314297" y="169735"/>
                  </a:lnTo>
                  <a:lnTo>
                    <a:pt x="1315135" y="170154"/>
                  </a:lnTo>
                  <a:lnTo>
                    <a:pt x="1315554" y="170573"/>
                  </a:lnTo>
                  <a:lnTo>
                    <a:pt x="1316393" y="170992"/>
                  </a:lnTo>
                  <a:lnTo>
                    <a:pt x="1317231" y="171411"/>
                  </a:lnTo>
                  <a:lnTo>
                    <a:pt x="1318069" y="172250"/>
                  </a:lnTo>
                  <a:lnTo>
                    <a:pt x="1318907" y="172669"/>
                  </a:lnTo>
                  <a:lnTo>
                    <a:pt x="1319745" y="173088"/>
                  </a:lnTo>
                  <a:lnTo>
                    <a:pt x="1320584" y="173507"/>
                  </a:lnTo>
                  <a:lnTo>
                    <a:pt x="1321003" y="173926"/>
                  </a:lnTo>
                  <a:lnTo>
                    <a:pt x="1321841" y="174345"/>
                  </a:lnTo>
                  <a:lnTo>
                    <a:pt x="1322679" y="175183"/>
                  </a:lnTo>
                  <a:lnTo>
                    <a:pt x="1323517" y="175602"/>
                  </a:lnTo>
                  <a:lnTo>
                    <a:pt x="1324355" y="176021"/>
                  </a:lnTo>
                  <a:lnTo>
                    <a:pt x="1325194" y="176441"/>
                  </a:lnTo>
                  <a:lnTo>
                    <a:pt x="1326032" y="176860"/>
                  </a:lnTo>
                  <a:lnTo>
                    <a:pt x="1326451" y="168059"/>
                  </a:lnTo>
                  <a:lnTo>
                    <a:pt x="1327289" y="163029"/>
                  </a:lnTo>
                  <a:lnTo>
                    <a:pt x="1328127" y="163029"/>
                  </a:lnTo>
                  <a:lnTo>
                    <a:pt x="1328966" y="163868"/>
                  </a:lnTo>
                  <a:lnTo>
                    <a:pt x="1329804" y="164287"/>
                  </a:lnTo>
                  <a:lnTo>
                    <a:pt x="1330642" y="164706"/>
                  </a:lnTo>
                  <a:lnTo>
                    <a:pt x="1331480" y="165125"/>
                  </a:lnTo>
                  <a:lnTo>
                    <a:pt x="1331899" y="165544"/>
                  </a:lnTo>
                  <a:lnTo>
                    <a:pt x="1332737" y="165963"/>
                  </a:lnTo>
                  <a:lnTo>
                    <a:pt x="1333576" y="166801"/>
                  </a:lnTo>
                  <a:lnTo>
                    <a:pt x="1334414" y="167220"/>
                  </a:lnTo>
                  <a:lnTo>
                    <a:pt x="1335252" y="167639"/>
                  </a:lnTo>
                  <a:lnTo>
                    <a:pt x="1336090" y="168059"/>
                  </a:lnTo>
                  <a:lnTo>
                    <a:pt x="1336928" y="168478"/>
                  </a:lnTo>
                  <a:lnTo>
                    <a:pt x="1337348" y="169316"/>
                  </a:lnTo>
                  <a:lnTo>
                    <a:pt x="1338186" y="169735"/>
                  </a:lnTo>
                  <a:lnTo>
                    <a:pt x="1339024" y="170154"/>
                  </a:lnTo>
                  <a:lnTo>
                    <a:pt x="1339862" y="170573"/>
                  </a:lnTo>
                  <a:lnTo>
                    <a:pt x="1340700" y="170992"/>
                  </a:lnTo>
                  <a:lnTo>
                    <a:pt x="1341539" y="171830"/>
                  </a:lnTo>
                  <a:lnTo>
                    <a:pt x="1342377" y="172250"/>
                  </a:lnTo>
                  <a:lnTo>
                    <a:pt x="1343215" y="172669"/>
                  </a:lnTo>
                  <a:lnTo>
                    <a:pt x="1343634" y="173088"/>
                  </a:lnTo>
                  <a:lnTo>
                    <a:pt x="1344472" y="173507"/>
                  </a:lnTo>
                  <a:lnTo>
                    <a:pt x="1345310" y="173926"/>
                  </a:lnTo>
                  <a:lnTo>
                    <a:pt x="1346149" y="174764"/>
                  </a:lnTo>
                  <a:lnTo>
                    <a:pt x="1346987" y="175183"/>
                  </a:lnTo>
                  <a:lnTo>
                    <a:pt x="1347825" y="175602"/>
                  </a:lnTo>
                  <a:lnTo>
                    <a:pt x="1348663" y="176021"/>
                  </a:lnTo>
                  <a:lnTo>
                    <a:pt x="1349082" y="176441"/>
                  </a:lnTo>
                  <a:lnTo>
                    <a:pt x="1349921" y="176860"/>
                  </a:lnTo>
                  <a:lnTo>
                    <a:pt x="1350759" y="177698"/>
                  </a:lnTo>
                  <a:lnTo>
                    <a:pt x="1351597" y="178117"/>
                  </a:lnTo>
                  <a:lnTo>
                    <a:pt x="1352435" y="178536"/>
                  </a:lnTo>
                  <a:lnTo>
                    <a:pt x="1353273" y="178955"/>
                  </a:lnTo>
                  <a:lnTo>
                    <a:pt x="1354112" y="179374"/>
                  </a:lnTo>
                  <a:lnTo>
                    <a:pt x="1354531" y="179793"/>
                  </a:lnTo>
                  <a:lnTo>
                    <a:pt x="1355369" y="180632"/>
                  </a:lnTo>
                  <a:lnTo>
                    <a:pt x="1356207" y="181051"/>
                  </a:lnTo>
                  <a:lnTo>
                    <a:pt x="1357045" y="181470"/>
                  </a:lnTo>
                  <a:lnTo>
                    <a:pt x="1357883" y="181889"/>
                  </a:lnTo>
                  <a:lnTo>
                    <a:pt x="1358722" y="182308"/>
                  </a:lnTo>
                  <a:lnTo>
                    <a:pt x="1359560" y="182727"/>
                  </a:lnTo>
                  <a:lnTo>
                    <a:pt x="1359979" y="183146"/>
                  </a:lnTo>
                  <a:lnTo>
                    <a:pt x="1360817" y="183984"/>
                  </a:lnTo>
                  <a:lnTo>
                    <a:pt x="1361655" y="184403"/>
                  </a:lnTo>
                  <a:lnTo>
                    <a:pt x="1362494" y="184823"/>
                  </a:lnTo>
                  <a:lnTo>
                    <a:pt x="1363332" y="185242"/>
                  </a:lnTo>
                  <a:lnTo>
                    <a:pt x="1364170" y="185661"/>
                  </a:lnTo>
                  <a:lnTo>
                    <a:pt x="1365008" y="180632"/>
                  </a:lnTo>
                  <a:lnTo>
                    <a:pt x="1365427" y="170573"/>
                  </a:lnTo>
                  <a:lnTo>
                    <a:pt x="1366265" y="165125"/>
                  </a:lnTo>
                  <a:lnTo>
                    <a:pt x="1367104" y="165125"/>
                  </a:lnTo>
                  <a:lnTo>
                    <a:pt x="1367942" y="165544"/>
                  </a:lnTo>
                  <a:lnTo>
                    <a:pt x="1368780" y="165963"/>
                  </a:lnTo>
                  <a:lnTo>
                    <a:pt x="1369618" y="166801"/>
                  </a:lnTo>
                  <a:lnTo>
                    <a:pt x="1370456" y="167220"/>
                  </a:lnTo>
                  <a:lnTo>
                    <a:pt x="1370876" y="167639"/>
                  </a:lnTo>
                  <a:lnTo>
                    <a:pt x="1371714" y="168059"/>
                  </a:lnTo>
                  <a:lnTo>
                    <a:pt x="1372552" y="168478"/>
                  </a:lnTo>
                  <a:lnTo>
                    <a:pt x="1373390" y="168897"/>
                  </a:lnTo>
                  <a:lnTo>
                    <a:pt x="1374228" y="169735"/>
                  </a:lnTo>
                  <a:lnTo>
                    <a:pt x="1375067" y="170154"/>
                  </a:lnTo>
                  <a:lnTo>
                    <a:pt x="1375905" y="170573"/>
                  </a:lnTo>
                  <a:lnTo>
                    <a:pt x="1376743" y="170992"/>
                  </a:lnTo>
                  <a:lnTo>
                    <a:pt x="1377162" y="171411"/>
                  </a:lnTo>
                  <a:lnTo>
                    <a:pt x="1378000" y="172250"/>
                  </a:lnTo>
                  <a:lnTo>
                    <a:pt x="1378838" y="172669"/>
                  </a:lnTo>
                  <a:lnTo>
                    <a:pt x="1379677" y="173088"/>
                  </a:lnTo>
                  <a:lnTo>
                    <a:pt x="1380515" y="173507"/>
                  </a:lnTo>
                  <a:lnTo>
                    <a:pt x="1381353" y="173926"/>
                  </a:lnTo>
                  <a:lnTo>
                    <a:pt x="1382191" y="174345"/>
                  </a:lnTo>
                  <a:lnTo>
                    <a:pt x="1382610" y="175183"/>
                  </a:lnTo>
                  <a:lnTo>
                    <a:pt x="1383449" y="175602"/>
                  </a:lnTo>
                  <a:lnTo>
                    <a:pt x="1384287" y="176021"/>
                  </a:lnTo>
                  <a:lnTo>
                    <a:pt x="1385125" y="176441"/>
                  </a:lnTo>
                  <a:lnTo>
                    <a:pt x="1385963" y="176860"/>
                  </a:lnTo>
                  <a:lnTo>
                    <a:pt x="1386801" y="177279"/>
                  </a:lnTo>
                  <a:lnTo>
                    <a:pt x="1387640" y="178117"/>
                  </a:lnTo>
                  <a:lnTo>
                    <a:pt x="1388059" y="178536"/>
                  </a:lnTo>
                  <a:lnTo>
                    <a:pt x="1388897" y="178955"/>
                  </a:lnTo>
                  <a:lnTo>
                    <a:pt x="1389735" y="179374"/>
                  </a:lnTo>
                  <a:lnTo>
                    <a:pt x="1390573" y="179793"/>
                  </a:lnTo>
                  <a:lnTo>
                    <a:pt x="1391411" y="180212"/>
                  </a:lnTo>
                  <a:lnTo>
                    <a:pt x="1392250" y="181051"/>
                  </a:lnTo>
                  <a:lnTo>
                    <a:pt x="1393088" y="181470"/>
                  </a:lnTo>
                  <a:lnTo>
                    <a:pt x="1393507" y="181889"/>
                  </a:lnTo>
                  <a:lnTo>
                    <a:pt x="1394345" y="182308"/>
                  </a:lnTo>
                  <a:lnTo>
                    <a:pt x="1395183" y="182727"/>
                  </a:lnTo>
                  <a:lnTo>
                    <a:pt x="1396022" y="183146"/>
                  </a:lnTo>
                  <a:lnTo>
                    <a:pt x="1396860" y="183565"/>
                  </a:lnTo>
                  <a:lnTo>
                    <a:pt x="1397698" y="183984"/>
                  </a:lnTo>
                  <a:lnTo>
                    <a:pt x="1398536" y="184823"/>
                  </a:lnTo>
                  <a:lnTo>
                    <a:pt x="1398955" y="185242"/>
                  </a:lnTo>
                  <a:lnTo>
                    <a:pt x="1399793" y="185661"/>
                  </a:lnTo>
                  <a:lnTo>
                    <a:pt x="1400632" y="186080"/>
                  </a:lnTo>
                  <a:lnTo>
                    <a:pt x="1401470" y="186499"/>
                  </a:lnTo>
                  <a:lnTo>
                    <a:pt x="1402308" y="186918"/>
                  </a:lnTo>
                  <a:lnTo>
                    <a:pt x="1403146" y="187337"/>
                  </a:lnTo>
                  <a:lnTo>
                    <a:pt x="1403984" y="175602"/>
                  </a:lnTo>
                  <a:lnTo>
                    <a:pt x="1404404" y="164706"/>
                  </a:lnTo>
                  <a:lnTo>
                    <a:pt x="1405242" y="159257"/>
                  </a:lnTo>
                  <a:lnTo>
                    <a:pt x="1406080" y="158838"/>
                  </a:lnTo>
                  <a:lnTo>
                    <a:pt x="1406918" y="159677"/>
                  </a:lnTo>
                  <a:lnTo>
                    <a:pt x="1407756" y="160096"/>
                  </a:lnTo>
                  <a:lnTo>
                    <a:pt x="1408595" y="160515"/>
                  </a:lnTo>
                  <a:lnTo>
                    <a:pt x="1409433" y="160934"/>
                  </a:lnTo>
                  <a:lnTo>
                    <a:pt x="1409852" y="161353"/>
                  </a:lnTo>
                  <a:lnTo>
                    <a:pt x="1410690" y="162191"/>
                  </a:lnTo>
                  <a:lnTo>
                    <a:pt x="1411528" y="162610"/>
                  </a:lnTo>
                  <a:lnTo>
                    <a:pt x="1412366" y="163029"/>
                  </a:lnTo>
                  <a:lnTo>
                    <a:pt x="1413205" y="163448"/>
                  </a:lnTo>
                  <a:lnTo>
                    <a:pt x="1414043" y="163868"/>
                  </a:lnTo>
                  <a:lnTo>
                    <a:pt x="1414881" y="164706"/>
                  </a:lnTo>
                  <a:lnTo>
                    <a:pt x="1415300" y="165125"/>
                  </a:lnTo>
                  <a:lnTo>
                    <a:pt x="1416138" y="165544"/>
                  </a:lnTo>
                  <a:lnTo>
                    <a:pt x="1416977" y="165963"/>
                  </a:lnTo>
                  <a:lnTo>
                    <a:pt x="1417815" y="166382"/>
                  </a:lnTo>
                  <a:lnTo>
                    <a:pt x="1418653" y="167220"/>
                  </a:lnTo>
                  <a:lnTo>
                    <a:pt x="1419491" y="167639"/>
                  </a:lnTo>
                  <a:lnTo>
                    <a:pt x="1420329" y="168059"/>
                  </a:lnTo>
                  <a:lnTo>
                    <a:pt x="1421168" y="168478"/>
                  </a:lnTo>
                  <a:lnTo>
                    <a:pt x="1421587" y="168897"/>
                  </a:lnTo>
                  <a:lnTo>
                    <a:pt x="1422425" y="169735"/>
                  </a:lnTo>
                  <a:lnTo>
                    <a:pt x="1423263" y="170154"/>
                  </a:lnTo>
                  <a:lnTo>
                    <a:pt x="1424101" y="170573"/>
                  </a:lnTo>
                  <a:lnTo>
                    <a:pt x="1424939" y="170992"/>
                  </a:lnTo>
                  <a:lnTo>
                    <a:pt x="1425778" y="171411"/>
                  </a:lnTo>
                  <a:lnTo>
                    <a:pt x="1426616" y="172250"/>
                  </a:lnTo>
                  <a:lnTo>
                    <a:pt x="1427035" y="172669"/>
                  </a:lnTo>
                  <a:lnTo>
                    <a:pt x="1427873" y="173088"/>
                  </a:lnTo>
                  <a:lnTo>
                    <a:pt x="1428711" y="173507"/>
                  </a:lnTo>
                  <a:lnTo>
                    <a:pt x="1429550" y="173926"/>
                  </a:lnTo>
                  <a:lnTo>
                    <a:pt x="1430388" y="174345"/>
                  </a:lnTo>
                  <a:lnTo>
                    <a:pt x="1431226" y="175183"/>
                  </a:lnTo>
                  <a:lnTo>
                    <a:pt x="1432064" y="175602"/>
                  </a:lnTo>
                  <a:lnTo>
                    <a:pt x="1432483" y="176021"/>
                  </a:lnTo>
                  <a:lnTo>
                    <a:pt x="1433321" y="176441"/>
                  </a:lnTo>
                  <a:lnTo>
                    <a:pt x="1434160" y="176860"/>
                  </a:lnTo>
                  <a:lnTo>
                    <a:pt x="1434998" y="177279"/>
                  </a:lnTo>
                  <a:lnTo>
                    <a:pt x="1435836" y="178117"/>
                  </a:lnTo>
                  <a:lnTo>
                    <a:pt x="1436674" y="178536"/>
                  </a:lnTo>
                  <a:lnTo>
                    <a:pt x="1437512" y="178955"/>
                  </a:lnTo>
                  <a:lnTo>
                    <a:pt x="1437932" y="179374"/>
                  </a:lnTo>
                  <a:lnTo>
                    <a:pt x="1438770" y="179793"/>
                  </a:lnTo>
                  <a:lnTo>
                    <a:pt x="1439608" y="180212"/>
                  </a:lnTo>
                  <a:lnTo>
                    <a:pt x="1440446" y="180632"/>
                  </a:lnTo>
                  <a:lnTo>
                    <a:pt x="1441284" y="181470"/>
                  </a:lnTo>
                  <a:lnTo>
                    <a:pt x="1442123" y="179374"/>
                  </a:lnTo>
                  <a:lnTo>
                    <a:pt x="1442961" y="163029"/>
                  </a:lnTo>
                  <a:lnTo>
                    <a:pt x="1443380" y="151714"/>
                  </a:lnTo>
                  <a:lnTo>
                    <a:pt x="1444218" y="145846"/>
                  </a:lnTo>
                  <a:lnTo>
                    <a:pt x="1445056" y="145427"/>
                  </a:lnTo>
                  <a:lnTo>
                    <a:pt x="1445894" y="145846"/>
                  </a:lnTo>
                  <a:lnTo>
                    <a:pt x="1446733" y="146265"/>
                  </a:lnTo>
                  <a:lnTo>
                    <a:pt x="1447571" y="147104"/>
                  </a:lnTo>
                  <a:lnTo>
                    <a:pt x="1448409" y="147523"/>
                  </a:lnTo>
                  <a:lnTo>
                    <a:pt x="1448828" y="147942"/>
                  </a:lnTo>
                  <a:lnTo>
                    <a:pt x="1449666" y="148361"/>
                  </a:lnTo>
                  <a:lnTo>
                    <a:pt x="1450505" y="149199"/>
                  </a:lnTo>
                  <a:lnTo>
                    <a:pt x="1451343" y="149618"/>
                  </a:lnTo>
                  <a:lnTo>
                    <a:pt x="1452181" y="150037"/>
                  </a:lnTo>
                  <a:lnTo>
                    <a:pt x="1453019" y="150456"/>
                  </a:lnTo>
                  <a:lnTo>
                    <a:pt x="1453857" y="151295"/>
                  </a:lnTo>
                  <a:lnTo>
                    <a:pt x="1454696" y="151714"/>
                  </a:lnTo>
                  <a:lnTo>
                    <a:pt x="1455115" y="152133"/>
                  </a:lnTo>
                  <a:lnTo>
                    <a:pt x="1455953" y="152552"/>
                  </a:lnTo>
                  <a:lnTo>
                    <a:pt x="1456791" y="153390"/>
                  </a:lnTo>
                  <a:lnTo>
                    <a:pt x="1457629" y="153809"/>
                  </a:lnTo>
                  <a:lnTo>
                    <a:pt x="1458467" y="154228"/>
                  </a:lnTo>
                  <a:lnTo>
                    <a:pt x="1459306" y="154647"/>
                  </a:lnTo>
                  <a:lnTo>
                    <a:pt x="1460144" y="155486"/>
                  </a:lnTo>
                  <a:lnTo>
                    <a:pt x="1460563" y="155905"/>
                  </a:lnTo>
                  <a:lnTo>
                    <a:pt x="1461401" y="156324"/>
                  </a:lnTo>
                  <a:lnTo>
                    <a:pt x="1462239" y="156743"/>
                  </a:lnTo>
                  <a:lnTo>
                    <a:pt x="1463078" y="157581"/>
                  </a:lnTo>
                  <a:lnTo>
                    <a:pt x="1463916" y="158000"/>
                  </a:lnTo>
                  <a:lnTo>
                    <a:pt x="1464754" y="158419"/>
                  </a:lnTo>
                  <a:lnTo>
                    <a:pt x="1465592" y="158838"/>
                  </a:lnTo>
                  <a:lnTo>
                    <a:pt x="1466011" y="159677"/>
                  </a:lnTo>
                  <a:lnTo>
                    <a:pt x="1466849" y="160096"/>
                  </a:lnTo>
                  <a:lnTo>
                    <a:pt x="1467688" y="160515"/>
                  </a:lnTo>
                  <a:lnTo>
                    <a:pt x="1468526" y="160934"/>
                  </a:lnTo>
                  <a:lnTo>
                    <a:pt x="1469364" y="161353"/>
                  </a:lnTo>
                  <a:lnTo>
                    <a:pt x="1470202" y="162191"/>
                  </a:lnTo>
                  <a:lnTo>
                    <a:pt x="1471040" y="162610"/>
                  </a:lnTo>
                  <a:lnTo>
                    <a:pt x="1471460" y="163029"/>
                  </a:lnTo>
                  <a:lnTo>
                    <a:pt x="1472298" y="163448"/>
                  </a:lnTo>
                  <a:lnTo>
                    <a:pt x="1473136" y="164287"/>
                  </a:lnTo>
                  <a:lnTo>
                    <a:pt x="1473974" y="164706"/>
                  </a:lnTo>
                  <a:lnTo>
                    <a:pt x="1474812" y="165125"/>
                  </a:lnTo>
                  <a:lnTo>
                    <a:pt x="1475651" y="165544"/>
                  </a:lnTo>
                  <a:lnTo>
                    <a:pt x="1476489" y="165963"/>
                  </a:lnTo>
                  <a:lnTo>
                    <a:pt x="1476908" y="166801"/>
                  </a:lnTo>
                  <a:lnTo>
                    <a:pt x="1477746" y="167220"/>
                  </a:lnTo>
                  <a:lnTo>
                    <a:pt x="1478584" y="167639"/>
                  </a:lnTo>
                  <a:lnTo>
                    <a:pt x="1479422" y="168059"/>
                  </a:lnTo>
                  <a:lnTo>
                    <a:pt x="1480261" y="168478"/>
                  </a:lnTo>
                  <a:lnTo>
                    <a:pt x="1481099" y="161772"/>
                  </a:lnTo>
                  <a:lnTo>
                    <a:pt x="1481937" y="144170"/>
                  </a:lnTo>
                  <a:lnTo>
                    <a:pt x="1482356" y="132435"/>
                  </a:lnTo>
                  <a:lnTo>
                    <a:pt x="1483194" y="126149"/>
                  </a:lnTo>
                  <a:lnTo>
                    <a:pt x="1484033" y="125729"/>
                  </a:lnTo>
                  <a:lnTo>
                    <a:pt x="1484871" y="126149"/>
                  </a:lnTo>
                  <a:lnTo>
                    <a:pt x="1485709" y="126568"/>
                  </a:lnTo>
                  <a:lnTo>
                    <a:pt x="1486547" y="127406"/>
                  </a:lnTo>
                  <a:lnTo>
                    <a:pt x="1487385" y="127825"/>
                  </a:lnTo>
                  <a:lnTo>
                    <a:pt x="1487804" y="128244"/>
                  </a:lnTo>
                  <a:lnTo>
                    <a:pt x="1488643" y="129082"/>
                  </a:lnTo>
                  <a:lnTo>
                    <a:pt x="1489481" y="129501"/>
                  </a:lnTo>
                  <a:lnTo>
                    <a:pt x="1490319" y="129920"/>
                  </a:lnTo>
                  <a:lnTo>
                    <a:pt x="1491157" y="130759"/>
                  </a:lnTo>
                  <a:lnTo>
                    <a:pt x="1491995" y="131178"/>
                  </a:lnTo>
                  <a:lnTo>
                    <a:pt x="1492834" y="131597"/>
                  </a:lnTo>
                  <a:lnTo>
                    <a:pt x="1493672" y="132435"/>
                  </a:lnTo>
                  <a:lnTo>
                    <a:pt x="1494091" y="132854"/>
                  </a:lnTo>
                  <a:lnTo>
                    <a:pt x="1494929" y="133273"/>
                  </a:lnTo>
                  <a:lnTo>
                    <a:pt x="1495767" y="134111"/>
                  </a:lnTo>
                  <a:lnTo>
                    <a:pt x="1496606" y="134531"/>
                  </a:lnTo>
                  <a:lnTo>
                    <a:pt x="1497444" y="134950"/>
                  </a:lnTo>
                  <a:lnTo>
                    <a:pt x="1498282" y="135788"/>
                  </a:lnTo>
                  <a:lnTo>
                    <a:pt x="1499120" y="136207"/>
                  </a:lnTo>
                  <a:lnTo>
                    <a:pt x="1499539" y="136626"/>
                  </a:lnTo>
                  <a:lnTo>
                    <a:pt x="1500377" y="137464"/>
                  </a:lnTo>
                  <a:lnTo>
                    <a:pt x="1501216" y="137883"/>
                  </a:lnTo>
                  <a:lnTo>
                    <a:pt x="1502054" y="138302"/>
                  </a:lnTo>
                  <a:lnTo>
                    <a:pt x="1502892" y="138722"/>
                  </a:lnTo>
                  <a:lnTo>
                    <a:pt x="1503730" y="139560"/>
                  </a:lnTo>
                  <a:lnTo>
                    <a:pt x="1504568" y="139979"/>
                  </a:lnTo>
                  <a:lnTo>
                    <a:pt x="1504988" y="140398"/>
                  </a:lnTo>
                  <a:lnTo>
                    <a:pt x="1505826" y="141236"/>
                  </a:lnTo>
                  <a:lnTo>
                    <a:pt x="1506664" y="141655"/>
                  </a:lnTo>
                  <a:lnTo>
                    <a:pt x="1507502" y="142074"/>
                  </a:lnTo>
                  <a:lnTo>
                    <a:pt x="1508340" y="142493"/>
                  </a:lnTo>
                  <a:lnTo>
                    <a:pt x="1509179" y="143332"/>
                  </a:lnTo>
                  <a:lnTo>
                    <a:pt x="1510017" y="143751"/>
                  </a:lnTo>
                  <a:lnTo>
                    <a:pt x="1510436" y="144170"/>
                  </a:lnTo>
                  <a:lnTo>
                    <a:pt x="1511274" y="145008"/>
                  </a:lnTo>
                  <a:lnTo>
                    <a:pt x="1512112" y="145427"/>
                  </a:lnTo>
                  <a:lnTo>
                    <a:pt x="1512950" y="145846"/>
                  </a:lnTo>
                  <a:lnTo>
                    <a:pt x="1513789" y="146265"/>
                  </a:lnTo>
                  <a:lnTo>
                    <a:pt x="1514627" y="147104"/>
                  </a:lnTo>
                  <a:lnTo>
                    <a:pt x="1515465" y="147523"/>
                  </a:lnTo>
                  <a:lnTo>
                    <a:pt x="1515884" y="147942"/>
                  </a:lnTo>
                  <a:lnTo>
                    <a:pt x="1516722" y="148361"/>
                  </a:lnTo>
                  <a:lnTo>
                    <a:pt x="1517561" y="149199"/>
                  </a:lnTo>
                  <a:lnTo>
                    <a:pt x="1518399" y="149618"/>
                  </a:lnTo>
                  <a:lnTo>
                    <a:pt x="1519237" y="150037"/>
                  </a:lnTo>
                  <a:lnTo>
                    <a:pt x="1520075" y="140398"/>
                  </a:lnTo>
                  <a:lnTo>
                    <a:pt x="1520913" y="121538"/>
                  </a:lnTo>
                  <a:lnTo>
                    <a:pt x="1521332" y="108965"/>
                  </a:lnTo>
                  <a:lnTo>
                    <a:pt x="1522171" y="102260"/>
                  </a:lnTo>
                  <a:lnTo>
                    <a:pt x="1523009" y="101841"/>
                  </a:lnTo>
                  <a:lnTo>
                    <a:pt x="1523847" y="102260"/>
                  </a:lnTo>
                  <a:lnTo>
                    <a:pt x="1524685" y="102679"/>
                  </a:lnTo>
                  <a:lnTo>
                    <a:pt x="1525523" y="103517"/>
                  </a:lnTo>
                  <a:lnTo>
                    <a:pt x="1526362" y="103936"/>
                  </a:lnTo>
                  <a:lnTo>
                    <a:pt x="1526781" y="104774"/>
                  </a:lnTo>
                  <a:lnTo>
                    <a:pt x="1527619" y="105194"/>
                  </a:lnTo>
                  <a:lnTo>
                    <a:pt x="1528457" y="105613"/>
                  </a:lnTo>
                  <a:lnTo>
                    <a:pt x="1529295" y="106451"/>
                  </a:lnTo>
                  <a:lnTo>
                    <a:pt x="1530134" y="106870"/>
                  </a:lnTo>
                  <a:lnTo>
                    <a:pt x="1530972" y="107708"/>
                  </a:lnTo>
                  <a:lnTo>
                    <a:pt x="1531810" y="108127"/>
                  </a:lnTo>
                  <a:lnTo>
                    <a:pt x="1532648" y="108965"/>
                  </a:lnTo>
                  <a:lnTo>
                    <a:pt x="1533067" y="109385"/>
                  </a:lnTo>
                  <a:lnTo>
                    <a:pt x="1533905" y="109804"/>
                  </a:lnTo>
                  <a:lnTo>
                    <a:pt x="1534744" y="110642"/>
                  </a:lnTo>
                  <a:lnTo>
                    <a:pt x="1535582" y="111061"/>
                  </a:lnTo>
                  <a:lnTo>
                    <a:pt x="1536420" y="111899"/>
                  </a:lnTo>
                  <a:lnTo>
                    <a:pt x="1537258" y="112318"/>
                  </a:lnTo>
                  <a:lnTo>
                    <a:pt x="1538096" y="112737"/>
                  </a:lnTo>
                  <a:lnTo>
                    <a:pt x="1538516" y="113576"/>
                  </a:lnTo>
                  <a:lnTo>
                    <a:pt x="1539354" y="113995"/>
                  </a:lnTo>
                  <a:lnTo>
                    <a:pt x="1540192" y="114833"/>
                  </a:lnTo>
                  <a:lnTo>
                    <a:pt x="1541030" y="115252"/>
                  </a:lnTo>
                  <a:lnTo>
                    <a:pt x="1541868" y="115671"/>
                  </a:lnTo>
                  <a:lnTo>
                    <a:pt x="1542707" y="116509"/>
                  </a:lnTo>
                  <a:lnTo>
                    <a:pt x="1543545" y="116928"/>
                  </a:lnTo>
                  <a:lnTo>
                    <a:pt x="1543964" y="117347"/>
                  </a:lnTo>
                  <a:lnTo>
                    <a:pt x="1544802" y="118186"/>
                  </a:lnTo>
                  <a:lnTo>
                    <a:pt x="1545640" y="118605"/>
                  </a:lnTo>
                  <a:lnTo>
                    <a:pt x="1546478" y="119443"/>
                  </a:lnTo>
                  <a:lnTo>
                    <a:pt x="1547317" y="119862"/>
                  </a:lnTo>
                  <a:lnTo>
                    <a:pt x="1548155" y="120281"/>
                  </a:lnTo>
                  <a:lnTo>
                    <a:pt x="1548993" y="121119"/>
                  </a:lnTo>
                  <a:lnTo>
                    <a:pt x="1549412" y="121538"/>
                  </a:lnTo>
                  <a:lnTo>
                    <a:pt x="1550250" y="121958"/>
                  </a:lnTo>
                  <a:lnTo>
                    <a:pt x="1551089" y="122796"/>
                  </a:lnTo>
                  <a:lnTo>
                    <a:pt x="1551927" y="123215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6461" y="1972562"/>
            <a:ext cx="240029" cy="22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algn="ctr">
              <a:lnSpc>
                <a:spcPts val="76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1</a:t>
            </a:r>
            <a:endParaRPr sz="650">
              <a:latin typeface="Microsoft Sans Serif"/>
              <a:cs typeface="Microsoft Sans Serif"/>
            </a:endParaRPr>
          </a:p>
          <a:p>
            <a:pPr algn="ctr">
              <a:lnSpc>
                <a:spcPts val="760"/>
              </a:lnSpc>
            </a:pPr>
            <a:r>
              <a:rPr sz="650" dirty="0">
                <a:latin typeface="Microsoft Sans Serif"/>
                <a:cs typeface="Microsoft Sans Serif"/>
              </a:rPr>
              <a:t>t</a:t>
            </a:r>
            <a:r>
              <a:rPr sz="650" spc="-40" dirty="0">
                <a:latin typeface="Microsoft Sans Serif"/>
                <a:cs typeface="Microsoft Sans Serif"/>
              </a:rPr>
              <a:t> </a:t>
            </a:r>
            <a:r>
              <a:rPr sz="650" spc="5" dirty="0">
                <a:latin typeface="Microsoft Sans Serif"/>
                <a:cs typeface="Microsoft Sans Serif"/>
              </a:rPr>
              <a:t>(ms)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3015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2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964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5238" y="1071113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1638" y="742540"/>
            <a:ext cx="189865" cy="21780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>
              <a:lnSpc>
                <a:spcPts val="730"/>
              </a:lnSpc>
              <a:spcBef>
                <a:spcPts val="170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 </a:t>
            </a:r>
            <a:r>
              <a:rPr sz="400" spc="30" dirty="0">
                <a:latin typeface="Microsoft Sans Serif"/>
                <a:cs typeface="Microsoft Sans Serif"/>
              </a:rPr>
              <a:t> </a:t>
            </a: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463" y="999866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3311" y="2395485"/>
            <a:ext cx="27285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*</a:t>
            </a:r>
            <a:r>
              <a:rPr sz="800" spc="9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charging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superdiode,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discharging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resistor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2155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/>
              <a:t>AM</a:t>
            </a:r>
            <a:r>
              <a:rPr sz="1000" spc="55" dirty="0"/>
              <a:t> </a:t>
            </a:r>
            <a:r>
              <a:rPr sz="1000" spc="-40" dirty="0"/>
              <a:t>demodulation</a:t>
            </a:r>
            <a:r>
              <a:rPr sz="1000" spc="60" dirty="0"/>
              <a:t> </a:t>
            </a:r>
            <a:r>
              <a:rPr sz="1000" spc="-55" dirty="0"/>
              <a:t>using</a:t>
            </a:r>
            <a:r>
              <a:rPr sz="1000" spc="55" dirty="0"/>
              <a:t> </a:t>
            </a:r>
            <a:r>
              <a:rPr sz="1000" spc="-80" dirty="0"/>
              <a:t>a</a:t>
            </a:r>
            <a:r>
              <a:rPr sz="1000" spc="60" dirty="0"/>
              <a:t> </a:t>
            </a:r>
            <a:r>
              <a:rPr sz="1000" spc="-55" dirty="0"/>
              <a:t>peak</a:t>
            </a:r>
            <a:r>
              <a:rPr sz="1000" spc="60" dirty="0"/>
              <a:t> </a:t>
            </a:r>
            <a:r>
              <a:rPr sz="1000" spc="-35" dirty="0"/>
              <a:t>detector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738753" y="1026468"/>
            <a:ext cx="1158240" cy="659130"/>
            <a:chOff x="738753" y="1026468"/>
            <a:chExt cx="1158240" cy="659130"/>
          </a:xfrm>
        </p:grpSpPr>
        <p:sp>
          <p:nvSpPr>
            <p:cNvPr id="4" name="object 4"/>
            <p:cNvSpPr/>
            <p:nvPr/>
          </p:nvSpPr>
          <p:spPr>
            <a:xfrm>
              <a:off x="877683" y="1078750"/>
              <a:ext cx="306705" cy="393700"/>
            </a:xfrm>
            <a:custGeom>
              <a:avLst/>
              <a:gdLst/>
              <a:ahLst/>
              <a:cxnLst/>
              <a:rect l="l" t="t" r="r" b="b"/>
              <a:pathLst>
                <a:path w="306705" h="393700">
                  <a:moveTo>
                    <a:pt x="282892" y="366712"/>
                  </a:moveTo>
                  <a:lnTo>
                    <a:pt x="259004" y="354977"/>
                  </a:lnTo>
                  <a:lnTo>
                    <a:pt x="306363" y="331508"/>
                  </a:lnTo>
                  <a:lnTo>
                    <a:pt x="259004" y="308038"/>
                  </a:lnTo>
                  <a:lnTo>
                    <a:pt x="306363" y="284149"/>
                  </a:lnTo>
                  <a:lnTo>
                    <a:pt x="259004" y="260680"/>
                  </a:lnTo>
                  <a:lnTo>
                    <a:pt x="306363" y="237210"/>
                  </a:lnTo>
                  <a:lnTo>
                    <a:pt x="282892" y="225475"/>
                  </a:lnTo>
                </a:path>
                <a:path w="306705" h="393700">
                  <a:moveTo>
                    <a:pt x="282892" y="393115"/>
                  </a:moveTo>
                  <a:lnTo>
                    <a:pt x="282892" y="367550"/>
                  </a:lnTo>
                </a:path>
                <a:path w="306705" h="393700">
                  <a:moveTo>
                    <a:pt x="282892" y="204520"/>
                  </a:moveTo>
                  <a:lnTo>
                    <a:pt x="282892" y="225056"/>
                  </a:lnTo>
                </a:path>
                <a:path w="306705" h="393700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06705" h="393700">
                  <a:moveTo>
                    <a:pt x="123217" y="0"/>
                  </a:moveTo>
                  <a:lnTo>
                    <a:pt x="123217" y="94297"/>
                  </a:lnTo>
                </a:path>
                <a:path w="306705" h="393700">
                  <a:moveTo>
                    <a:pt x="0" y="47358"/>
                  </a:moveTo>
                  <a:lnTo>
                    <a:pt x="51970" y="47358"/>
                  </a:lnTo>
                </a:path>
                <a:path w="306705" h="393700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015" y="1028039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5" h="198755">
                  <a:moveTo>
                    <a:pt x="198655" y="99326"/>
                  </a:moveTo>
                  <a:lnTo>
                    <a:pt x="190849" y="137987"/>
                  </a:lnTo>
                  <a:lnTo>
                    <a:pt x="169561" y="169560"/>
                  </a:lnTo>
                  <a:lnTo>
                    <a:pt x="137988" y="190847"/>
                  </a:lnTo>
                  <a:lnTo>
                    <a:pt x="99326" y="198653"/>
                  </a:lnTo>
                  <a:lnTo>
                    <a:pt x="60664" y="190847"/>
                  </a:lnTo>
                  <a:lnTo>
                    <a:pt x="29092" y="169560"/>
                  </a:lnTo>
                  <a:lnTo>
                    <a:pt x="7805" y="137987"/>
                  </a:lnTo>
                  <a:lnTo>
                    <a:pt x="0" y="99326"/>
                  </a:lnTo>
                  <a:lnTo>
                    <a:pt x="7805" y="60665"/>
                  </a:lnTo>
                  <a:lnTo>
                    <a:pt x="29092" y="29093"/>
                  </a:lnTo>
                  <a:lnTo>
                    <a:pt x="60664" y="7806"/>
                  </a:lnTo>
                  <a:lnTo>
                    <a:pt x="99326" y="0"/>
                  </a:lnTo>
                  <a:lnTo>
                    <a:pt x="137988" y="7806"/>
                  </a:lnTo>
                  <a:lnTo>
                    <a:pt x="169561" y="29093"/>
                  </a:lnTo>
                  <a:lnTo>
                    <a:pt x="190849" y="60665"/>
                  </a:lnTo>
                  <a:lnTo>
                    <a:pt x="198655" y="99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278" y="1126109"/>
              <a:ext cx="346075" cy="556260"/>
            </a:xfrm>
            <a:custGeom>
              <a:avLst/>
              <a:gdLst/>
              <a:ahLst/>
              <a:cxnLst/>
              <a:rect l="l" t="t" r="r" b="b"/>
              <a:pathLst>
                <a:path w="346075" h="556260">
                  <a:moveTo>
                    <a:pt x="0" y="0"/>
                  </a:moveTo>
                  <a:lnTo>
                    <a:pt x="94297" y="0"/>
                  </a:lnTo>
                </a:path>
                <a:path w="346075" h="556260">
                  <a:moveTo>
                    <a:pt x="94297" y="0"/>
                  </a:moveTo>
                  <a:lnTo>
                    <a:pt x="94297" y="157162"/>
                  </a:lnTo>
                </a:path>
                <a:path w="346075" h="556260">
                  <a:moveTo>
                    <a:pt x="31432" y="502918"/>
                  </a:moveTo>
                  <a:lnTo>
                    <a:pt x="157163" y="502918"/>
                  </a:lnTo>
                </a:path>
                <a:path w="346075" h="556260">
                  <a:moveTo>
                    <a:pt x="62864" y="529322"/>
                  </a:moveTo>
                  <a:lnTo>
                    <a:pt x="125730" y="529322"/>
                  </a:lnTo>
                </a:path>
                <a:path w="346075" h="556260">
                  <a:moveTo>
                    <a:pt x="78791" y="555726"/>
                  </a:moveTo>
                  <a:lnTo>
                    <a:pt x="110223" y="555726"/>
                  </a:lnTo>
                </a:path>
                <a:path w="346075" h="556260">
                  <a:moveTo>
                    <a:pt x="94297" y="345757"/>
                  </a:moveTo>
                  <a:lnTo>
                    <a:pt x="94297" y="502918"/>
                  </a:lnTo>
                </a:path>
                <a:path w="346075" h="556260">
                  <a:moveTo>
                    <a:pt x="94297" y="0"/>
                  </a:moveTo>
                  <a:lnTo>
                    <a:pt x="282893" y="0"/>
                  </a:lnTo>
                </a:path>
                <a:path w="346075" h="556260">
                  <a:moveTo>
                    <a:pt x="282893" y="157162"/>
                  </a:moveTo>
                  <a:lnTo>
                    <a:pt x="282893" y="220027"/>
                  </a:lnTo>
                </a:path>
                <a:path w="346075" h="556260">
                  <a:moveTo>
                    <a:pt x="345758" y="220027"/>
                  </a:moveTo>
                  <a:lnTo>
                    <a:pt x="220028" y="220027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258165"/>
                  </a:lnTo>
                </a:path>
                <a:path w="346075" h="556260">
                  <a:moveTo>
                    <a:pt x="345758" y="257746"/>
                  </a:moveTo>
                  <a:lnTo>
                    <a:pt x="220028" y="257746"/>
                  </a:lnTo>
                </a:path>
                <a:path w="346075" h="556260">
                  <a:moveTo>
                    <a:pt x="282893" y="0"/>
                  </a:moveTo>
                  <a:lnTo>
                    <a:pt x="282893" y="157162"/>
                  </a:lnTo>
                </a:path>
                <a:path w="346075" h="556260">
                  <a:moveTo>
                    <a:pt x="220028" y="502918"/>
                  </a:moveTo>
                  <a:lnTo>
                    <a:pt x="345758" y="502918"/>
                  </a:lnTo>
                </a:path>
                <a:path w="346075" h="556260">
                  <a:moveTo>
                    <a:pt x="251460" y="529322"/>
                  </a:moveTo>
                  <a:lnTo>
                    <a:pt x="314325" y="529322"/>
                  </a:lnTo>
                </a:path>
                <a:path w="346075" h="556260">
                  <a:moveTo>
                    <a:pt x="267386" y="555726"/>
                  </a:moveTo>
                  <a:lnTo>
                    <a:pt x="298818" y="555726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50291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896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896" y="1116050"/>
              <a:ext cx="135890" cy="20320"/>
            </a:xfrm>
            <a:custGeom>
              <a:avLst/>
              <a:gdLst/>
              <a:ahLst/>
              <a:cxnLst/>
              <a:rect l="l" t="t" r="r" b="b"/>
              <a:pathLst>
                <a:path w="135890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135890" h="20319">
                  <a:moveTo>
                    <a:pt x="135787" y="10058"/>
                  </a:moveTo>
                  <a:lnTo>
                    <a:pt x="10057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9171" y="1126109"/>
              <a:ext cx="534670" cy="0"/>
            </a:xfrm>
            <a:custGeom>
              <a:avLst/>
              <a:gdLst/>
              <a:ahLst/>
              <a:cxnLst/>
              <a:rect l="l" t="t" r="r" b="b"/>
              <a:pathLst>
                <a:path w="534669">
                  <a:moveTo>
                    <a:pt x="0" y="0"/>
                  </a:moveTo>
                  <a:lnTo>
                    <a:pt x="157162" y="0"/>
                  </a:lnTo>
                </a:path>
                <a:path w="534669">
                  <a:moveTo>
                    <a:pt x="377189" y="0"/>
                  </a:moveTo>
                  <a:lnTo>
                    <a:pt x="534352" y="0"/>
                  </a:lnTo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3465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5" y="20116"/>
                  </a:lnTo>
                  <a:lnTo>
                    <a:pt x="15611" y="20116"/>
                  </a:lnTo>
                  <a:lnTo>
                    <a:pt x="20116" y="15611"/>
                  </a:lnTo>
                  <a:lnTo>
                    <a:pt x="20116" y="10058"/>
                  </a:lnTo>
                  <a:lnTo>
                    <a:pt x="20116" y="4505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334" y="1031811"/>
              <a:ext cx="387350" cy="188595"/>
            </a:xfrm>
            <a:custGeom>
              <a:avLst/>
              <a:gdLst/>
              <a:ahLst/>
              <a:cxnLst/>
              <a:rect l="l" t="t" r="r" b="b"/>
              <a:pathLst>
                <a:path w="387350" h="188594">
                  <a:moveTo>
                    <a:pt x="387248" y="94297"/>
                  </a:moveTo>
                  <a:lnTo>
                    <a:pt x="387248" y="99850"/>
                  </a:lnTo>
                  <a:lnTo>
                    <a:pt x="382743" y="104355"/>
                  </a:lnTo>
                  <a:lnTo>
                    <a:pt x="377189" y="104355"/>
                  </a:lnTo>
                  <a:lnTo>
                    <a:pt x="371636" y="104355"/>
                  </a:lnTo>
                  <a:lnTo>
                    <a:pt x="367131" y="99850"/>
                  </a:lnTo>
                  <a:lnTo>
                    <a:pt x="367131" y="94297"/>
                  </a:lnTo>
                  <a:lnTo>
                    <a:pt x="367131" y="88744"/>
                  </a:lnTo>
                  <a:lnTo>
                    <a:pt x="371636" y="84239"/>
                  </a:lnTo>
                  <a:lnTo>
                    <a:pt x="377189" y="84239"/>
                  </a:lnTo>
                  <a:lnTo>
                    <a:pt x="382743" y="84239"/>
                  </a:lnTo>
                  <a:lnTo>
                    <a:pt x="387248" y="88744"/>
                  </a:lnTo>
                  <a:lnTo>
                    <a:pt x="387248" y="94297"/>
                  </a:lnTo>
                  <a:close/>
                </a:path>
                <a:path w="387350" h="188594">
                  <a:moveTo>
                    <a:pt x="0" y="188594"/>
                  </a:moveTo>
                  <a:lnTo>
                    <a:pt x="220027" y="188594"/>
                  </a:lnTo>
                  <a:lnTo>
                    <a:pt x="220027" y="0"/>
                  </a:lnTo>
                  <a:lnTo>
                    <a:pt x="0" y="0"/>
                  </a:lnTo>
                  <a:lnTo>
                    <a:pt x="0" y="188594"/>
                  </a:lnTo>
                  <a:close/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15121" y="728472"/>
            <a:ext cx="1562735" cy="1248410"/>
            <a:chOff x="2215121" y="728472"/>
            <a:chExt cx="1562735" cy="1248410"/>
          </a:xfrm>
        </p:grpSpPr>
        <p:sp>
          <p:nvSpPr>
            <p:cNvPr id="13" name="object 13"/>
            <p:cNvSpPr/>
            <p:nvPr/>
          </p:nvSpPr>
          <p:spPr>
            <a:xfrm>
              <a:off x="2216708" y="730059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389762" y="1244725"/>
                  </a:moveTo>
                  <a:lnTo>
                    <a:pt x="389762" y="0"/>
                  </a:lnTo>
                </a:path>
                <a:path w="1559560" h="1245235">
                  <a:moveTo>
                    <a:pt x="779525" y="1244725"/>
                  </a:moveTo>
                  <a:lnTo>
                    <a:pt x="779525" y="0"/>
                  </a:lnTo>
                </a:path>
                <a:path w="1559560" h="1245235">
                  <a:moveTo>
                    <a:pt x="1169288" y="1244725"/>
                  </a:moveTo>
                  <a:lnTo>
                    <a:pt x="1169288" y="0"/>
                  </a:lnTo>
                </a:path>
                <a:path w="1559560" h="1245235">
                  <a:moveTo>
                    <a:pt x="0" y="207454"/>
                  </a:moveTo>
                  <a:lnTo>
                    <a:pt x="1559051" y="207454"/>
                  </a:lnTo>
                </a:path>
                <a:path w="1559560" h="1245235">
                  <a:moveTo>
                    <a:pt x="0" y="1037271"/>
                  </a:moveTo>
                  <a:lnTo>
                    <a:pt x="1559051" y="1037271"/>
                  </a:lnTo>
                </a:path>
                <a:path w="1559560" h="1245235">
                  <a:moveTo>
                    <a:pt x="0" y="829816"/>
                  </a:moveTo>
                  <a:lnTo>
                    <a:pt x="1559051" y="829816"/>
                  </a:lnTo>
                </a:path>
                <a:path w="1559560" h="1245235">
                  <a:moveTo>
                    <a:pt x="0" y="622363"/>
                  </a:moveTo>
                  <a:lnTo>
                    <a:pt x="1559051" y="622363"/>
                  </a:lnTo>
                </a:path>
                <a:path w="1559560" h="1245235">
                  <a:moveTo>
                    <a:pt x="0" y="414908"/>
                  </a:moveTo>
                  <a:lnTo>
                    <a:pt x="1559051" y="414908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0188" y="802563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0188" y="894765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793" y="1005143"/>
            <a:ext cx="226695" cy="21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AM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signal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640" y="805232"/>
            <a:ext cx="230504" cy="212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0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Super  diode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5066" y="1068007"/>
            <a:ext cx="17081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filter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5121" y="1909697"/>
            <a:ext cx="2724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60" dirty="0">
                <a:latin typeface="Microsoft Sans Serif"/>
                <a:cs typeface="Microsoft Sans Serif"/>
              </a:rPr>
              <a:t>−0.15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666" y="128314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986" y="66916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Microsoft Sans Serif"/>
                <a:cs typeface="Microsoft Sans Serif"/>
              </a:rPr>
              <a:t>0.15</a:t>
            </a:r>
            <a:endParaRPr sz="65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13565" y="728486"/>
            <a:ext cx="1565910" cy="1248410"/>
            <a:chOff x="2213565" y="728486"/>
            <a:chExt cx="1565910" cy="1248410"/>
          </a:xfrm>
        </p:grpSpPr>
        <p:sp>
          <p:nvSpPr>
            <p:cNvPr id="23" name="object 23"/>
            <p:cNvSpPr/>
            <p:nvPr/>
          </p:nvSpPr>
          <p:spPr>
            <a:xfrm>
              <a:off x="2216708" y="1974785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6708" y="937514"/>
              <a:ext cx="1559560" cy="1037590"/>
            </a:xfrm>
            <a:custGeom>
              <a:avLst/>
              <a:gdLst/>
              <a:ahLst/>
              <a:cxnLst/>
              <a:rect l="l" t="t" r="r" b="b"/>
              <a:pathLst>
                <a:path w="1559560" h="1037589">
                  <a:moveTo>
                    <a:pt x="0" y="1037271"/>
                  </a:moveTo>
                  <a:lnTo>
                    <a:pt x="31432" y="1037271"/>
                  </a:lnTo>
                </a:path>
                <a:path w="1559560" h="1037589">
                  <a:moveTo>
                    <a:pt x="1559051" y="1037271"/>
                  </a:moveTo>
                  <a:lnTo>
                    <a:pt x="1527619" y="1037271"/>
                  </a:lnTo>
                </a:path>
                <a:path w="1559560" h="1037589">
                  <a:moveTo>
                    <a:pt x="0" y="829816"/>
                  </a:moveTo>
                  <a:lnTo>
                    <a:pt x="31432" y="829816"/>
                  </a:lnTo>
                </a:path>
                <a:path w="1559560" h="1037589">
                  <a:moveTo>
                    <a:pt x="1559051" y="829816"/>
                  </a:moveTo>
                  <a:lnTo>
                    <a:pt x="1527619" y="829816"/>
                  </a:lnTo>
                </a:path>
                <a:path w="1559560" h="1037589">
                  <a:moveTo>
                    <a:pt x="0" y="622362"/>
                  </a:moveTo>
                  <a:lnTo>
                    <a:pt x="31432" y="622362"/>
                  </a:lnTo>
                </a:path>
                <a:path w="1559560" h="1037589">
                  <a:moveTo>
                    <a:pt x="1559051" y="622362"/>
                  </a:moveTo>
                  <a:lnTo>
                    <a:pt x="1527619" y="622362"/>
                  </a:lnTo>
                </a:path>
                <a:path w="1559560" h="1037589">
                  <a:moveTo>
                    <a:pt x="0" y="414908"/>
                  </a:moveTo>
                  <a:lnTo>
                    <a:pt x="31432" y="414908"/>
                  </a:lnTo>
                </a:path>
                <a:path w="1559560" h="1037589">
                  <a:moveTo>
                    <a:pt x="1559051" y="414908"/>
                  </a:moveTo>
                  <a:lnTo>
                    <a:pt x="1527619" y="414908"/>
                  </a:lnTo>
                </a:path>
                <a:path w="1559560" h="1037589">
                  <a:moveTo>
                    <a:pt x="0" y="207454"/>
                  </a:moveTo>
                  <a:lnTo>
                    <a:pt x="31432" y="207454"/>
                  </a:lnTo>
                </a:path>
                <a:path w="1559560" h="1037589">
                  <a:moveTo>
                    <a:pt x="1559051" y="207454"/>
                  </a:moveTo>
                  <a:lnTo>
                    <a:pt x="1527619" y="207454"/>
                  </a:lnTo>
                </a:path>
                <a:path w="1559560" h="1037589">
                  <a:moveTo>
                    <a:pt x="0" y="0"/>
                  </a:moveTo>
                  <a:lnTo>
                    <a:pt x="31432" y="0"/>
                  </a:lnTo>
                </a:path>
                <a:path w="1559560" h="1037589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31432" y="0"/>
                  </a:lnTo>
                </a:path>
                <a:path w="1559560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6708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6708" y="730059"/>
              <a:ext cx="1481455" cy="1245235"/>
            </a:xfrm>
            <a:custGeom>
              <a:avLst/>
              <a:gdLst/>
              <a:ahLst/>
              <a:cxnLst/>
              <a:rect l="l" t="t" r="r" b="b"/>
              <a:pathLst>
                <a:path w="1481454" h="1245235">
                  <a:moveTo>
                    <a:pt x="0" y="1244725"/>
                  </a:moveTo>
                  <a:lnTo>
                    <a:pt x="0" y="1213293"/>
                  </a:lnTo>
                </a:path>
                <a:path w="1481454" h="1245235">
                  <a:moveTo>
                    <a:pt x="0" y="0"/>
                  </a:moveTo>
                  <a:lnTo>
                    <a:pt x="0" y="31432"/>
                  </a:lnTo>
                </a:path>
                <a:path w="1481454" h="1245235">
                  <a:moveTo>
                    <a:pt x="77952" y="1244725"/>
                  </a:moveTo>
                  <a:lnTo>
                    <a:pt x="77952" y="1229219"/>
                  </a:lnTo>
                </a:path>
                <a:path w="1481454" h="1245235">
                  <a:moveTo>
                    <a:pt x="77952" y="0"/>
                  </a:moveTo>
                  <a:lnTo>
                    <a:pt x="77952" y="15506"/>
                  </a:lnTo>
                </a:path>
                <a:path w="1481454" h="1245235">
                  <a:moveTo>
                    <a:pt x="155905" y="1244725"/>
                  </a:moveTo>
                  <a:lnTo>
                    <a:pt x="155905" y="1229219"/>
                  </a:lnTo>
                </a:path>
                <a:path w="1481454" h="1245235">
                  <a:moveTo>
                    <a:pt x="155905" y="0"/>
                  </a:moveTo>
                  <a:lnTo>
                    <a:pt x="155905" y="15506"/>
                  </a:lnTo>
                </a:path>
                <a:path w="1481454" h="1245235">
                  <a:moveTo>
                    <a:pt x="233857" y="1244725"/>
                  </a:moveTo>
                  <a:lnTo>
                    <a:pt x="233857" y="1229219"/>
                  </a:lnTo>
                </a:path>
                <a:path w="1481454" h="1245235">
                  <a:moveTo>
                    <a:pt x="233857" y="0"/>
                  </a:moveTo>
                  <a:lnTo>
                    <a:pt x="233857" y="15506"/>
                  </a:lnTo>
                </a:path>
                <a:path w="1481454" h="1245235">
                  <a:moveTo>
                    <a:pt x="311810" y="1244725"/>
                  </a:moveTo>
                  <a:lnTo>
                    <a:pt x="311810" y="1229219"/>
                  </a:lnTo>
                </a:path>
                <a:path w="1481454" h="1245235">
                  <a:moveTo>
                    <a:pt x="311810" y="0"/>
                  </a:moveTo>
                  <a:lnTo>
                    <a:pt x="311810" y="15506"/>
                  </a:lnTo>
                </a:path>
                <a:path w="1481454" h="1245235">
                  <a:moveTo>
                    <a:pt x="389762" y="1244725"/>
                  </a:moveTo>
                  <a:lnTo>
                    <a:pt x="389762" y="1213293"/>
                  </a:lnTo>
                </a:path>
                <a:path w="1481454" h="1245235">
                  <a:moveTo>
                    <a:pt x="389762" y="0"/>
                  </a:moveTo>
                  <a:lnTo>
                    <a:pt x="389762" y="31432"/>
                  </a:lnTo>
                </a:path>
                <a:path w="1481454" h="1245235">
                  <a:moveTo>
                    <a:pt x="467715" y="1244725"/>
                  </a:moveTo>
                  <a:lnTo>
                    <a:pt x="467715" y="1229219"/>
                  </a:lnTo>
                </a:path>
                <a:path w="1481454" h="1245235">
                  <a:moveTo>
                    <a:pt x="467715" y="0"/>
                  </a:moveTo>
                  <a:lnTo>
                    <a:pt x="467715" y="15506"/>
                  </a:lnTo>
                </a:path>
                <a:path w="1481454" h="1245235">
                  <a:moveTo>
                    <a:pt x="545668" y="1244725"/>
                  </a:moveTo>
                  <a:lnTo>
                    <a:pt x="545668" y="1229219"/>
                  </a:lnTo>
                </a:path>
                <a:path w="1481454" h="1245235">
                  <a:moveTo>
                    <a:pt x="545668" y="0"/>
                  </a:moveTo>
                  <a:lnTo>
                    <a:pt x="545668" y="15506"/>
                  </a:lnTo>
                </a:path>
                <a:path w="1481454" h="1245235">
                  <a:moveTo>
                    <a:pt x="623620" y="1244725"/>
                  </a:moveTo>
                  <a:lnTo>
                    <a:pt x="623620" y="1229219"/>
                  </a:lnTo>
                </a:path>
                <a:path w="1481454" h="1245235">
                  <a:moveTo>
                    <a:pt x="623620" y="0"/>
                  </a:moveTo>
                  <a:lnTo>
                    <a:pt x="623620" y="15506"/>
                  </a:lnTo>
                </a:path>
                <a:path w="1481454" h="1245235">
                  <a:moveTo>
                    <a:pt x="701573" y="1244725"/>
                  </a:moveTo>
                  <a:lnTo>
                    <a:pt x="701573" y="1229219"/>
                  </a:lnTo>
                </a:path>
                <a:path w="1481454" h="1245235">
                  <a:moveTo>
                    <a:pt x="701573" y="0"/>
                  </a:moveTo>
                  <a:lnTo>
                    <a:pt x="701573" y="15506"/>
                  </a:lnTo>
                </a:path>
                <a:path w="1481454" h="1245235">
                  <a:moveTo>
                    <a:pt x="779525" y="1244725"/>
                  </a:moveTo>
                  <a:lnTo>
                    <a:pt x="779525" y="1213293"/>
                  </a:lnTo>
                </a:path>
                <a:path w="1481454" h="1245235">
                  <a:moveTo>
                    <a:pt x="779525" y="0"/>
                  </a:moveTo>
                  <a:lnTo>
                    <a:pt x="779525" y="31432"/>
                  </a:lnTo>
                </a:path>
                <a:path w="1481454" h="1245235">
                  <a:moveTo>
                    <a:pt x="857478" y="1244725"/>
                  </a:moveTo>
                  <a:lnTo>
                    <a:pt x="857478" y="1229219"/>
                  </a:lnTo>
                </a:path>
                <a:path w="1481454" h="1245235">
                  <a:moveTo>
                    <a:pt x="857478" y="0"/>
                  </a:moveTo>
                  <a:lnTo>
                    <a:pt x="857478" y="15506"/>
                  </a:lnTo>
                </a:path>
                <a:path w="1481454" h="1245235">
                  <a:moveTo>
                    <a:pt x="935431" y="1244725"/>
                  </a:moveTo>
                  <a:lnTo>
                    <a:pt x="935431" y="1229219"/>
                  </a:lnTo>
                </a:path>
                <a:path w="1481454" h="1245235">
                  <a:moveTo>
                    <a:pt x="935431" y="0"/>
                  </a:moveTo>
                  <a:lnTo>
                    <a:pt x="935431" y="15506"/>
                  </a:lnTo>
                </a:path>
                <a:path w="1481454" h="1245235">
                  <a:moveTo>
                    <a:pt x="1013383" y="1244725"/>
                  </a:moveTo>
                  <a:lnTo>
                    <a:pt x="1013383" y="1229219"/>
                  </a:lnTo>
                </a:path>
                <a:path w="1481454" h="1245235">
                  <a:moveTo>
                    <a:pt x="1013383" y="0"/>
                  </a:moveTo>
                  <a:lnTo>
                    <a:pt x="1013383" y="15506"/>
                  </a:lnTo>
                </a:path>
                <a:path w="1481454" h="1245235">
                  <a:moveTo>
                    <a:pt x="1091336" y="1244725"/>
                  </a:moveTo>
                  <a:lnTo>
                    <a:pt x="1091336" y="1229219"/>
                  </a:lnTo>
                </a:path>
                <a:path w="1481454" h="1245235">
                  <a:moveTo>
                    <a:pt x="1091336" y="0"/>
                  </a:moveTo>
                  <a:lnTo>
                    <a:pt x="1091336" y="15506"/>
                  </a:lnTo>
                </a:path>
                <a:path w="1481454" h="1245235">
                  <a:moveTo>
                    <a:pt x="1169288" y="1244725"/>
                  </a:moveTo>
                  <a:lnTo>
                    <a:pt x="1169288" y="1213293"/>
                  </a:lnTo>
                </a:path>
                <a:path w="1481454" h="1245235">
                  <a:moveTo>
                    <a:pt x="1169288" y="0"/>
                  </a:moveTo>
                  <a:lnTo>
                    <a:pt x="1169288" y="31432"/>
                  </a:lnTo>
                </a:path>
                <a:path w="1481454" h="1245235">
                  <a:moveTo>
                    <a:pt x="1247241" y="1244725"/>
                  </a:moveTo>
                  <a:lnTo>
                    <a:pt x="1247241" y="1229219"/>
                  </a:lnTo>
                </a:path>
                <a:path w="1481454" h="1245235">
                  <a:moveTo>
                    <a:pt x="1247241" y="0"/>
                  </a:moveTo>
                  <a:lnTo>
                    <a:pt x="1247241" y="15506"/>
                  </a:lnTo>
                </a:path>
                <a:path w="1481454" h="1245235">
                  <a:moveTo>
                    <a:pt x="1325194" y="1244725"/>
                  </a:moveTo>
                  <a:lnTo>
                    <a:pt x="1325194" y="1229219"/>
                  </a:lnTo>
                </a:path>
                <a:path w="1481454" h="1245235">
                  <a:moveTo>
                    <a:pt x="1325194" y="0"/>
                  </a:moveTo>
                  <a:lnTo>
                    <a:pt x="1325194" y="15506"/>
                  </a:lnTo>
                </a:path>
                <a:path w="1481454" h="1245235">
                  <a:moveTo>
                    <a:pt x="1403146" y="1244725"/>
                  </a:moveTo>
                  <a:lnTo>
                    <a:pt x="1403146" y="1229219"/>
                  </a:lnTo>
                </a:path>
                <a:path w="1481454" h="1245235">
                  <a:moveTo>
                    <a:pt x="1403146" y="0"/>
                  </a:moveTo>
                  <a:lnTo>
                    <a:pt x="1403146" y="15506"/>
                  </a:lnTo>
                </a:path>
                <a:path w="1481454" h="1245235">
                  <a:moveTo>
                    <a:pt x="1481099" y="1244725"/>
                  </a:moveTo>
                  <a:lnTo>
                    <a:pt x="1481099" y="1229219"/>
                  </a:lnTo>
                </a:path>
                <a:path w="1481454" h="1245235">
                  <a:moveTo>
                    <a:pt x="1481099" y="0"/>
                  </a:moveTo>
                  <a:lnTo>
                    <a:pt x="1481099" y="15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5760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6708" y="730058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1559051" y="1244726"/>
                  </a:moveTo>
                  <a:lnTo>
                    <a:pt x="1559051" y="1213294"/>
                  </a:lnTo>
                </a:path>
                <a:path w="1559560" h="1245235">
                  <a:moveTo>
                    <a:pt x="1559051" y="1"/>
                  </a:moveTo>
                  <a:lnTo>
                    <a:pt x="1559051" y="31433"/>
                  </a:lnTo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6708" y="855789"/>
              <a:ext cx="1559560" cy="993775"/>
            </a:xfrm>
            <a:custGeom>
              <a:avLst/>
              <a:gdLst/>
              <a:ahLst/>
              <a:cxnLst/>
              <a:rect l="l" t="t" r="r" b="b"/>
              <a:pathLst>
                <a:path w="1559560" h="993775">
                  <a:moveTo>
                    <a:pt x="0" y="496633"/>
                  </a:moveTo>
                  <a:lnTo>
                    <a:pt x="838" y="444665"/>
                  </a:lnTo>
                  <a:lnTo>
                    <a:pt x="1676" y="393115"/>
                  </a:lnTo>
                  <a:lnTo>
                    <a:pt x="2514" y="343242"/>
                  </a:lnTo>
                  <a:lnTo>
                    <a:pt x="2933" y="295884"/>
                  </a:lnTo>
                  <a:lnTo>
                    <a:pt x="3771" y="251040"/>
                  </a:lnTo>
                  <a:lnTo>
                    <a:pt x="4610" y="210388"/>
                  </a:lnTo>
                  <a:lnTo>
                    <a:pt x="6286" y="142913"/>
                  </a:lnTo>
                  <a:lnTo>
                    <a:pt x="7962" y="97231"/>
                  </a:lnTo>
                  <a:lnTo>
                    <a:pt x="8381" y="83400"/>
                  </a:lnTo>
                  <a:lnTo>
                    <a:pt x="9220" y="76276"/>
                  </a:lnTo>
                  <a:lnTo>
                    <a:pt x="10058" y="75857"/>
                  </a:lnTo>
                  <a:lnTo>
                    <a:pt x="10896" y="81724"/>
                  </a:lnTo>
                  <a:lnTo>
                    <a:pt x="11734" y="94716"/>
                  </a:lnTo>
                  <a:lnTo>
                    <a:pt x="12572" y="113576"/>
                  </a:lnTo>
                  <a:lnTo>
                    <a:pt x="13411" y="138722"/>
                  </a:lnTo>
                  <a:lnTo>
                    <a:pt x="13830" y="169735"/>
                  </a:lnTo>
                  <a:lnTo>
                    <a:pt x="14668" y="205778"/>
                  </a:lnTo>
                  <a:lnTo>
                    <a:pt x="15506" y="246849"/>
                  </a:lnTo>
                  <a:lnTo>
                    <a:pt x="16344" y="291693"/>
                  </a:lnTo>
                  <a:lnTo>
                    <a:pt x="17183" y="339890"/>
                  </a:lnTo>
                  <a:lnTo>
                    <a:pt x="18021" y="390601"/>
                  </a:lnTo>
                  <a:lnTo>
                    <a:pt x="18859" y="442988"/>
                  </a:lnTo>
                  <a:lnTo>
                    <a:pt x="19697" y="496633"/>
                  </a:lnTo>
                  <a:lnTo>
                    <a:pt x="20116" y="550278"/>
                  </a:lnTo>
                  <a:lnTo>
                    <a:pt x="20954" y="603503"/>
                  </a:lnTo>
                  <a:lnTo>
                    <a:pt x="21793" y="654635"/>
                  </a:lnTo>
                  <a:lnTo>
                    <a:pt x="22631" y="703669"/>
                  </a:lnTo>
                  <a:lnTo>
                    <a:pt x="23469" y="749770"/>
                  </a:lnTo>
                  <a:lnTo>
                    <a:pt x="24307" y="791680"/>
                  </a:lnTo>
                  <a:lnTo>
                    <a:pt x="25145" y="828979"/>
                  </a:lnTo>
                  <a:lnTo>
                    <a:pt x="25565" y="861249"/>
                  </a:lnTo>
                  <a:lnTo>
                    <a:pt x="27241" y="908608"/>
                  </a:lnTo>
                  <a:lnTo>
                    <a:pt x="29756" y="930400"/>
                  </a:lnTo>
                  <a:lnTo>
                    <a:pt x="30594" y="924114"/>
                  </a:lnTo>
                  <a:lnTo>
                    <a:pt x="31013" y="910703"/>
                  </a:lnTo>
                  <a:lnTo>
                    <a:pt x="31851" y="891006"/>
                  </a:lnTo>
                  <a:lnTo>
                    <a:pt x="33527" y="833590"/>
                  </a:lnTo>
                  <a:lnTo>
                    <a:pt x="35204" y="753961"/>
                  </a:lnTo>
                  <a:lnTo>
                    <a:pt x="36042" y="707860"/>
                  </a:lnTo>
                  <a:lnTo>
                    <a:pt x="36461" y="658406"/>
                  </a:lnTo>
                  <a:lnTo>
                    <a:pt x="37299" y="606018"/>
                  </a:lnTo>
                  <a:lnTo>
                    <a:pt x="38138" y="551954"/>
                  </a:lnTo>
                  <a:lnTo>
                    <a:pt x="38976" y="496633"/>
                  </a:lnTo>
                  <a:lnTo>
                    <a:pt x="39814" y="441312"/>
                  </a:lnTo>
                  <a:lnTo>
                    <a:pt x="40652" y="386829"/>
                  </a:lnTo>
                  <a:lnTo>
                    <a:pt x="41490" y="334022"/>
                  </a:lnTo>
                  <a:lnTo>
                    <a:pt x="41909" y="283311"/>
                  </a:lnTo>
                  <a:lnTo>
                    <a:pt x="42748" y="236372"/>
                  </a:lnTo>
                  <a:lnTo>
                    <a:pt x="43586" y="193205"/>
                  </a:lnTo>
                  <a:lnTo>
                    <a:pt x="44424" y="154647"/>
                  </a:lnTo>
                  <a:lnTo>
                    <a:pt x="46100" y="93878"/>
                  </a:lnTo>
                  <a:lnTo>
                    <a:pt x="46939" y="72923"/>
                  </a:lnTo>
                  <a:lnTo>
                    <a:pt x="47358" y="58673"/>
                  </a:lnTo>
                  <a:lnTo>
                    <a:pt x="48196" y="51130"/>
                  </a:lnTo>
                  <a:lnTo>
                    <a:pt x="49034" y="50711"/>
                  </a:lnTo>
                  <a:lnTo>
                    <a:pt x="49872" y="56997"/>
                  </a:lnTo>
                  <a:lnTo>
                    <a:pt x="50711" y="70827"/>
                  </a:lnTo>
                  <a:lnTo>
                    <a:pt x="51549" y="90944"/>
                  </a:lnTo>
                  <a:lnTo>
                    <a:pt x="52387" y="117767"/>
                  </a:lnTo>
                  <a:lnTo>
                    <a:pt x="52806" y="150456"/>
                  </a:lnTo>
                  <a:lnTo>
                    <a:pt x="53644" y="188594"/>
                  </a:lnTo>
                  <a:lnTo>
                    <a:pt x="54482" y="232181"/>
                  </a:lnTo>
                  <a:lnTo>
                    <a:pt x="55321" y="279539"/>
                  </a:lnTo>
                  <a:lnTo>
                    <a:pt x="56159" y="330669"/>
                  </a:lnTo>
                  <a:lnTo>
                    <a:pt x="56997" y="384314"/>
                  </a:lnTo>
                  <a:lnTo>
                    <a:pt x="57835" y="440054"/>
                  </a:lnTo>
                  <a:lnTo>
                    <a:pt x="58254" y="496633"/>
                  </a:lnTo>
                  <a:lnTo>
                    <a:pt x="59093" y="553211"/>
                  </a:lnTo>
                  <a:lnTo>
                    <a:pt x="59931" y="609371"/>
                  </a:lnTo>
                  <a:lnTo>
                    <a:pt x="60769" y="663855"/>
                  </a:lnTo>
                  <a:lnTo>
                    <a:pt x="61607" y="715405"/>
                  </a:lnTo>
                  <a:lnTo>
                    <a:pt x="62445" y="764018"/>
                  </a:lnTo>
                  <a:lnTo>
                    <a:pt x="63284" y="808444"/>
                  </a:lnTo>
                  <a:lnTo>
                    <a:pt x="64122" y="847838"/>
                  </a:lnTo>
                  <a:lnTo>
                    <a:pt x="64541" y="881787"/>
                  </a:lnTo>
                  <a:lnTo>
                    <a:pt x="66217" y="931241"/>
                  </a:lnTo>
                  <a:lnTo>
                    <a:pt x="68732" y="954292"/>
                  </a:lnTo>
                  <a:lnTo>
                    <a:pt x="69570" y="947585"/>
                  </a:lnTo>
                  <a:lnTo>
                    <a:pt x="69989" y="933337"/>
                  </a:lnTo>
                  <a:lnTo>
                    <a:pt x="70827" y="912799"/>
                  </a:lnTo>
                  <a:lnTo>
                    <a:pt x="72504" y="851612"/>
                  </a:lnTo>
                  <a:lnTo>
                    <a:pt x="73342" y="812215"/>
                  </a:lnTo>
                  <a:lnTo>
                    <a:pt x="74180" y="767792"/>
                  </a:lnTo>
                  <a:lnTo>
                    <a:pt x="75018" y="719175"/>
                  </a:lnTo>
                  <a:lnTo>
                    <a:pt x="75437" y="666788"/>
                  </a:lnTo>
                  <a:lnTo>
                    <a:pt x="76276" y="611885"/>
                  </a:lnTo>
                  <a:lnTo>
                    <a:pt x="77114" y="554888"/>
                  </a:lnTo>
                  <a:lnTo>
                    <a:pt x="77952" y="496633"/>
                  </a:lnTo>
                  <a:lnTo>
                    <a:pt x="78790" y="438378"/>
                  </a:lnTo>
                  <a:lnTo>
                    <a:pt x="79628" y="380961"/>
                  </a:lnTo>
                  <a:lnTo>
                    <a:pt x="80467" y="325640"/>
                  </a:lnTo>
                  <a:lnTo>
                    <a:pt x="80886" y="272414"/>
                  </a:lnTo>
                  <a:lnTo>
                    <a:pt x="81724" y="222961"/>
                  </a:lnTo>
                  <a:lnTo>
                    <a:pt x="82562" y="177698"/>
                  </a:lnTo>
                  <a:lnTo>
                    <a:pt x="83400" y="137045"/>
                  </a:lnTo>
                  <a:lnTo>
                    <a:pt x="85077" y="73761"/>
                  </a:lnTo>
                  <a:lnTo>
                    <a:pt x="85915" y="51549"/>
                  </a:lnTo>
                  <a:lnTo>
                    <a:pt x="86334" y="36880"/>
                  </a:lnTo>
                  <a:lnTo>
                    <a:pt x="87172" y="28917"/>
                  </a:lnTo>
                  <a:lnTo>
                    <a:pt x="88010" y="28498"/>
                  </a:lnTo>
                  <a:lnTo>
                    <a:pt x="88849" y="35623"/>
                  </a:lnTo>
                  <a:lnTo>
                    <a:pt x="89687" y="49872"/>
                  </a:lnTo>
                  <a:lnTo>
                    <a:pt x="90525" y="71246"/>
                  </a:lnTo>
                  <a:lnTo>
                    <a:pt x="91363" y="99326"/>
                  </a:lnTo>
                  <a:lnTo>
                    <a:pt x="91782" y="133692"/>
                  </a:lnTo>
                  <a:lnTo>
                    <a:pt x="92621" y="173926"/>
                  </a:lnTo>
                  <a:lnTo>
                    <a:pt x="93459" y="219189"/>
                  </a:lnTo>
                  <a:lnTo>
                    <a:pt x="94297" y="269062"/>
                  </a:lnTo>
                  <a:lnTo>
                    <a:pt x="95135" y="322706"/>
                  </a:lnTo>
                  <a:lnTo>
                    <a:pt x="95973" y="378866"/>
                  </a:lnTo>
                  <a:lnTo>
                    <a:pt x="96812" y="437121"/>
                  </a:lnTo>
                  <a:lnTo>
                    <a:pt x="97650" y="496633"/>
                  </a:lnTo>
                  <a:lnTo>
                    <a:pt x="98069" y="556145"/>
                  </a:lnTo>
                  <a:lnTo>
                    <a:pt x="98907" y="614400"/>
                  </a:lnTo>
                  <a:lnTo>
                    <a:pt x="99745" y="671399"/>
                  </a:lnTo>
                  <a:lnTo>
                    <a:pt x="100583" y="725462"/>
                  </a:lnTo>
                  <a:lnTo>
                    <a:pt x="101422" y="776174"/>
                  </a:lnTo>
                  <a:lnTo>
                    <a:pt x="102260" y="822275"/>
                  </a:lnTo>
                  <a:lnTo>
                    <a:pt x="103098" y="863344"/>
                  </a:lnTo>
                  <a:lnTo>
                    <a:pt x="103517" y="898968"/>
                  </a:lnTo>
                  <a:lnTo>
                    <a:pt x="105194" y="950518"/>
                  </a:lnTo>
                  <a:lnTo>
                    <a:pt x="107708" y="973989"/>
                  </a:lnTo>
                  <a:lnTo>
                    <a:pt x="108546" y="966865"/>
                  </a:lnTo>
                  <a:lnTo>
                    <a:pt x="108965" y="952196"/>
                  </a:lnTo>
                  <a:lnTo>
                    <a:pt x="109804" y="930400"/>
                  </a:lnTo>
                  <a:lnTo>
                    <a:pt x="111480" y="866281"/>
                  </a:lnTo>
                  <a:lnTo>
                    <a:pt x="112318" y="825208"/>
                  </a:lnTo>
                  <a:lnTo>
                    <a:pt x="113156" y="779107"/>
                  </a:lnTo>
                  <a:lnTo>
                    <a:pt x="113995" y="728395"/>
                  </a:lnTo>
                  <a:lnTo>
                    <a:pt x="114414" y="673912"/>
                  </a:lnTo>
                  <a:lnTo>
                    <a:pt x="115252" y="616496"/>
                  </a:lnTo>
                  <a:lnTo>
                    <a:pt x="116090" y="556983"/>
                  </a:lnTo>
                  <a:lnTo>
                    <a:pt x="116928" y="496633"/>
                  </a:lnTo>
                  <a:lnTo>
                    <a:pt x="117767" y="436283"/>
                  </a:lnTo>
                  <a:lnTo>
                    <a:pt x="118605" y="376770"/>
                  </a:lnTo>
                  <a:lnTo>
                    <a:pt x="119443" y="318935"/>
                  </a:lnTo>
                  <a:lnTo>
                    <a:pt x="119862" y="264032"/>
                  </a:lnTo>
                  <a:lnTo>
                    <a:pt x="120700" y="212483"/>
                  </a:lnTo>
                  <a:lnTo>
                    <a:pt x="121538" y="165544"/>
                  </a:lnTo>
                  <a:lnTo>
                    <a:pt x="122377" y="123634"/>
                  </a:lnTo>
                  <a:lnTo>
                    <a:pt x="124053" y="58254"/>
                  </a:lnTo>
                  <a:lnTo>
                    <a:pt x="124891" y="35204"/>
                  </a:lnTo>
                  <a:lnTo>
                    <a:pt x="125310" y="20116"/>
                  </a:lnTo>
                  <a:lnTo>
                    <a:pt x="126149" y="12153"/>
                  </a:lnTo>
                  <a:lnTo>
                    <a:pt x="126987" y="11734"/>
                  </a:lnTo>
                  <a:lnTo>
                    <a:pt x="127825" y="19278"/>
                  </a:lnTo>
                  <a:lnTo>
                    <a:pt x="128663" y="33947"/>
                  </a:lnTo>
                  <a:lnTo>
                    <a:pt x="129501" y="56159"/>
                  </a:lnTo>
                  <a:lnTo>
                    <a:pt x="130340" y="85496"/>
                  </a:lnTo>
                  <a:lnTo>
                    <a:pt x="130759" y="121119"/>
                  </a:lnTo>
                  <a:lnTo>
                    <a:pt x="131597" y="163029"/>
                  </a:lnTo>
                  <a:lnTo>
                    <a:pt x="132435" y="209969"/>
                  </a:lnTo>
                  <a:lnTo>
                    <a:pt x="133273" y="261518"/>
                  </a:lnTo>
                  <a:lnTo>
                    <a:pt x="134111" y="316839"/>
                  </a:lnTo>
                  <a:lnTo>
                    <a:pt x="134950" y="375094"/>
                  </a:lnTo>
                  <a:lnTo>
                    <a:pt x="135788" y="435444"/>
                  </a:lnTo>
                  <a:lnTo>
                    <a:pt x="136207" y="496633"/>
                  </a:lnTo>
                  <a:lnTo>
                    <a:pt x="137045" y="557822"/>
                  </a:lnTo>
                  <a:lnTo>
                    <a:pt x="137883" y="618172"/>
                  </a:lnTo>
                  <a:lnTo>
                    <a:pt x="138722" y="676845"/>
                  </a:lnTo>
                  <a:lnTo>
                    <a:pt x="139560" y="732586"/>
                  </a:lnTo>
                  <a:lnTo>
                    <a:pt x="140398" y="784556"/>
                  </a:lnTo>
                  <a:lnTo>
                    <a:pt x="141236" y="832332"/>
                  </a:lnTo>
                  <a:lnTo>
                    <a:pt x="142074" y="874663"/>
                  </a:lnTo>
                  <a:lnTo>
                    <a:pt x="142493" y="910703"/>
                  </a:lnTo>
                  <a:lnTo>
                    <a:pt x="144170" y="963511"/>
                  </a:lnTo>
                  <a:lnTo>
                    <a:pt x="146684" y="987399"/>
                  </a:lnTo>
                  <a:lnTo>
                    <a:pt x="147523" y="979855"/>
                  </a:lnTo>
                  <a:lnTo>
                    <a:pt x="147942" y="964769"/>
                  </a:lnTo>
                  <a:lnTo>
                    <a:pt x="148780" y="942136"/>
                  </a:lnTo>
                  <a:lnTo>
                    <a:pt x="150456" y="876338"/>
                  </a:lnTo>
                  <a:lnTo>
                    <a:pt x="151295" y="834007"/>
                  </a:lnTo>
                  <a:lnTo>
                    <a:pt x="152133" y="786231"/>
                  </a:lnTo>
                  <a:lnTo>
                    <a:pt x="152971" y="734264"/>
                  </a:lnTo>
                  <a:lnTo>
                    <a:pt x="153390" y="678103"/>
                  </a:lnTo>
                  <a:lnTo>
                    <a:pt x="154228" y="619429"/>
                  </a:lnTo>
                  <a:lnTo>
                    <a:pt x="155066" y="558660"/>
                  </a:lnTo>
                  <a:lnTo>
                    <a:pt x="155905" y="496633"/>
                  </a:lnTo>
                  <a:lnTo>
                    <a:pt x="156743" y="434606"/>
                  </a:lnTo>
                  <a:lnTo>
                    <a:pt x="157581" y="373837"/>
                  </a:lnTo>
                  <a:lnTo>
                    <a:pt x="158419" y="314744"/>
                  </a:lnTo>
                  <a:lnTo>
                    <a:pt x="158838" y="258584"/>
                  </a:lnTo>
                  <a:lnTo>
                    <a:pt x="159677" y="205778"/>
                  </a:lnTo>
                  <a:lnTo>
                    <a:pt x="160515" y="158000"/>
                  </a:lnTo>
                  <a:lnTo>
                    <a:pt x="161353" y="115252"/>
                  </a:lnTo>
                  <a:lnTo>
                    <a:pt x="163029" y="48615"/>
                  </a:lnTo>
                  <a:lnTo>
                    <a:pt x="163868" y="25565"/>
                  </a:lnTo>
                  <a:lnTo>
                    <a:pt x="164287" y="10058"/>
                  </a:lnTo>
                  <a:lnTo>
                    <a:pt x="165125" y="2095"/>
                  </a:lnTo>
                  <a:lnTo>
                    <a:pt x="165963" y="2095"/>
                  </a:lnTo>
                  <a:lnTo>
                    <a:pt x="168478" y="47777"/>
                  </a:lnTo>
                  <a:lnTo>
                    <a:pt x="169735" y="114414"/>
                  </a:lnTo>
                  <a:lnTo>
                    <a:pt x="170573" y="156743"/>
                  </a:lnTo>
                  <a:lnTo>
                    <a:pt x="171411" y="204939"/>
                  </a:lnTo>
                  <a:lnTo>
                    <a:pt x="172250" y="257327"/>
                  </a:lnTo>
                  <a:lnTo>
                    <a:pt x="173088" y="313905"/>
                  </a:lnTo>
                  <a:lnTo>
                    <a:pt x="173926" y="372998"/>
                  </a:lnTo>
                  <a:lnTo>
                    <a:pt x="174764" y="434187"/>
                  </a:lnTo>
                  <a:lnTo>
                    <a:pt x="175602" y="496633"/>
                  </a:lnTo>
                  <a:lnTo>
                    <a:pt x="176021" y="559079"/>
                  </a:lnTo>
                  <a:lnTo>
                    <a:pt x="176860" y="620267"/>
                  </a:lnTo>
                  <a:lnTo>
                    <a:pt x="177698" y="679781"/>
                  </a:lnTo>
                  <a:lnTo>
                    <a:pt x="178536" y="735939"/>
                  </a:lnTo>
                  <a:lnTo>
                    <a:pt x="179374" y="788747"/>
                  </a:lnTo>
                  <a:lnTo>
                    <a:pt x="180212" y="836944"/>
                  </a:lnTo>
                  <a:lnTo>
                    <a:pt x="181051" y="879691"/>
                  </a:lnTo>
                  <a:lnTo>
                    <a:pt x="181470" y="916573"/>
                  </a:lnTo>
                  <a:lnTo>
                    <a:pt x="182308" y="946747"/>
                  </a:lnTo>
                  <a:lnTo>
                    <a:pt x="183146" y="969798"/>
                  </a:lnTo>
                  <a:lnTo>
                    <a:pt x="183984" y="985304"/>
                  </a:lnTo>
                  <a:lnTo>
                    <a:pt x="184823" y="993265"/>
                  </a:lnTo>
                  <a:lnTo>
                    <a:pt x="185661" y="993265"/>
                  </a:lnTo>
                  <a:lnTo>
                    <a:pt x="186499" y="985304"/>
                  </a:lnTo>
                  <a:lnTo>
                    <a:pt x="186918" y="969798"/>
                  </a:lnTo>
                  <a:lnTo>
                    <a:pt x="187756" y="947164"/>
                  </a:lnTo>
                  <a:lnTo>
                    <a:pt x="189433" y="880108"/>
                  </a:lnTo>
                  <a:lnTo>
                    <a:pt x="190271" y="837361"/>
                  </a:lnTo>
                  <a:lnTo>
                    <a:pt x="191109" y="789164"/>
                  </a:lnTo>
                  <a:lnTo>
                    <a:pt x="191947" y="736360"/>
                  </a:lnTo>
                  <a:lnTo>
                    <a:pt x="192366" y="679781"/>
                  </a:lnTo>
                  <a:lnTo>
                    <a:pt x="193205" y="620267"/>
                  </a:lnTo>
                  <a:lnTo>
                    <a:pt x="194043" y="559079"/>
                  </a:lnTo>
                  <a:lnTo>
                    <a:pt x="194881" y="496633"/>
                  </a:lnTo>
                  <a:lnTo>
                    <a:pt x="195719" y="434187"/>
                  </a:lnTo>
                  <a:lnTo>
                    <a:pt x="196557" y="372998"/>
                  </a:lnTo>
                  <a:lnTo>
                    <a:pt x="197396" y="313486"/>
                  </a:lnTo>
                  <a:lnTo>
                    <a:pt x="197815" y="256908"/>
                  </a:lnTo>
                  <a:lnTo>
                    <a:pt x="198653" y="204101"/>
                  </a:lnTo>
                  <a:lnTo>
                    <a:pt x="199491" y="155905"/>
                  </a:lnTo>
                  <a:lnTo>
                    <a:pt x="200329" y="113156"/>
                  </a:lnTo>
                  <a:lnTo>
                    <a:pt x="202006" y="46100"/>
                  </a:lnTo>
                  <a:lnTo>
                    <a:pt x="202844" y="23469"/>
                  </a:lnTo>
                  <a:lnTo>
                    <a:pt x="203263" y="7962"/>
                  </a:lnTo>
                  <a:lnTo>
                    <a:pt x="204101" y="0"/>
                  </a:lnTo>
                  <a:lnTo>
                    <a:pt x="204939" y="0"/>
                  </a:lnTo>
                  <a:lnTo>
                    <a:pt x="207454" y="46520"/>
                  </a:lnTo>
                  <a:lnTo>
                    <a:pt x="208711" y="113576"/>
                  </a:lnTo>
                  <a:lnTo>
                    <a:pt x="209549" y="156324"/>
                  </a:lnTo>
                  <a:lnTo>
                    <a:pt x="210388" y="204520"/>
                  </a:lnTo>
                  <a:lnTo>
                    <a:pt x="211226" y="257327"/>
                  </a:lnTo>
                  <a:lnTo>
                    <a:pt x="212064" y="313486"/>
                  </a:lnTo>
                  <a:lnTo>
                    <a:pt x="212902" y="372998"/>
                  </a:lnTo>
                  <a:lnTo>
                    <a:pt x="213740" y="434187"/>
                  </a:lnTo>
                  <a:lnTo>
                    <a:pt x="214579" y="496633"/>
                  </a:lnTo>
                  <a:lnTo>
                    <a:pt x="214998" y="559079"/>
                  </a:lnTo>
                  <a:lnTo>
                    <a:pt x="215836" y="620267"/>
                  </a:lnTo>
                  <a:lnTo>
                    <a:pt x="216674" y="679361"/>
                  </a:lnTo>
                  <a:lnTo>
                    <a:pt x="217512" y="735939"/>
                  </a:lnTo>
                  <a:lnTo>
                    <a:pt x="218351" y="788327"/>
                  </a:lnTo>
                  <a:lnTo>
                    <a:pt x="219189" y="836523"/>
                  </a:lnTo>
                  <a:lnTo>
                    <a:pt x="220027" y="878854"/>
                  </a:lnTo>
                  <a:lnTo>
                    <a:pt x="220446" y="915315"/>
                  </a:lnTo>
                  <a:lnTo>
                    <a:pt x="221284" y="945489"/>
                  </a:lnTo>
                  <a:lnTo>
                    <a:pt x="222122" y="968119"/>
                  </a:lnTo>
                  <a:lnTo>
                    <a:pt x="222961" y="983629"/>
                  </a:lnTo>
                  <a:lnTo>
                    <a:pt x="223799" y="991170"/>
                  </a:lnTo>
                  <a:lnTo>
                    <a:pt x="224637" y="991170"/>
                  </a:lnTo>
                  <a:lnTo>
                    <a:pt x="225475" y="983208"/>
                  </a:lnTo>
                  <a:lnTo>
                    <a:pt x="225894" y="967702"/>
                  </a:lnTo>
                  <a:lnTo>
                    <a:pt x="226733" y="944652"/>
                  </a:lnTo>
                  <a:lnTo>
                    <a:pt x="228409" y="878013"/>
                  </a:lnTo>
                  <a:lnTo>
                    <a:pt x="229247" y="835265"/>
                  </a:lnTo>
                  <a:lnTo>
                    <a:pt x="230085" y="787489"/>
                  </a:lnTo>
                  <a:lnTo>
                    <a:pt x="230924" y="734681"/>
                  </a:lnTo>
                  <a:lnTo>
                    <a:pt x="231343" y="678523"/>
                  </a:lnTo>
                  <a:lnTo>
                    <a:pt x="232181" y="619429"/>
                  </a:lnTo>
                  <a:lnTo>
                    <a:pt x="233019" y="558660"/>
                  </a:lnTo>
                  <a:lnTo>
                    <a:pt x="233857" y="496633"/>
                  </a:lnTo>
                  <a:lnTo>
                    <a:pt x="234695" y="434606"/>
                  </a:lnTo>
                  <a:lnTo>
                    <a:pt x="235534" y="373837"/>
                  </a:lnTo>
                  <a:lnTo>
                    <a:pt x="236372" y="315163"/>
                  </a:lnTo>
                  <a:lnTo>
                    <a:pt x="236791" y="259003"/>
                  </a:lnTo>
                  <a:lnTo>
                    <a:pt x="237629" y="207035"/>
                  </a:lnTo>
                  <a:lnTo>
                    <a:pt x="238467" y="159257"/>
                  </a:lnTo>
                  <a:lnTo>
                    <a:pt x="239306" y="116928"/>
                  </a:lnTo>
                  <a:lnTo>
                    <a:pt x="240982" y="51130"/>
                  </a:lnTo>
                  <a:lnTo>
                    <a:pt x="241820" y="28498"/>
                  </a:lnTo>
                  <a:lnTo>
                    <a:pt x="242239" y="13411"/>
                  </a:lnTo>
                  <a:lnTo>
                    <a:pt x="243077" y="5867"/>
                  </a:lnTo>
                  <a:lnTo>
                    <a:pt x="243916" y="6286"/>
                  </a:lnTo>
                  <a:lnTo>
                    <a:pt x="244754" y="14249"/>
                  </a:lnTo>
                  <a:lnTo>
                    <a:pt x="245592" y="29756"/>
                  </a:lnTo>
                  <a:lnTo>
                    <a:pt x="246430" y="52387"/>
                  </a:lnTo>
                  <a:lnTo>
                    <a:pt x="247268" y="82562"/>
                  </a:lnTo>
                  <a:lnTo>
                    <a:pt x="247688" y="118605"/>
                  </a:lnTo>
                  <a:lnTo>
                    <a:pt x="248526" y="160934"/>
                  </a:lnTo>
                  <a:lnTo>
                    <a:pt x="249364" y="208711"/>
                  </a:lnTo>
                  <a:lnTo>
                    <a:pt x="250202" y="260680"/>
                  </a:lnTo>
                  <a:lnTo>
                    <a:pt x="251040" y="316420"/>
                  </a:lnTo>
                  <a:lnTo>
                    <a:pt x="251879" y="375094"/>
                  </a:lnTo>
                  <a:lnTo>
                    <a:pt x="252717" y="435444"/>
                  </a:lnTo>
                  <a:lnTo>
                    <a:pt x="253555" y="496633"/>
                  </a:lnTo>
                  <a:lnTo>
                    <a:pt x="253974" y="557822"/>
                  </a:lnTo>
                  <a:lnTo>
                    <a:pt x="254812" y="618172"/>
                  </a:lnTo>
                  <a:lnTo>
                    <a:pt x="255650" y="676428"/>
                  </a:lnTo>
                  <a:lnTo>
                    <a:pt x="256489" y="731748"/>
                  </a:lnTo>
                  <a:lnTo>
                    <a:pt x="257327" y="783298"/>
                  </a:lnTo>
                  <a:lnTo>
                    <a:pt x="258165" y="830237"/>
                  </a:lnTo>
                  <a:lnTo>
                    <a:pt x="259003" y="872147"/>
                  </a:lnTo>
                  <a:lnTo>
                    <a:pt x="259422" y="907770"/>
                  </a:lnTo>
                  <a:lnTo>
                    <a:pt x="260261" y="937107"/>
                  </a:lnTo>
                  <a:lnTo>
                    <a:pt x="261099" y="959320"/>
                  </a:lnTo>
                  <a:lnTo>
                    <a:pt x="261937" y="973989"/>
                  </a:lnTo>
                  <a:lnTo>
                    <a:pt x="262775" y="981533"/>
                  </a:lnTo>
                  <a:lnTo>
                    <a:pt x="263613" y="981113"/>
                  </a:lnTo>
                  <a:lnTo>
                    <a:pt x="264452" y="973151"/>
                  </a:lnTo>
                  <a:lnTo>
                    <a:pt x="264871" y="958062"/>
                  </a:lnTo>
                  <a:lnTo>
                    <a:pt x="265709" y="935012"/>
                  </a:lnTo>
                  <a:lnTo>
                    <a:pt x="267385" y="869631"/>
                  </a:lnTo>
                  <a:lnTo>
                    <a:pt x="268223" y="827721"/>
                  </a:lnTo>
                  <a:lnTo>
                    <a:pt x="269062" y="780782"/>
                  </a:lnTo>
                  <a:lnTo>
                    <a:pt x="269900" y="729232"/>
                  </a:lnTo>
                  <a:lnTo>
                    <a:pt x="270319" y="674332"/>
                  </a:lnTo>
                  <a:lnTo>
                    <a:pt x="271157" y="616496"/>
                  </a:lnTo>
                  <a:lnTo>
                    <a:pt x="271995" y="556983"/>
                  </a:lnTo>
                  <a:lnTo>
                    <a:pt x="272834" y="496633"/>
                  </a:lnTo>
                  <a:lnTo>
                    <a:pt x="273672" y="436283"/>
                  </a:lnTo>
                  <a:lnTo>
                    <a:pt x="274510" y="376770"/>
                  </a:lnTo>
                  <a:lnTo>
                    <a:pt x="275348" y="319354"/>
                  </a:lnTo>
                  <a:lnTo>
                    <a:pt x="275767" y="264871"/>
                  </a:lnTo>
                  <a:lnTo>
                    <a:pt x="276605" y="214160"/>
                  </a:lnTo>
                  <a:lnTo>
                    <a:pt x="277444" y="168059"/>
                  </a:lnTo>
                  <a:lnTo>
                    <a:pt x="278282" y="126987"/>
                  </a:lnTo>
                  <a:lnTo>
                    <a:pt x="279958" y="62864"/>
                  </a:lnTo>
                  <a:lnTo>
                    <a:pt x="280796" y="41071"/>
                  </a:lnTo>
                  <a:lnTo>
                    <a:pt x="281216" y="26403"/>
                  </a:lnTo>
                  <a:lnTo>
                    <a:pt x="282054" y="19278"/>
                  </a:lnTo>
                  <a:lnTo>
                    <a:pt x="282892" y="19697"/>
                  </a:lnTo>
                  <a:lnTo>
                    <a:pt x="283730" y="27660"/>
                  </a:lnTo>
                  <a:lnTo>
                    <a:pt x="284568" y="42748"/>
                  </a:lnTo>
                  <a:lnTo>
                    <a:pt x="285407" y="65379"/>
                  </a:lnTo>
                  <a:lnTo>
                    <a:pt x="286245" y="94297"/>
                  </a:lnTo>
                  <a:lnTo>
                    <a:pt x="286664" y="129920"/>
                  </a:lnTo>
                  <a:lnTo>
                    <a:pt x="287502" y="170992"/>
                  </a:lnTo>
                  <a:lnTo>
                    <a:pt x="288340" y="217093"/>
                  </a:lnTo>
                  <a:lnTo>
                    <a:pt x="289178" y="267804"/>
                  </a:lnTo>
                  <a:lnTo>
                    <a:pt x="290017" y="321868"/>
                  </a:lnTo>
                  <a:lnTo>
                    <a:pt x="290855" y="378866"/>
                  </a:lnTo>
                  <a:lnTo>
                    <a:pt x="291693" y="437121"/>
                  </a:lnTo>
                  <a:lnTo>
                    <a:pt x="292531" y="496633"/>
                  </a:lnTo>
                  <a:lnTo>
                    <a:pt x="292950" y="556145"/>
                  </a:lnTo>
                  <a:lnTo>
                    <a:pt x="293789" y="614400"/>
                  </a:lnTo>
                  <a:lnTo>
                    <a:pt x="294627" y="670558"/>
                  </a:lnTo>
                  <a:lnTo>
                    <a:pt x="295465" y="724204"/>
                  </a:lnTo>
                  <a:lnTo>
                    <a:pt x="296303" y="774079"/>
                  </a:lnTo>
                  <a:lnTo>
                    <a:pt x="297141" y="819339"/>
                  </a:lnTo>
                  <a:lnTo>
                    <a:pt x="297980" y="859574"/>
                  </a:lnTo>
                  <a:lnTo>
                    <a:pt x="298399" y="893939"/>
                  </a:lnTo>
                  <a:lnTo>
                    <a:pt x="299237" y="922018"/>
                  </a:lnTo>
                  <a:lnTo>
                    <a:pt x="300075" y="943394"/>
                  </a:lnTo>
                  <a:lnTo>
                    <a:pt x="300913" y="957642"/>
                  </a:lnTo>
                  <a:lnTo>
                    <a:pt x="301751" y="964769"/>
                  </a:lnTo>
                  <a:lnTo>
                    <a:pt x="302590" y="964349"/>
                  </a:lnTo>
                  <a:lnTo>
                    <a:pt x="303428" y="956387"/>
                  </a:lnTo>
                  <a:lnTo>
                    <a:pt x="303847" y="941719"/>
                  </a:lnTo>
                  <a:lnTo>
                    <a:pt x="304685" y="919506"/>
                  </a:lnTo>
                  <a:lnTo>
                    <a:pt x="306362" y="856220"/>
                  </a:lnTo>
                  <a:lnTo>
                    <a:pt x="307200" y="815568"/>
                  </a:lnTo>
                  <a:lnTo>
                    <a:pt x="308038" y="770305"/>
                  </a:lnTo>
                  <a:lnTo>
                    <a:pt x="308876" y="720850"/>
                  </a:lnTo>
                  <a:lnTo>
                    <a:pt x="309295" y="667625"/>
                  </a:lnTo>
                  <a:lnTo>
                    <a:pt x="310133" y="612305"/>
                  </a:lnTo>
                  <a:lnTo>
                    <a:pt x="310972" y="554888"/>
                  </a:lnTo>
                  <a:lnTo>
                    <a:pt x="311810" y="496633"/>
                  </a:lnTo>
                  <a:lnTo>
                    <a:pt x="312648" y="438378"/>
                  </a:lnTo>
                  <a:lnTo>
                    <a:pt x="313486" y="381380"/>
                  </a:lnTo>
                  <a:lnTo>
                    <a:pt x="314324" y="326478"/>
                  </a:lnTo>
                  <a:lnTo>
                    <a:pt x="314744" y="274091"/>
                  </a:lnTo>
                  <a:lnTo>
                    <a:pt x="315582" y="225475"/>
                  </a:lnTo>
                  <a:lnTo>
                    <a:pt x="316420" y="181051"/>
                  </a:lnTo>
                  <a:lnTo>
                    <a:pt x="317258" y="141655"/>
                  </a:lnTo>
                  <a:lnTo>
                    <a:pt x="318935" y="80467"/>
                  </a:lnTo>
                  <a:lnTo>
                    <a:pt x="319773" y="59931"/>
                  </a:lnTo>
                  <a:lnTo>
                    <a:pt x="320192" y="45681"/>
                  </a:lnTo>
                  <a:lnTo>
                    <a:pt x="321030" y="38976"/>
                  </a:lnTo>
                  <a:lnTo>
                    <a:pt x="321868" y="39395"/>
                  </a:lnTo>
                  <a:lnTo>
                    <a:pt x="322706" y="46939"/>
                  </a:lnTo>
                  <a:lnTo>
                    <a:pt x="323545" y="62026"/>
                  </a:lnTo>
                  <a:lnTo>
                    <a:pt x="324383" y="83400"/>
                  </a:lnTo>
                  <a:lnTo>
                    <a:pt x="325221" y="111480"/>
                  </a:lnTo>
                  <a:lnTo>
                    <a:pt x="325640" y="145427"/>
                  </a:lnTo>
                  <a:lnTo>
                    <a:pt x="326478" y="184823"/>
                  </a:lnTo>
                  <a:lnTo>
                    <a:pt x="327317" y="229247"/>
                  </a:lnTo>
                  <a:lnTo>
                    <a:pt x="328155" y="277863"/>
                  </a:lnTo>
                  <a:lnTo>
                    <a:pt x="328993" y="329412"/>
                  </a:lnTo>
                  <a:lnTo>
                    <a:pt x="329831" y="383895"/>
                  </a:lnTo>
                  <a:lnTo>
                    <a:pt x="330669" y="440054"/>
                  </a:lnTo>
                  <a:lnTo>
                    <a:pt x="331088" y="496633"/>
                  </a:lnTo>
                  <a:lnTo>
                    <a:pt x="331927" y="553211"/>
                  </a:lnTo>
                  <a:lnTo>
                    <a:pt x="332765" y="608952"/>
                  </a:lnTo>
                  <a:lnTo>
                    <a:pt x="333603" y="662597"/>
                  </a:lnTo>
                  <a:lnTo>
                    <a:pt x="334441" y="713726"/>
                  </a:lnTo>
                  <a:lnTo>
                    <a:pt x="335279" y="761085"/>
                  </a:lnTo>
                  <a:lnTo>
                    <a:pt x="336118" y="804670"/>
                  </a:lnTo>
                  <a:lnTo>
                    <a:pt x="336956" y="842810"/>
                  </a:lnTo>
                  <a:lnTo>
                    <a:pt x="337375" y="875500"/>
                  </a:lnTo>
                  <a:lnTo>
                    <a:pt x="338213" y="902321"/>
                  </a:lnTo>
                  <a:lnTo>
                    <a:pt x="339051" y="922439"/>
                  </a:lnTo>
                  <a:lnTo>
                    <a:pt x="339890" y="936270"/>
                  </a:lnTo>
                  <a:lnTo>
                    <a:pt x="340728" y="942556"/>
                  </a:lnTo>
                  <a:lnTo>
                    <a:pt x="341566" y="942136"/>
                  </a:lnTo>
                  <a:lnTo>
                    <a:pt x="342404" y="934591"/>
                  </a:lnTo>
                  <a:lnTo>
                    <a:pt x="342823" y="920343"/>
                  </a:lnTo>
                  <a:lnTo>
                    <a:pt x="343661" y="899388"/>
                  </a:lnTo>
                  <a:lnTo>
                    <a:pt x="345338" y="838619"/>
                  </a:lnTo>
                  <a:lnTo>
                    <a:pt x="346176" y="800062"/>
                  </a:lnTo>
                  <a:lnTo>
                    <a:pt x="347014" y="756894"/>
                  </a:lnTo>
                  <a:lnTo>
                    <a:pt x="347852" y="709956"/>
                  </a:lnTo>
                  <a:lnTo>
                    <a:pt x="348272" y="659243"/>
                  </a:lnTo>
                  <a:lnTo>
                    <a:pt x="349110" y="606437"/>
                  </a:lnTo>
                  <a:lnTo>
                    <a:pt x="349948" y="551954"/>
                  </a:lnTo>
                  <a:lnTo>
                    <a:pt x="350786" y="496633"/>
                  </a:lnTo>
                  <a:lnTo>
                    <a:pt x="351624" y="441312"/>
                  </a:lnTo>
                  <a:lnTo>
                    <a:pt x="352463" y="387248"/>
                  </a:lnTo>
                  <a:lnTo>
                    <a:pt x="353301" y="334860"/>
                  </a:lnTo>
                  <a:lnTo>
                    <a:pt x="353720" y="285407"/>
                  </a:lnTo>
                  <a:lnTo>
                    <a:pt x="354558" y="239306"/>
                  </a:lnTo>
                  <a:lnTo>
                    <a:pt x="355396" y="196976"/>
                  </a:lnTo>
                  <a:lnTo>
                    <a:pt x="357073" y="128244"/>
                  </a:lnTo>
                  <a:lnTo>
                    <a:pt x="358749" y="82562"/>
                  </a:lnTo>
                  <a:lnTo>
                    <a:pt x="359168" y="69151"/>
                  </a:lnTo>
                  <a:lnTo>
                    <a:pt x="360006" y="62864"/>
                  </a:lnTo>
                  <a:lnTo>
                    <a:pt x="360845" y="63284"/>
                  </a:lnTo>
                  <a:lnTo>
                    <a:pt x="361683" y="70827"/>
                  </a:lnTo>
                  <a:lnTo>
                    <a:pt x="362521" y="84658"/>
                  </a:lnTo>
                  <a:lnTo>
                    <a:pt x="363359" y="105194"/>
                  </a:lnTo>
                  <a:lnTo>
                    <a:pt x="364197" y="132016"/>
                  </a:lnTo>
                  <a:lnTo>
                    <a:pt x="364616" y="164287"/>
                  </a:lnTo>
                  <a:lnTo>
                    <a:pt x="365455" y="201587"/>
                  </a:lnTo>
                  <a:lnTo>
                    <a:pt x="366293" y="243497"/>
                  </a:lnTo>
                  <a:lnTo>
                    <a:pt x="367131" y="289598"/>
                  </a:lnTo>
                  <a:lnTo>
                    <a:pt x="367969" y="338632"/>
                  </a:lnTo>
                  <a:lnTo>
                    <a:pt x="368807" y="389762"/>
                  </a:lnTo>
                  <a:lnTo>
                    <a:pt x="369646" y="442988"/>
                  </a:lnTo>
                  <a:lnTo>
                    <a:pt x="370065" y="496633"/>
                  </a:lnTo>
                  <a:lnTo>
                    <a:pt x="370903" y="550278"/>
                  </a:lnTo>
                  <a:lnTo>
                    <a:pt x="371741" y="602665"/>
                  </a:lnTo>
                  <a:lnTo>
                    <a:pt x="372579" y="653377"/>
                  </a:lnTo>
                  <a:lnTo>
                    <a:pt x="373418" y="701574"/>
                  </a:lnTo>
                  <a:lnTo>
                    <a:pt x="374256" y="746417"/>
                  </a:lnTo>
                  <a:lnTo>
                    <a:pt x="375094" y="787489"/>
                  </a:lnTo>
                  <a:lnTo>
                    <a:pt x="375932" y="823530"/>
                  </a:lnTo>
                  <a:lnTo>
                    <a:pt x="376351" y="854545"/>
                  </a:lnTo>
                  <a:lnTo>
                    <a:pt x="377189" y="879691"/>
                  </a:lnTo>
                  <a:lnTo>
                    <a:pt x="378028" y="898551"/>
                  </a:lnTo>
                  <a:lnTo>
                    <a:pt x="378866" y="911541"/>
                  </a:lnTo>
                  <a:lnTo>
                    <a:pt x="379704" y="917410"/>
                  </a:lnTo>
                  <a:lnTo>
                    <a:pt x="380542" y="916990"/>
                  </a:lnTo>
                  <a:lnTo>
                    <a:pt x="381380" y="909866"/>
                  </a:lnTo>
                  <a:lnTo>
                    <a:pt x="381800" y="896035"/>
                  </a:lnTo>
                  <a:lnTo>
                    <a:pt x="382638" y="876338"/>
                  </a:lnTo>
                  <a:lnTo>
                    <a:pt x="384314" y="819339"/>
                  </a:lnTo>
                  <a:lnTo>
                    <a:pt x="385991" y="742226"/>
                  </a:lnTo>
                  <a:lnTo>
                    <a:pt x="386829" y="697383"/>
                  </a:lnTo>
                  <a:lnTo>
                    <a:pt x="387248" y="650024"/>
                  </a:lnTo>
                  <a:lnTo>
                    <a:pt x="388086" y="600151"/>
                  </a:lnTo>
                  <a:lnTo>
                    <a:pt x="388924" y="548601"/>
                  </a:lnTo>
                  <a:lnTo>
                    <a:pt x="389762" y="496633"/>
                  </a:lnTo>
                  <a:lnTo>
                    <a:pt x="390601" y="444665"/>
                  </a:lnTo>
                  <a:lnTo>
                    <a:pt x="391439" y="393534"/>
                  </a:lnTo>
                  <a:lnTo>
                    <a:pt x="392277" y="344500"/>
                  </a:lnTo>
                  <a:lnTo>
                    <a:pt x="392696" y="297560"/>
                  </a:lnTo>
                  <a:lnTo>
                    <a:pt x="393534" y="254393"/>
                  </a:lnTo>
                  <a:lnTo>
                    <a:pt x="394373" y="214579"/>
                  </a:lnTo>
                  <a:lnTo>
                    <a:pt x="396049" y="150037"/>
                  </a:lnTo>
                  <a:lnTo>
                    <a:pt x="397725" y="106870"/>
                  </a:lnTo>
                  <a:lnTo>
                    <a:pt x="398144" y="94716"/>
                  </a:lnTo>
                  <a:lnTo>
                    <a:pt x="398983" y="88849"/>
                  </a:lnTo>
                  <a:lnTo>
                    <a:pt x="399821" y="89268"/>
                  </a:lnTo>
                  <a:lnTo>
                    <a:pt x="400659" y="96392"/>
                  </a:lnTo>
                  <a:lnTo>
                    <a:pt x="401497" y="109385"/>
                  </a:lnTo>
                  <a:lnTo>
                    <a:pt x="402335" y="128663"/>
                  </a:lnTo>
                  <a:lnTo>
                    <a:pt x="403174" y="153809"/>
                  </a:lnTo>
                  <a:lnTo>
                    <a:pt x="403593" y="183984"/>
                  </a:lnTo>
                  <a:lnTo>
                    <a:pt x="404431" y="219189"/>
                  </a:lnTo>
                  <a:lnTo>
                    <a:pt x="405269" y="259003"/>
                  </a:lnTo>
                  <a:lnTo>
                    <a:pt x="406107" y="302171"/>
                  </a:lnTo>
                  <a:lnTo>
                    <a:pt x="406946" y="348272"/>
                  </a:lnTo>
                  <a:lnTo>
                    <a:pt x="407784" y="396468"/>
                  </a:lnTo>
                  <a:lnTo>
                    <a:pt x="408622" y="446341"/>
                  </a:lnTo>
                  <a:lnTo>
                    <a:pt x="409460" y="496633"/>
                  </a:lnTo>
                  <a:lnTo>
                    <a:pt x="409879" y="546925"/>
                  </a:lnTo>
                  <a:lnTo>
                    <a:pt x="410717" y="596379"/>
                  </a:lnTo>
                  <a:lnTo>
                    <a:pt x="411556" y="644156"/>
                  </a:lnTo>
                  <a:lnTo>
                    <a:pt x="412394" y="689418"/>
                  </a:lnTo>
                  <a:lnTo>
                    <a:pt x="413232" y="731328"/>
                  </a:lnTo>
                  <a:lnTo>
                    <a:pt x="414070" y="769467"/>
                  </a:lnTo>
                  <a:lnTo>
                    <a:pt x="414908" y="803416"/>
                  </a:lnTo>
                  <a:lnTo>
                    <a:pt x="415328" y="832332"/>
                  </a:lnTo>
                  <a:lnTo>
                    <a:pt x="416166" y="856220"/>
                  </a:lnTo>
                  <a:lnTo>
                    <a:pt x="417004" y="873822"/>
                  </a:lnTo>
                  <a:lnTo>
                    <a:pt x="417842" y="885978"/>
                  </a:lnTo>
                  <a:lnTo>
                    <a:pt x="418680" y="891844"/>
                  </a:lnTo>
                  <a:lnTo>
                    <a:pt x="419519" y="891006"/>
                  </a:lnTo>
                  <a:lnTo>
                    <a:pt x="420357" y="884299"/>
                  </a:lnTo>
                  <a:lnTo>
                    <a:pt x="420776" y="871726"/>
                  </a:lnTo>
                  <a:lnTo>
                    <a:pt x="421614" y="852867"/>
                  </a:lnTo>
                  <a:lnTo>
                    <a:pt x="423290" y="799225"/>
                  </a:lnTo>
                  <a:lnTo>
                    <a:pt x="424967" y="726720"/>
                  </a:lnTo>
                  <a:lnTo>
                    <a:pt x="425805" y="685227"/>
                  </a:lnTo>
                  <a:lnTo>
                    <a:pt x="426224" y="640384"/>
                  </a:lnTo>
                  <a:lnTo>
                    <a:pt x="427062" y="593864"/>
                  </a:lnTo>
                  <a:lnTo>
                    <a:pt x="427901" y="545668"/>
                  </a:lnTo>
                  <a:lnTo>
                    <a:pt x="428739" y="496633"/>
                  </a:lnTo>
                  <a:lnTo>
                    <a:pt x="429577" y="448017"/>
                  </a:lnTo>
                  <a:lnTo>
                    <a:pt x="430415" y="400240"/>
                  </a:lnTo>
                  <a:lnTo>
                    <a:pt x="431253" y="353720"/>
                  </a:lnTo>
                  <a:lnTo>
                    <a:pt x="431672" y="310133"/>
                  </a:lnTo>
                  <a:lnTo>
                    <a:pt x="432511" y="269481"/>
                  </a:lnTo>
                  <a:lnTo>
                    <a:pt x="434187" y="199491"/>
                  </a:lnTo>
                  <a:lnTo>
                    <a:pt x="435863" y="148361"/>
                  </a:lnTo>
                  <a:lnTo>
                    <a:pt x="436702" y="131178"/>
                  </a:lnTo>
                  <a:lnTo>
                    <a:pt x="437121" y="119443"/>
                  </a:lnTo>
                  <a:lnTo>
                    <a:pt x="437959" y="113995"/>
                  </a:lnTo>
                  <a:lnTo>
                    <a:pt x="438797" y="114414"/>
                  </a:lnTo>
                  <a:lnTo>
                    <a:pt x="439635" y="121119"/>
                  </a:lnTo>
                  <a:lnTo>
                    <a:pt x="440474" y="133273"/>
                  </a:lnTo>
                  <a:lnTo>
                    <a:pt x="441312" y="151295"/>
                  </a:lnTo>
                  <a:lnTo>
                    <a:pt x="442150" y="174764"/>
                  </a:lnTo>
                  <a:lnTo>
                    <a:pt x="442569" y="203263"/>
                  </a:lnTo>
                  <a:lnTo>
                    <a:pt x="443407" y="236372"/>
                  </a:lnTo>
                  <a:lnTo>
                    <a:pt x="445084" y="313905"/>
                  </a:lnTo>
                  <a:lnTo>
                    <a:pt x="445922" y="357073"/>
                  </a:lnTo>
                  <a:lnTo>
                    <a:pt x="446760" y="402755"/>
                  </a:lnTo>
                  <a:lnTo>
                    <a:pt x="447598" y="449275"/>
                  </a:lnTo>
                  <a:lnTo>
                    <a:pt x="448017" y="496633"/>
                  </a:lnTo>
                  <a:lnTo>
                    <a:pt x="448856" y="543991"/>
                  </a:lnTo>
                  <a:lnTo>
                    <a:pt x="449694" y="590092"/>
                  </a:lnTo>
                  <a:lnTo>
                    <a:pt x="450532" y="634936"/>
                  </a:lnTo>
                  <a:lnTo>
                    <a:pt x="451370" y="677686"/>
                  </a:lnTo>
                  <a:lnTo>
                    <a:pt x="452208" y="717080"/>
                  </a:lnTo>
                  <a:lnTo>
                    <a:pt x="453885" y="784973"/>
                  </a:lnTo>
                  <a:lnTo>
                    <a:pt x="454304" y="812215"/>
                  </a:lnTo>
                  <a:lnTo>
                    <a:pt x="455142" y="834428"/>
                  </a:lnTo>
                  <a:lnTo>
                    <a:pt x="455980" y="851192"/>
                  </a:lnTo>
                  <a:lnTo>
                    <a:pt x="456818" y="862090"/>
                  </a:lnTo>
                  <a:lnTo>
                    <a:pt x="457657" y="867535"/>
                  </a:lnTo>
                  <a:lnTo>
                    <a:pt x="458495" y="867118"/>
                  </a:lnTo>
                  <a:lnTo>
                    <a:pt x="459333" y="860832"/>
                  </a:lnTo>
                  <a:lnTo>
                    <a:pt x="459752" y="849096"/>
                  </a:lnTo>
                  <a:lnTo>
                    <a:pt x="460590" y="831495"/>
                  </a:lnTo>
                  <a:lnTo>
                    <a:pt x="462267" y="781203"/>
                  </a:lnTo>
                  <a:lnTo>
                    <a:pt x="463943" y="712889"/>
                  </a:lnTo>
                  <a:lnTo>
                    <a:pt x="464781" y="673912"/>
                  </a:lnTo>
                  <a:lnTo>
                    <a:pt x="465200" y="632002"/>
                  </a:lnTo>
                  <a:lnTo>
                    <a:pt x="466039" y="587997"/>
                  </a:lnTo>
                  <a:lnTo>
                    <a:pt x="466877" y="542734"/>
                  </a:lnTo>
                  <a:lnTo>
                    <a:pt x="467715" y="496633"/>
                  </a:lnTo>
                  <a:lnTo>
                    <a:pt x="468553" y="450951"/>
                  </a:lnTo>
                  <a:lnTo>
                    <a:pt x="469391" y="405688"/>
                  </a:lnTo>
                  <a:lnTo>
                    <a:pt x="470230" y="362521"/>
                  </a:lnTo>
                  <a:lnTo>
                    <a:pt x="470649" y="321030"/>
                  </a:lnTo>
                  <a:lnTo>
                    <a:pt x="471487" y="282473"/>
                  </a:lnTo>
                  <a:lnTo>
                    <a:pt x="473163" y="216674"/>
                  </a:lnTo>
                  <a:lnTo>
                    <a:pt x="474840" y="168897"/>
                  </a:lnTo>
                  <a:lnTo>
                    <a:pt x="475678" y="152133"/>
                  </a:lnTo>
                  <a:lnTo>
                    <a:pt x="476097" y="141236"/>
                  </a:lnTo>
                  <a:lnTo>
                    <a:pt x="476935" y="136207"/>
                  </a:lnTo>
                  <a:lnTo>
                    <a:pt x="477773" y="136626"/>
                  </a:lnTo>
                  <a:lnTo>
                    <a:pt x="478612" y="142493"/>
                  </a:lnTo>
                  <a:lnTo>
                    <a:pt x="479450" y="154228"/>
                  </a:lnTo>
                  <a:lnTo>
                    <a:pt x="480288" y="171411"/>
                  </a:lnTo>
                  <a:lnTo>
                    <a:pt x="481126" y="193205"/>
                  </a:lnTo>
                  <a:lnTo>
                    <a:pt x="481545" y="220027"/>
                  </a:lnTo>
                  <a:lnTo>
                    <a:pt x="482384" y="251040"/>
                  </a:lnTo>
                  <a:lnTo>
                    <a:pt x="484060" y="324383"/>
                  </a:lnTo>
                  <a:lnTo>
                    <a:pt x="484898" y="365036"/>
                  </a:lnTo>
                  <a:lnTo>
                    <a:pt x="485736" y="407784"/>
                  </a:lnTo>
                  <a:lnTo>
                    <a:pt x="486575" y="451789"/>
                  </a:lnTo>
                  <a:lnTo>
                    <a:pt x="487413" y="496633"/>
                  </a:lnTo>
                  <a:lnTo>
                    <a:pt x="487832" y="541058"/>
                  </a:lnTo>
                  <a:lnTo>
                    <a:pt x="488670" y="585063"/>
                  </a:lnTo>
                  <a:lnTo>
                    <a:pt x="489508" y="627392"/>
                  </a:lnTo>
                  <a:lnTo>
                    <a:pt x="490346" y="667625"/>
                  </a:lnTo>
                  <a:lnTo>
                    <a:pt x="492023" y="738872"/>
                  </a:lnTo>
                  <a:lnTo>
                    <a:pt x="492861" y="769047"/>
                  </a:lnTo>
                  <a:lnTo>
                    <a:pt x="493280" y="795034"/>
                  </a:lnTo>
                  <a:lnTo>
                    <a:pt x="494118" y="815989"/>
                  </a:lnTo>
                  <a:lnTo>
                    <a:pt x="494957" y="831912"/>
                  </a:lnTo>
                  <a:lnTo>
                    <a:pt x="495795" y="842810"/>
                  </a:lnTo>
                  <a:lnTo>
                    <a:pt x="496633" y="847838"/>
                  </a:lnTo>
                  <a:lnTo>
                    <a:pt x="497471" y="847421"/>
                  </a:lnTo>
                  <a:lnTo>
                    <a:pt x="498309" y="841552"/>
                  </a:lnTo>
                  <a:lnTo>
                    <a:pt x="498728" y="830237"/>
                  </a:lnTo>
                  <a:lnTo>
                    <a:pt x="499567" y="813893"/>
                  </a:lnTo>
                  <a:lnTo>
                    <a:pt x="501243" y="766114"/>
                  </a:lnTo>
                  <a:lnTo>
                    <a:pt x="502919" y="701991"/>
                  </a:lnTo>
                  <a:lnTo>
                    <a:pt x="504177" y="624878"/>
                  </a:lnTo>
                  <a:lnTo>
                    <a:pt x="505015" y="583387"/>
                  </a:lnTo>
                  <a:lnTo>
                    <a:pt x="505853" y="540219"/>
                  </a:lnTo>
                  <a:lnTo>
                    <a:pt x="506691" y="496633"/>
                  </a:lnTo>
                  <a:lnTo>
                    <a:pt x="507530" y="453047"/>
                  </a:lnTo>
                  <a:lnTo>
                    <a:pt x="508368" y="410298"/>
                  </a:lnTo>
                  <a:lnTo>
                    <a:pt x="509206" y="368807"/>
                  </a:lnTo>
                  <a:lnTo>
                    <a:pt x="509625" y="329831"/>
                  </a:lnTo>
                  <a:lnTo>
                    <a:pt x="511301" y="259841"/>
                  </a:lnTo>
                  <a:lnTo>
                    <a:pt x="512978" y="204939"/>
                  </a:lnTo>
                  <a:lnTo>
                    <a:pt x="514654" y="168478"/>
                  </a:lnTo>
                  <a:lnTo>
                    <a:pt x="515073" y="158000"/>
                  </a:lnTo>
                  <a:lnTo>
                    <a:pt x="515912" y="152971"/>
                  </a:lnTo>
                  <a:lnTo>
                    <a:pt x="516750" y="153390"/>
                  </a:lnTo>
                  <a:lnTo>
                    <a:pt x="517588" y="158838"/>
                  </a:lnTo>
                  <a:lnTo>
                    <a:pt x="518426" y="170154"/>
                  </a:lnTo>
                  <a:lnTo>
                    <a:pt x="519264" y="186080"/>
                  </a:lnTo>
                  <a:lnTo>
                    <a:pt x="520103" y="207035"/>
                  </a:lnTo>
                  <a:lnTo>
                    <a:pt x="520522" y="232600"/>
                  </a:lnTo>
                  <a:lnTo>
                    <a:pt x="521360" y="262356"/>
                  </a:lnTo>
                  <a:lnTo>
                    <a:pt x="523036" y="331927"/>
                  </a:lnTo>
                  <a:lnTo>
                    <a:pt x="523874" y="370903"/>
                  </a:lnTo>
                  <a:lnTo>
                    <a:pt x="524713" y="411556"/>
                  </a:lnTo>
                  <a:lnTo>
                    <a:pt x="525551" y="453885"/>
                  </a:lnTo>
                  <a:lnTo>
                    <a:pt x="526389" y="496633"/>
                  </a:lnTo>
                  <a:lnTo>
                    <a:pt x="526808" y="539381"/>
                  </a:lnTo>
                  <a:lnTo>
                    <a:pt x="527646" y="581291"/>
                  </a:lnTo>
                  <a:lnTo>
                    <a:pt x="528485" y="621944"/>
                  </a:lnTo>
                  <a:lnTo>
                    <a:pt x="529323" y="660501"/>
                  </a:lnTo>
                  <a:lnTo>
                    <a:pt x="530999" y="729232"/>
                  </a:lnTo>
                  <a:lnTo>
                    <a:pt x="531837" y="758152"/>
                  </a:lnTo>
                  <a:lnTo>
                    <a:pt x="532256" y="782878"/>
                  </a:lnTo>
                  <a:lnTo>
                    <a:pt x="533095" y="803416"/>
                  </a:lnTo>
                  <a:lnTo>
                    <a:pt x="533933" y="818922"/>
                  </a:lnTo>
                  <a:lnTo>
                    <a:pt x="534771" y="828979"/>
                  </a:lnTo>
                  <a:lnTo>
                    <a:pt x="535609" y="834428"/>
                  </a:lnTo>
                  <a:lnTo>
                    <a:pt x="536447" y="834007"/>
                  </a:lnTo>
                  <a:lnTo>
                    <a:pt x="537286" y="828562"/>
                  </a:lnTo>
                  <a:lnTo>
                    <a:pt x="537705" y="817664"/>
                  </a:lnTo>
                  <a:lnTo>
                    <a:pt x="538543" y="802158"/>
                  </a:lnTo>
                  <a:lnTo>
                    <a:pt x="540219" y="756474"/>
                  </a:lnTo>
                  <a:lnTo>
                    <a:pt x="541896" y="694450"/>
                  </a:lnTo>
                  <a:lnTo>
                    <a:pt x="543153" y="620687"/>
                  </a:lnTo>
                  <a:lnTo>
                    <a:pt x="543991" y="580453"/>
                  </a:lnTo>
                  <a:lnTo>
                    <a:pt x="544829" y="538962"/>
                  </a:lnTo>
                  <a:lnTo>
                    <a:pt x="545668" y="496633"/>
                  </a:lnTo>
                  <a:lnTo>
                    <a:pt x="546506" y="454723"/>
                  </a:lnTo>
                  <a:lnTo>
                    <a:pt x="547344" y="413232"/>
                  </a:lnTo>
                  <a:lnTo>
                    <a:pt x="548182" y="372998"/>
                  </a:lnTo>
                  <a:lnTo>
                    <a:pt x="548601" y="334860"/>
                  </a:lnTo>
                  <a:lnTo>
                    <a:pt x="550278" y="267385"/>
                  </a:lnTo>
                  <a:lnTo>
                    <a:pt x="551954" y="214160"/>
                  </a:lnTo>
                  <a:lnTo>
                    <a:pt x="553631" y="178536"/>
                  </a:lnTo>
                  <a:lnTo>
                    <a:pt x="554050" y="168059"/>
                  </a:lnTo>
                  <a:lnTo>
                    <a:pt x="554888" y="163029"/>
                  </a:lnTo>
                  <a:lnTo>
                    <a:pt x="555726" y="163029"/>
                  </a:lnTo>
                  <a:lnTo>
                    <a:pt x="559079" y="214998"/>
                  </a:lnTo>
                  <a:lnTo>
                    <a:pt x="559498" y="239725"/>
                  </a:lnTo>
                  <a:lnTo>
                    <a:pt x="560336" y="268223"/>
                  </a:lnTo>
                  <a:lnTo>
                    <a:pt x="562013" y="336118"/>
                  </a:lnTo>
                  <a:lnTo>
                    <a:pt x="563689" y="413651"/>
                  </a:lnTo>
                  <a:lnTo>
                    <a:pt x="564527" y="454723"/>
                  </a:lnTo>
                  <a:lnTo>
                    <a:pt x="564946" y="496633"/>
                  </a:lnTo>
                  <a:lnTo>
                    <a:pt x="565784" y="538543"/>
                  </a:lnTo>
                  <a:lnTo>
                    <a:pt x="566623" y="579196"/>
                  </a:lnTo>
                  <a:lnTo>
                    <a:pt x="567461" y="619010"/>
                  </a:lnTo>
                  <a:lnTo>
                    <a:pt x="569137" y="691934"/>
                  </a:lnTo>
                  <a:lnTo>
                    <a:pt x="570814" y="752703"/>
                  </a:lnTo>
                  <a:lnTo>
                    <a:pt x="571233" y="777429"/>
                  </a:lnTo>
                  <a:lnTo>
                    <a:pt x="572071" y="797546"/>
                  </a:lnTo>
                  <a:lnTo>
                    <a:pt x="572909" y="812635"/>
                  </a:lnTo>
                  <a:lnTo>
                    <a:pt x="573747" y="823113"/>
                  </a:lnTo>
                  <a:lnTo>
                    <a:pt x="574586" y="828141"/>
                  </a:lnTo>
                  <a:lnTo>
                    <a:pt x="575424" y="828141"/>
                  </a:lnTo>
                  <a:lnTo>
                    <a:pt x="576262" y="822692"/>
                  </a:lnTo>
                  <a:lnTo>
                    <a:pt x="576681" y="812635"/>
                  </a:lnTo>
                  <a:lnTo>
                    <a:pt x="577519" y="797129"/>
                  </a:lnTo>
                  <a:lnTo>
                    <a:pt x="579196" y="752283"/>
                  </a:lnTo>
                  <a:lnTo>
                    <a:pt x="580872" y="691934"/>
                  </a:lnTo>
                  <a:lnTo>
                    <a:pt x="582129" y="619010"/>
                  </a:lnTo>
                  <a:lnTo>
                    <a:pt x="582968" y="579196"/>
                  </a:lnTo>
                  <a:lnTo>
                    <a:pt x="583806" y="538124"/>
                  </a:lnTo>
                  <a:lnTo>
                    <a:pt x="584644" y="496633"/>
                  </a:lnTo>
                  <a:lnTo>
                    <a:pt x="585482" y="455142"/>
                  </a:lnTo>
                  <a:lnTo>
                    <a:pt x="586320" y="414070"/>
                  </a:lnTo>
                  <a:lnTo>
                    <a:pt x="587159" y="374256"/>
                  </a:lnTo>
                  <a:lnTo>
                    <a:pt x="587578" y="336537"/>
                  </a:lnTo>
                  <a:lnTo>
                    <a:pt x="589254" y="269481"/>
                  </a:lnTo>
                  <a:lnTo>
                    <a:pt x="590930" y="216255"/>
                  </a:lnTo>
                  <a:lnTo>
                    <a:pt x="592607" y="180632"/>
                  </a:lnTo>
                  <a:lnTo>
                    <a:pt x="593026" y="170573"/>
                  </a:lnTo>
                  <a:lnTo>
                    <a:pt x="593864" y="165125"/>
                  </a:lnTo>
                  <a:lnTo>
                    <a:pt x="594702" y="165125"/>
                  </a:lnTo>
                  <a:lnTo>
                    <a:pt x="598055" y="215836"/>
                  </a:lnTo>
                  <a:lnTo>
                    <a:pt x="598474" y="240563"/>
                  </a:lnTo>
                  <a:lnTo>
                    <a:pt x="599312" y="269062"/>
                  </a:lnTo>
                  <a:lnTo>
                    <a:pt x="600989" y="336537"/>
                  </a:lnTo>
                  <a:lnTo>
                    <a:pt x="602665" y="414070"/>
                  </a:lnTo>
                  <a:lnTo>
                    <a:pt x="603503" y="454723"/>
                  </a:lnTo>
                  <a:lnTo>
                    <a:pt x="604342" y="496633"/>
                  </a:lnTo>
                  <a:lnTo>
                    <a:pt x="604761" y="538543"/>
                  </a:lnTo>
                  <a:lnTo>
                    <a:pt x="605599" y="579615"/>
                  </a:lnTo>
                  <a:lnTo>
                    <a:pt x="606437" y="619429"/>
                  </a:lnTo>
                  <a:lnTo>
                    <a:pt x="608114" y="692771"/>
                  </a:lnTo>
                  <a:lnTo>
                    <a:pt x="609790" y="753541"/>
                  </a:lnTo>
                  <a:lnTo>
                    <a:pt x="610209" y="778270"/>
                  </a:lnTo>
                  <a:lnTo>
                    <a:pt x="611047" y="798804"/>
                  </a:lnTo>
                  <a:lnTo>
                    <a:pt x="611885" y="814310"/>
                  </a:lnTo>
                  <a:lnTo>
                    <a:pt x="612724" y="824788"/>
                  </a:lnTo>
                  <a:lnTo>
                    <a:pt x="613562" y="830237"/>
                  </a:lnTo>
                  <a:lnTo>
                    <a:pt x="614400" y="830237"/>
                  </a:lnTo>
                  <a:lnTo>
                    <a:pt x="615238" y="825208"/>
                  </a:lnTo>
                  <a:lnTo>
                    <a:pt x="615657" y="814731"/>
                  </a:lnTo>
                  <a:lnTo>
                    <a:pt x="616496" y="799642"/>
                  </a:lnTo>
                  <a:lnTo>
                    <a:pt x="618172" y="754799"/>
                  </a:lnTo>
                  <a:lnTo>
                    <a:pt x="619848" y="693609"/>
                  </a:lnTo>
                  <a:lnTo>
                    <a:pt x="621106" y="620267"/>
                  </a:lnTo>
                  <a:lnTo>
                    <a:pt x="621944" y="580034"/>
                  </a:lnTo>
                  <a:lnTo>
                    <a:pt x="622782" y="538543"/>
                  </a:lnTo>
                  <a:lnTo>
                    <a:pt x="623620" y="496633"/>
                  </a:lnTo>
                  <a:lnTo>
                    <a:pt x="624458" y="454304"/>
                  </a:lnTo>
                  <a:lnTo>
                    <a:pt x="625297" y="412813"/>
                  </a:lnTo>
                  <a:lnTo>
                    <a:pt x="626135" y="372579"/>
                  </a:lnTo>
                  <a:lnTo>
                    <a:pt x="626554" y="334441"/>
                  </a:lnTo>
                  <a:lnTo>
                    <a:pt x="627392" y="298818"/>
                  </a:lnTo>
                  <a:lnTo>
                    <a:pt x="629069" y="236791"/>
                  </a:lnTo>
                  <a:lnTo>
                    <a:pt x="630745" y="191109"/>
                  </a:lnTo>
                  <a:lnTo>
                    <a:pt x="631583" y="175602"/>
                  </a:lnTo>
                  <a:lnTo>
                    <a:pt x="632002" y="164706"/>
                  </a:lnTo>
                  <a:lnTo>
                    <a:pt x="632840" y="159257"/>
                  </a:lnTo>
                  <a:lnTo>
                    <a:pt x="633679" y="158838"/>
                  </a:lnTo>
                  <a:lnTo>
                    <a:pt x="634517" y="164287"/>
                  </a:lnTo>
                  <a:lnTo>
                    <a:pt x="635355" y="174345"/>
                  </a:lnTo>
                  <a:lnTo>
                    <a:pt x="636193" y="189852"/>
                  </a:lnTo>
                  <a:lnTo>
                    <a:pt x="637031" y="210388"/>
                  </a:lnTo>
                  <a:lnTo>
                    <a:pt x="637451" y="235115"/>
                  </a:lnTo>
                  <a:lnTo>
                    <a:pt x="638289" y="264032"/>
                  </a:lnTo>
                  <a:lnTo>
                    <a:pt x="639965" y="332765"/>
                  </a:lnTo>
                  <a:lnTo>
                    <a:pt x="640803" y="371322"/>
                  </a:lnTo>
                  <a:lnTo>
                    <a:pt x="641642" y="411975"/>
                  </a:lnTo>
                  <a:lnTo>
                    <a:pt x="642480" y="453885"/>
                  </a:lnTo>
                  <a:lnTo>
                    <a:pt x="642899" y="496633"/>
                  </a:lnTo>
                  <a:lnTo>
                    <a:pt x="643737" y="539381"/>
                  </a:lnTo>
                  <a:lnTo>
                    <a:pt x="644575" y="581710"/>
                  </a:lnTo>
                  <a:lnTo>
                    <a:pt x="645413" y="622363"/>
                  </a:lnTo>
                  <a:lnTo>
                    <a:pt x="646252" y="661339"/>
                  </a:lnTo>
                  <a:lnTo>
                    <a:pt x="647928" y="730911"/>
                  </a:lnTo>
                  <a:lnTo>
                    <a:pt x="648766" y="760665"/>
                  </a:lnTo>
                  <a:lnTo>
                    <a:pt x="649185" y="786231"/>
                  </a:lnTo>
                  <a:lnTo>
                    <a:pt x="651700" y="834428"/>
                  </a:lnTo>
                  <a:lnTo>
                    <a:pt x="653376" y="840294"/>
                  </a:lnTo>
                  <a:lnTo>
                    <a:pt x="654215" y="835265"/>
                  </a:lnTo>
                  <a:lnTo>
                    <a:pt x="654634" y="824788"/>
                  </a:lnTo>
                  <a:lnTo>
                    <a:pt x="655472" y="808861"/>
                  </a:lnTo>
                  <a:lnTo>
                    <a:pt x="657148" y="763181"/>
                  </a:lnTo>
                  <a:lnTo>
                    <a:pt x="658825" y="700316"/>
                  </a:lnTo>
                  <a:lnTo>
                    <a:pt x="660082" y="624458"/>
                  </a:lnTo>
                  <a:lnTo>
                    <a:pt x="660920" y="582968"/>
                  </a:lnTo>
                  <a:lnTo>
                    <a:pt x="661758" y="540219"/>
                  </a:lnTo>
                  <a:lnTo>
                    <a:pt x="662597" y="496633"/>
                  </a:lnTo>
                  <a:lnTo>
                    <a:pt x="663435" y="453047"/>
                  </a:lnTo>
                  <a:lnTo>
                    <a:pt x="664273" y="409879"/>
                  </a:lnTo>
                  <a:lnTo>
                    <a:pt x="665111" y="368388"/>
                  </a:lnTo>
                  <a:lnTo>
                    <a:pt x="665530" y="328574"/>
                  </a:lnTo>
                  <a:lnTo>
                    <a:pt x="667207" y="257327"/>
                  </a:lnTo>
                  <a:lnTo>
                    <a:pt x="668883" y="200748"/>
                  </a:lnTo>
                  <a:lnTo>
                    <a:pt x="670559" y="163029"/>
                  </a:lnTo>
                  <a:lnTo>
                    <a:pt x="670979" y="151714"/>
                  </a:lnTo>
                  <a:lnTo>
                    <a:pt x="671817" y="145846"/>
                  </a:lnTo>
                  <a:lnTo>
                    <a:pt x="672655" y="145427"/>
                  </a:lnTo>
                  <a:lnTo>
                    <a:pt x="673493" y="150456"/>
                  </a:lnTo>
                  <a:lnTo>
                    <a:pt x="674331" y="161353"/>
                  </a:lnTo>
                  <a:lnTo>
                    <a:pt x="675170" y="177279"/>
                  </a:lnTo>
                  <a:lnTo>
                    <a:pt x="676008" y="198234"/>
                  </a:lnTo>
                  <a:lnTo>
                    <a:pt x="676427" y="224218"/>
                  </a:lnTo>
                  <a:lnTo>
                    <a:pt x="677265" y="254393"/>
                  </a:lnTo>
                  <a:lnTo>
                    <a:pt x="678941" y="325640"/>
                  </a:lnTo>
                  <a:lnTo>
                    <a:pt x="679780" y="365874"/>
                  </a:lnTo>
                  <a:lnTo>
                    <a:pt x="680618" y="408203"/>
                  </a:lnTo>
                  <a:lnTo>
                    <a:pt x="681456" y="452208"/>
                  </a:lnTo>
                  <a:lnTo>
                    <a:pt x="682294" y="496633"/>
                  </a:lnTo>
                  <a:lnTo>
                    <a:pt x="682713" y="541477"/>
                  </a:lnTo>
                  <a:lnTo>
                    <a:pt x="683552" y="585482"/>
                  </a:lnTo>
                  <a:lnTo>
                    <a:pt x="684390" y="628230"/>
                  </a:lnTo>
                  <a:lnTo>
                    <a:pt x="685228" y="668883"/>
                  </a:lnTo>
                  <a:lnTo>
                    <a:pt x="686066" y="707023"/>
                  </a:lnTo>
                  <a:lnTo>
                    <a:pt x="687743" y="773238"/>
                  </a:lnTo>
                  <a:lnTo>
                    <a:pt x="688162" y="800062"/>
                  </a:lnTo>
                  <a:lnTo>
                    <a:pt x="689838" y="839039"/>
                  </a:lnTo>
                  <a:lnTo>
                    <a:pt x="692353" y="857058"/>
                  </a:lnTo>
                  <a:lnTo>
                    <a:pt x="693191" y="852029"/>
                  </a:lnTo>
                  <a:lnTo>
                    <a:pt x="693610" y="841135"/>
                  </a:lnTo>
                  <a:lnTo>
                    <a:pt x="694448" y="824371"/>
                  </a:lnTo>
                  <a:lnTo>
                    <a:pt x="696125" y="776591"/>
                  </a:lnTo>
                  <a:lnTo>
                    <a:pt x="697801" y="710793"/>
                  </a:lnTo>
                  <a:lnTo>
                    <a:pt x="698639" y="672237"/>
                  </a:lnTo>
                  <a:lnTo>
                    <a:pt x="699058" y="630745"/>
                  </a:lnTo>
                  <a:lnTo>
                    <a:pt x="699896" y="587578"/>
                  </a:lnTo>
                  <a:lnTo>
                    <a:pt x="700735" y="542315"/>
                  </a:lnTo>
                  <a:lnTo>
                    <a:pt x="701573" y="496633"/>
                  </a:lnTo>
                  <a:lnTo>
                    <a:pt x="702411" y="450532"/>
                  </a:lnTo>
                  <a:lnTo>
                    <a:pt x="703249" y="405269"/>
                  </a:lnTo>
                  <a:lnTo>
                    <a:pt x="704087" y="361264"/>
                  </a:lnTo>
                  <a:lnTo>
                    <a:pt x="704507" y="319354"/>
                  </a:lnTo>
                  <a:lnTo>
                    <a:pt x="705345" y="280377"/>
                  </a:lnTo>
                  <a:lnTo>
                    <a:pt x="707021" y="212064"/>
                  </a:lnTo>
                  <a:lnTo>
                    <a:pt x="708698" y="161772"/>
                  </a:lnTo>
                  <a:lnTo>
                    <a:pt x="709536" y="144170"/>
                  </a:lnTo>
                  <a:lnTo>
                    <a:pt x="709955" y="132435"/>
                  </a:lnTo>
                  <a:lnTo>
                    <a:pt x="710793" y="126149"/>
                  </a:lnTo>
                  <a:lnTo>
                    <a:pt x="711631" y="125729"/>
                  </a:lnTo>
                  <a:lnTo>
                    <a:pt x="712469" y="131178"/>
                  </a:lnTo>
                  <a:lnTo>
                    <a:pt x="713308" y="142074"/>
                  </a:lnTo>
                  <a:lnTo>
                    <a:pt x="714146" y="158838"/>
                  </a:lnTo>
                  <a:lnTo>
                    <a:pt x="714984" y="181051"/>
                  </a:lnTo>
                  <a:lnTo>
                    <a:pt x="715403" y="208292"/>
                  </a:lnTo>
                  <a:lnTo>
                    <a:pt x="716241" y="240144"/>
                  </a:lnTo>
                  <a:lnTo>
                    <a:pt x="717918" y="315582"/>
                  </a:lnTo>
                  <a:lnTo>
                    <a:pt x="718756" y="358330"/>
                  </a:lnTo>
                  <a:lnTo>
                    <a:pt x="719594" y="403174"/>
                  </a:lnTo>
                  <a:lnTo>
                    <a:pt x="720432" y="449275"/>
                  </a:lnTo>
                  <a:lnTo>
                    <a:pt x="721271" y="496633"/>
                  </a:lnTo>
                  <a:lnTo>
                    <a:pt x="721690" y="543991"/>
                  </a:lnTo>
                  <a:lnTo>
                    <a:pt x="722528" y="590511"/>
                  </a:lnTo>
                  <a:lnTo>
                    <a:pt x="723366" y="636193"/>
                  </a:lnTo>
                  <a:lnTo>
                    <a:pt x="724204" y="679361"/>
                  </a:lnTo>
                  <a:lnTo>
                    <a:pt x="725042" y="719596"/>
                  </a:lnTo>
                  <a:lnTo>
                    <a:pt x="726719" y="790002"/>
                  </a:lnTo>
                  <a:lnTo>
                    <a:pt x="727138" y="818501"/>
                  </a:lnTo>
                  <a:lnTo>
                    <a:pt x="728814" y="859994"/>
                  </a:lnTo>
                  <a:lnTo>
                    <a:pt x="731329" y="879271"/>
                  </a:lnTo>
                  <a:lnTo>
                    <a:pt x="732167" y="873822"/>
                  </a:lnTo>
                  <a:lnTo>
                    <a:pt x="732586" y="862090"/>
                  </a:lnTo>
                  <a:lnTo>
                    <a:pt x="733424" y="844905"/>
                  </a:lnTo>
                  <a:lnTo>
                    <a:pt x="735101" y="793776"/>
                  </a:lnTo>
                  <a:lnTo>
                    <a:pt x="736777" y="723787"/>
                  </a:lnTo>
                  <a:lnTo>
                    <a:pt x="737615" y="683131"/>
                  </a:lnTo>
                  <a:lnTo>
                    <a:pt x="738035" y="639546"/>
                  </a:lnTo>
                  <a:lnTo>
                    <a:pt x="738873" y="593026"/>
                  </a:lnTo>
                  <a:lnTo>
                    <a:pt x="739711" y="545249"/>
                  </a:lnTo>
                  <a:lnTo>
                    <a:pt x="740549" y="496633"/>
                  </a:lnTo>
                  <a:lnTo>
                    <a:pt x="741387" y="447598"/>
                  </a:lnTo>
                  <a:lnTo>
                    <a:pt x="742226" y="399402"/>
                  </a:lnTo>
                  <a:lnTo>
                    <a:pt x="743064" y="352882"/>
                  </a:lnTo>
                  <a:lnTo>
                    <a:pt x="743483" y="308038"/>
                  </a:lnTo>
                  <a:lnTo>
                    <a:pt x="744321" y="266547"/>
                  </a:lnTo>
                  <a:lnTo>
                    <a:pt x="745159" y="227990"/>
                  </a:lnTo>
                  <a:lnTo>
                    <a:pt x="746836" y="164706"/>
                  </a:lnTo>
                  <a:lnTo>
                    <a:pt x="748512" y="121538"/>
                  </a:lnTo>
                  <a:lnTo>
                    <a:pt x="748931" y="108965"/>
                  </a:lnTo>
                  <a:lnTo>
                    <a:pt x="749769" y="102260"/>
                  </a:lnTo>
                  <a:lnTo>
                    <a:pt x="750608" y="101422"/>
                  </a:lnTo>
                  <a:lnTo>
                    <a:pt x="751446" y="107289"/>
                  </a:lnTo>
                  <a:lnTo>
                    <a:pt x="752284" y="119443"/>
                  </a:lnTo>
                  <a:lnTo>
                    <a:pt x="753122" y="137045"/>
                  </a:lnTo>
                  <a:lnTo>
                    <a:pt x="753960" y="160934"/>
                  </a:lnTo>
                  <a:lnTo>
                    <a:pt x="754379" y="189852"/>
                  </a:lnTo>
                  <a:lnTo>
                    <a:pt x="755218" y="223799"/>
                  </a:lnTo>
                  <a:lnTo>
                    <a:pt x="756056" y="261937"/>
                  </a:lnTo>
                  <a:lnTo>
                    <a:pt x="756894" y="303847"/>
                  </a:lnTo>
                  <a:lnTo>
                    <a:pt x="757732" y="349110"/>
                  </a:lnTo>
                  <a:lnTo>
                    <a:pt x="758570" y="396887"/>
                  </a:lnTo>
                  <a:lnTo>
                    <a:pt x="759409" y="446341"/>
                  </a:lnTo>
                  <a:lnTo>
                    <a:pt x="759828" y="496633"/>
                  </a:lnTo>
                  <a:lnTo>
                    <a:pt x="760666" y="546925"/>
                  </a:lnTo>
                  <a:lnTo>
                    <a:pt x="761504" y="596798"/>
                  </a:lnTo>
                  <a:lnTo>
                    <a:pt x="762342" y="644994"/>
                  </a:lnTo>
                  <a:lnTo>
                    <a:pt x="763181" y="691096"/>
                  </a:lnTo>
                  <a:lnTo>
                    <a:pt x="764019" y="734264"/>
                  </a:lnTo>
                  <a:lnTo>
                    <a:pt x="764857" y="774079"/>
                  </a:lnTo>
                  <a:lnTo>
                    <a:pt x="765695" y="809282"/>
                  </a:lnTo>
                  <a:lnTo>
                    <a:pt x="766114" y="839456"/>
                  </a:lnTo>
                  <a:lnTo>
                    <a:pt x="767791" y="883882"/>
                  </a:lnTo>
                  <a:lnTo>
                    <a:pt x="770305" y="904417"/>
                  </a:lnTo>
                  <a:lnTo>
                    <a:pt x="771143" y="898551"/>
                  </a:lnTo>
                  <a:lnTo>
                    <a:pt x="771563" y="886395"/>
                  </a:lnTo>
                  <a:lnTo>
                    <a:pt x="772401" y="867956"/>
                  </a:lnTo>
                  <a:lnTo>
                    <a:pt x="774077" y="813473"/>
                  </a:lnTo>
                  <a:lnTo>
                    <a:pt x="775754" y="738872"/>
                  </a:lnTo>
                  <a:lnTo>
                    <a:pt x="776592" y="695704"/>
                  </a:lnTo>
                  <a:lnTo>
                    <a:pt x="777011" y="648766"/>
                  </a:lnTo>
                  <a:lnTo>
                    <a:pt x="777849" y="599732"/>
                  </a:lnTo>
                  <a:lnTo>
                    <a:pt x="778687" y="548601"/>
                  </a:lnTo>
                  <a:lnTo>
                    <a:pt x="779525" y="496633"/>
                  </a:lnTo>
                  <a:lnTo>
                    <a:pt x="780364" y="444665"/>
                  </a:lnTo>
                  <a:lnTo>
                    <a:pt x="781202" y="393115"/>
                  </a:lnTo>
                  <a:lnTo>
                    <a:pt x="782040" y="343242"/>
                  </a:lnTo>
                  <a:lnTo>
                    <a:pt x="782459" y="295884"/>
                  </a:lnTo>
                  <a:lnTo>
                    <a:pt x="783297" y="251040"/>
                  </a:lnTo>
                  <a:lnTo>
                    <a:pt x="784136" y="210388"/>
                  </a:lnTo>
                  <a:lnTo>
                    <a:pt x="785812" y="142913"/>
                  </a:lnTo>
                  <a:lnTo>
                    <a:pt x="787488" y="97231"/>
                  </a:lnTo>
                  <a:lnTo>
                    <a:pt x="787907" y="83400"/>
                  </a:lnTo>
                  <a:lnTo>
                    <a:pt x="788746" y="76276"/>
                  </a:lnTo>
                  <a:lnTo>
                    <a:pt x="789584" y="75857"/>
                  </a:lnTo>
                  <a:lnTo>
                    <a:pt x="790422" y="81724"/>
                  </a:lnTo>
                  <a:lnTo>
                    <a:pt x="791260" y="94716"/>
                  </a:lnTo>
                  <a:lnTo>
                    <a:pt x="792098" y="113576"/>
                  </a:lnTo>
                  <a:lnTo>
                    <a:pt x="792937" y="138722"/>
                  </a:lnTo>
                  <a:lnTo>
                    <a:pt x="793356" y="169735"/>
                  </a:lnTo>
                  <a:lnTo>
                    <a:pt x="794194" y="205778"/>
                  </a:lnTo>
                  <a:lnTo>
                    <a:pt x="795032" y="246849"/>
                  </a:lnTo>
                  <a:lnTo>
                    <a:pt x="795870" y="291693"/>
                  </a:lnTo>
                  <a:lnTo>
                    <a:pt x="796709" y="339890"/>
                  </a:lnTo>
                  <a:lnTo>
                    <a:pt x="797547" y="390601"/>
                  </a:lnTo>
                  <a:lnTo>
                    <a:pt x="798385" y="442988"/>
                  </a:lnTo>
                  <a:lnTo>
                    <a:pt x="799223" y="496633"/>
                  </a:lnTo>
                  <a:lnTo>
                    <a:pt x="799642" y="550278"/>
                  </a:lnTo>
                  <a:lnTo>
                    <a:pt x="800480" y="603503"/>
                  </a:lnTo>
                  <a:lnTo>
                    <a:pt x="801319" y="654635"/>
                  </a:lnTo>
                  <a:lnTo>
                    <a:pt x="802157" y="703669"/>
                  </a:lnTo>
                  <a:lnTo>
                    <a:pt x="802995" y="749770"/>
                  </a:lnTo>
                  <a:lnTo>
                    <a:pt x="803833" y="791680"/>
                  </a:lnTo>
                  <a:lnTo>
                    <a:pt x="804671" y="828979"/>
                  </a:lnTo>
                  <a:lnTo>
                    <a:pt x="805091" y="861249"/>
                  </a:lnTo>
                  <a:lnTo>
                    <a:pt x="806767" y="908608"/>
                  </a:lnTo>
                  <a:lnTo>
                    <a:pt x="809282" y="930400"/>
                  </a:lnTo>
                  <a:lnTo>
                    <a:pt x="810120" y="924114"/>
                  </a:lnTo>
                  <a:lnTo>
                    <a:pt x="810539" y="910703"/>
                  </a:lnTo>
                  <a:lnTo>
                    <a:pt x="811377" y="891006"/>
                  </a:lnTo>
                  <a:lnTo>
                    <a:pt x="813053" y="833590"/>
                  </a:lnTo>
                  <a:lnTo>
                    <a:pt x="814730" y="753961"/>
                  </a:lnTo>
                  <a:lnTo>
                    <a:pt x="815568" y="707860"/>
                  </a:lnTo>
                  <a:lnTo>
                    <a:pt x="815987" y="658406"/>
                  </a:lnTo>
                  <a:lnTo>
                    <a:pt x="816825" y="606018"/>
                  </a:lnTo>
                  <a:lnTo>
                    <a:pt x="817664" y="551954"/>
                  </a:lnTo>
                  <a:lnTo>
                    <a:pt x="818502" y="496633"/>
                  </a:lnTo>
                  <a:lnTo>
                    <a:pt x="819340" y="441312"/>
                  </a:lnTo>
                  <a:lnTo>
                    <a:pt x="820178" y="386829"/>
                  </a:lnTo>
                  <a:lnTo>
                    <a:pt x="821016" y="334022"/>
                  </a:lnTo>
                  <a:lnTo>
                    <a:pt x="821435" y="283311"/>
                  </a:lnTo>
                  <a:lnTo>
                    <a:pt x="822274" y="236372"/>
                  </a:lnTo>
                  <a:lnTo>
                    <a:pt x="823112" y="193205"/>
                  </a:lnTo>
                  <a:lnTo>
                    <a:pt x="823950" y="154647"/>
                  </a:lnTo>
                  <a:lnTo>
                    <a:pt x="825626" y="93878"/>
                  </a:lnTo>
                  <a:lnTo>
                    <a:pt x="826465" y="72923"/>
                  </a:lnTo>
                  <a:lnTo>
                    <a:pt x="826884" y="58673"/>
                  </a:lnTo>
                  <a:lnTo>
                    <a:pt x="827722" y="51130"/>
                  </a:lnTo>
                  <a:lnTo>
                    <a:pt x="828560" y="50711"/>
                  </a:lnTo>
                  <a:lnTo>
                    <a:pt x="829398" y="56997"/>
                  </a:lnTo>
                  <a:lnTo>
                    <a:pt x="830237" y="70827"/>
                  </a:lnTo>
                  <a:lnTo>
                    <a:pt x="831075" y="90944"/>
                  </a:lnTo>
                  <a:lnTo>
                    <a:pt x="831913" y="117767"/>
                  </a:lnTo>
                  <a:lnTo>
                    <a:pt x="832332" y="150456"/>
                  </a:lnTo>
                  <a:lnTo>
                    <a:pt x="833170" y="188594"/>
                  </a:lnTo>
                  <a:lnTo>
                    <a:pt x="834008" y="232181"/>
                  </a:lnTo>
                  <a:lnTo>
                    <a:pt x="834847" y="279539"/>
                  </a:lnTo>
                  <a:lnTo>
                    <a:pt x="835685" y="330669"/>
                  </a:lnTo>
                  <a:lnTo>
                    <a:pt x="836523" y="384314"/>
                  </a:lnTo>
                  <a:lnTo>
                    <a:pt x="837361" y="440054"/>
                  </a:lnTo>
                  <a:lnTo>
                    <a:pt x="837780" y="496633"/>
                  </a:lnTo>
                  <a:lnTo>
                    <a:pt x="838619" y="553211"/>
                  </a:lnTo>
                  <a:lnTo>
                    <a:pt x="839457" y="609371"/>
                  </a:lnTo>
                  <a:lnTo>
                    <a:pt x="840295" y="663855"/>
                  </a:lnTo>
                  <a:lnTo>
                    <a:pt x="841133" y="715405"/>
                  </a:lnTo>
                  <a:lnTo>
                    <a:pt x="841971" y="764018"/>
                  </a:lnTo>
                  <a:lnTo>
                    <a:pt x="842810" y="808444"/>
                  </a:lnTo>
                  <a:lnTo>
                    <a:pt x="843648" y="847838"/>
                  </a:lnTo>
                  <a:lnTo>
                    <a:pt x="844067" y="881787"/>
                  </a:lnTo>
                  <a:lnTo>
                    <a:pt x="845743" y="931241"/>
                  </a:lnTo>
                  <a:lnTo>
                    <a:pt x="848258" y="954292"/>
                  </a:lnTo>
                  <a:lnTo>
                    <a:pt x="849096" y="947585"/>
                  </a:lnTo>
                  <a:lnTo>
                    <a:pt x="849515" y="933337"/>
                  </a:lnTo>
                  <a:lnTo>
                    <a:pt x="850353" y="912799"/>
                  </a:lnTo>
                  <a:lnTo>
                    <a:pt x="852030" y="851612"/>
                  </a:lnTo>
                  <a:lnTo>
                    <a:pt x="852868" y="812215"/>
                  </a:lnTo>
                  <a:lnTo>
                    <a:pt x="853706" y="767792"/>
                  </a:lnTo>
                  <a:lnTo>
                    <a:pt x="854544" y="719175"/>
                  </a:lnTo>
                  <a:lnTo>
                    <a:pt x="854963" y="666788"/>
                  </a:lnTo>
                  <a:lnTo>
                    <a:pt x="855802" y="611885"/>
                  </a:lnTo>
                  <a:lnTo>
                    <a:pt x="856640" y="554888"/>
                  </a:lnTo>
                  <a:lnTo>
                    <a:pt x="857478" y="496633"/>
                  </a:lnTo>
                  <a:lnTo>
                    <a:pt x="858316" y="438378"/>
                  </a:lnTo>
                  <a:lnTo>
                    <a:pt x="859154" y="380961"/>
                  </a:lnTo>
                  <a:lnTo>
                    <a:pt x="859993" y="325640"/>
                  </a:lnTo>
                  <a:lnTo>
                    <a:pt x="860412" y="272414"/>
                  </a:lnTo>
                  <a:lnTo>
                    <a:pt x="861250" y="222961"/>
                  </a:lnTo>
                  <a:lnTo>
                    <a:pt x="862088" y="177698"/>
                  </a:lnTo>
                  <a:lnTo>
                    <a:pt x="862926" y="137045"/>
                  </a:lnTo>
                  <a:lnTo>
                    <a:pt x="864603" y="73761"/>
                  </a:lnTo>
                  <a:lnTo>
                    <a:pt x="865441" y="51549"/>
                  </a:lnTo>
                  <a:lnTo>
                    <a:pt x="865860" y="36880"/>
                  </a:lnTo>
                  <a:lnTo>
                    <a:pt x="866698" y="28917"/>
                  </a:lnTo>
                  <a:lnTo>
                    <a:pt x="867536" y="28498"/>
                  </a:lnTo>
                  <a:lnTo>
                    <a:pt x="868375" y="35623"/>
                  </a:lnTo>
                  <a:lnTo>
                    <a:pt x="869213" y="49872"/>
                  </a:lnTo>
                  <a:lnTo>
                    <a:pt x="870051" y="71246"/>
                  </a:lnTo>
                  <a:lnTo>
                    <a:pt x="870889" y="99326"/>
                  </a:lnTo>
                  <a:lnTo>
                    <a:pt x="871308" y="133692"/>
                  </a:lnTo>
                  <a:lnTo>
                    <a:pt x="872147" y="173926"/>
                  </a:lnTo>
                  <a:lnTo>
                    <a:pt x="872985" y="219189"/>
                  </a:lnTo>
                  <a:lnTo>
                    <a:pt x="873823" y="269062"/>
                  </a:lnTo>
                  <a:lnTo>
                    <a:pt x="874661" y="322706"/>
                  </a:lnTo>
                  <a:lnTo>
                    <a:pt x="875499" y="378866"/>
                  </a:lnTo>
                  <a:lnTo>
                    <a:pt x="876338" y="437121"/>
                  </a:lnTo>
                  <a:lnTo>
                    <a:pt x="877176" y="496633"/>
                  </a:lnTo>
                  <a:lnTo>
                    <a:pt x="877595" y="556145"/>
                  </a:lnTo>
                  <a:lnTo>
                    <a:pt x="878433" y="614400"/>
                  </a:lnTo>
                  <a:lnTo>
                    <a:pt x="879271" y="671399"/>
                  </a:lnTo>
                  <a:lnTo>
                    <a:pt x="880109" y="725462"/>
                  </a:lnTo>
                  <a:lnTo>
                    <a:pt x="880948" y="776174"/>
                  </a:lnTo>
                  <a:lnTo>
                    <a:pt x="881786" y="822275"/>
                  </a:lnTo>
                  <a:lnTo>
                    <a:pt x="882624" y="863344"/>
                  </a:lnTo>
                  <a:lnTo>
                    <a:pt x="883043" y="898968"/>
                  </a:lnTo>
                  <a:lnTo>
                    <a:pt x="884720" y="950518"/>
                  </a:lnTo>
                  <a:lnTo>
                    <a:pt x="887234" y="973989"/>
                  </a:lnTo>
                  <a:lnTo>
                    <a:pt x="888072" y="966865"/>
                  </a:lnTo>
                  <a:lnTo>
                    <a:pt x="888491" y="952196"/>
                  </a:lnTo>
                  <a:lnTo>
                    <a:pt x="889330" y="930400"/>
                  </a:lnTo>
                  <a:lnTo>
                    <a:pt x="891006" y="866281"/>
                  </a:lnTo>
                  <a:lnTo>
                    <a:pt x="891844" y="825208"/>
                  </a:lnTo>
                  <a:lnTo>
                    <a:pt x="892682" y="779107"/>
                  </a:lnTo>
                  <a:lnTo>
                    <a:pt x="893521" y="728395"/>
                  </a:lnTo>
                  <a:lnTo>
                    <a:pt x="893940" y="673912"/>
                  </a:lnTo>
                  <a:lnTo>
                    <a:pt x="894778" y="616496"/>
                  </a:lnTo>
                  <a:lnTo>
                    <a:pt x="895616" y="556983"/>
                  </a:lnTo>
                  <a:lnTo>
                    <a:pt x="896454" y="496633"/>
                  </a:lnTo>
                  <a:lnTo>
                    <a:pt x="897293" y="436283"/>
                  </a:lnTo>
                  <a:lnTo>
                    <a:pt x="898131" y="376770"/>
                  </a:lnTo>
                  <a:lnTo>
                    <a:pt x="898969" y="318935"/>
                  </a:lnTo>
                  <a:lnTo>
                    <a:pt x="899388" y="264032"/>
                  </a:lnTo>
                  <a:lnTo>
                    <a:pt x="900226" y="212483"/>
                  </a:lnTo>
                  <a:lnTo>
                    <a:pt x="901064" y="165544"/>
                  </a:lnTo>
                  <a:lnTo>
                    <a:pt x="901903" y="123634"/>
                  </a:lnTo>
                  <a:lnTo>
                    <a:pt x="903579" y="58254"/>
                  </a:lnTo>
                  <a:lnTo>
                    <a:pt x="904417" y="35204"/>
                  </a:lnTo>
                  <a:lnTo>
                    <a:pt x="904836" y="20116"/>
                  </a:lnTo>
                  <a:lnTo>
                    <a:pt x="905675" y="12153"/>
                  </a:lnTo>
                  <a:lnTo>
                    <a:pt x="906513" y="11734"/>
                  </a:lnTo>
                  <a:lnTo>
                    <a:pt x="907351" y="19278"/>
                  </a:lnTo>
                  <a:lnTo>
                    <a:pt x="908189" y="33947"/>
                  </a:lnTo>
                  <a:lnTo>
                    <a:pt x="909027" y="56159"/>
                  </a:lnTo>
                  <a:lnTo>
                    <a:pt x="909866" y="85496"/>
                  </a:lnTo>
                  <a:lnTo>
                    <a:pt x="910285" y="121119"/>
                  </a:lnTo>
                  <a:lnTo>
                    <a:pt x="911123" y="163029"/>
                  </a:lnTo>
                  <a:lnTo>
                    <a:pt x="911961" y="209969"/>
                  </a:lnTo>
                  <a:lnTo>
                    <a:pt x="912799" y="261518"/>
                  </a:lnTo>
                  <a:lnTo>
                    <a:pt x="913637" y="316839"/>
                  </a:lnTo>
                  <a:lnTo>
                    <a:pt x="914476" y="375094"/>
                  </a:lnTo>
                  <a:lnTo>
                    <a:pt x="915314" y="435444"/>
                  </a:lnTo>
                  <a:lnTo>
                    <a:pt x="916152" y="496633"/>
                  </a:lnTo>
                  <a:lnTo>
                    <a:pt x="916571" y="557822"/>
                  </a:lnTo>
                  <a:lnTo>
                    <a:pt x="917409" y="618172"/>
                  </a:lnTo>
                  <a:lnTo>
                    <a:pt x="918248" y="676845"/>
                  </a:lnTo>
                  <a:lnTo>
                    <a:pt x="919086" y="732586"/>
                  </a:lnTo>
                  <a:lnTo>
                    <a:pt x="919924" y="784556"/>
                  </a:lnTo>
                  <a:lnTo>
                    <a:pt x="920762" y="832332"/>
                  </a:lnTo>
                  <a:lnTo>
                    <a:pt x="921600" y="874663"/>
                  </a:lnTo>
                  <a:lnTo>
                    <a:pt x="922019" y="910703"/>
                  </a:lnTo>
                  <a:lnTo>
                    <a:pt x="923696" y="963511"/>
                  </a:lnTo>
                  <a:lnTo>
                    <a:pt x="926210" y="987399"/>
                  </a:lnTo>
                  <a:lnTo>
                    <a:pt x="927049" y="979855"/>
                  </a:lnTo>
                  <a:lnTo>
                    <a:pt x="927468" y="964769"/>
                  </a:lnTo>
                  <a:lnTo>
                    <a:pt x="928306" y="942136"/>
                  </a:lnTo>
                  <a:lnTo>
                    <a:pt x="929982" y="876338"/>
                  </a:lnTo>
                  <a:lnTo>
                    <a:pt x="930821" y="834007"/>
                  </a:lnTo>
                  <a:lnTo>
                    <a:pt x="931659" y="786231"/>
                  </a:lnTo>
                  <a:lnTo>
                    <a:pt x="932497" y="734264"/>
                  </a:lnTo>
                  <a:lnTo>
                    <a:pt x="932916" y="678103"/>
                  </a:lnTo>
                  <a:lnTo>
                    <a:pt x="933754" y="619429"/>
                  </a:lnTo>
                  <a:lnTo>
                    <a:pt x="934592" y="558660"/>
                  </a:lnTo>
                  <a:lnTo>
                    <a:pt x="935431" y="496633"/>
                  </a:lnTo>
                  <a:lnTo>
                    <a:pt x="936269" y="434606"/>
                  </a:lnTo>
                  <a:lnTo>
                    <a:pt x="937107" y="373837"/>
                  </a:lnTo>
                  <a:lnTo>
                    <a:pt x="937945" y="314744"/>
                  </a:lnTo>
                  <a:lnTo>
                    <a:pt x="938364" y="258584"/>
                  </a:lnTo>
                  <a:lnTo>
                    <a:pt x="939203" y="205778"/>
                  </a:lnTo>
                  <a:lnTo>
                    <a:pt x="940041" y="158000"/>
                  </a:lnTo>
                  <a:lnTo>
                    <a:pt x="940879" y="115252"/>
                  </a:lnTo>
                  <a:lnTo>
                    <a:pt x="942555" y="48615"/>
                  </a:lnTo>
                  <a:lnTo>
                    <a:pt x="943394" y="25565"/>
                  </a:lnTo>
                  <a:lnTo>
                    <a:pt x="943813" y="10058"/>
                  </a:lnTo>
                  <a:lnTo>
                    <a:pt x="944651" y="2095"/>
                  </a:lnTo>
                  <a:lnTo>
                    <a:pt x="945489" y="2095"/>
                  </a:lnTo>
                  <a:lnTo>
                    <a:pt x="948004" y="47777"/>
                  </a:lnTo>
                  <a:lnTo>
                    <a:pt x="949261" y="114414"/>
                  </a:lnTo>
                  <a:lnTo>
                    <a:pt x="950099" y="156743"/>
                  </a:lnTo>
                  <a:lnTo>
                    <a:pt x="950937" y="204939"/>
                  </a:lnTo>
                  <a:lnTo>
                    <a:pt x="951776" y="257327"/>
                  </a:lnTo>
                  <a:lnTo>
                    <a:pt x="952614" y="313905"/>
                  </a:lnTo>
                  <a:lnTo>
                    <a:pt x="953452" y="372998"/>
                  </a:lnTo>
                  <a:lnTo>
                    <a:pt x="954290" y="434187"/>
                  </a:lnTo>
                  <a:lnTo>
                    <a:pt x="954709" y="496633"/>
                  </a:lnTo>
                  <a:lnTo>
                    <a:pt x="955547" y="559079"/>
                  </a:lnTo>
                  <a:lnTo>
                    <a:pt x="956386" y="620267"/>
                  </a:lnTo>
                  <a:lnTo>
                    <a:pt x="957224" y="679781"/>
                  </a:lnTo>
                  <a:lnTo>
                    <a:pt x="958062" y="735939"/>
                  </a:lnTo>
                  <a:lnTo>
                    <a:pt x="958900" y="788747"/>
                  </a:lnTo>
                  <a:lnTo>
                    <a:pt x="959738" y="836944"/>
                  </a:lnTo>
                  <a:lnTo>
                    <a:pt x="960577" y="879691"/>
                  </a:lnTo>
                  <a:lnTo>
                    <a:pt x="960996" y="916573"/>
                  </a:lnTo>
                  <a:lnTo>
                    <a:pt x="961834" y="946747"/>
                  </a:lnTo>
                  <a:lnTo>
                    <a:pt x="962672" y="969798"/>
                  </a:lnTo>
                  <a:lnTo>
                    <a:pt x="963510" y="985304"/>
                  </a:lnTo>
                  <a:lnTo>
                    <a:pt x="964349" y="993265"/>
                  </a:lnTo>
                  <a:lnTo>
                    <a:pt x="965187" y="993265"/>
                  </a:lnTo>
                  <a:lnTo>
                    <a:pt x="966025" y="985304"/>
                  </a:lnTo>
                  <a:lnTo>
                    <a:pt x="966444" y="969798"/>
                  </a:lnTo>
                  <a:lnTo>
                    <a:pt x="967282" y="947164"/>
                  </a:lnTo>
                  <a:lnTo>
                    <a:pt x="968959" y="880108"/>
                  </a:lnTo>
                  <a:lnTo>
                    <a:pt x="969797" y="837361"/>
                  </a:lnTo>
                  <a:lnTo>
                    <a:pt x="970635" y="789164"/>
                  </a:lnTo>
                  <a:lnTo>
                    <a:pt x="971473" y="736360"/>
                  </a:lnTo>
                  <a:lnTo>
                    <a:pt x="971892" y="679781"/>
                  </a:lnTo>
                  <a:lnTo>
                    <a:pt x="972731" y="620267"/>
                  </a:lnTo>
                  <a:lnTo>
                    <a:pt x="973569" y="559079"/>
                  </a:lnTo>
                  <a:lnTo>
                    <a:pt x="974407" y="496633"/>
                  </a:lnTo>
                  <a:lnTo>
                    <a:pt x="975245" y="434187"/>
                  </a:lnTo>
                  <a:lnTo>
                    <a:pt x="976083" y="372998"/>
                  </a:lnTo>
                  <a:lnTo>
                    <a:pt x="976922" y="313486"/>
                  </a:lnTo>
                  <a:lnTo>
                    <a:pt x="977341" y="256908"/>
                  </a:lnTo>
                  <a:lnTo>
                    <a:pt x="978179" y="204101"/>
                  </a:lnTo>
                  <a:lnTo>
                    <a:pt x="979017" y="155905"/>
                  </a:lnTo>
                  <a:lnTo>
                    <a:pt x="979855" y="113156"/>
                  </a:lnTo>
                  <a:lnTo>
                    <a:pt x="981532" y="46100"/>
                  </a:lnTo>
                  <a:lnTo>
                    <a:pt x="982370" y="23469"/>
                  </a:lnTo>
                  <a:lnTo>
                    <a:pt x="982789" y="7962"/>
                  </a:lnTo>
                  <a:lnTo>
                    <a:pt x="983627" y="0"/>
                  </a:lnTo>
                  <a:lnTo>
                    <a:pt x="984465" y="0"/>
                  </a:lnTo>
                  <a:lnTo>
                    <a:pt x="986980" y="46520"/>
                  </a:lnTo>
                  <a:lnTo>
                    <a:pt x="988237" y="113576"/>
                  </a:lnTo>
                  <a:lnTo>
                    <a:pt x="989075" y="156324"/>
                  </a:lnTo>
                  <a:lnTo>
                    <a:pt x="989914" y="204520"/>
                  </a:lnTo>
                  <a:lnTo>
                    <a:pt x="990752" y="257327"/>
                  </a:lnTo>
                  <a:lnTo>
                    <a:pt x="991590" y="313486"/>
                  </a:lnTo>
                  <a:lnTo>
                    <a:pt x="992428" y="372998"/>
                  </a:lnTo>
                  <a:lnTo>
                    <a:pt x="993266" y="434187"/>
                  </a:lnTo>
                  <a:lnTo>
                    <a:pt x="994105" y="496633"/>
                  </a:lnTo>
                  <a:lnTo>
                    <a:pt x="994524" y="559079"/>
                  </a:lnTo>
                  <a:lnTo>
                    <a:pt x="995362" y="620267"/>
                  </a:lnTo>
                  <a:lnTo>
                    <a:pt x="996200" y="679361"/>
                  </a:lnTo>
                  <a:lnTo>
                    <a:pt x="997038" y="735939"/>
                  </a:lnTo>
                  <a:lnTo>
                    <a:pt x="997877" y="788327"/>
                  </a:lnTo>
                  <a:lnTo>
                    <a:pt x="998715" y="836523"/>
                  </a:lnTo>
                  <a:lnTo>
                    <a:pt x="999553" y="878854"/>
                  </a:lnTo>
                  <a:lnTo>
                    <a:pt x="999972" y="915315"/>
                  </a:lnTo>
                  <a:lnTo>
                    <a:pt x="1000810" y="945489"/>
                  </a:lnTo>
                  <a:lnTo>
                    <a:pt x="1001648" y="968119"/>
                  </a:lnTo>
                  <a:lnTo>
                    <a:pt x="1002487" y="983629"/>
                  </a:lnTo>
                  <a:lnTo>
                    <a:pt x="1003325" y="991170"/>
                  </a:lnTo>
                  <a:lnTo>
                    <a:pt x="1004163" y="991170"/>
                  </a:lnTo>
                  <a:lnTo>
                    <a:pt x="1005001" y="983208"/>
                  </a:lnTo>
                  <a:lnTo>
                    <a:pt x="1005420" y="967702"/>
                  </a:lnTo>
                  <a:lnTo>
                    <a:pt x="1006259" y="944652"/>
                  </a:lnTo>
                  <a:lnTo>
                    <a:pt x="1007935" y="878013"/>
                  </a:lnTo>
                  <a:lnTo>
                    <a:pt x="1008773" y="835265"/>
                  </a:lnTo>
                  <a:lnTo>
                    <a:pt x="1009611" y="787489"/>
                  </a:lnTo>
                  <a:lnTo>
                    <a:pt x="1010450" y="734681"/>
                  </a:lnTo>
                  <a:lnTo>
                    <a:pt x="1010869" y="678523"/>
                  </a:lnTo>
                  <a:lnTo>
                    <a:pt x="1011707" y="619429"/>
                  </a:lnTo>
                  <a:lnTo>
                    <a:pt x="1012545" y="558660"/>
                  </a:lnTo>
                  <a:lnTo>
                    <a:pt x="1013383" y="496633"/>
                  </a:lnTo>
                  <a:lnTo>
                    <a:pt x="1014221" y="434606"/>
                  </a:lnTo>
                  <a:lnTo>
                    <a:pt x="1015060" y="373837"/>
                  </a:lnTo>
                  <a:lnTo>
                    <a:pt x="1015898" y="315163"/>
                  </a:lnTo>
                  <a:lnTo>
                    <a:pt x="1016317" y="259003"/>
                  </a:lnTo>
                  <a:lnTo>
                    <a:pt x="1017155" y="207035"/>
                  </a:lnTo>
                  <a:lnTo>
                    <a:pt x="1017993" y="159257"/>
                  </a:lnTo>
                  <a:lnTo>
                    <a:pt x="1018832" y="116928"/>
                  </a:lnTo>
                  <a:lnTo>
                    <a:pt x="1020508" y="51130"/>
                  </a:lnTo>
                  <a:lnTo>
                    <a:pt x="1021346" y="28498"/>
                  </a:lnTo>
                  <a:lnTo>
                    <a:pt x="1021765" y="13411"/>
                  </a:lnTo>
                  <a:lnTo>
                    <a:pt x="1022603" y="5867"/>
                  </a:lnTo>
                  <a:lnTo>
                    <a:pt x="1023442" y="6286"/>
                  </a:lnTo>
                  <a:lnTo>
                    <a:pt x="1024280" y="14249"/>
                  </a:lnTo>
                  <a:lnTo>
                    <a:pt x="1025118" y="29756"/>
                  </a:lnTo>
                  <a:lnTo>
                    <a:pt x="1025956" y="52387"/>
                  </a:lnTo>
                  <a:lnTo>
                    <a:pt x="1026794" y="82562"/>
                  </a:lnTo>
                  <a:lnTo>
                    <a:pt x="1027214" y="118605"/>
                  </a:lnTo>
                  <a:lnTo>
                    <a:pt x="1028052" y="160934"/>
                  </a:lnTo>
                  <a:lnTo>
                    <a:pt x="1028890" y="208711"/>
                  </a:lnTo>
                  <a:lnTo>
                    <a:pt x="1029728" y="260680"/>
                  </a:lnTo>
                  <a:lnTo>
                    <a:pt x="1030566" y="316420"/>
                  </a:lnTo>
                  <a:lnTo>
                    <a:pt x="1031405" y="375094"/>
                  </a:lnTo>
                  <a:lnTo>
                    <a:pt x="1032243" y="435444"/>
                  </a:lnTo>
                  <a:lnTo>
                    <a:pt x="1032662" y="496633"/>
                  </a:lnTo>
                  <a:lnTo>
                    <a:pt x="1033500" y="557822"/>
                  </a:lnTo>
                  <a:lnTo>
                    <a:pt x="1034338" y="618172"/>
                  </a:lnTo>
                  <a:lnTo>
                    <a:pt x="1035176" y="676428"/>
                  </a:lnTo>
                  <a:lnTo>
                    <a:pt x="1036015" y="731748"/>
                  </a:lnTo>
                  <a:lnTo>
                    <a:pt x="1036853" y="783298"/>
                  </a:lnTo>
                  <a:lnTo>
                    <a:pt x="1037691" y="830237"/>
                  </a:lnTo>
                  <a:lnTo>
                    <a:pt x="1038529" y="872147"/>
                  </a:lnTo>
                  <a:lnTo>
                    <a:pt x="1038948" y="907770"/>
                  </a:lnTo>
                  <a:lnTo>
                    <a:pt x="1039787" y="937107"/>
                  </a:lnTo>
                  <a:lnTo>
                    <a:pt x="1040625" y="959320"/>
                  </a:lnTo>
                  <a:lnTo>
                    <a:pt x="1041463" y="973989"/>
                  </a:lnTo>
                  <a:lnTo>
                    <a:pt x="1042301" y="981533"/>
                  </a:lnTo>
                  <a:lnTo>
                    <a:pt x="1043139" y="981113"/>
                  </a:lnTo>
                  <a:lnTo>
                    <a:pt x="1043978" y="973151"/>
                  </a:lnTo>
                  <a:lnTo>
                    <a:pt x="1044397" y="958062"/>
                  </a:lnTo>
                  <a:lnTo>
                    <a:pt x="1045235" y="935012"/>
                  </a:lnTo>
                  <a:lnTo>
                    <a:pt x="1046911" y="869631"/>
                  </a:lnTo>
                  <a:lnTo>
                    <a:pt x="1047749" y="827721"/>
                  </a:lnTo>
                  <a:lnTo>
                    <a:pt x="1048588" y="780782"/>
                  </a:lnTo>
                  <a:lnTo>
                    <a:pt x="1049426" y="729232"/>
                  </a:lnTo>
                  <a:lnTo>
                    <a:pt x="1049845" y="674332"/>
                  </a:lnTo>
                  <a:lnTo>
                    <a:pt x="1050683" y="616496"/>
                  </a:lnTo>
                  <a:lnTo>
                    <a:pt x="1051521" y="556983"/>
                  </a:lnTo>
                  <a:lnTo>
                    <a:pt x="1052360" y="496633"/>
                  </a:lnTo>
                  <a:lnTo>
                    <a:pt x="1053198" y="436283"/>
                  </a:lnTo>
                  <a:lnTo>
                    <a:pt x="1054036" y="376770"/>
                  </a:lnTo>
                  <a:lnTo>
                    <a:pt x="1054874" y="319354"/>
                  </a:lnTo>
                  <a:lnTo>
                    <a:pt x="1055293" y="264871"/>
                  </a:lnTo>
                  <a:lnTo>
                    <a:pt x="1056131" y="214160"/>
                  </a:lnTo>
                  <a:lnTo>
                    <a:pt x="1056970" y="168059"/>
                  </a:lnTo>
                  <a:lnTo>
                    <a:pt x="1057808" y="126987"/>
                  </a:lnTo>
                  <a:lnTo>
                    <a:pt x="1059484" y="62864"/>
                  </a:lnTo>
                  <a:lnTo>
                    <a:pt x="1060322" y="41071"/>
                  </a:lnTo>
                  <a:lnTo>
                    <a:pt x="1060742" y="26403"/>
                  </a:lnTo>
                  <a:lnTo>
                    <a:pt x="1061580" y="19278"/>
                  </a:lnTo>
                  <a:lnTo>
                    <a:pt x="1062418" y="19697"/>
                  </a:lnTo>
                  <a:lnTo>
                    <a:pt x="1063256" y="27660"/>
                  </a:lnTo>
                  <a:lnTo>
                    <a:pt x="1064094" y="42748"/>
                  </a:lnTo>
                  <a:lnTo>
                    <a:pt x="1064933" y="65379"/>
                  </a:lnTo>
                  <a:lnTo>
                    <a:pt x="1065771" y="94297"/>
                  </a:lnTo>
                  <a:lnTo>
                    <a:pt x="1066190" y="129920"/>
                  </a:lnTo>
                  <a:lnTo>
                    <a:pt x="1067028" y="170992"/>
                  </a:lnTo>
                  <a:lnTo>
                    <a:pt x="1067866" y="217093"/>
                  </a:lnTo>
                  <a:lnTo>
                    <a:pt x="1068704" y="267804"/>
                  </a:lnTo>
                  <a:lnTo>
                    <a:pt x="1069543" y="321868"/>
                  </a:lnTo>
                  <a:lnTo>
                    <a:pt x="1070381" y="378866"/>
                  </a:lnTo>
                  <a:lnTo>
                    <a:pt x="1071219" y="437121"/>
                  </a:lnTo>
                  <a:lnTo>
                    <a:pt x="1072057" y="496633"/>
                  </a:lnTo>
                  <a:lnTo>
                    <a:pt x="1072476" y="556145"/>
                  </a:lnTo>
                  <a:lnTo>
                    <a:pt x="1073315" y="614400"/>
                  </a:lnTo>
                  <a:lnTo>
                    <a:pt x="1074153" y="670558"/>
                  </a:lnTo>
                  <a:lnTo>
                    <a:pt x="1074991" y="724204"/>
                  </a:lnTo>
                  <a:lnTo>
                    <a:pt x="1075829" y="774079"/>
                  </a:lnTo>
                  <a:lnTo>
                    <a:pt x="1076667" y="819339"/>
                  </a:lnTo>
                  <a:lnTo>
                    <a:pt x="1077506" y="859574"/>
                  </a:lnTo>
                  <a:lnTo>
                    <a:pt x="1077925" y="893939"/>
                  </a:lnTo>
                  <a:lnTo>
                    <a:pt x="1078763" y="922018"/>
                  </a:lnTo>
                  <a:lnTo>
                    <a:pt x="1079601" y="943394"/>
                  </a:lnTo>
                  <a:lnTo>
                    <a:pt x="1080439" y="957642"/>
                  </a:lnTo>
                  <a:lnTo>
                    <a:pt x="1081277" y="964769"/>
                  </a:lnTo>
                  <a:lnTo>
                    <a:pt x="1082116" y="964349"/>
                  </a:lnTo>
                  <a:lnTo>
                    <a:pt x="1082954" y="956387"/>
                  </a:lnTo>
                  <a:lnTo>
                    <a:pt x="1083373" y="941719"/>
                  </a:lnTo>
                  <a:lnTo>
                    <a:pt x="1084211" y="919506"/>
                  </a:lnTo>
                  <a:lnTo>
                    <a:pt x="1085888" y="856220"/>
                  </a:lnTo>
                  <a:lnTo>
                    <a:pt x="1086726" y="815568"/>
                  </a:lnTo>
                  <a:lnTo>
                    <a:pt x="1087564" y="770305"/>
                  </a:lnTo>
                  <a:lnTo>
                    <a:pt x="1088402" y="720850"/>
                  </a:lnTo>
                  <a:lnTo>
                    <a:pt x="1088821" y="667625"/>
                  </a:lnTo>
                  <a:lnTo>
                    <a:pt x="1089659" y="612305"/>
                  </a:lnTo>
                  <a:lnTo>
                    <a:pt x="1090498" y="554888"/>
                  </a:lnTo>
                  <a:lnTo>
                    <a:pt x="1091336" y="496633"/>
                  </a:lnTo>
                  <a:lnTo>
                    <a:pt x="1092174" y="438378"/>
                  </a:lnTo>
                  <a:lnTo>
                    <a:pt x="1093012" y="381380"/>
                  </a:lnTo>
                  <a:lnTo>
                    <a:pt x="1093850" y="326478"/>
                  </a:lnTo>
                  <a:lnTo>
                    <a:pt x="1094270" y="274091"/>
                  </a:lnTo>
                  <a:lnTo>
                    <a:pt x="1095108" y="225475"/>
                  </a:lnTo>
                  <a:lnTo>
                    <a:pt x="1095946" y="181051"/>
                  </a:lnTo>
                  <a:lnTo>
                    <a:pt x="1096784" y="141655"/>
                  </a:lnTo>
                  <a:lnTo>
                    <a:pt x="1098461" y="80467"/>
                  </a:lnTo>
                  <a:lnTo>
                    <a:pt x="1099299" y="59931"/>
                  </a:lnTo>
                  <a:lnTo>
                    <a:pt x="1099718" y="45681"/>
                  </a:lnTo>
                  <a:lnTo>
                    <a:pt x="1100556" y="38976"/>
                  </a:lnTo>
                  <a:lnTo>
                    <a:pt x="1101394" y="39395"/>
                  </a:lnTo>
                  <a:lnTo>
                    <a:pt x="1102232" y="46939"/>
                  </a:lnTo>
                  <a:lnTo>
                    <a:pt x="1103071" y="62026"/>
                  </a:lnTo>
                  <a:lnTo>
                    <a:pt x="1103909" y="83400"/>
                  </a:lnTo>
                  <a:lnTo>
                    <a:pt x="1104747" y="111480"/>
                  </a:lnTo>
                  <a:lnTo>
                    <a:pt x="1105166" y="145427"/>
                  </a:lnTo>
                  <a:lnTo>
                    <a:pt x="1106004" y="184823"/>
                  </a:lnTo>
                  <a:lnTo>
                    <a:pt x="1106843" y="229247"/>
                  </a:lnTo>
                  <a:lnTo>
                    <a:pt x="1107681" y="277863"/>
                  </a:lnTo>
                  <a:lnTo>
                    <a:pt x="1108519" y="329412"/>
                  </a:lnTo>
                  <a:lnTo>
                    <a:pt x="1109357" y="383895"/>
                  </a:lnTo>
                  <a:lnTo>
                    <a:pt x="1110195" y="440054"/>
                  </a:lnTo>
                  <a:lnTo>
                    <a:pt x="1111034" y="496633"/>
                  </a:lnTo>
                  <a:lnTo>
                    <a:pt x="1111453" y="553211"/>
                  </a:lnTo>
                  <a:lnTo>
                    <a:pt x="1112291" y="608952"/>
                  </a:lnTo>
                  <a:lnTo>
                    <a:pt x="1113129" y="662597"/>
                  </a:lnTo>
                  <a:lnTo>
                    <a:pt x="1113967" y="713726"/>
                  </a:lnTo>
                  <a:lnTo>
                    <a:pt x="1114805" y="761085"/>
                  </a:lnTo>
                  <a:lnTo>
                    <a:pt x="1115644" y="804670"/>
                  </a:lnTo>
                  <a:lnTo>
                    <a:pt x="1116482" y="842810"/>
                  </a:lnTo>
                  <a:lnTo>
                    <a:pt x="1116901" y="875500"/>
                  </a:lnTo>
                  <a:lnTo>
                    <a:pt x="1117739" y="902321"/>
                  </a:lnTo>
                  <a:lnTo>
                    <a:pt x="1118577" y="922439"/>
                  </a:lnTo>
                  <a:lnTo>
                    <a:pt x="1119416" y="936270"/>
                  </a:lnTo>
                  <a:lnTo>
                    <a:pt x="1120254" y="942556"/>
                  </a:lnTo>
                  <a:lnTo>
                    <a:pt x="1121092" y="942136"/>
                  </a:lnTo>
                  <a:lnTo>
                    <a:pt x="1121930" y="934591"/>
                  </a:lnTo>
                  <a:lnTo>
                    <a:pt x="1122349" y="920343"/>
                  </a:lnTo>
                  <a:lnTo>
                    <a:pt x="1123187" y="899388"/>
                  </a:lnTo>
                  <a:lnTo>
                    <a:pt x="1124864" y="838619"/>
                  </a:lnTo>
                  <a:lnTo>
                    <a:pt x="1125702" y="800062"/>
                  </a:lnTo>
                  <a:lnTo>
                    <a:pt x="1126540" y="756894"/>
                  </a:lnTo>
                  <a:lnTo>
                    <a:pt x="1127378" y="709956"/>
                  </a:lnTo>
                  <a:lnTo>
                    <a:pt x="1127798" y="659243"/>
                  </a:lnTo>
                  <a:lnTo>
                    <a:pt x="1128636" y="606437"/>
                  </a:lnTo>
                  <a:lnTo>
                    <a:pt x="1129474" y="551954"/>
                  </a:lnTo>
                  <a:lnTo>
                    <a:pt x="1130312" y="496633"/>
                  </a:lnTo>
                  <a:lnTo>
                    <a:pt x="1131150" y="441312"/>
                  </a:lnTo>
                  <a:lnTo>
                    <a:pt x="1131989" y="387248"/>
                  </a:lnTo>
                  <a:lnTo>
                    <a:pt x="1132827" y="334860"/>
                  </a:lnTo>
                  <a:lnTo>
                    <a:pt x="1133246" y="285407"/>
                  </a:lnTo>
                  <a:lnTo>
                    <a:pt x="1134084" y="239306"/>
                  </a:lnTo>
                  <a:lnTo>
                    <a:pt x="1134922" y="196976"/>
                  </a:lnTo>
                  <a:lnTo>
                    <a:pt x="1136599" y="128244"/>
                  </a:lnTo>
                  <a:lnTo>
                    <a:pt x="1138275" y="82562"/>
                  </a:lnTo>
                  <a:lnTo>
                    <a:pt x="1138694" y="69151"/>
                  </a:lnTo>
                  <a:lnTo>
                    <a:pt x="1139532" y="62864"/>
                  </a:lnTo>
                  <a:lnTo>
                    <a:pt x="1140371" y="63284"/>
                  </a:lnTo>
                  <a:lnTo>
                    <a:pt x="1141209" y="70827"/>
                  </a:lnTo>
                  <a:lnTo>
                    <a:pt x="1142047" y="84658"/>
                  </a:lnTo>
                  <a:lnTo>
                    <a:pt x="1142885" y="105194"/>
                  </a:lnTo>
                  <a:lnTo>
                    <a:pt x="1143723" y="132016"/>
                  </a:lnTo>
                  <a:lnTo>
                    <a:pt x="1144142" y="164287"/>
                  </a:lnTo>
                  <a:lnTo>
                    <a:pt x="1144981" y="201587"/>
                  </a:lnTo>
                  <a:lnTo>
                    <a:pt x="1145819" y="243497"/>
                  </a:lnTo>
                  <a:lnTo>
                    <a:pt x="1146657" y="289598"/>
                  </a:lnTo>
                  <a:lnTo>
                    <a:pt x="1147495" y="338632"/>
                  </a:lnTo>
                  <a:lnTo>
                    <a:pt x="1148333" y="389762"/>
                  </a:lnTo>
                  <a:lnTo>
                    <a:pt x="1149172" y="442988"/>
                  </a:lnTo>
                  <a:lnTo>
                    <a:pt x="1149591" y="496633"/>
                  </a:lnTo>
                  <a:lnTo>
                    <a:pt x="1150429" y="550278"/>
                  </a:lnTo>
                  <a:lnTo>
                    <a:pt x="1151267" y="602665"/>
                  </a:lnTo>
                  <a:lnTo>
                    <a:pt x="1152105" y="653377"/>
                  </a:lnTo>
                  <a:lnTo>
                    <a:pt x="1152944" y="701574"/>
                  </a:lnTo>
                  <a:lnTo>
                    <a:pt x="1153782" y="746417"/>
                  </a:lnTo>
                  <a:lnTo>
                    <a:pt x="1154620" y="787489"/>
                  </a:lnTo>
                  <a:lnTo>
                    <a:pt x="1155458" y="823530"/>
                  </a:lnTo>
                  <a:lnTo>
                    <a:pt x="1155877" y="854545"/>
                  </a:lnTo>
                  <a:lnTo>
                    <a:pt x="1156715" y="879691"/>
                  </a:lnTo>
                  <a:lnTo>
                    <a:pt x="1157554" y="898551"/>
                  </a:lnTo>
                  <a:lnTo>
                    <a:pt x="1158392" y="911541"/>
                  </a:lnTo>
                  <a:lnTo>
                    <a:pt x="1159230" y="917410"/>
                  </a:lnTo>
                  <a:lnTo>
                    <a:pt x="1160068" y="916990"/>
                  </a:lnTo>
                  <a:lnTo>
                    <a:pt x="1160906" y="909866"/>
                  </a:lnTo>
                  <a:lnTo>
                    <a:pt x="1161326" y="896035"/>
                  </a:lnTo>
                  <a:lnTo>
                    <a:pt x="1162164" y="876338"/>
                  </a:lnTo>
                  <a:lnTo>
                    <a:pt x="1163840" y="819339"/>
                  </a:lnTo>
                  <a:lnTo>
                    <a:pt x="1165517" y="742226"/>
                  </a:lnTo>
                  <a:lnTo>
                    <a:pt x="1166355" y="697383"/>
                  </a:lnTo>
                  <a:lnTo>
                    <a:pt x="1166774" y="650024"/>
                  </a:lnTo>
                  <a:lnTo>
                    <a:pt x="1167612" y="600151"/>
                  </a:lnTo>
                  <a:lnTo>
                    <a:pt x="1168450" y="548601"/>
                  </a:lnTo>
                  <a:lnTo>
                    <a:pt x="1169288" y="496633"/>
                  </a:lnTo>
                  <a:lnTo>
                    <a:pt x="1170127" y="444665"/>
                  </a:lnTo>
                  <a:lnTo>
                    <a:pt x="1170965" y="393534"/>
                  </a:lnTo>
                  <a:lnTo>
                    <a:pt x="1171803" y="344500"/>
                  </a:lnTo>
                  <a:lnTo>
                    <a:pt x="1172222" y="297560"/>
                  </a:lnTo>
                  <a:lnTo>
                    <a:pt x="1173060" y="254393"/>
                  </a:lnTo>
                  <a:lnTo>
                    <a:pt x="1173899" y="214579"/>
                  </a:lnTo>
                  <a:lnTo>
                    <a:pt x="1175575" y="150037"/>
                  </a:lnTo>
                  <a:lnTo>
                    <a:pt x="1177251" y="106870"/>
                  </a:lnTo>
                  <a:lnTo>
                    <a:pt x="1177670" y="94716"/>
                  </a:lnTo>
                  <a:lnTo>
                    <a:pt x="1178509" y="88849"/>
                  </a:lnTo>
                  <a:lnTo>
                    <a:pt x="1179347" y="89268"/>
                  </a:lnTo>
                  <a:lnTo>
                    <a:pt x="1180185" y="96392"/>
                  </a:lnTo>
                  <a:lnTo>
                    <a:pt x="1181023" y="109385"/>
                  </a:lnTo>
                  <a:lnTo>
                    <a:pt x="1181861" y="128663"/>
                  </a:lnTo>
                  <a:lnTo>
                    <a:pt x="1182700" y="153809"/>
                  </a:lnTo>
                  <a:lnTo>
                    <a:pt x="1183119" y="183984"/>
                  </a:lnTo>
                  <a:lnTo>
                    <a:pt x="1183957" y="219189"/>
                  </a:lnTo>
                  <a:lnTo>
                    <a:pt x="1184795" y="259003"/>
                  </a:lnTo>
                  <a:lnTo>
                    <a:pt x="1185633" y="302171"/>
                  </a:lnTo>
                  <a:lnTo>
                    <a:pt x="1186472" y="348272"/>
                  </a:lnTo>
                  <a:lnTo>
                    <a:pt x="1187310" y="396468"/>
                  </a:lnTo>
                  <a:lnTo>
                    <a:pt x="1188148" y="446341"/>
                  </a:lnTo>
                  <a:lnTo>
                    <a:pt x="1188986" y="496633"/>
                  </a:lnTo>
                  <a:lnTo>
                    <a:pt x="1189405" y="546925"/>
                  </a:lnTo>
                  <a:lnTo>
                    <a:pt x="1190243" y="596379"/>
                  </a:lnTo>
                  <a:lnTo>
                    <a:pt x="1191082" y="644156"/>
                  </a:lnTo>
                  <a:lnTo>
                    <a:pt x="1191920" y="689418"/>
                  </a:lnTo>
                  <a:lnTo>
                    <a:pt x="1192758" y="731328"/>
                  </a:lnTo>
                  <a:lnTo>
                    <a:pt x="1193596" y="769467"/>
                  </a:lnTo>
                  <a:lnTo>
                    <a:pt x="1194434" y="803416"/>
                  </a:lnTo>
                  <a:lnTo>
                    <a:pt x="1194854" y="832332"/>
                  </a:lnTo>
                  <a:lnTo>
                    <a:pt x="1195692" y="856220"/>
                  </a:lnTo>
                  <a:lnTo>
                    <a:pt x="1196530" y="873822"/>
                  </a:lnTo>
                  <a:lnTo>
                    <a:pt x="1197368" y="885978"/>
                  </a:lnTo>
                  <a:lnTo>
                    <a:pt x="1198206" y="891844"/>
                  </a:lnTo>
                  <a:lnTo>
                    <a:pt x="1199045" y="891006"/>
                  </a:lnTo>
                  <a:lnTo>
                    <a:pt x="1199883" y="884299"/>
                  </a:lnTo>
                  <a:lnTo>
                    <a:pt x="1200302" y="871726"/>
                  </a:lnTo>
                  <a:lnTo>
                    <a:pt x="1201140" y="852867"/>
                  </a:lnTo>
                  <a:lnTo>
                    <a:pt x="1202816" y="799225"/>
                  </a:lnTo>
                  <a:lnTo>
                    <a:pt x="1204493" y="726720"/>
                  </a:lnTo>
                  <a:lnTo>
                    <a:pt x="1205331" y="685227"/>
                  </a:lnTo>
                  <a:lnTo>
                    <a:pt x="1205750" y="640384"/>
                  </a:lnTo>
                  <a:lnTo>
                    <a:pt x="1206588" y="593864"/>
                  </a:lnTo>
                  <a:lnTo>
                    <a:pt x="1207427" y="545668"/>
                  </a:lnTo>
                  <a:lnTo>
                    <a:pt x="1208265" y="496633"/>
                  </a:lnTo>
                  <a:lnTo>
                    <a:pt x="1209103" y="448017"/>
                  </a:lnTo>
                  <a:lnTo>
                    <a:pt x="1209941" y="400240"/>
                  </a:lnTo>
                  <a:lnTo>
                    <a:pt x="1210779" y="353720"/>
                  </a:lnTo>
                  <a:lnTo>
                    <a:pt x="1211198" y="310133"/>
                  </a:lnTo>
                  <a:lnTo>
                    <a:pt x="1212037" y="269481"/>
                  </a:lnTo>
                  <a:lnTo>
                    <a:pt x="1213713" y="199491"/>
                  </a:lnTo>
                  <a:lnTo>
                    <a:pt x="1215389" y="148361"/>
                  </a:lnTo>
                  <a:lnTo>
                    <a:pt x="1216228" y="131178"/>
                  </a:lnTo>
                  <a:lnTo>
                    <a:pt x="1216647" y="119443"/>
                  </a:lnTo>
                  <a:lnTo>
                    <a:pt x="1217485" y="113995"/>
                  </a:lnTo>
                  <a:lnTo>
                    <a:pt x="1218323" y="114414"/>
                  </a:lnTo>
                  <a:lnTo>
                    <a:pt x="1219161" y="121119"/>
                  </a:lnTo>
                  <a:lnTo>
                    <a:pt x="1220000" y="133273"/>
                  </a:lnTo>
                  <a:lnTo>
                    <a:pt x="1220838" y="151295"/>
                  </a:lnTo>
                  <a:lnTo>
                    <a:pt x="1221676" y="174764"/>
                  </a:lnTo>
                  <a:lnTo>
                    <a:pt x="1222095" y="203263"/>
                  </a:lnTo>
                  <a:lnTo>
                    <a:pt x="1222933" y="236372"/>
                  </a:lnTo>
                  <a:lnTo>
                    <a:pt x="1224610" y="313905"/>
                  </a:lnTo>
                  <a:lnTo>
                    <a:pt x="1225448" y="357073"/>
                  </a:lnTo>
                  <a:lnTo>
                    <a:pt x="1226286" y="402755"/>
                  </a:lnTo>
                  <a:lnTo>
                    <a:pt x="1227124" y="449275"/>
                  </a:lnTo>
                  <a:lnTo>
                    <a:pt x="1227543" y="496633"/>
                  </a:lnTo>
                  <a:lnTo>
                    <a:pt x="1228382" y="543991"/>
                  </a:lnTo>
                  <a:lnTo>
                    <a:pt x="1229220" y="590092"/>
                  </a:lnTo>
                  <a:lnTo>
                    <a:pt x="1230058" y="634936"/>
                  </a:lnTo>
                  <a:lnTo>
                    <a:pt x="1230896" y="677686"/>
                  </a:lnTo>
                  <a:lnTo>
                    <a:pt x="1231734" y="717080"/>
                  </a:lnTo>
                  <a:lnTo>
                    <a:pt x="1233411" y="784973"/>
                  </a:lnTo>
                  <a:lnTo>
                    <a:pt x="1233830" y="812215"/>
                  </a:lnTo>
                  <a:lnTo>
                    <a:pt x="1234668" y="834428"/>
                  </a:lnTo>
                  <a:lnTo>
                    <a:pt x="1235506" y="851192"/>
                  </a:lnTo>
                  <a:lnTo>
                    <a:pt x="1236344" y="862090"/>
                  </a:lnTo>
                  <a:lnTo>
                    <a:pt x="1237183" y="867535"/>
                  </a:lnTo>
                  <a:lnTo>
                    <a:pt x="1238021" y="867118"/>
                  </a:lnTo>
                  <a:lnTo>
                    <a:pt x="1238859" y="860832"/>
                  </a:lnTo>
                  <a:lnTo>
                    <a:pt x="1239278" y="849096"/>
                  </a:lnTo>
                  <a:lnTo>
                    <a:pt x="1240116" y="831495"/>
                  </a:lnTo>
                  <a:lnTo>
                    <a:pt x="1241793" y="781203"/>
                  </a:lnTo>
                  <a:lnTo>
                    <a:pt x="1243469" y="712889"/>
                  </a:lnTo>
                  <a:lnTo>
                    <a:pt x="1244307" y="673912"/>
                  </a:lnTo>
                  <a:lnTo>
                    <a:pt x="1244726" y="632002"/>
                  </a:lnTo>
                  <a:lnTo>
                    <a:pt x="1245565" y="587997"/>
                  </a:lnTo>
                  <a:lnTo>
                    <a:pt x="1246403" y="542734"/>
                  </a:lnTo>
                  <a:lnTo>
                    <a:pt x="1247241" y="496633"/>
                  </a:lnTo>
                  <a:lnTo>
                    <a:pt x="1248079" y="450951"/>
                  </a:lnTo>
                  <a:lnTo>
                    <a:pt x="1248917" y="405688"/>
                  </a:lnTo>
                  <a:lnTo>
                    <a:pt x="1249756" y="362102"/>
                  </a:lnTo>
                  <a:lnTo>
                    <a:pt x="1250175" y="321030"/>
                  </a:lnTo>
                  <a:lnTo>
                    <a:pt x="1251013" y="282473"/>
                  </a:lnTo>
                  <a:lnTo>
                    <a:pt x="1252689" y="216674"/>
                  </a:lnTo>
                  <a:lnTo>
                    <a:pt x="1254366" y="168897"/>
                  </a:lnTo>
                  <a:lnTo>
                    <a:pt x="1255204" y="152133"/>
                  </a:lnTo>
                  <a:lnTo>
                    <a:pt x="1255623" y="141236"/>
                  </a:lnTo>
                  <a:lnTo>
                    <a:pt x="1256461" y="136207"/>
                  </a:lnTo>
                  <a:lnTo>
                    <a:pt x="1257299" y="136626"/>
                  </a:lnTo>
                  <a:lnTo>
                    <a:pt x="1258138" y="142493"/>
                  </a:lnTo>
                  <a:lnTo>
                    <a:pt x="1258976" y="154228"/>
                  </a:lnTo>
                  <a:lnTo>
                    <a:pt x="1259814" y="171411"/>
                  </a:lnTo>
                  <a:lnTo>
                    <a:pt x="1260652" y="193205"/>
                  </a:lnTo>
                  <a:lnTo>
                    <a:pt x="1261071" y="220027"/>
                  </a:lnTo>
                  <a:lnTo>
                    <a:pt x="1261910" y="251040"/>
                  </a:lnTo>
                  <a:lnTo>
                    <a:pt x="1263586" y="324383"/>
                  </a:lnTo>
                  <a:lnTo>
                    <a:pt x="1264424" y="365036"/>
                  </a:lnTo>
                  <a:lnTo>
                    <a:pt x="1265262" y="407784"/>
                  </a:lnTo>
                  <a:lnTo>
                    <a:pt x="1266101" y="451789"/>
                  </a:lnTo>
                  <a:lnTo>
                    <a:pt x="1266939" y="496633"/>
                  </a:lnTo>
                  <a:lnTo>
                    <a:pt x="1267358" y="541058"/>
                  </a:lnTo>
                  <a:lnTo>
                    <a:pt x="1268196" y="585063"/>
                  </a:lnTo>
                  <a:lnTo>
                    <a:pt x="1269034" y="627392"/>
                  </a:lnTo>
                  <a:lnTo>
                    <a:pt x="1269872" y="667625"/>
                  </a:lnTo>
                  <a:lnTo>
                    <a:pt x="1271549" y="738872"/>
                  </a:lnTo>
                  <a:lnTo>
                    <a:pt x="1272387" y="769047"/>
                  </a:lnTo>
                  <a:lnTo>
                    <a:pt x="1272806" y="795034"/>
                  </a:lnTo>
                  <a:lnTo>
                    <a:pt x="1273644" y="815989"/>
                  </a:lnTo>
                  <a:lnTo>
                    <a:pt x="1274483" y="831912"/>
                  </a:lnTo>
                  <a:lnTo>
                    <a:pt x="1275321" y="842810"/>
                  </a:lnTo>
                  <a:lnTo>
                    <a:pt x="1276159" y="847838"/>
                  </a:lnTo>
                  <a:lnTo>
                    <a:pt x="1276997" y="847421"/>
                  </a:lnTo>
                  <a:lnTo>
                    <a:pt x="1277835" y="841552"/>
                  </a:lnTo>
                  <a:lnTo>
                    <a:pt x="1278254" y="830237"/>
                  </a:lnTo>
                  <a:lnTo>
                    <a:pt x="1279093" y="813893"/>
                  </a:lnTo>
                  <a:lnTo>
                    <a:pt x="1280769" y="766114"/>
                  </a:lnTo>
                  <a:lnTo>
                    <a:pt x="1282445" y="701991"/>
                  </a:lnTo>
                  <a:lnTo>
                    <a:pt x="1283703" y="624878"/>
                  </a:lnTo>
                  <a:lnTo>
                    <a:pt x="1284541" y="583387"/>
                  </a:lnTo>
                  <a:lnTo>
                    <a:pt x="1285379" y="540219"/>
                  </a:lnTo>
                  <a:lnTo>
                    <a:pt x="1286217" y="496633"/>
                  </a:lnTo>
                  <a:lnTo>
                    <a:pt x="1287056" y="453047"/>
                  </a:lnTo>
                  <a:lnTo>
                    <a:pt x="1287894" y="410298"/>
                  </a:lnTo>
                  <a:lnTo>
                    <a:pt x="1288732" y="368807"/>
                  </a:lnTo>
                  <a:lnTo>
                    <a:pt x="1289151" y="329831"/>
                  </a:lnTo>
                  <a:lnTo>
                    <a:pt x="1289989" y="292950"/>
                  </a:lnTo>
                  <a:lnTo>
                    <a:pt x="1291666" y="230085"/>
                  </a:lnTo>
                  <a:lnTo>
                    <a:pt x="1293342" y="184403"/>
                  </a:lnTo>
                  <a:lnTo>
                    <a:pt x="1294180" y="168478"/>
                  </a:lnTo>
                  <a:lnTo>
                    <a:pt x="1294599" y="158000"/>
                  </a:lnTo>
                  <a:lnTo>
                    <a:pt x="1295438" y="152971"/>
                  </a:lnTo>
                  <a:lnTo>
                    <a:pt x="1296276" y="153390"/>
                  </a:lnTo>
                  <a:lnTo>
                    <a:pt x="1297114" y="158838"/>
                  </a:lnTo>
                  <a:lnTo>
                    <a:pt x="1297952" y="170154"/>
                  </a:lnTo>
                  <a:lnTo>
                    <a:pt x="1298790" y="186080"/>
                  </a:lnTo>
                  <a:lnTo>
                    <a:pt x="1299629" y="207035"/>
                  </a:lnTo>
                  <a:lnTo>
                    <a:pt x="1300048" y="232600"/>
                  </a:lnTo>
                  <a:lnTo>
                    <a:pt x="1300886" y="262356"/>
                  </a:lnTo>
                  <a:lnTo>
                    <a:pt x="1302562" y="331927"/>
                  </a:lnTo>
                  <a:lnTo>
                    <a:pt x="1303400" y="370903"/>
                  </a:lnTo>
                  <a:lnTo>
                    <a:pt x="1304239" y="411556"/>
                  </a:lnTo>
                  <a:lnTo>
                    <a:pt x="1305077" y="453885"/>
                  </a:lnTo>
                  <a:lnTo>
                    <a:pt x="1305915" y="496633"/>
                  </a:lnTo>
                  <a:lnTo>
                    <a:pt x="1306334" y="539381"/>
                  </a:lnTo>
                  <a:lnTo>
                    <a:pt x="1307172" y="581291"/>
                  </a:lnTo>
                  <a:lnTo>
                    <a:pt x="1308011" y="621944"/>
                  </a:lnTo>
                  <a:lnTo>
                    <a:pt x="1308849" y="660501"/>
                  </a:lnTo>
                  <a:lnTo>
                    <a:pt x="1310525" y="729232"/>
                  </a:lnTo>
                  <a:lnTo>
                    <a:pt x="1311363" y="758152"/>
                  </a:lnTo>
                  <a:lnTo>
                    <a:pt x="1311782" y="782878"/>
                  </a:lnTo>
                  <a:lnTo>
                    <a:pt x="1312621" y="803416"/>
                  </a:lnTo>
                  <a:lnTo>
                    <a:pt x="1313459" y="818922"/>
                  </a:lnTo>
                  <a:lnTo>
                    <a:pt x="1314297" y="828979"/>
                  </a:lnTo>
                  <a:lnTo>
                    <a:pt x="1315135" y="834428"/>
                  </a:lnTo>
                  <a:lnTo>
                    <a:pt x="1315973" y="834007"/>
                  </a:lnTo>
                  <a:lnTo>
                    <a:pt x="1316812" y="828562"/>
                  </a:lnTo>
                  <a:lnTo>
                    <a:pt x="1317231" y="817664"/>
                  </a:lnTo>
                  <a:lnTo>
                    <a:pt x="1318069" y="802158"/>
                  </a:lnTo>
                  <a:lnTo>
                    <a:pt x="1319745" y="756474"/>
                  </a:lnTo>
                  <a:lnTo>
                    <a:pt x="1321422" y="694450"/>
                  </a:lnTo>
                  <a:lnTo>
                    <a:pt x="1322679" y="620687"/>
                  </a:lnTo>
                  <a:lnTo>
                    <a:pt x="1323517" y="580453"/>
                  </a:lnTo>
                  <a:lnTo>
                    <a:pt x="1324355" y="538962"/>
                  </a:lnTo>
                  <a:lnTo>
                    <a:pt x="1325194" y="496633"/>
                  </a:lnTo>
                  <a:lnTo>
                    <a:pt x="1326032" y="454723"/>
                  </a:lnTo>
                  <a:lnTo>
                    <a:pt x="1326870" y="413232"/>
                  </a:lnTo>
                  <a:lnTo>
                    <a:pt x="1327708" y="372998"/>
                  </a:lnTo>
                  <a:lnTo>
                    <a:pt x="1328127" y="334860"/>
                  </a:lnTo>
                  <a:lnTo>
                    <a:pt x="1329804" y="267385"/>
                  </a:lnTo>
                  <a:lnTo>
                    <a:pt x="1331480" y="214160"/>
                  </a:lnTo>
                  <a:lnTo>
                    <a:pt x="1333157" y="178536"/>
                  </a:lnTo>
                  <a:lnTo>
                    <a:pt x="1333576" y="168059"/>
                  </a:lnTo>
                  <a:lnTo>
                    <a:pt x="1334414" y="163029"/>
                  </a:lnTo>
                  <a:lnTo>
                    <a:pt x="1335252" y="163029"/>
                  </a:lnTo>
                  <a:lnTo>
                    <a:pt x="1338605" y="214998"/>
                  </a:lnTo>
                  <a:lnTo>
                    <a:pt x="1339024" y="239725"/>
                  </a:lnTo>
                  <a:lnTo>
                    <a:pt x="1339862" y="268223"/>
                  </a:lnTo>
                  <a:lnTo>
                    <a:pt x="1341539" y="336118"/>
                  </a:lnTo>
                  <a:lnTo>
                    <a:pt x="1343215" y="413651"/>
                  </a:lnTo>
                  <a:lnTo>
                    <a:pt x="1344053" y="454723"/>
                  </a:lnTo>
                  <a:lnTo>
                    <a:pt x="1344472" y="496633"/>
                  </a:lnTo>
                  <a:lnTo>
                    <a:pt x="1345310" y="538543"/>
                  </a:lnTo>
                  <a:lnTo>
                    <a:pt x="1346149" y="579196"/>
                  </a:lnTo>
                  <a:lnTo>
                    <a:pt x="1346987" y="619010"/>
                  </a:lnTo>
                  <a:lnTo>
                    <a:pt x="1348663" y="691934"/>
                  </a:lnTo>
                  <a:lnTo>
                    <a:pt x="1350340" y="752703"/>
                  </a:lnTo>
                  <a:lnTo>
                    <a:pt x="1350759" y="777429"/>
                  </a:lnTo>
                  <a:lnTo>
                    <a:pt x="1351597" y="797546"/>
                  </a:lnTo>
                  <a:lnTo>
                    <a:pt x="1352435" y="812635"/>
                  </a:lnTo>
                  <a:lnTo>
                    <a:pt x="1353273" y="823113"/>
                  </a:lnTo>
                  <a:lnTo>
                    <a:pt x="1354112" y="828141"/>
                  </a:lnTo>
                  <a:lnTo>
                    <a:pt x="1354950" y="828141"/>
                  </a:lnTo>
                  <a:lnTo>
                    <a:pt x="1355788" y="822692"/>
                  </a:lnTo>
                  <a:lnTo>
                    <a:pt x="1356207" y="812635"/>
                  </a:lnTo>
                  <a:lnTo>
                    <a:pt x="1357045" y="797129"/>
                  </a:lnTo>
                  <a:lnTo>
                    <a:pt x="1358722" y="752283"/>
                  </a:lnTo>
                  <a:lnTo>
                    <a:pt x="1360398" y="691934"/>
                  </a:lnTo>
                  <a:lnTo>
                    <a:pt x="1361655" y="619010"/>
                  </a:lnTo>
                  <a:lnTo>
                    <a:pt x="1362494" y="579196"/>
                  </a:lnTo>
                  <a:lnTo>
                    <a:pt x="1363332" y="538124"/>
                  </a:lnTo>
                  <a:lnTo>
                    <a:pt x="1364170" y="496633"/>
                  </a:lnTo>
                  <a:lnTo>
                    <a:pt x="1365008" y="455142"/>
                  </a:lnTo>
                  <a:lnTo>
                    <a:pt x="1365846" y="414070"/>
                  </a:lnTo>
                  <a:lnTo>
                    <a:pt x="1366685" y="374256"/>
                  </a:lnTo>
                  <a:lnTo>
                    <a:pt x="1367104" y="336537"/>
                  </a:lnTo>
                  <a:lnTo>
                    <a:pt x="1367942" y="301332"/>
                  </a:lnTo>
                  <a:lnTo>
                    <a:pt x="1369618" y="240982"/>
                  </a:lnTo>
                  <a:lnTo>
                    <a:pt x="1371295" y="196138"/>
                  </a:lnTo>
                  <a:lnTo>
                    <a:pt x="1372133" y="180632"/>
                  </a:lnTo>
                  <a:lnTo>
                    <a:pt x="1372552" y="170573"/>
                  </a:lnTo>
                  <a:lnTo>
                    <a:pt x="1373390" y="165125"/>
                  </a:lnTo>
                  <a:lnTo>
                    <a:pt x="1374228" y="165125"/>
                  </a:lnTo>
                  <a:lnTo>
                    <a:pt x="1377581" y="215836"/>
                  </a:lnTo>
                  <a:lnTo>
                    <a:pt x="1378000" y="240563"/>
                  </a:lnTo>
                  <a:lnTo>
                    <a:pt x="1378838" y="269062"/>
                  </a:lnTo>
                  <a:lnTo>
                    <a:pt x="1380515" y="336537"/>
                  </a:lnTo>
                  <a:lnTo>
                    <a:pt x="1382191" y="414070"/>
                  </a:lnTo>
                  <a:lnTo>
                    <a:pt x="1383029" y="454723"/>
                  </a:lnTo>
                  <a:lnTo>
                    <a:pt x="1383868" y="496633"/>
                  </a:lnTo>
                  <a:lnTo>
                    <a:pt x="1384287" y="538543"/>
                  </a:lnTo>
                  <a:lnTo>
                    <a:pt x="1385125" y="579615"/>
                  </a:lnTo>
                  <a:lnTo>
                    <a:pt x="1385963" y="619429"/>
                  </a:lnTo>
                  <a:lnTo>
                    <a:pt x="1387640" y="692771"/>
                  </a:lnTo>
                  <a:lnTo>
                    <a:pt x="1389316" y="753541"/>
                  </a:lnTo>
                  <a:lnTo>
                    <a:pt x="1389735" y="778270"/>
                  </a:lnTo>
                  <a:lnTo>
                    <a:pt x="1390573" y="798804"/>
                  </a:lnTo>
                  <a:lnTo>
                    <a:pt x="1391411" y="814310"/>
                  </a:lnTo>
                  <a:lnTo>
                    <a:pt x="1392250" y="824788"/>
                  </a:lnTo>
                  <a:lnTo>
                    <a:pt x="1393088" y="830237"/>
                  </a:lnTo>
                  <a:lnTo>
                    <a:pt x="1393926" y="830237"/>
                  </a:lnTo>
                  <a:lnTo>
                    <a:pt x="1394764" y="825208"/>
                  </a:lnTo>
                  <a:lnTo>
                    <a:pt x="1395183" y="814731"/>
                  </a:lnTo>
                  <a:lnTo>
                    <a:pt x="1396022" y="799642"/>
                  </a:lnTo>
                  <a:lnTo>
                    <a:pt x="1397698" y="754799"/>
                  </a:lnTo>
                  <a:lnTo>
                    <a:pt x="1399374" y="693609"/>
                  </a:lnTo>
                  <a:lnTo>
                    <a:pt x="1400632" y="620267"/>
                  </a:lnTo>
                  <a:lnTo>
                    <a:pt x="1401470" y="580034"/>
                  </a:lnTo>
                  <a:lnTo>
                    <a:pt x="1402308" y="538543"/>
                  </a:lnTo>
                  <a:lnTo>
                    <a:pt x="1403146" y="496633"/>
                  </a:lnTo>
                  <a:lnTo>
                    <a:pt x="1403984" y="454304"/>
                  </a:lnTo>
                  <a:lnTo>
                    <a:pt x="1404823" y="412813"/>
                  </a:lnTo>
                  <a:lnTo>
                    <a:pt x="1405661" y="372579"/>
                  </a:lnTo>
                  <a:lnTo>
                    <a:pt x="1406080" y="334441"/>
                  </a:lnTo>
                  <a:lnTo>
                    <a:pt x="1406918" y="298818"/>
                  </a:lnTo>
                  <a:lnTo>
                    <a:pt x="1408595" y="236791"/>
                  </a:lnTo>
                  <a:lnTo>
                    <a:pt x="1410271" y="191109"/>
                  </a:lnTo>
                  <a:lnTo>
                    <a:pt x="1411109" y="175602"/>
                  </a:lnTo>
                  <a:lnTo>
                    <a:pt x="1411528" y="164706"/>
                  </a:lnTo>
                  <a:lnTo>
                    <a:pt x="1412366" y="159257"/>
                  </a:lnTo>
                  <a:lnTo>
                    <a:pt x="1413205" y="158838"/>
                  </a:lnTo>
                  <a:lnTo>
                    <a:pt x="1414043" y="164287"/>
                  </a:lnTo>
                  <a:lnTo>
                    <a:pt x="1414881" y="174345"/>
                  </a:lnTo>
                  <a:lnTo>
                    <a:pt x="1415719" y="189852"/>
                  </a:lnTo>
                  <a:lnTo>
                    <a:pt x="1416557" y="210388"/>
                  </a:lnTo>
                  <a:lnTo>
                    <a:pt x="1416977" y="235115"/>
                  </a:lnTo>
                  <a:lnTo>
                    <a:pt x="1417815" y="264032"/>
                  </a:lnTo>
                  <a:lnTo>
                    <a:pt x="1419491" y="332765"/>
                  </a:lnTo>
                  <a:lnTo>
                    <a:pt x="1420329" y="371322"/>
                  </a:lnTo>
                  <a:lnTo>
                    <a:pt x="1421168" y="411975"/>
                  </a:lnTo>
                  <a:lnTo>
                    <a:pt x="1422006" y="453885"/>
                  </a:lnTo>
                  <a:lnTo>
                    <a:pt x="1422425" y="496633"/>
                  </a:lnTo>
                  <a:lnTo>
                    <a:pt x="1423263" y="539381"/>
                  </a:lnTo>
                  <a:lnTo>
                    <a:pt x="1424101" y="581710"/>
                  </a:lnTo>
                  <a:lnTo>
                    <a:pt x="1424939" y="622363"/>
                  </a:lnTo>
                  <a:lnTo>
                    <a:pt x="1425778" y="661339"/>
                  </a:lnTo>
                  <a:lnTo>
                    <a:pt x="1427454" y="730911"/>
                  </a:lnTo>
                  <a:lnTo>
                    <a:pt x="1428292" y="760665"/>
                  </a:lnTo>
                  <a:lnTo>
                    <a:pt x="1428711" y="786231"/>
                  </a:lnTo>
                  <a:lnTo>
                    <a:pt x="1431226" y="834428"/>
                  </a:lnTo>
                  <a:lnTo>
                    <a:pt x="1432902" y="840294"/>
                  </a:lnTo>
                  <a:lnTo>
                    <a:pt x="1433741" y="835265"/>
                  </a:lnTo>
                  <a:lnTo>
                    <a:pt x="1434160" y="824788"/>
                  </a:lnTo>
                  <a:lnTo>
                    <a:pt x="1434998" y="808861"/>
                  </a:lnTo>
                  <a:lnTo>
                    <a:pt x="1436674" y="763181"/>
                  </a:lnTo>
                  <a:lnTo>
                    <a:pt x="1438351" y="700316"/>
                  </a:lnTo>
                  <a:lnTo>
                    <a:pt x="1439608" y="624458"/>
                  </a:lnTo>
                  <a:lnTo>
                    <a:pt x="1440446" y="582968"/>
                  </a:lnTo>
                  <a:lnTo>
                    <a:pt x="1441284" y="540219"/>
                  </a:lnTo>
                  <a:lnTo>
                    <a:pt x="1442123" y="496633"/>
                  </a:lnTo>
                  <a:lnTo>
                    <a:pt x="1442961" y="453047"/>
                  </a:lnTo>
                  <a:lnTo>
                    <a:pt x="1443799" y="409879"/>
                  </a:lnTo>
                  <a:lnTo>
                    <a:pt x="1444637" y="368388"/>
                  </a:lnTo>
                  <a:lnTo>
                    <a:pt x="1445056" y="328574"/>
                  </a:lnTo>
                  <a:lnTo>
                    <a:pt x="1446733" y="257327"/>
                  </a:lnTo>
                  <a:lnTo>
                    <a:pt x="1448409" y="200748"/>
                  </a:lnTo>
                  <a:lnTo>
                    <a:pt x="1450085" y="163029"/>
                  </a:lnTo>
                  <a:lnTo>
                    <a:pt x="1450505" y="151714"/>
                  </a:lnTo>
                  <a:lnTo>
                    <a:pt x="1451343" y="145846"/>
                  </a:lnTo>
                  <a:lnTo>
                    <a:pt x="1452181" y="145427"/>
                  </a:lnTo>
                  <a:lnTo>
                    <a:pt x="1453019" y="150456"/>
                  </a:lnTo>
                  <a:lnTo>
                    <a:pt x="1453857" y="161353"/>
                  </a:lnTo>
                  <a:lnTo>
                    <a:pt x="1454696" y="177279"/>
                  </a:lnTo>
                  <a:lnTo>
                    <a:pt x="1455534" y="198234"/>
                  </a:lnTo>
                  <a:lnTo>
                    <a:pt x="1455953" y="224218"/>
                  </a:lnTo>
                  <a:lnTo>
                    <a:pt x="1456791" y="254393"/>
                  </a:lnTo>
                  <a:lnTo>
                    <a:pt x="1458467" y="325640"/>
                  </a:lnTo>
                  <a:lnTo>
                    <a:pt x="1459306" y="365874"/>
                  </a:lnTo>
                  <a:lnTo>
                    <a:pt x="1460144" y="408203"/>
                  </a:lnTo>
                  <a:lnTo>
                    <a:pt x="1460982" y="452208"/>
                  </a:lnTo>
                  <a:lnTo>
                    <a:pt x="1461820" y="496633"/>
                  </a:lnTo>
                  <a:lnTo>
                    <a:pt x="1462239" y="541477"/>
                  </a:lnTo>
                  <a:lnTo>
                    <a:pt x="1463078" y="585482"/>
                  </a:lnTo>
                  <a:lnTo>
                    <a:pt x="1463916" y="628230"/>
                  </a:lnTo>
                  <a:lnTo>
                    <a:pt x="1464754" y="668883"/>
                  </a:lnTo>
                  <a:lnTo>
                    <a:pt x="1465592" y="707023"/>
                  </a:lnTo>
                  <a:lnTo>
                    <a:pt x="1467269" y="773238"/>
                  </a:lnTo>
                  <a:lnTo>
                    <a:pt x="1467688" y="800062"/>
                  </a:lnTo>
                  <a:lnTo>
                    <a:pt x="1469364" y="839039"/>
                  </a:lnTo>
                  <a:lnTo>
                    <a:pt x="1471879" y="857058"/>
                  </a:lnTo>
                  <a:lnTo>
                    <a:pt x="1472717" y="852029"/>
                  </a:lnTo>
                  <a:lnTo>
                    <a:pt x="1473136" y="841135"/>
                  </a:lnTo>
                  <a:lnTo>
                    <a:pt x="1473974" y="824371"/>
                  </a:lnTo>
                  <a:lnTo>
                    <a:pt x="1475651" y="776591"/>
                  </a:lnTo>
                  <a:lnTo>
                    <a:pt x="1477327" y="710793"/>
                  </a:lnTo>
                  <a:lnTo>
                    <a:pt x="1478165" y="672237"/>
                  </a:lnTo>
                  <a:lnTo>
                    <a:pt x="1478584" y="630745"/>
                  </a:lnTo>
                  <a:lnTo>
                    <a:pt x="1479422" y="587578"/>
                  </a:lnTo>
                  <a:lnTo>
                    <a:pt x="1480261" y="542315"/>
                  </a:lnTo>
                  <a:lnTo>
                    <a:pt x="1481099" y="496633"/>
                  </a:lnTo>
                  <a:lnTo>
                    <a:pt x="1481937" y="450532"/>
                  </a:lnTo>
                  <a:lnTo>
                    <a:pt x="1482775" y="405269"/>
                  </a:lnTo>
                  <a:lnTo>
                    <a:pt x="1483613" y="361264"/>
                  </a:lnTo>
                  <a:lnTo>
                    <a:pt x="1484033" y="319354"/>
                  </a:lnTo>
                  <a:lnTo>
                    <a:pt x="1484871" y="280377"/>
                  </a:lnTo>
                  <a:lnTo>
                    <a:pt x="1486547" y="212064"/>
                  </a:lnTo>
                  <a:lnTo>
                    <a:pt x="1488224" y="161772"/>
                  </a:lnTo>
                  <a:lnTo>
                    <a:pt x="1489062" y="144170"/>
                  </a:lnTo>
                  <a:lnTo>
                    <a:pt x="1489481" y="132435"/>
                  </a:lnTo>
                  <a:lnTo>
                    <a:pt x="1490319" y="126149"/>
                  </a:lnTo>
                  <a:lnTo>
                    <a:pt x="1491157" y="125729"/>
                  </a:lnTo>
                  <a:lnTo>
                    <a:pt x="1491995" y="131178"/>
                  </a:lnTo>
                  <a:lnTo>
                    <a:pt x="1492834" y="142074"/>
                  </a:lnTo>
                  <a:lnTo>
                    <a:pt x="1493672" y="158838"/>
                  </a:lnTo>
                  <a:lnTo>
                    <a:pt x="1494510" y="181051"/>
                  </a:lnTo>
                  <a:lnTo>
                    <a:pt x="1494929" y="208292"/>
                  </a:lnTo>
                  <a:lnTo>
                    <a:pt x="1495767" y="240144"/>
                  </a:lnTo>
                  <a:lnTo>
                    <a:pt x="1497444" y="315582"/>
                  </a:lnTo>
                  <a:lnTo>
                    <a:pt x="1498282" y="358330"/>
                  </a:lnTo>
                  <a:lnTo>
                    <a:pt x="1499120" y="403174"/>
                  </a:lnTo>
                  <a:lnTo>
                    <a:pt x="1499958" y="449275"/>
                  </a:lnTo>
                  <a:lnTo>
                    <a:pt x="1500797" y="496633"/>
                  </a:lnTo>
                  <a:lnTo>
                    <a:pt x="1501216" y="543991"/>
                  </a:lnTo>
                  <a:lnTo>
                    <a:pt x="1502054" y="590511"/>
                  </a:lnTo>
                  <a:lnTo>
                    <a:pt x="1502892" y="636193"/>
                  </a:lnTo>
                  <a:lnTo>
                    <a:pt x="1503730" y="679361"/>
                  </a:lnTo>
                  <a:lnTo>
                    <a:pt x="1504568" y="719596"/>
                  </a:lnTo>
                  <a:lnTo>
                    <a:pt x="1506245" y="790002"/>
                  </a:lnTo>
                  <a:lnTo>
                    <a:pt x="1506664" y="818501"/>
                  </a:lnTo>
                  <a:lnTo>
                    <a:pt x="1508340" y="859994"/>
                  </a:lnTo>
                  <a:lnTo>
                    <a:pt x="1510855" y="879271"/>
                  </a:lnTo>
                  <a:lnTo>
                    <a:pt x="1511693" y="873822"/>
                  </a:lnTo>
                  <a:lnTo>
                    <a:pt x="1512112" y="862090"/>
                  </a:lnTo>
                  <a:lnTo>
                    <a:pt x="1512950" y="844905"/>
                  </a:lnTo>
                  <a:lnTo>
                    <a:pt x="1514627" y="793776"/>
                  </a:lnTo>
                  <a:lnTo>
                    <a:pt x="1516303" y="723787"/>
                  </a:lnTo>
                  <a:lnTo>
                    <a:pt x="1517141" y="683131"/>
                  </a:lnTo>
                  <a:lnTo>
                    <a:pt x="1517561" y="639546"/>
                  </a:lnTo>
                  <a:lnTo>
                    <a:pt x="1518399" y="593026"/>
                  </a:lnTo>
                  <a:lnTo>
                    <a:pt x="1519237" y="545249"/>
                  </a:lnTo>
                  <a:lnTo>
                    <a:pt x="1520075" y="496633"/>
                  </a:lnTo>
                  <a:lnTo>
                    <a:pt x="1520913" y="447598"/>
                  </a:lnTo>
                  <a:lnTo>
                    <a:pt x="1521752" y="399402"/>
                  </a:lnTo>
                  <a:lnTo>
                    <a:pt x="1522590" y="352882"/>
                  </a:lnTo>
                  <a:lnTo>
                    <a:pt x="1523009" y="308038"/>
                  </a:lnTo>
                  <a:lnTo>
                    <a:pt x="1523847" y="266547"/>
                  </a:lnTo>
                  <a:lnTo>
                    <a:pt x="1524685" y="227990"/>
                  </a:lnTo>
                  <a:lnTo>
                    <a:pt x="1526362" y="164706"/>
                  </a:lnTo>
                  <a:lnTo>
                    <a:pt x="1528038" y="121538"/>
                  </a:lnTo>
                  <a:lnTo>
                    <a:pt x="1528457" y="108965"/>
                  </a:lnTo>
                  <a:lnTo>
                    <a:pt x="1529295" y="102260"/>
                  </a:lnTo>
                  <a:lnTo>
                    <a:pt x="1530134" y="101422"/>
                  </a:lnTo>
                  <a:lnTo>
                    <a:pt x="1530972" y="107289"/>
                  </a:lnTo>
                  <a:lnTo>
                    <a:pt x="1531810" y="119443"/>
                  </a:lnTo>
                  <a:lnTo>
                    <a:pt x="1532648" y="137045"/>
                  </a:lnTo>
                  <a:lnTo>
                    <a:pt x="1533486" y="160934"/>
                  </a:lnTo>
                  <a:lnTo>
                    <a:pt x="1533905" y="189852"/>
                  </a:lnTo>
                  <a:lnTo>
                    <a:pt x="1534744" y="223799"/>
                  </a:lnTo>
                  <a:lnTo>
                    <a:pt x="1535582" y="261937"/>
                  </a:lnTo>
                  <a:lnTo>
                    <a:pt x="1536420" y="303847"/>
                  </a:lnTo>
                  <a:lnTo>
                    <a:pt x="1537258" y="349110"/>
                  </a:lnTo>
                  <a:lnTo>
                    <a:pt x="1538096" y="396887"/>
                  </a:lnTo>
                  <a:lnTo>
                    <a:pt x="1538935" y="446341"/>
                  </a:lnTo>
                  <a:lnTo>
                    <a:pt x="1539773" y="496633"/>
                  </a:lnTo>
                  <a:lnTo>
                    <a:pt x="1540192" y="546925"/>
                  </a:lnTo>
                  <a:lnTo>
                    <a:pt x="1541030" y="596798"/>
                  </a:lnTo>
                  <a:lnTo>
                    <a:pt x="1541868" y="644994"/>
                  </a:lnTo>
                  <a:lnTo>
                    <a:pt x="1542707" y="691096"/>
                  </a:lnTo>
                  <a:lnTo>
                    <a:pt x="1543545" y="734264"/>
                  </a:lnTo>
                  <a:lnTo>
                    <a:pt x="1544383" y="774079"/>
                  </a:lnTo>
                  <a:lnTo>
                    <a:pt x="1545221" y="809282"/>
                  </a:lnTo>
                  <a:lnTo>
                    <a:pt x="1545640" y="839456"/>
                  </a:lnTo>
                  <a:lnTo>
                    <a:pt x="1547317" y="883882"/>
                  </a:lnTo>
                  <a:lnTo>
                    <a:pt x="1549831" y="904417"/>
                  </a:lnTo>
                  <a:lnTo>
                    <a:pt x="1550669" y="898551"/>
                  </a:lnTo>
                  <a:lnTo>
                    <a:pt x="1551089" y="886395"/>
                  </a:lnTo>
                  <a:lnTo>
                    <a:pt x="1551927" y="867956"/>
                  </a:lnTo>
                  <a:lnTo>
                    <a:pt x="1553603" y="813473"/>
                  </a:lnTo>
                  <a:lnTo>
                    <a:pt x="1555280" y="738872"/>
                  </a:lnTo>
                  <a:lnTo>
                    <a:pt x="1556118" y="695704"/>
                  </a:lnTo>
                  <a:lnTo>
                    <a:pt x="1556537" y="648766"/>
                  </a:lnTo>
                  <a:lnTo>
                    <a:pt x="1557375" y="599732"/>
                  </a:lnTo>
                  <a:lnTo>
                    <a:pt x="1558213" y="548601"/>
                  </a:lnTo>
                  <a:lnTo>
                    <a:pt x="1559051" y="496633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3833" y="855789"/>
              <a:ext cx="1551940" cy="187960"/>
            </a:xfrm>
            <a:custGeom>
              <a:avLst/>
              <a:gdLst/>
              <a:ahLst/>
              <a:cxnLst/>
              <a:rect l="l" t="t" r="r" b="b"/>
              <a:pathLst>
                <a:path w="1551939" h="187959">
                  <a:moveTo>
                    <a:pt x="0" y="116928"/>
                  </a:moveTo>
                  <a:lnTo>
                    <a:pt x="838" y="97231"/>
                  </a:lnTo>
                  <a:lnTo>
                    <a:pt x="1257" y="83400"/>
                  </a:lnTo>
                  <a:lnTo>
                    <a:pt x="2095" y="76276"/>
                  </a:lnTo>
                  <a:lnTo>
                    <a:pt x="2933" y="75857"/>
                  </a:lnTo>
                  <a:lnTo>
                    <a:pt x="3771" y="76276"/>
                  </a:lnTo>
                  <a:lnTo>
                    <a:pt x="4610" y="77114"/>
                  </a:lnTo>
                  <a:lnTo>
                    <a:pt x="5448" y="77533"/>
                  </a:lnTo>
                  <a:lnTo>
                    <a:pt x="6286" y="78371"/>
                  </a:lnTo>
                  <a:lnTo>
                    <a:pt x="6705" y="78790"/>
                  </a:lnTo>
                  <a:lnTo>
                    <a:pt x="7543" y="79628"/>
                  </a:lnTo>
                  <a:lnTo>
                    <a:pt x="8381" y="80048"/>
                  </a:lnTo>
                  <a:lnTo>
                    <a:pt x="9220" y="80886"/>
                  </a:lnTo>
                  <a:lnTo>
                    <a:pt x="10058" y="81305"/>
                  </a:lnTo>
                  <a:lnTo>
                    <a:pt x="10896" y="82143"/>
                  </a:lnTo>
                  <a:lnTo>
                    <a:pt x="11734" y="82562"/>
                  </a:lnTo>
                  <a:lnTo>
                    <a:pt x="12572" y="83400"/>
                  </a:lnTo>
                  <a:lnTo>
                    <a:pt x="12992" y="83819"/>
                  </a:lnTo>
                  <a:lnTo>
                    <a:pt x="13830" y="84658"/>
                  </a:lnTo>
                  <a:lnTo>
                    <a:pt x="14668" y="85077"/>
                  </a:lnTo>
                  <a:lnTo>
                    <a:pt x="15506" y="85915"/>
                  </a:lnTo>
                  <a:lnTo>
                    <a:pt x="16344" y="86334"/>
                  </a:lnTo>
                  <a:lnTo>
                    <a:pt x="17183" y="87172"/>
                  </a:lnTo>
                  <a:lnTo>
                    <a:pt x="18021" y="87591"/>
                  </a:lnTo>
                  <a:lnTo>
                    <a:pt x="18440" y="88430"/>
                  </a:lnTo>
                  <a:lnTo>
                    <a:pt x="19278" y="88849"/>
                  </a:lnTo>
                  <a:lnTo>
                    <a:pt x="20116" y="89687"/>
                  </a:lnTo>
                  <a:lnTo>
                    <a:pt x="20954" y="90106"/>
                  </a:lnTo>
                  <a:lnTo>
                    <a:pt x="21793" y="90944"/>
                  </a:lnTo>
                  <a:lnTo>
                    <a:pt x="22631" y="91363"/>
                  </a:lnTo>
                  <a:lnTo>
                    <a:pt x="23469" y="92201"/>
                  </a:lnTo>
                  <a:lnTo>
                    <a:pt x="23888" y="92621"/>
                  </a:lnTo>
                  <a:lnTo>
                    <a:pt x="24726" y="93459"/>
                  </a:lnTo>
                  <a:lnTo>
                    <a:pt x="25565" y="93878"/>
                  </a:lnTo>
                  <a:lnTo>
                    <a:pt x="26403" y="94716"/>
                  </a:lnTo>
                  <a:lnTo>
                    <a:pt x="27241" y="95135"/>
                  </a:lnTo>
                  <a:lnTo>
                    <a:pt x="28079" y="95973"/>
                  </a:lnTo>
                  <a:lnTo>
                    <a:pt x="28917" y="96392"/>
                  </a:lnTo>
                  <a:lnTo>
                    <a:pt x="29336" y="96812"/>
                  </a:lnTo>
                  <a:lnTo>
                    <a:pt x="30175" y="97650"/>
                  </a:lnTo>
                  <a:lnTo>
                    <a:pt x="31013" y="98069"/>
                  </a:lnTo>
                  <a:lnTo>
                    <a:pt x="31851" y="98907"/>
                  </a:lnTo>
                  <a:lnTo>
                    <a:pt x="32689" y="99326"/>
                  </a:lnTo>
                  <a:lnTo>
                    <a:pt x="33527" y="100164"/>
                  </a:lnTo>
                  <a:lnTo>
                    <a:pt x="34366" y="100583"/>
                  </a:lnTo>
                  <a:lnTo>
                    <a:pt x="34785" y="101422"/>
                  </a:lnTo>
                  <a:lnTo>
                    <a:pt x="35623" y="101841"/>
                  </a:lnTo>
                  <a:lnTo>
                    <a:pt x="36461" y="102260"/>
                  </a:lnTo>
                  <a:lnTo>
                    <a:pt x="37299" y="103098"/>
                  </a:lnTo>
                  <a:lnTo>
                    <a:pt x="38138" y="103517"/>
                  </a:lnTo>
                  <a:lnTo>
                    <a:pt x="38976" y="93878"/>
                  </a:lnTo>
                  <a:lnTo>
                    <a:pt x="39814" y="72923"/>
                  </a:lnTo>
                  <a:lnTo>
                    <a:pt x="40233" y="58673"/>
                  </a:lnTo>
                  <a:lnTo>
                    <a:pt x="41071" y="51130"/>
                  </a:lnTo>
                  <a:lnTo>
                    <a:pt x="41909" y="50711"/>
                  </a:lnTo>
                  <a:lnTo>
                    <a:pt x="42748" y="51130"/>
                  </a:lnTo>
                  <a:lnTo>
                    <a:pt x="43586" y="51968"/>
                  </a:lnTo>
                  <a:lnTo>
                    <a:pt x="44424" y="52806"/>
                  </a:lnTo>
                  <a:lnTo>
                    <a:pt x="45262" y="53225"/>
                  </a:lnTo>
                  <a:lnTo>
                    <a:pt x="45681" y="54063"/>
                  </a:lnTo>
                  <a:lnTo>
                    <a:pt x="46520" y="54482"/>
                  </a:lnTo>
                  <a:lnTo>
                    <a:pt x="47358" y="55321"/>
                  </a:lnTo>
                  <a:lnTo>
                    <a:pt x="48196" y="56159"/>
                  </a:lnTo>
                  <a:lnTo>
                    <a:pt x="49034" y="56578"/>
                  </a:lnTo>
                  <a:lnTo>
                    <a:pt x="49872" y="57416"/>
                  </a:lnTo>
                  <a:lnTo>
                    <a:pt x="50711" y="57835"/>
                  </a:lnTo>
                  <a:lnTo>
                    <a:pt x="51130" y="58673"/>
                  </a:lnTo>
                  <a:lnTo>
                    <a:pt x="51968" y="59512"/>
                  </a:lnTo>
                  <a:lnTo>
                    <a:pt x="52806" y="59931"/>
                  </a:lnTo>
                  <a:lnTo>
                    <a:pt x="53644" y="60769"/>
                  </a:lnTo>
                  <a:lnTo>
                    <a:pt x="54482" y="61188"/>
                  </a:lnTo>
                  <a:lnTo>
                    <a:pt x="55321" y="62026"/>
                  </a:lnTo>
                  <a:lnTo>
                    <a:pt x="56159" y="62445"/>
                  </a:lnTo>
                  <a:lnTo>
                    <a:pt x="56997" y="63284"/>
                  </a:lnTo>
                  <a:lnTo>
                    <a:pt x="57416" y="64122"/>
                  </a:lnTo>
                  <a:lnTo>
                    <a:pt x="58254" y="64541"/>
                  </a:lnTo>
                  <a:lnTo>
                    <a:pt x="59093" y="65379"/>
                  </a:lnTo>
                  <a:lnTo>
                    <a:pt x="59931" y="65798"/>
                  </a:lnTo>
                  <a:lnTo>
                    <a:pt x="60769" y="66636"/>
                  </a:lnTo>
                  <a:lnTo>
                    <a:pt x="61607" y="67055"/>
                  </a:lnTo>
                  <a:lnTo>
                    <a:pt x="62445" y="67894"/>
                  </a:lnTo>
                  <a:lnTo>
                    <a:pt x="62864" y="68732"/>
                  </a:lnTo>
                  <a:lnTo>
                    <a:pt x="63703" y="69151"/>
                  </a:lnTo>
                  <a:lnTo>
                    <a:pt x="64541" y="69989"/>
                  </a:lnTo>
                  <a:lnTo>
                    <a:pt x="65379" y="70408"/>
                  </a:lnTo>
                  <a:lnTo>
                    <a:pt x="66217" y="71246"/>
                  </a:lnTo>
                  <a:lnTo>
                    <a:pt x="67055" y="71666"/>
                  </a:lnTo>
                  <a:lnTo>
                    <a:pt x="67894" y="72504"/>
                  </a:lnTo>
                  <a:lnTo>
                    <a:pt x="68313" y="72923"/>
                  </a:lnTo>
                  <a:lnTo>
                    <a:pt x="69151" y="73761"/>
                  </a:lnTo>
                  <a:lnTo>
                    <a:pt x="69989" y="74180"/>
                  </a:lnTo>
                  <a:lnTo>
                    <a:pt x="70827" y="75018"/>
                  </a:lnTo>
                  <a:lnTo>
                    <a:pt x="71666" y="75857"/>
                  </a:lnTo>
                  <a:lnTo>
                    <a:pt x="72504" y="76276"/>
                  </a:lnTo>
                  <a:lnTo>
                    <a:pt x="73342" y="77114"/>
                  </a:lnTo>
                  <a:lnTo>
                    <a:pt x="73761" y="77533"/>
                  </a:lnTo>
                  <a:lnTo>
                    <a:pt x="74599" y="78371"/>
                  </a:lnTo>
                  <a:lnTo>
                    <a:pt x="75437" y="78790"/>
                  </a:lnTo>
                  <a:lnTo>
                    <a:pt x="76276" y="79628"/>
                  </a:lnTo>
                  <a:lnTo>
                    <a:pt x="77114" y="80048"/>
                  </a:lnTo>
                  <a:lnTo>
                    <a:pt x="77952" y="73761"/>
                  </a:lnTo>
                  <a:lnTo>
                    <a:pt x="78790" y="51549"/>
                  </a:lnTo>
                  <a:lnTo>
                    <a:pt x="79209" y="36880"/>
                  </a:lnTo>
                  <a:lnTo>
                    <a:pt x="80048" y="28917"/>
                  </a:lnTo>
                  <a:lnTo>
                    <a:pt x="80886" y="28498"/>
                  </a:lnTo>
                  <a:lnTo>
                    <a:pt x="81724" y="29336"/>
                  </a:lnTo>
                  <a:lnTo>
                    <a:pt x="82562" y="30175"/>
                  </a:lnTo>
                  <a:lnTo>
                    <a:pt x="83400" y="30594"/>
                  </a:lnTo>
                  <a:lnTo>
                    <a:pt x="84239" y="31432"/>
                  </a:lnTo>
                  <a:lnTo>
                    <a:pt x="84658" y="32270"/>
                  </a:lnTo>
                  <a:lnTo>
                    <a:pt x="85496" y="32689"/>
                  </a:lnTo>
                  <a:lnTo>
                    <a:pt x="86334" y="33527"/>
                  </a:lnTo>
                  <a:lnTo>
                    <a:pt x="87172" y="34366"/>
                  </a:lnTo>
                  <a:lnTo>
                    <a:pt x="88010" y="34785"/>
                  </a:lnTo>
                  <a:lnTo>
                    <a:pt x="88849" y="35623"/>
                  </a:lnTo>
                  <a:lnTo>
                    <a:pt x="89687" y="36461"/>
                  </a:lnTo>
                  <a:lnTo>
                    <a:pt x="90525" y="36880"/>
                  </a:lnTo>
                  <a:lnTo>
                    <a:pt x="90944" y="37718"/>
                  </a:lnTo>
                  <a:lnTo>
                    <a:pt x="91782" y="38557"/>
                  </a:lnTo>
                  <a:lnTo>
                    <a:pt x="92621" y="38976"/>
                  </a:lnTo>
                  <a:lnTo>
                    <a:pt x="93459" y="39814"/>
                  </a:lnTo>
                  <a:lnTo>
                    <a:pt x="94297" y="40652"/>
                  </a:lnTo>
                  <a:lnTo>
                    <a:pt x="95135" y="41071"/>
                  </a:lnTo>
                  <a:lnTo>
                    <a:pt x="95973" y="41909"/>
                  </a:lnTo>
                  <a:lnTo>
                    <a:pt x="96392" y="42748"/>
                  </a:lnTo>
                  <a:lnTo>
                    <a:pt x="97231" y="43167"/>
                  </a:lnTo>
                  <a:lnTo>
                    <a:pt x="98069" y="44005"/>
                  </a:lnTo>
                  <a:lnTo>
                    <a:pt x="98907" y="44843"/>
                  </a:lnTo>
                  <a:lnTo>
                    <a:pt x="99745" y="45262"/>
                  </a:lnTo>
                  <a:lnTo>
                    <a:pt x="100583" y="46100"/>
                  </a:lnTo>
                  <a:lnTo>
                    <a:pt x="101422" y="46520"/>
                  </a:lnTo>
                  <a:lnTo>
                    <a:pt x="101841" y="47358"/>
                  </a:lnTo>
                  <a:lnTo>
                    <a:pt x="102679" y="48196"/>
                  </a:lnTo>
                  <a:lnTo>
                    <a:pt x="103517" y="48615"/>
                  </a:lnTo>
                  <a:lnTo>
                    <a:pt x="104355" y="49453"/>
                  </a:lnTo>
                  <a:lnTo>
                    <a:pt x="105194" y="50291"/>
                  </a:lnTo>
                  <a:lnTo>
                    <a:pt x="106032" y="50711"/>
                  </a:lnTo>
                  <a:lnTo>
                    <a:pt x="106870" y="51549"/>
                  </a:lnTo>
                  <a:lnTo>
                    <a:pt x="107289" y="51968"/>
                  </a:lnTo>
                  <a:lnTo>
                    <a:pt x="108127" y="52806"/>
                  </a:lnTo>
                  <a:lnTo>
                    <a:pt x="108965" y="53644"/>
                  </a:lnTo>
                  <a:lnTo>
                    <a:pt x="109804" y="54063"/>
                  </a:lnTo>
                  <a:lnTo>
                    <a:pt x="110642" y="54902"/>
                  </a:lnTo>
                  <a:lnTo>
                    <a:pt x="111480" y="55321"/>
                  </a:lnTo>
                  <a:lnTo>
                    <a:pt x="112318" y="56159"/>
                  </a:lnTo>
                  <a:lnTo>
                    <a:pt x="112737" y="56997"/>
                  </a:lnTo>
                  <a:lnTo>
                    <a:pt x="113576" y="57416"/>
                  </a:lnTo>
                  <a:lnTo>
                    <a:pt x="114414" y="58254"/>
                  </a:lnTo>
                  <a:lnTo>
                    <a:pt x="115252" y="58673"/>
                  </a:lnTo>
                  <a:lnTo>
                    <a:pt x="116090" y="59512"/>
                  </a:lnTo>
                  <a:lnTo>
                    <a:pt x="116928" y="58254"/>
                  </a:lnTo>
                  <a:lnTo>
                    <a:pt x="117767" y="35623"/>
                  </a:lnTo>
                  <a:lnTo>
                    <a:pt x="118186" y="20116"/>
                  </a:lnTo>
                  <a:lnTo>
                    <a:pt x="119024" y="12153"/>
                  </a:lnTo>
                  <a:lnTo>
                    <a:pt x="119862" y="11734"/>
                  </a:lnTo>
                  <a:lnTo>
                    <a:pt x="120700" y="12572"/>
                  </a:lnTo>
                  <a:lnTo>
                    <a:pt x="121538" y="13411"/>
                  </a:lnTo>
                  <a:lnTo>
                    <a:pt x="122377" y="13830"/>
                  </a:lnTo>
                  <a:lnTo>
                    <a:pt x="123215" y="14668"/>
                  </a:lnTo>
                  <a:lnTo>
                    <a:pt x="123634" y="15506"/>
                  </a:lnTo>
                  <a:lnTo>
                    <a:pt x="124472" y="16344"/>
                  </a:lnTo>
                  <a:lnTo>
                    <a:pt x="125310" y="16763"/>
                  </a:lnTo>
                  <a:lnTo>
                    <a:pt x="126149" y="17602"/>
                  </a:lnTo>
                  <a:lnTo>
                    <a:pt x="126987" y="18440"/>
                  </a:lnTo>
                  <a:lnTo>
                    <a:pt x="127825" y="19278"/>
                  </a:lnTo>
                  <a:lnTo>
                    <a:pt x="128663" y="19697"/>
                  </a:lnTo>
                  <a:lnTo>
                    <a:pt x="129082" y="20535"/>
                  </a:lnTo>
                  <a:lnTo>
                    <a:pt x="129920" y="21374"/>
                  </a:lnTo>
                  <a:lnTo>
                    <a:pt x="130759" y="22212"/>
                  </a:lnTo>
                  <a:lnTo>
                    <a:pt x="131597" y="22631"/>
                  </a:lnTo>
                  <a:lnTo>
                    <a:pt x="132435" y="23469"/>
                  </a:lnTo>
                  <a:lnTo>
                    <a:pt x="133273" y="24307"/>
                  </a:lnTo>
                  <a:lnTo>
                    <a:pt x="134111" y="24726"/>
                  </a:lnTo>
                  <a:lnTo>
                    <a:pt x="134950" y="25565"/>
                  </a:lnTo>
                  <a:lnTo>
                    <a:pt x="135369" y="26403"/>
                  </a:lnTo>
                  <a:lnTo>
                    <a:pt x="136207" y="27241"/>
                  </a:lnTo>
                  <a:lnTo>
                    <a:pt x="137045" y="27660"/>
                  </a:lnTo>
                  <a:lnTo>
                    <a:pt x="137883" y="28498"/>
                  </a:lnTo>
                  <a:lnTo>
                    <a:pt x="138722" y="29336"/>
                  </a:lnTo>
                  <a:lnTo>
                    <a:pt x="139560" y="29756"/>
                  </a:lnTo>
                  <a:lnTo>
                    <a:pt x="140398" y="30594"/>
                  </a:lnTo>
                  <a:lnTo>
                    <a:pt x="140817" y="31432"/>
                  </a:lnTo>
                  <a:lnTo>
                    <a:pt x="141655" y="31851"/>
                  </a:lnTo>
                  <a:lnTo>
                    <a:pt x="142493" y="32689"/>
                  </a:lnTo>
                  <a:lnTo>
                    <a:pt x="143332" y="33527"/>
                  </a:lnTo>
                  <a:lnTo>
                    <a:pt x="144170" y="33947"/>
                  </a:lnTo>
                  <a:lnTo>
                    <a:pt x="147942" y="37718"/>
                  </a:lnTo>
                  <a:lnTo>
                    <a:pt x="148780" y="38138"/>
                  </a:lnTo>
                  <a:lnTo>
                    <a:pt x="149618" y="38976"/>
                  </a:lnTo>
                  <a:lnTo>
                    <a:pt x="150456" y="39814"/>
                  </a:lnTo>
                  <a:lnTo>
                    <a:pt x="151295" y="40233"/>
                  </a:lnTo>
                  <a:lnTo>
                    <a:pt x="151714" y="41071"/>
                  </a:lnTo>
                  <a:lnTo>
                    <a:pt x="152552" y="41909"/>
                  </a:lnTo>
                  <a:lnTo>
                    <a:pt x="153390" y="42329"/>
                  </a:lnTo>
                  <a:lnTo>
                    <a:pt x="154228" y="43167"/>
                  </a:lnTo>
                  <a:lnTo>
                    <a:pt x="155066" y="44005"/>
                  </a:lnTo>
                  <a:lnTo>
                    <a:pt x="155905" y="44424"/>
                  </a:lnTo>
                  <a:lnTo>
                    <a:pt x="156743" y="25565"/>
                  </a:lnTo>
                  <a:lnTo>
                    <a:pt x="157162" y="10058"/>
                  </a:lnTo>
                  <a:lnTo>
                    <a:pt x="158000" y="2095"/>
                  </a:lnTo>
                  <a:lnTo>
                    <a:pt x="158838" y="2095"/>
                  </a:lnTo>
                  <a:lnTo>
                    <a:pt x="159677" y="2933"/>
                  </a:lnTo>
                  <a:lnTo>
                    <a:pt x="160515" y="3352"/>
                  </a:lnTo>
                  <a:lnTo>
                    <a:pt x="161353" y="4190"/>
                  </a:lnTo>
                  <a:lnTo>
                    <a:pt x="162191" y="5029"/>
                  </a:lnTo>
                  <a:lnTo>
                    <a:pt x="162610" y="5867"/>
                  </a:lnTo>
                  <a:lnTo>
                    <a:pt x="163448" y="6286"/>
                  </a:lnTo>
                  <a:lnTo>
                    <a:pt x="164287" y="7124"/>
                  </a:lnTo>
                  <a:lnTo>
                    <a:pt x="165125" y="7962"/>
                  </a:lnTo>
                  <a:lnTo>
                    <a:pt x="165963" y="8801"/>
                  </a:lnTo>
                  <a:lnTo>
                    <a:pt x="166801" y="9220"/>
                  </a:lnTo>
                  <a:lnTo>
                    <a:pt x="167639" y="10058"/>
                  </a:lnTo>
                  <a:lnTo>
                    <a:pt x="168478" y="10896"/>
                  </a:lnTo>
                  <a:lnTo>
                    <a:pt x="168897" y="11734"/>
                  </a:lnTo>
                  <a:lnTo>
                    <a:pt x="169735" y="12572"/>
                  </a:lnTo>
                  <a:lnTo>
                    <a:pt x="170573" y="12992"/>
                  </a:lnTo>
                  <a:lnTo>
                    <a:pt x="171411" y="13830"/>
                  </a:lnTo>
                  <a:lnTo>
                    <a:pt x="172250" y="14668"/>
                  </a:lnTo>
                  <a:lnTo>
                    <a:pt x="173088" y="15506"/>
                  </a:lnTo>
                  <a:lnTo>
                    <a:pt x="173926" y="15925"/>
                  </a:lnTo>
                  <a:lnTo>
                    <a:pt x="174345" y="16763"/>
                  </a:lnTo>
                  <a:lnTo>
                    <a:pt x="175183" y="17602"/>
                  </a:lnTo>
                  <a:lnTo>
                    <a:pt x="176021" y="18440"/>
                  </a:lnTo>
                  <a:lnTo>
                    <a:pt x="176860" y="18859"/>
                  </a:lnTo>
                  <a:lnTo>
                    <a:pt x="177698" y="19697"/>
                  </a:lnTo>
                  <a:lnTo>
                    <a:pt x="178536" y="20535"/>
                  </a:lnTo>
                  <a:lnTo>
                    <a:pt x="179374" y="20954"/>
                  </a:lnTo>
                  <a:lnTo>
                    <a:pt x="179793" y="21793"/>
                  </a:lnTo>
                  <a:lnTo>
                    <a:pt x="180632" y="22631"/>
                  </a:lnTo>
                  <a:lnTo>
                    <a:pt x="181470" y="23469"/>
                  </a:lnTo>
                  <a:lnTo>
                    <a:pt x="182308" y="23888"/>
                  </a:lnTo>
                  <a:lnTo>
                    <a:pt x="183146" y="24726"/>
                  </a:lnTo>
                  <a:lnTo>
                    <a:pt x="183984" y="25565"/>
                  </a:lnTo>
                  <a:lnTo>
                    <a:pt x="184823" y="25984"/>
                  </a:lnTo>
                  <a:lnTo>
                    <a:pt x="185242" y="26822"/>
                  </a:lnTo>
                  <a:lnTo>
                    <a:pt x="186080" y="27660"/>
                  </a:lnTo>
                  <a:lnTo>
                    <a:pt x="186918" y="28498"/>
                  </a:lnTo>
                  <a:lnTo>
                    <a:pt x="187756" y="28917"/>
                  </a:lnTo>
                  <a:lnTo>
                    <a:pt x="188594" y="29756"/>
                  </a:lnTo>
                  <a:lnTo>
                    <a:pt x="189433" y="30594"/>
                  </a:lnTo>
                  <a:lnTo>
                    <a:pt x="190271" y="31013"/>
                  </a:lnTo>
                  <a:lnTo>
                    <a:pt x="190690" y="31851"/>
                  </a:lnTo>
                  <a:lnTo>
                    <a:pt x="191528" y="32689"/>
                  </a:lnTo>
                  <a:lnTo>
                    <a:pt x="192366" y="33108"/>
                  </a:lnTo>
                  <a:lnTo>
                    <a:pt x="193205" y="33947"/>
                  </a:lnTo>
                  <a:lnTo>
                    <a:pt x="194043" y="34785"/>
                  </a:lnTo>
                  <a:lnTo>
                    <a:pt x="194881" y="35204"/>
                  </a:lnTo>
                  <a:lnTo>
                    <a:pt x="195719" y="23469"/>
                  </a:lnTo>
                  <a:lnTo>
                    <a:pt x="196138" y="7962"/>
                  </a:lnTo>
                  <a:lnTo>
                    <a:pt x="196976" y="0"/>
                  </a:lnTo>
                  <a:lnTo>
                    <a:pt x="197815" y="0"/>
                  </a:lnTo>
                  <a:lnTo>
                    <a:pt x="198653" y="838"/>
                  </a:lnTo>
                  <a:lnTo>
                    <a:pt x="199491" y="1676"/>
                  </a:lnTo>
                  <a:lnTo>
                    <a:pt x="200329" y="2095"/>
                  </a:lnTo>
                  <a:lnTo>
                    <a:pt x="201167" y="2933"/>
                  </a:lnTo>
                  <a:lnTo>
                    <a:pt x="201587" y="3771"/>
                  </a:lnTo>
                  <a:lnTo>
                    <a:pt x="202425" y="4610"/>
                  </a:lnTo>
                  <a:lnTo>
                    <a:pt x="203263" y="5448"/>
                  </a:lnTo>
                  <a:lnTo>
                    <a:pt x="204101" y="5867"/>
                  </a:lnTo>
                  <a:lnTo>
                    <a:pt x="204939" y="6705"/>
                  </a:lnTo>
                  <a:lnTo>
                    <a:pt x="205778" y="7543"/>
                  </a:lnTo>
                  <a:lnTo>
                    <a:pt x="206616" y="8381"/>
                  </a:lnTo>
                  <a:lnTo>
                    <a:pt x="207454" y="8801"/>
                  </a:lnTo>
                  <a:lnTo>
                    <a:pt x="207873" y="9639"/>
                  </a:lnTo>
                  <a:lnTo>
                    <a:pt x="208711" y="10477"/>
                  </a:lnTo>
                  <a:lnTo>
                    <a:pt x="209549" y="11315"/>
                  </a:lnTo>
                  <a:lnTo>
                    <a:pt x="210388" y="11734"/>
                  </a:lnTo>
                  <a:lnTo>
                    <a:pt x="211226" y="12572"/>
                  </a:lnTo>
                  <a:lnTo>
                    <a:pt x="212064" y="13411"/>
                  </a:lnTo>
                  <a:lnTo>
                    <a:pt x="212902" y="14249"/>
                  </a:lnTo>
                  <a:lnTo>
                    <a:pt x="213321" y="15087"/>
                  </a:lnTo>
                  <a:lnTo>
                    <a:pt x="214160" y="15506"/>
                  </a:lnTo>
                  <a:lnTo>
                    <a:pt x="214998" y="16344"/>
                  </a:lnTo>
                  <a:lnTo>
                    <a:pt x="215836" y="17183"/>
                  </a:lnTo>
                  <a:lnTo>
                    <a:pt x="216674" y="17602"/>
                  </a:lnTo>
                  <a:lnTo>
                    <a:pt x="217512" y="18440"/>
                  </a:lnTo>
                  <a:lnTo>
                    <a:pt x="218351" y="19278"/>
                  </a:lnTo>
                  <a:lnTo>
                    <a:pt x="218770" y="20116"/>
                  </a:lnTo>
                  <a:lnTo>
                    <a:pt x="219608" y="20535"/>
                  </a:lnTo>
                  <a:lnTo>
                    <a:pt x="220446" y="21374"/>
                  </a:lnTo>
                  <a:lnTo>
                    <a:pt x="221284" y="22212"/>
                  </a:lnTo>
                  <a:lnTo>
                    <a:pt x="222122" y="23050"/>
                  </a:lnTo>
                  <a:lnTo>
                    <a:pt x="222961" y="23469"/>
                  </a:lnTo>
                  <a:lnTo>
                    <a:pt x="223799" y="24307"/>
                  </a:lnTo>
                  <a:lnTo>
                    <a:pt x="224218" y="25145"/>
                  </a:lnTo>
                  <a:lnTo>
                    <a:pt x="225056" y="25565"/>
                  </a:lnTo>
                  <a:lnTo>
                    <a:pt x="225894" y="26403"/>
                  </a:lnTo>
                  <a:lnTo>
                    <a:pt x="226733" y="27241"/>
                  </a:lnTo>
                  <a:lnTo>
                    <a:pt x="227571" y="28079"/>
                  </a:lnTo>
                  <a:lnTo>
                    <a:pt x="228409" y="28498"/>
                  </a:lnTo>
                  <a:lnTo>
                    <a:pt x="229247" y="29336"/>
                  </a:lnTo>
                  <a:lnTo>
                    <a:pt x="229666" y="30175"/>
                  </a:lnTo>
                  <a:lnTo>
                    <a:pt x="230504" y="30594"/>
                  </a:lnTo>
                  <a:lnTo>
                    <a:pt x="231343" y="31432"/>
                  </a:lnTo>
                  <a:lnTo>
                    <a:pt x="232181" y="32270"/>
                  </a:lnTo>
                  <a:lnTo>
                    <a:pt x="233019" y="32689"/>
                  </a:lnTo>
                  <a:lnTo>
                    <a:pt x="233857" y="33527"/>
                  </a:lnTo>
                  <a:lnTo>
                    <a:pt x="234695" y="28498"/>
                  </a:lnTo>
                  <a:lnTo>
                    <a:pt x="235115" y="13411"/>
                  </a:lnTo>
                  <a:lnTo>
                    <a:pt x="235953" y="5867"/>
                  </a:lnTo>
                  <a:lnTo>
                    <a:pt x="236791" y="6286"/>
                  </a:lnTo>
                  <a:lnTo>
                    <a:pt x="237629" y="6705"/>
                  </a:lnTo>
                  <a:lnTo>
                    <a:pt x="238467" y="7543"/>
                  </a:lnTo>
                  <a:lnTo>
                    <a:pt x="239306" y="8381"/>
                  </a:lnTo>
                  <a:lnTo>
                    <a:pt x="240144" y="9220"/>
                  </a:lnTo>
                  <a:lnTo>
                    <a:pt x="240563" y="10058"/>
                  </a:lnTo>
                  <a:lnTo>
                    <a:pt x="241401" y="10477"/>
                  </a:lnTo>
                  <a:lnTo>
                    <a:pt x="242239" y="11315"/>
                  </a:lnTo>
                  <a:lnTo>
                    <a:pt x="243077" y="12153"/>
                  </a:lnTo>
                  <a:lnTo>
                    <a:pt x="243916" y="12992"/>
                  </a:lnTo>
                  <a:lnTo>
                    <a:pt x="244754" y="13411"/>
                  </a:lnTo>
                  <a:lnTo>
                    <a:pt x="245592" y="14249"/>
                  </a:lnTo>
                  <a:lnTo>
                    <a:pt x="246430" y="15087"/>
                  </a:lnTo>
                  <a:lnTo>
                    <a:pt x="246849" y="15925"/>
                  </a:lnTo>
                  <a:lnTo>
                    <a:pt x="247688" y="16344"/>
                  </a:lnTo>
                  <a:lnTo>
                    <a:pt x="248526" y="17183"/>
                  </a:lnTo>
                  <a:lnTo>
                    <a:pt x="249364" y="18021"/>
                  </a:lnTo>
                  <a:lnTo>
                    <a:pt x="250202" y="18440"/>
                  </a:lnTo>
                  <a:lnTo>
                    <a:pt x="251040" y="19278"/>
                  </a:lnTo>
                  <a:lnTo>
                    <a:pt x="251879" y="20116"/>
                  </a:lnTo>
                  <a:lnTo>
                    <a:pt x="252298" y="20954"/>
                  </a:lnTo>
                  <a:lnTo>
                    <a:pt x="253136" y="21374"/>
                  </a:lnTo>
                  <a:lnTo>
                    <a:pt x="253974" y="22212"/>
                  </a:lnTo>
                  <a:lnTo>
                    <a:pt x="254812" y="23050"/>
                  </a:lnTo>
                  <a:lnTo>
                    <a:pt x="255650" y="23888"/>
                  </a:lnTo>
                  <a:lnTo>
                    <a:pt x="256489" y="24307"/>
                  </a:lnTo>
                  <a:lnTo>
                    <a:pt x="257327" y="25145"/>
                  </a:lnTo>
                  <a:lnTo>
                    <a:pt x="257746" y="25984"/>
                  </a:lnTo>
                  <a:lnTo>
                    <a:pt x="258584" y="26403"/>
                  </a:lnTo>
                  <a:lnTo>
                    <a:pt x="259422" y="27241"/>
                  </a:lnTo>
                  <a:lnTo>
                    <a:pt x="260261" y="28079"/>
                  </a:lnTo>
                  <a:lnTo>
                    <a:pt x="261099" y="28917"/>
                  </a:lnTo>
                  <a:lnTo>
                    <a:pt x="261937" y="29336"/>
                  </a:lnTo>
                  <a:lnTo>
                    <a:pt x="262775" y="30175"/>
                  </a:lnTo>
                  <a:lnTo>
                    <a:pt x="263194" y="31013"/>
                  </a:lnTo>
                  <a:lnTo>
                    <a:pt x="264032" y="31432"/>
                  </a:lnTo>
                  <a:lnTo>
                    <a:pt x="264871" y="32270"/>
                  </a:lnTo>
                  <a:lnTo>
                    <a:pt x="265709" y="33108"/>
                  </a:lnTo>
                  <a:lnTo>
                    <a:pt x="266547" y="33527"/>
                  </a:lnTo>
                  <a:lnTo>
                    <a:pt x="270319" y="37299"/>
                  </a:lnTo>
                  <a:lnTo>
                    <a:pt x="271157" y="37718"/>
                  </a:lnTo>
                  <a:lnTo>
                    <a:pt x="271995" y="38557"/>
                  </a:lnTo>
                  <a:lnTo>
                    <a:pt x="272834" y="39395"/>
                  </a:lnTo>
                  <a:lnTo>
                    <a:pt x="273672" y="39814"/>
                  </a:lnTo>
                  <a:lnTo>
                    <a:pt x="274091" y="26822"/>
                  </a:lnTo>
                  <a:lnTo>
                    <a:pt x="274929" y="19278"/>
                  </a:lnTo>
                  <a:lnTo>
                    <a:pt x="275767" y="19697"/>
                  </a:lnTo>
                  <a:lnTo>
                    <a:pt x="276605" y="20535"/>
                  </a:lnTo>
                  <a:lnTo>
                    <a:pt x="277444" y="21374"/>
                  </a:lnTo>
                  <a:lnTo>
                    <a:pt x="278282" y="21793"/>
                  </a:lnTo>
                  <a:lnTo>
                    <a:pt x="279120" y="22631"/>
                  </a:lnTo>
                  <a:lnTo>
                    <a:pt x="279539" y="23469"/>
                  </a:lnTo>
                  <a:lnTo>
                    <a:pt x="280377" y="23888"/>
                  </a:lnTo>
                  <a:lnTo>
                    <a:pt x="281216" y="24726"/>
                  </a:lnTo>
                  <a:lnTo>
                    <a:pt x="282054" y="25565"/>
                  </a:lnTo>
                  <a:lnTo>
                    <a:pt x="282892" y="26403"/>
                  </a:lnTo>
                  <a:lnTo>
                    <a:pt x="283730" y="26822"/>
                  </a:lnTo>
                  <a:lnTo>
                    <a:pt x="287502" y="30594"/>
                  </a:lnTo>
                  <a:lnTo>
                    <a:pt x="288340" y="31013"/>
                  </a:lnTo>
                  <a:lnTo>
                    <a:pt x="289178" y="31851"/>
                  </a:lnTo>
                  <a:lnTo>
                    <a:pt x="290017" y="32689"/>
                  </a:lnTo>
                  <a:lnTo>
                    <a:pt x="290855" y="33108"/>
                  </a:lnTo>
                  <a:lnTo>
                    <a:pt x="291274" y="33947"/>
                  </a:lnTo>
                  <a:lnTo>
                    <a:pt x="292112" y="34785"/>
                  </a:lnTo>
                  <a:lnTo>
                    <a:pt x="292950" y="35623"/>
                  </a:lnTo>
                  <a:lnTo>
                    <a:pt x="293789" y="36042"/>
                  </a:lnTo>
                  <a:lnTo>
                    <a:pt x="294627" y="36880"/>
                  </a:lnTo>
                  <a:lnTo>
                    <a:pt x="295465" y="37718"/>
                  </a:lnTo>
                  <a:lnTo>
                    <a:pt x="296303" y="38138"/>
                  </a:lnTo>
                  <a:lnTo>
                    <a:pt x="296722" y="38976"/>
                  </a:lnTo>
                  <a:lnTo>
                    <a:pt x="297560" y="39814"/>
                  </a:lnTo>
                  <a:lnTo>
                    <a:pt x="298399" y="40233"/>
                  </a:lnTo>
                  <a:lnTo>
                    <a:pt x="299237" y="41071"/>
                  </a:lnTo>
                  <a:lnTo>
                    <a:pt x="300075" y="41909"/>
                  </a:lnTo>
                  <a:lnTo>
                    <a:pt x="300913" y="42329"/>
                  </a:lnTo>
                  <a:lnTo>
                    <a:pt x="301751" y="43167"/>
                  </a:lnTo>
                  <a:lnTo>
                    <a:pt x="302171" y="43586"/>
                  </a:lnTo>
                  <a:lnTo>
                    <a:pt x="303009" y="44424"/>
                  </a:lnTo>
                  <a:lnTo>
                    <a:pt x="303847" y="45262"/>
                  </a:lnTo>
                  <a:lnTo>
                    <a:pt x="304685" y="45681"/>
                  </a:lnTo>
                  <a:lnTo>
                    <a:pt x="305523" y="46520"/>
                  </a:lnTo>
                  <a:lnTo>
                    <a:pt x="306362" y="47358"/>
                  </a:lnTo>
                  <a:lnTo>
                    <a:pt x="307200" y="47777"/>
                  </a:lnTo>
                  <a:lnTo>
                    <a:pt x="307619" y="48615"/>
                  </a:lnTo>
                  <a:lnTo>
                    <a:pt x="308457" y="49453"/>
                  </a:lnTo>
                  <a:lnTo>
                    <a:pt x="309295" y="49872"/>
                  </a:lnTo>
                  <a:lnTo>
                    <a:pt x="310133" y="50711"/>
                  </a:lnTo>
                  <a:lnTo>
                    <a:pt x="310972" y="51130"/>
                  </a:lnTo>
                  <a:lnTo>
                    <a:pt x="311810" y="51968"/>
                  </a:lnTo>
                  <a:lnTo>
                    <a:pt x="312648" y="52806"/>
                  </a:lnTo>
                  <a:lnTo>
                    <a:pt x="313067" y="45681"/>
                  </a:lnTo>
                  <a:lnTo>
                    <a:pt x="313905" y="38976"/>
                  </a:lnTo>
                  <a:lnTo>
                    <a:pt x="314744" y="39395"/>
                  </a:lnTo>
                  <a:lnTo>
                    <a:pt x="315582" y="40233"/>
                  </a:lnTo>
                  <a:lnTo>
                    <a:pt x="316420" y="41071"/>
                  </a:lnTo>
                  <a:lnTo>
                    <a:pt x="317258" y="41490"/>
                  </a:lnTo>
                  <a:lnTo>
                    <a:pt x="318096" y="42329"/>
                  </a:lnTo>
                  <a:lnTo>
                    <a:pt x="318515" y="43167"/>
                  </a:lnTo>
                  <a:lnTo>
                    <a:pt x="319354" y="43586"/>
                  </a:lnTo>
                  <a:lnTo>
                    <a:pt x="320192" y="44424"/>
                  </a:lnTo>
                  <a:lnTo>
                    <a:pt x="321030" y="44843"/>
                  </a:lnTo>
                  <a:lnTo>
                    <a:pt x="321868" y="45681"/>
                  </a:lnTo>
                  <a:lnTo>
                    <a:pt x="322706" y="46520"/>
                  </a:lnTo>
                  <a:lnTo>
                    <a:pt x="323545" y="46939"/>
                  </a:lnTo>
                  <a:lnTo>
                    <a:pt x="323964" y="47777"/>
                  </a:lnTo>
                  <a:lnTo>
                    <a:pt x="324802" y="48615"/>
                  </a:lnTo>
                  <a:lnTo>
                    <a:pt x="325640" y="49034"/>
                  </a:lnTo>
                  <a:lnTo>
                    <a:pt x="326478" y="49872"/>
                  </a:lnTo>
                  <a:lnTo>
                    <a:pt x="327317" y="50291"/>
                  </a:lnTo>
                  <a:lnTo>
                    <a:pt x="328155" y="51130"/>
                  </a:lnTo>
                  <a:lnTo>
                    <a:pt x="328993" y="51968"/>
                  </a:lnTo>
                  <a:lnTo>
                    <a:pt x="329831" y="52387"/>
                  </a:lnTo>
                  <a:lnTo>
                    <a:pt x="330250" y="53225"/>
                  </a:lnTo>
                  <a:lnTo>
                    <a:pt x="331088" y="54063"/>
                  </a:lnTo>
                  <a:lnTo>
                    <a:pt x="331927" y="54482"/>
                  </a:lnTo>
                  <a:lnTo>
                    <a:pt x="332765" y="55321"/>
                  </a:lnTo>
                  <a:lnTo>
                    <a:pt x="333603" y="55740"/>
                  </a:lnTo>
                  <a:lnTo>
                    <a:pt x="334441" y="56578"/>
                  </a:lnTo>
                  <a:lnTo>
                    <a:pt x="335279" y="57416"/>
                  </a:lnTo>
                  <a:lnTo>
                    <a:pt x="335699" y="57835"/>
                  </a:lnTo>
                  <a:lnTo>
                    <a:pt x="336537" y="58673"/>
                  </a:lnTo>
                  <a:lnTo>
                    <a:pt x="337375" y="59093"/>
                  </a:lnTo>
                  <a:lnTo>
                    <a:pt x="338213" y="59931"/>
                  </a:lnTo>
                  <a:lnTo>
                    <a:pt x="339051" y="60350"/>
                  </a:lnTo>
                  <a:lnTo>
                    <a:pt x="339890" y="61188"/>
                  </a:lnTo>
                  <a:lnTo>
                    <a:pt x="340728" y="62026"/>
                  </a:lnTo>
                  <a:lnTo>
                    <a:pt x="341147" y="62445"/>
                  </a:lnTo>
                  <a:lnTo>
                    <a:pt x="341985" y="63284"/>
                  </a:lnTo>
                  <a:lnTo>
                    <a:pt x="342823" y="63703"/>
                  </a:lnTo>
                  <a:lnTo>
                    <a:pt x="343661" y="64541"/>
                  </a:lnTo>
                  <a:lnTo>
                    <a:pt x="344500" y="65379"/>
                  </a:lnTo>
                  <a:lnTo>
                    <a:pt x="345338" y="65798"/>
                  </a:lnTo>
                  <a:lnTo>
                    <a:pt x="346176" y="66636"/>
                  </a:lnTo>
                  <a:lnTo>
                    <a:pt x="346595" y="67055"/>
                  </a:lnTo>
                  <a:lnTo>
                    <a:pt x="347433" y="67894"/>
                  </a:lnTo>
                  <a:lnTo>
                    <a:pt x="348272" y="68313"/>
                  </a:lnTo>
                  <a:lnTo>
                    <a:pt x="349110" y="69151"/>
                  </a:lnTo>
                  <a:lnTo>
                    <a:pt x="349948" y="69570"/>
                  </a:lnTo>
                  <a:lnTo>
                    <a:pt x="350786" y="70408"/>
                  </a:lnTo>
                  <a:lnTo>
                    <a:pt x="351624" y="70827"/>
                  </a:lnTo>
                  <a:lnTo>
                    <a:pt x="352043" y="69151"/>
                  </a:lnTo>
                  <a:lnTo>
                    <a:pt x="352882" y="62864"/>
                  </a:lnTo>
                  <a:lnTo>
                    <a:pt x="353720" y="63284"/>
                  </a:lnTo>
                  <a:lnTo>
                    <a:pt x="354558" y="64122"/>
                  </a:lnTo>
                  <a:lnTo>
                    <a:pt x="355396" y="64960"/>
                  </a:lnTo>
                  <a:lnTo>
                    <a:pt x="356234" y="65379"/>
                  </a:lnTo>
                  <a:lnTo>
                    <a:pt x="357073" y="66217"/>
                  </a:lnTo>
                  <a:lnTo>
                    <a:pt x="357492" y="66636"/>
                  </a:lnTo>
                  <a:lnTo>
                    <a:pt x="358330" y="67475"/>
                  </a:lnTo>
                  <a:lnTo>
                    <a:pt x="359168" y="67894"/>
                  </a:lnTo>
                  <a:lnTo>
                    <a:pt x="360006" y="68732"/>
                  </a:lnTo>
                  <a:lnTo>
                    <a:pt x="360845" y="69151"/>
                  </a:lnTo>
                  <a:lnTo>
                    <a:pt x="361683" y="69989"/>
                  </a:lnTo>
                  <a:lnTo>
                    <a:pt x="362521" y="70827"/>
                  </a:lnTo>
                  <a:lnTo>
                    <a:pt x="362940" y="71246"/>
                  </a:lnTo>
                  <a:lnTo>
                    <a:pt x="363778" y="72085"/>
                  </a:lnTo>
                  <a:lnTo>
                    <a:pt x="364616" y="72504"/>
                  </a:lnTo>
                  <a:lnTo>
                    <a:pt x="365455" y="73342"/>
                  </a:lnTo>
                  <a:lnTo>
                    <a:pt x="366293" y="73761"/>
                  </a:lnTo>
                  <a:lnTo>
                    <a:pt x="367131" y="74599"/>
                  </a:lnTo>
                  <a:lnTo>
                    <a:pt x="367969" y="75018"/>
                  </a:lnTo>
                  <a:lnTo>
                    <a:pt x="368807" y="75857"/>
                  </a:lnTo>
                  <a:lnTo>
                    <a:pt x="369227" y="76276"/>
                  </a:lnTo>
                  <a:lnTo>
                    <a:pt x="370065" y="77114"/>
                  </a:lnTo>
                  <a:lnTo>
                    <a:pt x="370903" y="77533"/>
                  </a:lnTo>
                  <a:lnTo>
                    <a:pt x="371741" y="78371"/>
                  </a:lnTo>
                  <a:lnTo>
                    <a:pt x="372579" y="78790"/>
                  </a:lnTo>
                  <a:lnTo>
                    <a:pt x="373418" y="79628"/>
                  </a:lnTo>
                  <a:lnTo>
                    <a:pt x="374256" y="80467"/>
                  </a:lnTo>
                  <a:lnTo>
                    <a:pt x="374675" y="80886"/>
                  </a:lnTo>
                  <a:lnTo>
                    <a:pt x="375513" y="81724"/>
                  </a:lnTo>
                  <a:lnTo>
                    <a:pt x="376351" y="82143"/>
                  </a:lnTo>
                  <a:lnTo>
                    <a:pt x="377189" y="82981"/>
                  </a:lnTo>
                  <a:lnTo>
                    <a:pt x="378028" y="83400"/>
                  </a:lnTo>
                  <a:lnTo>
                    <a:pt x="378866" y="84239"/>
                  </a:lnTo>
                  <a:lnTo>
                    <a:pt x="379704" y="84658"/>
                  </a:lnTo>
                  <a:lnTo>
                    <a:pt x="380123" y="85496"/>
                  </a:lnTo>
                  <a:lnTo>
                    <a:pt x="380961" y="85915"/>
                  </a:lnTo>
                  <a:lnTo>
                    <a:pt x="381800" y="86753"/>
                  </a:lnTo>
                  <a:lnTo>
                    <a:pt x="382638" y="87172"/>
                  </a:lnTo>
                  <a:lnTo>
                    <a:pt x="383476" y="87591"/>
                  </a:lnTo>
                  <a:lnTo>
                    <a:pt x="384314" y="88430"/>
                  </a:lnTo>
                  <a:lnTo>
                    <a:pt x="385152" y="88849"/>
                  </a:lnTo>
                  <a:lnTo>
                    <a:pt x="385571" y="89687"/>
                  </a:lnTo>
                  <a:lnTo>
                    <a:pt x="386410" y="90106"/>
                  </a:lnTo>
                  <a:lnTo>
                    <a:pt x="387248" y="90944"/>
                  </a:lnTo>
                  <a:lnTo>
                    <a:pt x="388086" y="91363"/>
                  </a:lnTo>
                  <a:lnTo>
                    <a:pt x="388924" y="92201"/>
                  </a:lnTo>
                  <a:lnTo>
                    <a:pt x="389762" y="92621"/>
                  </a:lnTo>
                  <a:lnTo>
                    <a:pt x="390601" y="93459"/>
                  </a:lnTo>
                  <a:lnTo>
                    <a:pt x="391020" y="93878"/>
                  </a:lnTo>
                  <a:lnTo>
                    <a:pt x="391858" y="88849"/>
                  </a:lnTo>
                  <a:lnTo>
                    <a:pt x="392696" y="89268"/>
                  </a:lnTo>
                  <a:lnTo>
                    <a:pt x="393534" y="90106"/>
                  </a:lnTo>
                  <a:lnTo>
                    <a:pt x="394373" y="90525"/>
                  </a:lnTo>
                  <a:lnTo>
                    <a:pt x="395211" y="91363"/>
                  </a:lnTo>
                  <a:lnTo>
                    <a:pt x="396049" y="91782"/>
                  </a:lnTo>
                  <a:lnTo>
                    <a:pt x="396468" y="92201"/>
                  </a:lnTo>
                  <a:lnTo>
                    <a:pt x="397306" y="93040"/>
                  </a:lnTo>
                  <a:lnTo>
                    <a:pt x="398144" y="93459"/>
                  </a:lnTo>
                  <a:lnTo>
                    <a:pt x="398983" y="94297"/>
                  </a:lnTo>
                  <a:lnTo>
                    <a:pt x="399821" y="94716"/>
                  </a:lnTo>
                  <a:lnTo>
                    <a:pt x="400659" y="95554"/>
                  </a:lnTo>
                  <a:lnTo>
                    <a:pt x="401497" y="95973"/>
                  </a:lnTo>
                  <a:lnTo>
                    <a:pt x="402335" y="96812"/>
                  </a:lnTo>
                  <a:lnTo>
                    <a:pt x="402755" y="97231"/>
                  </a:lnTo>
                  <a:lnTo>
                    <a:pt x="403593" y="98069"/>
                  </a:lnTo>
                  <a:lnTo>
                    <a:pt x="404431" y="98488"/>
                  </a:lnTo>
                  <a:lnTo>
                    <a:pt x="405269" y="98907"/>
                  </a:lnTo>
                  <a:lnTo>
                    <a:pt x="406107" y="99745"/>
                  </a:lnTo>
                  <a:lnTo>
                    <a:pt x="406946" y="100164"/>
                  </a:lnTo>
                  <a:lnTo>
                    <a:pt x="407784" y="101003"/>
                  </a:lnTo>
                  <a:lnTo>
                    <a:pt x="408203" y="101422"/>
                  </a:lnTo>
                  <a:lnTo>
                    <a:pt x="409041" y="102260"/>
                  </a:lnTo>
                  <a:lnTo>
                    <a:pt x="409879" y="102679"/>
                  </a:lnTo>
                  <a:lnTo>
                    <a:pt x="410717" y="103098"/>
                  </a:lnTo>
                  <a:lnTo>
                    <a:pt x="411556" y="103936"/>
                  </a:lnTo>
                  <a:lnTo>
                    <a:pt x="412394" y="104355"/>
                  </a:lnTo>
                  <a:lnTo>
                    <a:pt x="413232" y="105194"/>
                  </a:lnTo>
                  <a:lnTo>
                    <a:pt x="413651" y="105613"/>
                  </a:lnTo>
                  <a:lnTo>
                    <a:pt x="414489" y="106451"/>
                  </a:lnTo>
                  <a:lnTo>
                    <a:pt x="415328" y="106870"/>
                  </a:lnTo>
                  <a:lnTo>
                    <a:pt x="416166" y="107289"/>
                  </a:lnTo>
                  <a:lnTo>
                    <a:pt x="417004" y="108127"/>
                  </a:lnTo>
                  <a:lnTo>
                    <a:pt x="417842" y="108546"/>
                  </a:lnTo>
                  <a:lnTo>
                    <a:pt x="418680" y="109385"/>
                  </a:lnTo>
                  <a:lnTo>
                    <a:pt x="419099" y="109804"/>
                  </a:lnTo>
                  <a:lnTo>
                    <a:pt x="419938" y="110223"/>
                  </a:lnTo>
                  <a:lnTo>
                    <a:pt x="420776" y="111061"/>
                  </a:lnTo>
                  <a:lnTo>
                    <a:pt x="421614" y="111480"/>
                  </a:lnTo>
                  <a:lnTo>
                    <a:pt x="422452" y="112318"/>
                  </a:lnTo>
                  <a:lnTo>
                    <a:pt x="423290" y="112737"/>
                  </a:lnTo>
                  <a:lnTo>
                    <a:pt x="424129" y="113156"/>
                  </a:lnTo>
                  <a:lnTo>
                    <a:pt x="424548" y="113995"/>
                  </a:lnTo>
                  <a:lnTo>
                    <a:pt x="425386" y="114414"/>
                  </a:lnTo>
                  <a:lnTo>
                    <a:pt x="426224" y="115252"/>
                  </a:lnTo>
                  <a:lnTo>
                    <a:pt x="427062" y="115671"/>
                  </a:lnTo>
                  <a:lnTo>
                    <a:pt x="427901" y="116090"/>
                  </a:lnTo>
                  <a:lnTo>
                    <a:pt x="428739" y="116928"/>
                  </a:lnTo>
                  <a:lnTo>
                    <a:pt x="429577" y="117347"/>
                  </a:lnTo>
                  <a:lnTo>
                    <a:pt x="429996" y="117767"/>
                  </a:lnTo>
                  <a:lnTo>
                    <a:pt x="430834" y="113995"/>
                  </a:lnTo>
                  <a:lnTo>
                    <a:pt x="431672" y="114414"/>
                  </a:lnTo>
                  <a:lnTo>
                    <a:pt x="432511" y="115252"/>
                  </a:lnTo>
                  <a:lnTo>
                    <a:pt x="433349" y="115671"/>
                  </a:lnTo>
                  <a:lnTo>
                    <a:pt x="434187" y="116090"/>
                  </a:lnTo>
                  <a:lnTo>
                    <a:pt x="435025" y="116928"/>
                  </a:lnTo>
                  <a:lnTo>
                    <a:pt x="435444" y="117347"/>
                  </a:lnTo>
                  <a:lnTo>
                    <a:pt x="436283" y="117767"/>
                  </a:lnTo>
                  <a:lnTo>
                    <a:pt x="437121" y="118605"/>
                  </a:lnTo>
                  <a:lnTo>
                    <a:pt x="437959" y="119024"/>
                  </a:lnTo>
                  <a:lnTo>
                    <a:pt x="438797" y="119862"/>
                  </a:lnTo>
                  <a:lnTo>
                    <a:pt x="439635" y="120281"/>
                  </a:lnTo>
                  <a:lnTo>
                    <a:pt x="440474" y="120700"/>
                  </a:lnTo>
                  <a:lnTo>
                    <a:pt x="440893" y="121538"/>
                  </a:lnTo>
                  <a:lnTo>
                    <a:pt x="441731" y="121958"/>
                  </a:lnTo>
                  <a:lnTo>
                    <a:pt x="442569" y="122377"/>
                  </a:lnTo>
                  <a:lnTo>
                    <a:pt x="443407" y="123215"/>
                  </a:lnTo>
                  <a:lnTo>
                    <a:pt x="444245" y="123634"/>
                  </a:lnTo>
                  <a:lnTo>
                    <a:pt x="445084" y="124053"/>
                  </a:lnTo>
                  <a:lnTo>
                    <a:pt x="445922" y="124891"/>
                  </a:lnTo>
                  <a:lnTo>
                    <a:pt x="446760" y="125310"/>
                  </a:lnTo>
                  <a:lnTo>
                    <a:pt x="447179" y="125729"/>
                  </a:lnTo>
                  <a:lnTo>
                    <a:pt x="448017" y="126568"/>
                  </a:lnTo>
                  <a:lnTo>
                    <a:pt x="448856" y="126987"/>
                  </a:lnTo>
                  <a:lnTo>
                    <a:pt x="449694" y="127825"/>
                  </a:lnTo>
                  <a:lnTo>
                    <a:pt x="450532" y="128244"/>
                  </a:lnTo>
                  <a:lnTo>
                    <a:pt x="451370" y="128663"/>
                  </a:lnTo>
                  <a:lnTo>
                    <a:pt x="452208" y="129501"/>
                  </a:lnTo>
                  <a:lnTo>
                    <a:pt x="452627" y="129920"/>
                  </a:lnTo>
                  <a:lnTo>
                    <a:pt x="453466" y="130340"/>
                  </a:lnTo>
                  <a:lnTo>
                    <a:pt x="454304" y="131178"/>
                  </a:lnTo>
                  <a:lnTo>
                    <a:pt x="455142" y="131597"/>
                  </a:lnTo>
                  <a:lnTo>
                    <a:pt x="455980" y="132016"/>
                  </a:lnTo>
                  <a:lnTo>
                    <a:pt x="456818" y="132435"/>
                  </a:lnTo>
                  <a:lnTo>
                    <a:pt x="457657" y="133273"/>
                  </a:lnTo>
                  <a:lnTo>
                    <a:pt x="458076" y="133692"/>
                  </a:lnTo>
                  <a:lnTo>
                    <a:pt x="458914" y="134111"/>
                  </a:lnTo>
                  <a:lnTo>
                    <a:pt x="459752" y="134950"/>
                  </a:lnTo>
                  <a:lnTo>
                    <a:pt x="460590" y="135369"/>
                  </a:lnTo>
                  <a:lnTo>
                    <a:pt x="461429" y="135788"/>
                  </a:lnTo>
                  <a:lnTo>
                    <a:pt x="462267" y="136626"/>
                  </a:lnTo>
                  <a:lnTo>
                    <a:pt x="463105" y="137045"/>
                  </a:lnTo>
                  <a:lnTo>
                    <a:pt x="463524" y="137464"/>
                  </a:lnTo>
                  <a:lnTo>
                    <a:pt x="464362" y="138302"/>
                  </a:lnTo>
                  <a:lnTo>
                    <a:pt x="465200" y="138722"/>
                  </a:lnTo>
                  <a:lnTo>
                    <a:pt x="466039" y="139141"/>
                  </a:lnTo>
                  <a:lnTo>
                    <a:pt x="466877" y="139560"/>
                  </a:lnTo>
                  <a:lnTo>
                    <a:pt x="467715" y="140398"/>
                  </a:lnTo>
                  <a:lnTo>
                    <a:pt x="468553" y="140817"/>
                  </a:lnTo>
                  <a:lnTo>
                    <a:pt x="468972" y="141236"/>
                  </a:lnTo>
                  <a:lnTo>
                    <a:pt x="469811" y="136207"/>
                  </a:lnTo>
                  <a:lnTo>
                    <a:pt x="470649" y="136626"/>
                  </a:lnTo>
                  <a:lnTo>
                    <a:pt x="471487" y="137045"/>
                  </a:lnTo>
                  <a:lnTo>
                    <a:pt x="472325" y="137464"/>
                  </a:lnTo>
                  <a:lnTo>
                    <a:pt x="473163" y="138302"/>
                  </a:lnTo>
                  <a:lnTo>
                    <a:pt x="474002" y="138722"/>
                  </a:lnTo>
                  <a:lnTo>
                    <a:pt x="474421" y="139141"/>
                  </a:lnTo>
                  <a:lnTo>
                    <a:pt x="475259" y="139979"/>
                  </a:lnTo>
                  <a:lnTo>
                    <a:pt x="476097" y="140398"/>
                  </a:lnTo>
                  <a:lnTo>
                    <a:pt x="476935" y="140817"/>
                  </a:lnTo>
                  <a:lnTo>
                    <a:pt x="477773" y="141236"/>
                  </a:lnTo>
                  <a:lnTo>
                    <a:pt x="478612" y="142074"/>
                  </a:lnTo>
                  <a:lnTo>
                    <a:pt x="479450" y="142493"/>
                  </a:lnTo>
                  <a:lnTo>
                    <a:pt x="480288" y="142913"/>
                  </a:lnTo>
                  <a:lnTo>
                    <a:pt x="480707" y="143751"/>
                  </a:lnTo>
                  <a:lnTo>
                    <a:pt x="481545" y="144170"/>
                  </a:lnTo>
                  <a:lnTo>
                    <a:pt x="482384" y="144589"/>
                  </a:lnTo>
                  <a:lnTo>
                    <a:pt x="483222" y="145008"/>
                  </a:lnTo>
                  <a:lnTo>
                    <a:pt x="484060" y="145846"/>
                  </a:lnTo>
                  <a:lnTo>
                    <a:pt x="484898" y="146265"/>
                  </a:lnTo>
                  <a:lnTo>
                    <a:pt x="485736" y="146684"/>
                  </a:lnTo>
                  <a:lnTo>
                    <a:pt x="486155" y="147523"/>
                  </a:lnTo>
                  <a:lnTo>
                    <a:pt x="486994" y="147942"/>
                  </a:lnTo>
                  <a:lnTo>
                    <a:pt x="487832" y="148361"/>
                  </a:lnTo>
                  <a:lnTo>
                    <a:pt x="488670" y="148780"/>
                  </a:lnTo>
                  <a:lnTo>
                    <a:pt x="489508" y="149618"/>
                  </a:lnTo>
                  <a:lnTo>
                    <a:pt x="490346" y="150037"/>
                  </a:lnTo>
                  <a:lnTo>
                    <a:pt x="491185" y="150456"/>
                  </a:lnTo>
                  <a:lnTo>
                    <a:pt x="491604" y="150875"/>
                  </a:lnTo>
                  <a:lnTo>
                    <a:pt x="492442" y="151714"/>
                  </a:lnTo>
                  <a:lnTo>
                    <a:pt x="493280" y="152133"/>
                  </a:lnTo>
                  <a:lnTo>
                    <a:pt x="494118" y="152552"/>
                  </a:lnTo>
                  <a:lnTo>
                    <a:pt x="494957" y="152971"/>
                  </a:lnTo>
                  <a:lnTo>
                    <a:pt x="495795" y="153809"/>
                  </a:lnTo>
                  <a:lnTo>
                    <a:pt x="496633" y="154228"/>
                  </a:lnTo>
                  <a:lnTo>
                    <a:pt x="497052" y="154647"/>
                  </a:lnTo>
                  <a:lnTo>
                    <a:pt x="497890" y="155066"/>
                  </a:lnTo>
                  <a:lnTo>
                    <a:pt x="498728" y="155905"/>
                  </a:lnTo>
                  <a:lnTo>
                    <a:pt x="499567" y="156324"/>
                  </a:lnTo>
                  <a:lnTo>
                    <a:pt x="500405" y="156743"/>
                  </a:lnTo>
                  <a:lnTo>
                    <a:pt x="501243" y="157162"/>
                  </a:lnTo>
                  <a:lnTo>
                    <a:pt x="502081" y="157581"/>
                  </a:lnTo>
                  <a:lnTo>
                    <a:pt x="502500" y="158419"/>
                  </a:lnTo>
                  <a:lnTo>
                    <a:pt x="503339" y="158838"/>
                  </a:lnTo>
                  <a:lnTo>
                    <a:pt x="504177" y="159257"/>
                  </a:lnTo>
                  <a:lnTo>
                    <a:pt x="505015" y="159677"/>
                  </a:lnTo>
                  <a:lnTo>
                    <a:pt x="505853" y="160515"/>
                  </a:lnTo>
                  <a:lnTo>
                    <a:pt x="506691" y="160934"/>
                  </a:lnTo>
                  <a:lnTo>
                    <a:pt x="507530" y="161353"/>
                  </a:lnTo>
                  <a:lnTo>
                    <a:pt x="507949" y="158000"/>
                  </a:lnTo>
                  <a:lnTo>
                    <a:pt x="508787" y="152971"/>
                  </a:lnTo>
                  <a:lnTo>
                    <a:pt x="509625" y="153390"/>
                  </a:lnTo>
                  <a:lnTo>
                    <a:pt x="510463" y="153809"/>
                  </a:lnTo>
                  <a:lnTo>
                    <a:pt x="511301" y="154228"/>
                  </a:lnTo>
                  <a:lnTo>
                    <a:pt x="512140" y="155066"/>
                  </a:lnTo>
                  <a:lnTo>
                    <a:pt x="512978" y="155486"/>
                  </a:lnTo>
                  <a:lnTo>
                    <a:pt x="513397" y="155905"/>
                  </a:lnTo>
                  <a:lnTo>
                    <a:pt x="514235" y="156324"/>
                  </a:lnTo>
                  <a:lnTo>
                    <a:pt x="515073" y="156743"/>
                  </a:lnTo>
                  <a:lnTo>
                    <a:pt x="515912" y="157581"/>
                  </a:lnTo>
                  <a:lnTo>
                    <a:pt x="516750" y="158000"/>
                  </a:lnTo>
                  <a:lnTo>
                    <a:pt x="517588" y="158419"/>
                  </a:lnTo>
                  <a:lnTo>
                    <a:pt x="518426" y="158838"/>
                  </a:lnTo>
                  <a:lnTo>
                    <a:pt x="519264" y="159677"/>
                  </a:lnTo>
                  <a:lnTo>
                    <a:pt x="519683" y="160096"/>
                  </a:lnTo>
                  <a:lnTo>
                    <a:pt x="520522" y="160515"/>
                  </a:lnTo>
                  <a:lnTo>
                    <a:pt x="521360" y="160934"/>
                  </a:lnTo>
                  <a:lnTo>
                    <a:pt x="522198" y="161353"/>
                  </a:lnTo>
                  <a:lnTo>
                    <a:pt x="523036" y="162191"/>
                  </a:lnTo>
                  <a:lnTo>
                    <a:pt x="523874" y="162610"/>
                  </a:lnTo>
                  <a:lnTo>
                    <a:pt x="524713" y="163029"/>
                  </a:lnTo>
                  <a:lnTo>
                    <a:pt x="525132" y="163448"/>
                  </a:lnTo>
                  <a:lnTo>
                    <a:pt x="525970" y="164287"/>
                  </a:lnTo>
                  <a:lnTo>
                    <a:pt x="526808" y="164706"/>
                  </a:lnTo>
                  <a:lnTo>
                    <a:pt x="527646" y="165125"/>
                  </a:lnTo>
                  <a:lnTo>
                    <a:pt x="528485" y="165544"/>
                  </a:lnTo>
                  <a:lnTo>
                    <a:pt x="529323" y="165963"/>
                  </a:lnTo>
                  <a:lnTo>
                    <a:pt x="530161" y="166801"/>
                  </a:lnTo>
                  <a:lnTo>
                    <a:pt x="530580" y="167220"/>
                  </a:lnTo>
                  <a:lnTo>
                    <a:pt x="531418" y="167639"/>
                  </a:lnTo>
                  <a:lnTo>
                    <a:pt x="532256" y="168059"/>
                  </a:lnTo>
                  <a:lnTo>
                    <a:pt x="533095" y="168478"/>
                  </a:lnTo>
                  <a:lnTo>
                    <a:pt x="533933" y="169316"/>
                  </a:lnTo>
                  <a:lnTo>
                    <a:pt x="534771" y="169735"/>
                  </a:lnTo>
                  <a:lnTo>
                    <a:pt x="535609" y="170154"/>
                  </a:lnTo>
                  <a:lnTo>
                    <a:pt x="536028" y="170573"/>
                  </a:lnTo>
                  <a:lnTo>
                    <a:pt x="536867" y="170992"/>
                  </a:lnTo>
                  <a:lnTo>
                    <a:pt x="537705" y="171411"/>
                  </a:lnTo>
                  <a:lnTo>
                    <a:pt x="538543" y="172250"/>
                  </a:lnTo>
                  <a:lnTo>
                    <a:pt x="539381" y="172669"/>
                  </a:lnTo>
                  <a:lnTo>
                    <a:pt x="540219" y="173088"/>
                  </a:lnTo>
                  <a:lnTo>
                    <a:pt x="541058" y="173507"/>
                  </a:lnTo>
                  <a:lnTo>
                    <a:pt x="541477" y="173926"/>
                  </a:lnTo>
                  <a:lnTo>
                    <a:pt x="542315" y="174345"/>
                  </a:lnTo>
                  <a:lnTo>
                    <a:pt x="543153" y="175183"/>
                  </a:lnTo>
                  <a:lnTo>
                    <a:pt x="543991" y="175602"/>
                  </a:lnTo>
                  <a:lnTo>
                    <a:pt x="544829" y="176021"/>
                  </a:lnTo>
                  <a:lnTo>
                    <a:pt x="545668" y="176441"/>
                  </a:lnTo>
                  <a:lnTo>
                    <a:pt x="546506" y="176860"/>
                  </a:lnTo>
                  <a:lnTo>
                    <a:pt x="546925" y="168059"/>
                  </a:lnTo>
                  <a:lnTo>
                    <a:pt x="547763" y="163029"/>
                  </a:lnTo>
                  <a:lnTo>
                    <a:pt x="548601" y="163029"/>
                  </a:lnTo>
                  <a:lnTo>
                    <a:pt x="549440" y="163868"/>
                  </a:lnTo>
                  <a:lnTo>
                    <a:pt x="550278" y="164287"/>
                  </a:lnTo>
                  <a:lnTo>
                    <a:pt x="551116" y="164706"/>
                  </a:lnTo>
                  <a:lnTo>
                    <a:pt x="551954" y="165125"/>
                  </a:lnTo>
                  <a:lnTo>
                    <a:pt x="552373" y="165544"/>
                  </a:lnTo>
                  <a:lnTo>
                    <a:pt x="553211" y="165963"/>
                  </a:lnTo>
                  <a:lnTo>
                    <a:pt x="554050" y="166801"/>
                  </a:lnTo>
                  <a:lnTo>
                    <a:pt x="554888" y="167220"/>
                  </a:lnTo>
                  <a:lnTo>
                    <a:pt x="555726" y="167639"/>
                  </a:lnTo>
                  <a:lnTo>
                    <a:pt x="556564" y="168059"/>
                  </a:lnTo>
                  <a:lnTo>
                    <a:pt x="557402" y="168478"/>
                  </a:lnTo>
                  <a:lnTo>
                    <a:pt x="557822" y="169316"/>
                  </a:lnTo>
                  <a:lnTo>
                    <a:pt x="558660" y="169735"/>
                  </a:lnTo>
                  <a:lnTo>
                    <a:pt x="559498" y="170154"/>
                  </a:lnTo>
                  <a:lnTo>
                    <a:pt x="560336" y="170573"/>
                  </a:lnTo>
                  <a:lnTo>
                    <a:pt x="561174" y="170992"/>
                  </a:lnTo>
                  <a:lnTo>
                    <a:pt x="562013" y="171830"/>
                  </a:lnTo>
                  <a:lnTo>
                    <a:pt x="562851" y="172250"/>
                  </a:lnTo>
                  <a:lnTo>
                    <a:pt x="563689" y="172669"/>
                  </a:lnTo>
                  <a:lnTo>
                    <a:pt x="564108" y="173088"/>
                  </a:lnTo>
                  <a:lnTo>
                    <a:pt x="564946" y="173507"/>
                  </a:lnTo>
                  <a:lnTo>
                    <a:pt x="565784" y="173926"/>
                  </a:lnTo>
                  <a:lnTo>
                    <a:pt x="566623" y="174764"/>
                  </a:lnTo>
                  <a:lnTo>
                    <a:pt x="567461" y="175183"/>
                  </a:lnTo>
                  <a:lnTo>
                    <a:pt x="568299" y="175602"/>
                  </a:lnTo>
                  <a:lnTo>
                    <a:pt x="569137" y="176021"/>
                  </a:lnTo>
                  <a:lnTo>
                    <a:pt x="569556" y="176441"/>
                  </a:lnTo>
                  <a:lnTo>
                    <a:pt x="570395" y="176860"/>
                  </a:lnTo>
                  <a:lnTo>
                    <a:pt x="571233" y="177698"/>
                  </a:lnTo>
                  <a:lnTo>
                    <a:pt x="572071" y="178117"/>
                  </a:lnTo>
                  <a:lnTo>
                    <a:pt x="572909" y="178536"/>
                  </a:lnTo>
                  <a:lnTo>
                    <a:pt x="573747" y="178955"/>
                  </a:lnTo>
                  <a:lnTo>
                    <a:pt x="574586" y="179374"/>
                  </a:lnTo>
                  <a:lnTo>
                    <a:pt x="575005" y="179793"/>
                  </a:lnTo>
                  <a:lnTo>
                    <a:pt x="575843" y="180632"/>
                  </a:lnTo>
                  <a:lnTo>
                    <a:pt x="576681" y="181051"/>
                  </a:lnTo>
                  <a:lnTo>
                    <a:pt x="577519" y="181470"/>
                  </a:lnTo>
                  <a:lnTo>
                    <a:pt x="578357" y="181889"/>
                  </a:lnTo>
                  <a:lnTo>
                    <a:pt x="579196" y="182308"/>
                  </a:lnTo>
                  <a:lnTo>
                    <a:pt x="580034" y="182727"/>
                  </a:lnTo>
                  <a:lnTo>
                    <a:pt x="580453" y="183146"/>
                  </a:lnTo>
                  <a:lnTo>
                    <a:pt x="581291" y="183984"/>
                  </a:lnTo>
                  <a:lnTo>
                    <a:pt x="582129" y="184403"/>
                  </a:lnTo>
                  <a:lnTo>
                    <a:pt x="582968" y="184823"/>
                  </a:lnTo>
                  <a:lnTo>
                    <a:pt x="583806" y="185242"/>
                  </a:lnTo>
                  <a:lnTo>
                    <a:pt x="584644" y="185661"/>
                  </a:lnTo>
                  <a:lnTo>
                    <a:pt x="585482" y="180632"/>
                  </a:lnTo>
                  <a:lnTo>
                    <a:pt x="585901" y="170573"/>
                  </a:lnTo>
                  <a:lnTo>
                    <a:pt x="586739" y="165125"/>
                  </a:lnTo>
                  <a:lnTo>
                    <a:pt x="587578" y="165125"/>
                  </a:lnTo>
                  <a:lnTo>
                    <a:pt x="588416" y="165544"/>
                  </a:lnTo>
                  <a:lnTo>
                    <a:pt x="589254" y="165963"/>
                  </a:lnTo>
                  <a:lnTo>
                    <a:pt x="590092" y="166801"/>
                  </a:lnTo>
                  <a:lnTo>
                    <a:pt x="590930" y="167220"/>
                  </a:lnTo>
                  <a:lnTo>
                    <a:pt x="591350" y="167639"/>
                  </a:lnTo>
                  <a:lnTo>
                    <a:pt x="592188" y="168059"/>
                  </a:lnTo>
                  <a:lnTo>
                    <a:pt x="593026" y="168478"/>
                  </a:lnTo>
                  <a:lnTo>
                    <a:pt x="593864" y="168897"/>
                  </a:lnTo>
                  <a:lnTo>
                    <a:pt x="594702" y="169735"/>
                  </a:lnTo>
                  <a:lnTo>
                    <a:pt x="595541" y="170154"/>
                  </a:lnTo>
                  <a:lnTo>
                    <a:pt x="596379" y="170573"/>
                  </a:lnTo>
                  <a:lnTo>
                    <a:pt x="597217" y="170992"/>
                  </a:lnTo>
                  <a:lnTo>
                    <a:pt x="597636" y="171411"/>
                  </a:lnTo>
                  <a:lnTo>
                    <a:pt x="598474" y="172250"/>
                  </a:lnTo>
                  <a:lnTo>
                    <a:pt x="599312" y="172669"/>
                  </a:lnTo>
                  <a:lnTo>
                    <a:pt x="600151" y="173088"/>
                  </a:lnTo>
                  <a:lnTo>
                    <a:pt x="600989" y="173507"/>
                  </a:lnTo>
                  <a:lnTo>
                    <a:pt x="601827" y="173926"/>
                  </a:lnTo>
                  <a:lnTo>
                    <a:pt x="602665" y="174345"/>
                  </a:lnTo>
                  <a:lnTo>
                    <a:pt x="603084" y="175183"/>
                  </a:lnTo>
                  <a:lnTo>
                    <a:pt x="607275" y="177279"/>
                  </a:lnTo>
                  <a:lnTo>
                    <a:pt x="608114" y="178117"/>
                  </a:lnTo>
                  <a:lnTo>
                    <a:pt x="608533" y="178536"/>
                  </a:lnTo>
                  <a:lnTo>
                    <a:pt x="609371" y="178955"/>
                  </a:lnTo>
                  <a:lnTo>
                    <a:pt x="610209" y="179374"/>
                  </a:lnTo>
                  <a:lnTo>
                    <a:pt x="611047" y="179793"/>
                  </a:lnTo>
                  <a:lnTo>
                    <a:pt x="611885" y="180212"/>
                  </a:lnTo>
                  <a:lnTo>
                    <a:pt x="612724" y="181051"/>
                  </a:lnTo>
                  <a:lnTo>
                    <a:pt x="613562" y="181470"/>
                  </a:lnTo>
                  <a:lnTo>
                    <a:pt x="613981" y="181889"/>
                  </a:lnTo>
                  <a:lnTo>
                    <a:pt x="614819" y="182308"/>
                  </a:lnTo>
                  <a:lnTo>
                    <a:pt x="615657" y="182727"/>
                  </a:lnTo>
                  <a:lnTo>
                    <a:pt x="616496" y="183146"/>
                  </a:lnTo>
                  <a:lnTo>
                    <a:pt x="617334" y="183565"/>
                  </a:lnTo>
                  <a:lnTo>
                    <a:pt x="618172" y="183984"/>
                  </a:lnTo>
                  <a:lnTo>
                    <a:pt x="619010" y="184823"/>
                  </a:lnTo>
                  <a:lnTo>
                    <a:pt x="619429" y="185242"/>
                  </a:lnTo>
                  <a:lnTo>
                    <a:pt x="620267" y="185661"/>
                  </a:lnTo>
                  <a:lnTo>
                    <a:pt x="621106" y="186080"/>
                  </a:lnTo>
                  <a:lnTo>
                    <a:pt x="621944" y="186499"/>
                  </a:lnTo>
                  <a:lnTo>
                    <a:pt x="622782" y="186918"/>
                  </a:lnTo>
                  <a:lnTo>
                    <a:pt x="623620" y="187337"/>
                  </a:lnTo>
                  <a:lnTo>
                    <a:pt x="624458" y="175602"/>
                  </a:lnTo>
                  <a:lnTo>
                    <a:pt x="624878" y="164706"/>
                  </a:lnTo>
                  <a:lnTo>
                    <a:pt x="625716" y="159257"/>
                  </a:lnTo>
                  <a:lnTo>
                    <a:pt x="626554" y="158838"/>
                  </a:lnTo>
                  <a:lnTo>
                    <a:pt x="627392" y="159677"/>
                  </a:lnTo>
                  <a:lnTo>
                    <a:pt x="628230" y="160096"/>
                  </a:lnTo>
                  <a:lnTo>
                    <a:pt x="629069" y="160515"/>
                  </a:lnTo>
                  <a:lnTo>
                    <a:pt x="629907" y="160934"/>
                  </a:lnTo>
                  <a:lnTo>
                    <a:pt x="630326" y="161353"/>
                  </a:lnTo>
                  <a:lnTo>
                    <a:pt x="631164" y="162191"/>
                  </a:lnTo>
                  <a:lnTo>
                    <a:pt x="632002" y="162610"/>
                  </a:lnTo>
                  <a:lnTo>
                    <a:pt x="632840" y="163029"/>
                  </a:lnTo>
                  <a:lnTo>
                    <a:pt x="633679" y="163448"/>
                  </a:lnTo>
                  <a:lnTo>
                    <a:pt x="634517" y="163868"/>
                  </a:lnTo>
                  <a:lnTo>
                    <a:pt x="635355" y="164706"/>
                  </a:lnTo>
                  <a:lnTo>
                    <a:pt x="635774" y="165125"/>
                  </a:lnTo>
                  <a:lnTo>
                    <a:pt x="636612" y="165544"/>
                  </a:lnTo>
                  <a:lnTo>
                    <a:pt x="637451" y="165963"/>
                  </a:lnTo>
                  <a:lnTo>
                    <a:pt x="638289" y="166382"/>
                  </a:lnTo>
                  <a:lnTo>
                    <a:pt x="639127" y="167220"/>
                  </a:lnTo>
                  <a:lnTo>
                    <a:pt x="639965" y="167639"/>
                  </a:lnTo>
                  <a:lnTo>
                    <a:pt x="640803" y="168059"/>
                  </a:lnTo>
                  <a:lnTo>
                    <a:pt x="641642" y="168478"/>
                  </a:lnTo>
                  <a:lnTo>
                    <a:pt x="642061" y="168897"/>
                  </a:lnTo>
                  <a:lnTo>
                    <a:pt x="642899" y="169735"/>
                  </a:lnTo>
                  <a:lnTo>
                    <a:pt x="643737" y="170154"/>
                  </a:lnTo>
                  <a:lnTo>
                    <a:pt x="644575" y="170573"/>
                  </a:lnTo>
                  <a:lnTo>
                    <a:pt x="645413" y="170992"/>
                  </a:lnTo>
                  <a:lnTo>
                    <a:pt x="646252" y="171411"/>
                  </a:lnTo>
                  <a:lnTo>
                    <a:pt x="647090" y="172250"/>
                  </a:lnTo>
                  <a:lnTo>
                    <a:pt x="647509" y="172669"/>
                  </a:lnTo>
                  <a:lnTo>
                    <a:pt x="648347" y="173088"/>
                  </a:lnTo>
                  <a:lnTo>
                    <a:pt x="649185" y="173507"/>
                  </a:lnTo>
                  <a:lnTo>
                    <a:pt x="650024" y="173926"/>
                  </a:lnTo>
                  <a:lnTo>
                    <a:pt x="650862" y="174345"/>
                  </a:lnTo>
                  <a:lnTo>
                    <a:pt x="651700" y="175183"/>
                  </a:lnTo>
                  <a:lnTo>
                    <a:pt x="652538" y="175602"/>
                  </a:lnTo>
                  <a:lnTo>
                    <a:pt x="652957" y="176021"/>
                  </a:lnTo>
                  <a:lnTo>
                    <a:pt x="653795" y="176441"/>
                  </a:lnTo>
                  <a:lnTo>
                    <a:pt x="654634" y="176860"/>
                  </a:lnTo>
                  <a:lnTo>
                    <a:pt x="655472" y="177279"/>
                  </a:lnTo>
                  <a:lnTo>
                    <a:pt x="656310" y="178117"/>
                  </a:lnTo>
                  <a:lnTo>
                    <a:pt x="657148" y="178536"/>
                  </a:lnTo>
                  <a:lnTo>
                    <a:pt x="657986" y="178955"/>
                  </a:lnTo>
                  <a:lnTo>
                    <a:pt x="658406" y="179374"/>
                  </a:lnTo>
                  <a:lnTo>
                    <a:pt x="659244" y="179793"/>
                  </a:lnTo>
                  <a:lnTo>
                    <a:pt x="660082" y="180212"/>
                  </a:lnTo>
                  <a:lnTo>
                    <a:pt x="660920" y="180632"/>
                  </a:lnTo>
                  <a:lnTo>
                    <a:pt x="661758" y="181470"/>
                  </a:lnTo>
                  <a:lnTo>
                    <a:pt x="662597" y="179374"/>
                  </a:lnTo>
                  <a:lnTo>
                    <a:pt x="663435" y="163029"/>
                  </a:lnTo>
                  <a:lnTo>
                    <a:pt x="663854" y="151714"/>
                  </a:lnTo>
                  <a:lnTo>
                    <a:pt x="664692" y="145846"/>
                  </a:lnTo>
                  <a:lnTo>
                    <a:pt x="665530" y="145427"/>
                  </a:lnTo>
                  <a:lnTo>
                    <a:pt x="666368" y="145846"/>
                  </a:lnTo>
                  <a:lnTo>
                    <a:pt x="667207" y="146265"/>
                  </a:lnTo>
                  <a:lnTo>
                    <a:pt x="668045" y="147104"/>
                  </a:lnTo>
                  <a:lnTo>
                    <a:pt x="668883" y="147523"/>
                  </a:lnTo>
                  <a:lnTo>
                    <a:pt x="669302" y="147942"/>
                  </a:lnTo>
                  <a:lnTo>
                    <a:pt x="670140" y="148361"/>
                  </a:lnTo>
                  <a:lnTo>
                    <a:pt x="670979" y="149199"/>
                  </a:lnTo>
                  <a:lnTo>
                    <a:pt x="671817" y="149618"/>
                  </a:lnTo>
                  <a:lnTo>
                    <a:pt x="672655" y="150037"/>
                  </a:lnTo>
                  <a:lnTo>
                    <a:pt x="673493" y="150456"/>
                  </a:lnTo>
                  <a:lnTo>
                    <a:pt x="674331" y="151295"/>
                  </a:lnTo>
                  <a:lnTo>
                    <a:pt x="675170" y="151714"/>
                  </a:lnTo>
                  <a:lnTo>
                    <a:pt x="675589" y="152133"/>
                  </a:lnTo>
                  <a:lnTo>
                    <a:pt x="676427" y="152552"/>
                  </a:lnTo>
                  <a:lnTo>
                    <a:pt x="677265" y="153390"/>
                  </a:lnTo>
                  <a:lnTo>
                    <a:pt x="678103" y="153809"/>
                  </a:lnTo>
                  <a:lnTo>
                    <a:pt x="678941" y="154228"/>
                  </a:lnTo>
                  <a:lnTo>
                    <a:pt x="679780" y="154647"/>
                  </a:lnTo>
                  <a:lnTo>
                    <a:pt x="680618" y="155486"/>
                  </a:lnTo>
                  <a:lnTo>
                    <a:pt x="681037" y="155905"/>
                  </a:lnTo>
                  <a:lnTo>
                    <a:pt x="681875" y="156324"/>
                  </a:lnTo>
                  <a:lnTo>
                    <a:pt x="682713" y="156743"/>
                  </a:lnTo>
                  <a:lnTo>
                    <a:pt x="683552" y="157581"/>
                  </a:lnTo>
                  <a:lnTo>
                    <a:pt x="684390" y="158000"/>
                  </a:lnTo>
                  <a:lnTo>
                    <a:pt x="685228" y="158419"/>
                  </a:lnTo>
                  <a:lnTo>
                    <a:pt x="686066" y="158838"/>
                  </a:lnTo>
                  <a:lnTo>
                    <a:pt x="686485" y="159677"/>
                  </a:lnTo>
                  <a:lnTo>
                    <a:pt x="687323" y="160096"/>
                  </a:lnTo>
                  <a:lnTo>
                    <a:pt x="688162" y="160515"/>
                  </a:lnTo>
                  <a:lnTo>
                    <a:pt x="689000" y="160934"/>
                  </a:lnTo>
                  <a:lnTo>
                    <a:pt x="689838" y="161353"/>
                  </a:lnTo>
                  <a:lnTo>
                    <a:pt x="690676" y="162191"/>
                  </a:lnTo>
                  <a:lnTo>
                    <a:pt x="691514" y="162610"/>
                  </a:lnTo>
                  <a:lnTo>
                    <a:pt x="691934" y="163029"/>
                  </a:lnTo>
                  <a:lnTo>
                    <a:pt x="692772" y="163448"/>
                  </a:lnTo>
                  <a:lnTo>
                    <a:pt x="693610" y="164287"/>
                  </a:lnTo>
                  <a:lnTo>
                    <a:pt x="694448" y="164706"/>
                  </a:lnTo>
                  <a:lnTo>
                    <a:pt x="695286" y="165125"/>
                  </a:lnTo>
                  <a:lnTo>
                    <a:pt x="696125" y="165544"/>
                  </a:lnTo>
                  <a:lnTo>
                    <a:pt x="696963" y="165963"/>
                  </a:lnTo>
                  <a:lnTo>
                    <a:pt x="697382" y="166801"/>
                  </a:lnTo>
                  <a:lnTo>
                    <a:pt x="698220" y="167220"/>
                  </a:lnTo>
                  <a:lnTo>
                    <a:pt x="699058" y="167639"/>
                  </a:lnTo>
                  <a:lnTo>
                    <a:pt x="699896" y="168059"/>
                  </a:lnTo>
                  <a:lnTo>
                    <a:pt x="700735" y="168478"/>
                  </a:lnTo>
                  <a:lnTo>
                    <a:pt x="701573" y="161772"/>
                  </a:lnTo>
                  <a:lnTo>
                    <a:pt x="702411" y="144170"/>
                  </a:lnTo>
                  <a:lnTo>
                    <a:pt x="702830" y="132435"/>
                  </a:lnTo>
                  <a:lnTo>
                    <a:pt x="703668" y="126149"/>
                  </a:lnTo>
                  <a:lnTo>
                    <a:pt x="704507" y="125729"/>
                  </a:lnTo>
                  <a:lnTo>
                    <a:pt x="705345" y="126149"/>
                  </a:lnTo>
                  <a:lnTo>
                    <a:pt x="706183" y="126568"/>
                  </a:lnTo>
                  <a:lnTo>
                    <a:pt x="707021" y="127406"/>
                  </a:lnTo>
                  <a:lnTo>
                    <a:pt x="707859" y="127825"/>
                  </a:lnTo>
                  <a:lnTo>
                    <a:pt x="708278" y="128244"/>
                  </a:lnTo>
                  <a:lnTo>
                    <a:pt x="709117" y="129082"/>
                  </a:lnTo>
                  <a:lnTo>
                    <a:pt x="709955" y="129501"/>
                  </a:lnTo>
                  <a:lnTo>
                    <a:pt x="710793" y="129920"/>
                  </a:lnTo>
                  <a:lnTo>
                    <a:pt x="711631" y="130759"/>
                  </a:lnTo>
                  <a:lnTo>
                    <a:pt x="712469" y="131178"/>
                  </a:lnTo>
                  <a:lnTo>
                    <a:pt x="713308" y="131597"/>
                  </a:lnTo>
                  <a:lnTo>
                    <a:pt x="714146" y="132435"/>
                  </a:lnTo>
                  <a:lnTo>
                    <a:pt x="714565" y="132854"/>
                  </a:lnTo>
                  <a:lnTo>
                    <a:pt x="715403" y="133273"/>
                  </a:lnTo>
                  <a:lnTo>
                    <a:pt x="716241" y="134111"/>
                  </a:lnTo>
                  <a:lnTo>
                    <a:pt x="717080" y="134531"/>
                  </a:lnTo>
                  <a:lnTo>
                    <a:pt x="717918" y="134950"/>
                  </a:lnTo>
                  <a:lnTo>
                    <a:pt x="718756" y="135788"/>
                  </a:lnTo>
                  <a:lnTo>
                    <a:pt x="719594" y="136207"/>
                  </a:lnTo>
                  <a:lnTo>
                    <a:pt x="720013" y="136626"/>
                  </a:lnTo>
                  <a:lnTo>
                    <a:pt x="720851" y="137464"/>
                  </a:lnTo>
                  <a:lnTo>
                    <a:pt x="721690" y="137883"/>
                  </a:lnTo>
                  <a:lnTo>
                    <a:pt x="722528" y="138302"/>
                  </a:lnTo>
                  <a:lnTo>
                    <a:pt x="723366" y="138722"/>
                  </a:lnTo>
                  <a:lnTo>
                    <a:pt x="724204" y="139560"/>
                  </a:lnTo>
                  <a:lnTo>
                    <a:pt x="725042" y="139979"/>
                  </a:lnTo>
                  <a:lnTo>
                    <a:pt x="725462" y="140398"/>
                  </a:lnTo>
                  <a:lnTo>
                    <a:pt x="726300" y="141236"/>
                  </a:lnTo>
                  <a:lnTo>
                    <a:pt x="727138" y="141655"/>
                  </a:lnTo>
                  <a:lnTo>
                    <a:pt x="727976" y="142074"/>
                  </a:lnTo>
                  <a:lnTo>
                    <a:pt x="728814" y="142493"/>
                  </a:lnTo>
                  <a:lnTo>
                    <a:pt x="729653" y="143332"/>
                  </a:lnTo>
                  <a:lnTo>
                    <a:pt x="730491" y="143751"/>
                  </a:lnTo>
                  <a:lnTo>
                    <a:pt x="730910" y="144170"/>
                  </a:lnTo>
                  <a:lnTo>
                    <a:pt x="731748" y="145008"/>
                  </a:lnTo>
                  <a:lnTo>
                    <a:pt x="732586" y="145427"/>
                  </a:lnTo>
                  <a:lnTo>
                    <a:pt x="733424" y="145846"/>
                  </a:lnTo>
                  <a:lnTo>
                    <a:pt x="734263" y="146265"/>
                  </a:lnTo>
                  <a:lnTo>
                    <a:pt x="735101" y="147104"/>
                  </a:lnTo>
                  <a:lnTo>
                    <a:pt x="735939" y="147523"/>
                  </a:lnTo>
                  <a:lnTo>
                    <a:pt x="736358" y="147942"/>
                  </a:lnTo>
                  <a:lnTo>
                    <a:pt x="737196" y="148361"/>
                  </a:lnTo>
                  <a:lnTo>
                    <a:pt x="738035" y="149199"/>
                  </a:lnTo>
                  <a:lnTo>
                    <a:pt x="738873" y="149618"/>
                  </a:lnTo>
                  <a:lnTo>
                    <a:pt x="739711" y="150037"/>
                  </a:lnTo>
                  <a:lnTo>
                    <a:pt x="740549" y="140398"/>
                  </a:lnTo>
                  <a:lnTo>
                    <a:pt x="741387" y="121538"/>
                  </a:lnTo>
                  <a:lnTo>
                    <a:pt x="741806" y="108965"/>
                  </a:lnTo>
                  <a:lnTo>
                    <a:pt x="742645" y="102260"/>
                  </a:lnTo>
                  <a:lnTo>
                    <a:pt x="743483" y="101841"/>
                  </a:lnTo>
                  <a:lnTo>
                    <a:pt x="744321" y="102260"/>
                  </a:lnTo>
                  <a:lnTo>
                    <a:pt x="745159" y="102679"/>
                  </a:lnTo>
                  <a:lnTo>
                    <a:pt x="745997" y="103517"/>
                  </a:lnTo>
                  <a:lnTo>
                    <a:pt x="746836" y="103936"/>
                  </a:lnTo>
                  <a:lnTo>
                    <a:pt x="747255" y="104774"/>
                  </a:lnTo>
                  <a:lnTo>
                    <a:pt x="748093" y="105194"/>
                  </a:lnTo>
                  <a:lnTo>
                    <a:pt x="748931" y="105613"/>
                  </a:lnTo>
                  <a:lnTo>
                    <a:pt x="749769" y="106451"/>
                  </a:lnTo>
                  <a:lnTo>
                    <a:pt x="750608" y="106870"/>
                  </a:lnTo>
                  <a:lnTo>
                    <a:pt x="751446" y="107708"/>
                  </a:lnTo>
                  <a:lnTo>
                    <a:pt x="752284" y="108127"/>
                  </a:lnTo>
                  <a:lnTo>
                    <a:pt x="752703" y="108965"/>
                  </a:lnTo>
                  <a:lnTo>
                    <a:pt x="753541" y="109385"/>
                  </a:lnTo>
                  <a:lnTo>
                    <a:pt x="754379" y="109804"/>
                  </a:lnTo>
                  <a:lnTo>
                    <a:pt x="755218" y="110642"/>
                  </a:lnTo>
                  <a:lnTo>
                    <a:pt x="756056" y="111061"/>
                  </a:lnTo>
                  <a:lnTo>
                    <a:pt x="756894" y="111899"/>
                  </a:lnTo>
                  <a:lnTo>
                    <a:pt x="757732" y="112318"/>
                  </a:lnTo>
                  <a:lnTo>
                    <a:pt x="758570" y="112737"/>
                  </a:lnTo>
                  <a:lnTo>
                    <a:pt x="758990" y="113576"/>
                  </a:lnTo>
                  <a:lnTo>
                    <a:pt x="759828" y="113995"/>
                  </a:lnTo>
                  <a:lnTo>
                    <a:pt x="760666" y="114833"/>
                  </a:lnTo>
                  <a:lnTo>
                    <a:pt x="761504" y="115252"/>
                  </a:lnTo>
                  <a:lnTo>
                    <a:pt x="762342" y="115671"/>
                  </a:lnTo>
                  <a:lnTo>
                    <a:pt x="763181" y="116509"/>
                  </a:lnTo>
                  <a:lnTo>
                    <a:pt x="764019" y="116928"/>
                  </a:lnTo>
                  <a:lnTo>
                    <a:pt x="764438" y="117347"/>
                  </a:lnTo>
                  <a:lnTo>
                    <a:pt x="765276" y="118186"/>
                  </a:lnTo>
                  <a:lnTo>
                    <a:pt x="766114" y="118605"/>
                  </a:lnTo>
                  <a:lnTo>
                    <a:pt x="766952" y="119443"/>
                  </a:lnTo>
                  <a:lnTo>
                    <a:pt x="767791" y="119862"/>
                  </a:lnTo>
                  <a:lnTo>
                    <a:pt x="768629" y="120281"/>
                  </a:lnTo>
                  <a:lnTo>
                    <a:pt x="769467" y="121119"/>
                  </a:lnTo>
                  <a:lnTo>
                    <a:pt x="769886" y="121538"/>
                  </a:lnTo>
                  <a:lnTo>
                    <a:pt x="770724" y="121958"/>
                  </a:lnTo>
                  <a:lnTo>
                    <a:pt x="771563" y="122796"/>
                  </a:lnTo>
                  <a:lnTo>
                    <a:pt x="772401" y="123215"/>
                  </a:lnTo>
                  <a:lnTo>
                    <a:pt x="773239" y="123634"/>
                  </a:lnTo>
                  <a:lnTo>
                    <a:pt x="774077" y="124472"/>
                  </a:lnTo>
                  <a:lnTo>
                    <a:pt x="774915" y="124891"/>
                  </a:lnTo>
                  <a:lnTo>
                    <a:pt x="775334" y="125310"/>
                  </a:lnTo>
                  <a:lnTo>
                    <a:pt x="776173" y="126149"/>
                  </a:lnTo>
                  <a:lnTo>
                    <a:pt x="777011" y="126568"/>
                  </a:lnTo>
                  <a:lnTo>
                    <a:pt x="777849" y="126987"/>
                  </a:lnTo>
                  <a:lnTo>
                    <a:pt x="778687" y="127825"/>
                  </a:lnTo>
                  <a:lnTo>
                    <a:pt x="779525" y="116928"/>
                  </a:lnTo>
                  <a:lnTo>
                    <a:pt x="780364" y="97231"/>
                  </a:lnTo>
                  <a:lnTo>
                    <a:pt x="780783" y="83400"/>
                  </a:lnTo>
                  <a:lnTo>
                    <a:pt x="781621" y="76276"/>
                  </a:lnTo>
                  <a:lnTo>
                    <a:pt x="782459" y="75857"/>
                  </a:lnTo>
                  <a:lnTo>
                    <a:pt x="783297" y="76276"/>
                  </a:lnTo>
                  <a:lnTo>
                    <a:pt x="784136" y="77114"/>
                  </a:lnTo>
                  <a:lnTo>
                    <a:pt x="784974" y="77533"/>
                  </a:lnTo>
                  <a:lnTo>
                    <a:pt x="785812" y="78371"/>
                  </a:lnTo>
                  <a:lnTo>
                    <a:pt x="786231" y="78790"/>
                  </a:lnTo>
                  <a:lnTo>
                    <a:pt x="787069" y="79628"/>
                  </a:lnTo>
                  <a:lnTo>
                    <a:pt x="787907" y="80048"/>
                  </a:lnTo>
                  <a:lnTo>
                    <a:pt x="788746" y="80886"/>
                  </a:lnTo>
                  <a:lnTo>
                    <a:pt x="789584" y="81305"/>
                  </a:lnTo>
                  <a:lnTo>
                    <a:pt x="790422" y="82143"/>
                  </a:lnTo>
                  <a:lnTo>
                    <a:pt x="791260" y="82562"/>
                  </a:lnTo>
                  <a:lnTo>
                    <a:pt x="792098" y="83400"/>
                  </a:lnTo>
                  <a:lnTo>
                    <a:pt x="792518" y="83819"/>
                  </a:lnTo>
                  <a:lnTo>
                    <a:pt x="793356" y="84658"/>
                  </a:lnTo>
                  <a:lnTo>
                    <a:pt x="794194" y="85077"/>
                  </a:lnTo>
                  <a:lnTo>
                    <a:pt x="795032" y="85915"/>
                  </a:lnTo>
                  <a:lnTo>
                    <a:pt x="795870" y="86334"/>
                  </a:lnTo>
                  <a:lnTo>
                    <a:pt x="796709" y="87172"/>
                  </a:lnTo>
                  <a:lnTo>
                    <a:pt x="797547" y="87591"/>
                  </a:lnTo>
                  <a:lnTo>
                    <a:pt x="797966" y="88430"/>
                  </a:lnTo>
                  <a:lnTo>
                    <a:pt x="798804" y="88849"/>
                  </a:lnTo>
                  <a:lnTo>
                    <a:pt x="799642" y="89687"/>
                  </a:lnTo>
                  <a:lnTo>
                    <a:pt x="800480" y="90106"/>
                  </a:lnTo>
                  <a:lnTo>
                    <a:pt x="801319" y="90944"/>
                  </a:lnTo>
                  <a:lnTo>
                    <a:pt x="802157" y="91363"/>
                  </a:lnTo>
                  <a:lnTo>
                    <a:pt x="802995" y="92201"/>
                  </a:lnTo>
                  <a:lnTo>
                    <a:pt x="803414" y="92621"/>
                  </a:lnTo>
                  <a:lnTo>
                    <a:pt x="804252" y="93459"/>
                  </a:lnTo>
                  <a:lnTo>
                    <a:pt x="805091" y="93878"/>
                  </a:lnTo>
                  <a:lnTo>
                    <a:pt x="805929" y="94716"/>
                  </a:lnTo>
                  <a:lnTo>
                    <a:pt x="806767" y="95135"/>
                  </a:lnTo>
                  <a:lnTo>
                    <a:pt x="807605" y="95973"/>
                  </a:lnTo>
                  <a:lnTo>
                    <a:pt x="808443" y="96392"/>
                  </a:lnTo>
                  <a:lnTo>
                    <a:pt x="808862" y="96812"/>
                  </a:lnTo>
                  <a:lnTo>
                    <a:pt x="809701" y="97650"/>
                  </a:lnTo>
                  <a:lnTo>
                    <a:pt x="810539" y="98069"/>
                  </a:lnTo>
                  <a:lnTo>
                    <a:pt x="811377" y="98907"/>
                  </a:lnTo>
                  <a:lnTo>
                    <a:pt x="812215" y="99326"/>
                  </a:lnTo>
                  <a:lnTo>
                    <a:pt x="813053" y="100164"/>
                  </a:lnTo>
                  <a:lnTo>
                    <a:pt x="813892" y="100583"/>
                  </a:lnTo>
                  <a:lnTo>
                    <a:pt x="814311" y="101422"/>
                  </a:lnTo>
                  <a:lnTo>
                    <a:pt x="815149" y="101841"/>
                  </a:lnTo>
                  <a:lnTo>
                    <a:pt x="815987" y="102260"/>
                  </a:lnTo>
                  <a:lnTo>
                    <a:pt x="816825" y="103098"/>
                  </a:lnTo>
                  <a:lnTo>
                    <a:pt x="817664" y="103517"/>
                  </a:lnTo>
                  <a:lnTo>
                    <a:pt x="818502" y="93878"/>
                  </a:lnTo>
                  <a:lnTo>
                    <a:pt x="819340" y="72923"/>
                  </a:lnTo>
                  <a:lnTo>
                    <a:pt x="819759" y="58673"/>
                  </a:lnTo>
                  <a:lnTo>
                    <a:pt x="820597" y="51130"/>
                  </a:lnTo>
                  <a:lnTo>
                    <a:pt x="821435" y="50711"/>
                  </a:lnTo>
                  <a:lnTo>
                    <a:pt x="822274" y="51130"/>
                  </a:lnTo>
                  <a:lnTo>
                    <a:pt x="823112" y="51968"/>
                  </a:lnTo>
                  <a:lnTo>
                    <a:pt x="823950" y="52806"/>
                  </a:lnTo>
                  <a:lnTo>
                    <a:pt x="824788" y="53225"/>
                  </a:lnTo>
                  <a:lnTo>
                    <a:pt x="825207" y="54063"/>
                  </a:lnTo>
                  <a:lnTo>
                    <a:pt x="826046" y="54482"/>
                  </a:lnTo>
                  <a:lnTo>
                    <a:pt x="826884" y="55321"/>
                  </a:lnTo>
                  <a:lnTo>
                    <a:pt x="827722" y="56159"/>
                  </a:lnTo>
                  <a:lnTo>
                    <a:pt x="828560" y="56578"/>
                  </a:lnTo>
                  <a:lnTo>
                    <a:pt x="829398" y="57416"/>
                  </a:lnTo>
                  <a:lnTo>
                    <a:pt x="830237" y="57835"/>
                  </a:lnTo>
                  <a:lnTo>
                    <a:pt x="830656" y="58673"/>
                  </a:lnTo>
                  <a:lnTo>
                    <a:pt x="831494" y="59512"/>
                  </a:lnTo>
                  <a:lnTo>
                    <a:pt x="832332" y="59931"/>
                  </a:lnTo>
                  <a:lnTo>
                    <a:pt x="833170" y="60769"/>
                  </a:lnTo>
                  <a:lnTo>
                    <a:pt x="834008" y="61188"/>
                  </a:lnTo>
                  <a:lnTo>
                    <a:pt x="834847" y="62026"/>
                  </a:lnTo>
                  <a:lnTo>
                    <a:pt x="835685" y="62445"/>
                  </a:lnTo>
                  <a:lnTo>
                    <a:pt x="836523" y="63284"/>
                  </a:lnTo>
                  <a:lnTo>
                    <a:pt x="836942" y="64122"/>
                  </a:lnTo>
                  <a:lnTo>
                    <a:pt x="837780" y="64541"/>
                  </a:lnTo>
                  <a:lnTo>
                    <a:pt x="838619" y="65379"/>
                  </a:lnTo>
                  <a:lnTo>
                    <a:pt x="839457" y="65798"/>
                  </a:lnTo>
                  <a:lnTo>
                    <a:pt x="840295" y="66636"/>
                  </a:lnTo>
                  <a:lnTo>
                    <a:pt x="841133" y="67055"/>
                  </a:lnTo>
                  <a:lnTo>
                    <a:pt x="841971" y="67894"/>
                  </a:lnTo>
                  <a:lnTo>
                    <a:pt x="842390" y="68732"/>
                  </a:lnTo>
                  <a:lnTo>
                    <a:pt x="843229" y="69151"/>
                  </a:lnTo>
                  <a:lnTo>
                    <a:pt x="844067" y="69989"/>
                  </a:lnTo>
                  <a:lnTo>
                    <a:pt x="844905" y="70408"/>
                  </a:lnTo>
                  <a:lnTo>
                    <a:pt x="845743" y="71246"/>
                  </a:lnTo>
                  <a:lnTo>
                    <a:pt x="846581" y="71666"/>
                  </a:lnTo>
                  <a:lnTo>
                    <a:pt x="847420" y="72504"/>
                  </a:lnTo>
                  <a:lnTo>
                    <a:pt x="847839" y="72923"/>
                  </a:lnTo>
                  <a:lnTo>
                    <a:pt x="848677" y="73761"/>
                  </a:lnTo>
                  <a:lnTo>
                    <a:pt x="849515" y="74180"/>
                  </a:lnTo>
                  <a:lnTo>
                    <a:pt x="850353" y="75018"/>
                  </a:lnTo>
                  <a:lnTo>
                    <a:pt x="851192" y="75857"/>
                  </a:lnTo>
                  <a:lnTo>
                    <a:pt x="852030" y="76276"/>
                  </a:lnTo>
                  <a:lnTo>
                    <a:pt x="852868" y="77114"/>
                  </a:lnTo>
                  <a:lnTo>
                    <a:pt x="853287" y="77533"/>
                  </a:lnTo>
                  <a:lnTo>
                    <a:pt x="854125" y="78371"/>
                  </a:lnTo>
                  <a:lnTo>
                    <a:pt x="854963" y="78790"/>
                  </a:lnTo>
                  <a:lnTo>
                    <a:pt x="855802" y="79628"/>
                  </a:lnTo>
                  <a:lnTo>
                    <a:pt x="856640" y="80048"/>
                  </a:lnTo>
                  <a:lnTo>
                    <a:pt x="857478" y="73761"/>
                  </a:lnTo>
                  <a:lnTo>
                    <a:pt x="858316" y="51549"/>
                  </a:lnTo>
                  <a:lnTo>
                    <a:pt x="858735" y="36880"/>
                  </a:lnTo>
                  <a:lnTo>
                    <a:pt x="859574" y="28917"/>
                  </a:lnTo>
                  <a:lnTo>
                    <a:pt x="860412" y="28498"/>
                  </a:lnTo>
                  <a:lnTo>
                    <a:pt x="861250" y="29336"/>
                  </a:lnTo>
                  <a:lnTo>
                    <a:pt x="862088" y="30175"/>
                  </a:lnTo>
                  <a:lnTo>
                    <a:pt x="862926" y="30594"/>
                  </a:lnTo>
                  <a:lnTo>
                    <a:pt x="863765" y="31432"/>
                  </a:lnTo>
                  <a:lnTo>
                    <a:pt x="864184" y="32270"/>
                  </a:lnTo>
                  <a:lnTo>
                    <a:pt x="865022" y="32689"/>
                  </a:lnTo>
                  <a:lnTo>
                    <a:pt x="865860" y="33527"/>
                  </a:lnTo>
                  <a:lnTo>
                    <a:pt x="866698" y="34366"/>
                  </a:lnTo>
                  <a:lnTo>
                    <a:pt x="867536" y="34785"/>
                  </a:lnTo>
                  <a:lnTo>
                    <a:pt x="868375" y="35623"/>
                  </a:lnTo>
                  <a:lnTo>
                    <a:pt x="869213" y="36461"/>
                  </a:lnTo>
                  <a:lnTo>
                    <a:pt x="870051" y="36880"/>
                  </a:lnTo>
                  <a:lnTo>
                    <a:pt x="870470" y="37718"/>
                  </a:lnTo>
                  <a:lnTo>
                    <a:pt x="871308" y="38557"/>
                  </a:lnTo>
                  <a:lnTo>
                    <a:pt x="872147" y="38976"/>
                  </a:lnTo>
                  <a:lnTo>
                    <a:pt x="872985" y="39814"/>
                  </a:lnTo>
                  <a:lnTo>
                    <a:pt x="873823" y="40652"/>
                  </a:lnTo>
                  <a:lnTo>
                    <a:pt x="874661" y="41071"/>
                  </a:lnTo>
                  <a:lnTo>
                    <a:pt x="875499" y="41909"/>
                  </a:lnTo>
                  <a:lnTo>
                    <a:pt x="875918" y="42748"/>
                  </a:lnTo>
                  <a:lnTo>
                    <a:pt x="876757" y="43167"/>
                  </a:lnTo>
                  <a:lnTo>
                    <a:pt x="877595" y="44005"/>
                  </a:lnTo>
                  <a:lnTo>
                    <a:pt x="878433" y="44843"/>
                  </a:lnTo>
                  <a:lnTo>
                    <a:pt x="879271" y="45262"/>
                  </a:lnTo>
                  <a:lnTo>
                    <a:pt x="880109" y="46100"/>
                  </a:lnTo>
                  <a:lnTo>
                    <a:pt x="880948" y="46520"/>
                  </a:lnTo>
                  <a:lnTo>
                    <a:pt x="881367" y="47358"/>
                  </a:lnTo>
                  <a:lnTo>
                    <a:pt x="882205" y="48196"/>
                  </a:lnTo>
                  <a:lnTo>
                    <a:pt x="883043" y="48615"/>
                  </a:lnTo>
                  <a:lnTo>
                    <a:pt x="883881" y="49453"/>
                  </a:lnTo>
                  <a:lnTo>
                    <a:pt x="884720" y="50291"/>
                  </a:lnTo>
                  <a:lnTo>
                    <a:pt x="885558" y="50711"/>
                  </a:lnTo>
                  <a:lnTo>
                    <a:pt x="886396" y="51549"/>
                  </a:lnTo>
                  <a:lnTo>
                    <a:pt x="886815" y="51968"/>
                  </a:lnTo>
                  <a:lnTo>
                    <a:pt x="887653" y="52806"/>
                  </a:lnTo>
                  <a:lnTo>
                    <a:pt x="888491" y="53644"/>
                  </a:lnTo>
                  <a:lnTo>
                    <a:pt x="889330" y="54063"/>
                  </a:lnTo>
                  <a:lnTo>
                    <a:pt x="890168" y="54902"/>
                  </a:lnTo>
                  <a:lnTo>
                    <a:pt x="891006" y="55321"/>
                  </a:lnTo>
                  <a:lnTo>
                    <a:pt x="891844" y="56159"/>
                  </a:lnTo>
                  <a:lnTo>
                    <a:pt x="892263" y="56997"/>
                  </a:lnTo>
                  <a:lnTo>
                    <a:pt x="893102" y="57416"/>
                  </a:lnTo>
                  <a:lnTo>
                    <a:pt x="893940" y="58254"/>
                  </a:lnTo>
                  <a:lnTo>
                    <a:pt x="894778" y="58673"/>
                  </a:lnTo>
                  <a:lnTo>
                    <a:pt x="895616" y="59512"/>
                  </a:lnTo>
                  <a:lnTo>
                    <a:pt x="896454" y="58254"/>
                  </a:lnTo>
                  <a:lnTo>
                    <a:pt x="897293" y="35623"/>
                  </a:lnTo>
                  <a:lnTo>
                    <a:pt x="897712" y="20116"/>
                  </a:lnTo>
                  <a:lnTo>
                    <a:pt x="898550" y="12153"/>
                  </a:lnTo>
                  <a:lnTo>
                    <a:pt x="899388" y="11734"/>
                  </a:lnTo>
                  <a:lnTo>
                    <a:pt x="900226" y="12572"/>
                  </a:lnTo>
                  <a:lnTo>
                    <a:pt x="901064" y="13411"/>
                  </a:lnTo>
                  <a:lnTo>
                    <a:pt x="901903" y="13830"/>
                  </a:lnTo>
                  <a:lnTo>
                    <a:pt x="902741" y="14668"/>
                  </a:lnTo>
                  <a:lnTo>
                    <a:pt x="903160" y="15506"/>
                  </a:lnTo>
                  <a:lnTo>
                    <a:pt x="903998" y="16344"/>
                  </a:lnTo>
                  <a:lnTo>
                    <a:pt x="904836" y="16763"/>
                  </a:lnTo>
                  <a:lnTo>
                    <a:pt x="905675" y="17602"/>
                  </a:lnTo>
                  <a:lnTo>
                    <a:pt x="906513" y="18440"/>
                  </a:lnTo>
                  <a:lnTo>
                    <a:pt x="907351" y="19278"/>
                  </a:lnTo>
                  <a:lnTo>
                    <a:pt x="908189" y="19697"/>
                  </a:lnTo>
                  <a:lnTo>
                    <a:pt x="909027" y="20535"/>
                  </a:lnTo>
                  <a:lnTo>
                    <a:pt x="909446" y="21374"/>
                  </a:lnTo>
                  <a:lnTo>
                    <a:pt x="910285" y="22212"/>
                  </a:lnTo>
                  <a:lnTo>
                    <a:pt x="911123" y="22631"/>
                  </a:lnTo>
                  <a:lnTo>
                    <a:pt x="911961" y="23469"/>
                  </a:lnTo>
                  <a:lnTo>
                    <a:pt x="912799" y="24307"/>
                  </a:lnTo>
                  <a:lnTo>
                    <a:pt x="913637" y="24726"/>
                  </a:lnTo>
                  <a:lnTo>
                    <a:pt x="914476" y="25565"/>
                  </a:lnTo>
                  <a:lnTo>
                    <a:pt x="914895" y="26403"/>
                  </a:lnTo>
                  <a:lnTo>
                    <a:pt x="915733" y="27241"/>
                  </a:lnTo>
                  <a:lnTo>
                    <a:pt x="916571" y="27660"/>
                  </a:lnTo>
                  <a:lnTo>
                    <a:pt x="917409" y="28498"/>
                  </a:lnTo>
                  <a:lnTo>
                    <a:pt x="918248" y="29336"/>
                  </a:lnTo>
                  <a:lnTo>
                    <a:pt x="919086" y="29756"/>
                  </a:lnTo>
                  <a:lnTo>
                    <a:pt x="919924" y="30594"/>
                  </a:lnTo>
                  <a:lnTo>
                    <a:pt x="920343" y="31432"/>
                  </a:lnTo>
                  <a:lnTo>
                    <a:pt x="921181" y="31851"/>
                  </a:lnTo>
                  <a:lnTo>
                    <a:pt x="922019" y="32689"/>
                  </a:lnTo>
                  <a:lnTo>
                    <a:pt x="922858" y="33527"/>
                  </a:lnTo>
                  <a:lnTo>
                    <a:pt x="923696" y="33947"/>
                  </a:lnTo>
                  <a:lnTo>
                    <a:pt x="924534" y="34785"/>
                  </a:lnTo>
                  <a:lnTo>
                    <a:pt x="925372" y="35623"/>
                  </a:lnTo>
                  <a:lnTo>
                    <a:pt x="925791" y="36042"/>
                  </a:lnTo>
                  <a:lnTo>
                    <a:pt x="926630" y="36880"/>
                  </a:lnTo>
                  <a:lnTo>
                    <a:pt x="927468" y="37718"/>
                  </a:lnTo>
                  <a:lnTo>
                    <a:pt x="928306" y="38138"/>
                  </a:lnTo>
                  <a:lnTo>
                    <a:pt x="929144" y="38976"/>
                  </a:lnTo>
                  <a:lnTo>
                    <a:pt x="929982" y="39814"/>
                  </a:lnTo>
                  <a:lnTo>
                    <a:pt x="930821" y="40233"/>
                  </a:lnTo>
                  <a:lnTo>
                    <a:pt x="931240" y="41071"/>
                  </a:lnTo>
                  <a:lnTo>
                    <a:pt x="932078" y="41909"/>
                  </a:lnTo>
                  <a:lnTo>
                    <a:pt x="932916" y="42329"/>
                  </a:lnTo>
                  <a:lnTo>
                    <a:pt x="933754" y="43167"/>
                  </a:lnTo>
                  <a:lnTo>
                    <a:pt x="934592" y="44005"/>
                  </a:lnTo>
                  <a:lnTo>
                    <a:pt x="935431" y="44424"/>
                  </a:lnTo>
                  <a:lnTo>
                    <a:pt x="936269" y="25565"/>
                  </a:lnTo>
                  <a:lnTo>
                    <a:pt x="936688" y="10058"/>
                  </a:lnTo>
                  <a:lnTo>
                    <a:pt x="937526" y="2095"/>
                  </a:lnTo>
                  <a:lnTo>
                    <a:pt x="938364" y="2095"/>
                  </a:lnTo>
                  <a:lnTo>
                    <a:pt x="939203" y="2933"/>
                  </a:lnTo>
                  <a:lnTo>
                    <a:pt x="940041" y="3352"/>
                  </a:lnTo>
                  <a:lnTo>
                    <a:pt x="940879" y="4190"/>
                  </a:lnTo>
                  <a:lnTo>
                    <a:pt x="941717" y="5029"/>
                  </a:lnTo>
                  <a:lnTo>
                    <a:pt x="942136" y="5867"/>
                  </a:lnTo>
                  <a:lnTo>
                    <a:pt x="942974" y="6286"/>
                  </a:lnTo>
                  <a:lnTo>
                    <a:pt x="943813" y="7124"/>
                  </a:lnTo>
                  <a:lnTo>
                    <a:pt x="944651" y="7962"/>
                  </a:lnTo>
                  <a:lnTo>
                    <a:pt x="945489" y="8801"/>
                  </a:lnTo>
                  <a:lnTo>
                    <a:pt x="946327" y="9220"/>
                  </a:lnTo>
                  <a:lnTo>
                    <a:pt x="947165" y="10058"/>
                  </a:lnTo>
                  <a:lnTo>
                    <a:pt x="947585" y="10896"/>
                  </a:lnTo>
                  <a:lnTo>
                    <a:pt x="948423" y="11734"/>
                  </a:lnTo>
                  <a:lnTo>
                    <a:pt x="949261" y="12572"/>
                  </a:lnTo>
                  <a:lnTo>
                    <a:pt x="950099" y="12992"/>
                  </a:lnTo>
                  <a:lnTo>
                    <a:pt x="950937" y="13830"/>
                  </a:lnTo>
                  <a:lnTo>
                    <a:pt x="951776" y="14668"/>
                  </a:lnTo>
                  <a:lnTo>
                    <a:pt x="952614" y="15506"/>
                  </a:lnTo>
                  <a:lnTo>
                    <a:pt x="953452" y="15925"/>
                  </a:lnTo>
                  <a:lnTo>
                    <a:pt x="953871" y="16763"/>
                  </a:lnTo>
                  <a:lnTo>
                    <a:pt x="954709" y="17602"/>
                  </a:lnTo>
                  <a:lnTo>
                    <a:pt x="955547" y="18440"/>
                  </a:lnTo>
                  <a:lnTo>
                    <a:pt x="956386" y="18859"/>
                  </a:lnTo>
                  <a:lnTo>
                    <a:pt x="957224" y="19697"/>
                  </a:lnTo>
                  <a:lnTo>
                    <a:pt x="958062" y="20535"/>
                  </a:lnTo>
                  <a:lnTo>
                    <a:pt x="958900" y="20954"/>
                  </a:lnTo>
                  <a:lnTo>
                    <a:pt x="959319" y="21793"/>
                  </a:lnTo>
                  <a:lnTo>
                    <a:pt x="960158" y="22631"/>
                  </a:lnTo>
                  <a:lnTo>
                    <a:pt x="960996" y="23469"/>
                  </a:lnTo>
                  <a:lnTo>
                    <a:pt x="961834" y="23888"/>
                  </a:lnTo>
                  <a:lnTo>
                    <a:pt x="962672" y="24726"/>
                  </a:lnTo>
                  <a:lnTo>
                    <a:pt x="963510" y="25565"/>
                  </a:lnTo>
                  <a:lnTo>
                    <a:pt x="964349" y="25984"/>
                  </a:lnTo>
                  <a:lnTo>
                    <a:pt x="964768" y="26822"/>
                  </a:lnTo>
                  <a:lnTo>
                    <a:pt x="965606" y="27660"/>
                  </a:lnTo>
                  <a:lnTo>
                    <a:pt x="966444" y="28498"/>
                  </a:lnTo>
                  <a:lnTo>
                    <a:pt x="967282" y="28917"/>
                  </a:lnTo>
                  <a:lnTo>
                    <a:pt x="968120" y="29756"/>
                  </a:lnTo>
                  <a:lnTo>
                    <a:pt x="968959" y="30594"/>
                  </a:lnTo>
                  <a:lnTo>
                    <a:pt x="969797" y="31013"/>
                  </a:lnTo>
                  <a:lnTo>
                    <a:pt x="970216" y="31851"/>
                  </a:lnTo>
                  <a:lnTo>
                    <a:pt x="971054" y="32689"/>
                  </a:lnTo>
                  <a:lnTo>
                    <a:pt x="971892" y="33108"/>
                  </a:lnTo>
                  <a:lnTo>
                    <a:pt x="972731" y="33947"/>
                  </a:lnTo>
                  <a:lnTo>
                    <a:pt x="973569" y="34785"/>
                  </a:lnTo>
                  <a:lnTo>
                    <a:pt x="974407" y="35204"/>
                  </a:lnTo>
                  <a:lnTo>
                    <a:pt x="975245" y="23469"/>
                  </a:lnTo>
                  <a:lnTo>
                    <a:pt x="975664" y="7962"/>
                  </a:lnTo>
                  <a:lnTo>
                    <a:pt x="976502" y="0"/>
                  </a:lnTo>
                  <a:lnTo>
                    <a:pt x="977341" y="0"/>
                  </a:lnTo>
                  <a:lnTo>
                    <a:pt x="978179" y="838"/>
                  </a:lnTo>
                  <a:lnTo>
                    <a:pt x="979017" y="1676"/>
                  </a:lnTo>
                  <a:lnTo>
                    <a:pt x="979855" y="2095"/>
                  </a:lnTo>
                  <a:lnTo>
                    <a:pt x="980693" y="2933"/>
                  </a:lnTo>
                  <a:lnTo>
                    <a:pt x="981113" y="3771"/>
                  </a:lnTo>
                  <a:lnTo>
                    <a:pt x="981951" y="4610"/>
                  </a:lnTo>
                  <a:lnTo>
                    <a:pt x="982789" y="5448"/>
                  </a:lnTo>
                  <a:lnTo>
                    <a:pt x="983627" y="5867"/>
                  </a:lnTo>
                  <a:lnTo>
                    <a:pt x="984465" y="6705"/>
                  </a:lnTo>
                  <a:lnTo>
                    <a:pt x="985304" y="7543"/>
                  </a:lnTo>
                  <a:lnTo>
                    <a:pt x="986142" y="8381"/>
                  </a:lnTo>
                  <a:lnTo>
                    <a:pt x="986980" y="8801"/>
                  </a:lnTo>
                  <a:lnTo>
                    <a:pt x="987399" y="9639"/>
                  </a:lnTo>
                  <a:lnTo>
                    <a:pt x="988237" y="10477"/>
                  </a:lnTo>
                  <a:lnTo>
                    <a:pt x="989075" y="11315"/>
                  </a:lnTo>
                  <a:lnTo>
                    <a:pt x="989914" y="11734"/>
                  </a:lnTo>
                  <a:lnTo>
                    <a:pt x="990752" y="12572"/>
                  </a:lnTo>
                  <a:lnTo>
                    <a:pt x="991590" y="13411"/>
                  </a:lnTo>
                  <a:lnTo>
                    <a:pt x="992428" y="14249"/>
                  </a:lnTo>
                  <a:lnTo>
                    <a:pt x="992847" y="15087"/>
                  </a:lnTo>
                  <a:lnTo>
                    <a:pt x="993686" y="15506"/>
                  </a:lnTo>
                  <a:lnTo>
                    <a:pt x="994524" y="16344"/>
                  </a:lnTo>
                  <a:lnTo>
                    <a:pt x="995362" y="17183"/>
                  </a:lnTo>
                  <a:lnTo>
                    <a:pt x="996200" y="17602"/>
                  </a:lnTo>
                  <a:lnTo>
                    <a:pt x="997038" y="18440"/>
                  </a:lnTo>
                  <a:lnTo>
                    <a:pt x="997877" y="19278"/>
                  </a:lnTo>
                  <a:lnTo>
                    <a:pt x="998296" y="20116"/>
                  </a:lnTo>
                  <a:lnTo>
                    <a:pt x="999134" y="20535"/>
                  </a:lnTo>
                  <a:lnTo>
                    <a:pt x="999972" y="21374"/>
                  </a:lnTo>
                  <a:lnTo>
                    <a:pt x="1000810" y="22212"/>
                  </a:lnTo>
                  <a:lnTo>
                    <a:pt x="1001648" y="23050"/>
                  </a:lnTo>
                  <a:lnTo>
                    <a:pt x="1002487" y="23469"/>
                  </a:lnTo>
                  <a:lnTo>
                    <a:pt x="1003325" y="24307"/>
                  </a:lnTo>
                  <a:lnTo>
                    <a:pt x="1003744" y="25145"/>
                  </a:lnTo>
                  <a:lnTo>
                    <a:pt x="1004582" y="25565"/>
                  </a:lnTo>
                  <a:lnTo>
                    <a:pt x="1005420" y="26403"/>
                  </a:lnTo>
                  <a:lnTo>
                    <a:pt x="1006259" y="27241"/>
                  </a:lnTo>
                  <a:lnTo>
                    <a:pt x="1007097" y="28079"/>
                  </a:lnTo>
                  <a:lnTo>
                    <a:pt x="1007935" y="28498"/>
                  </a:lnTo>
                  <a:lnTo>
                    <a:pt x="1008773" y="29336"/>
                  </a:lnTo>
                  <a:lnTo>
                    <a:pt x="1009192" y="30175"/>
                  </a:lnTo>
                  <a:lnTo>
                    <a:pt x="1010030" y="30594"/>
                  </a:lnTo>
                  <a:lnTo>
                    <a:pt x="1010869" y="31432"/>
                  </a:lnTo>
                  <a:lnTo>
                    <a:pt x="1011707" y="32270"/>
                  </a:lnTo>
                  <a:lnTo>
                    <a:pt x="1012545" y="32689"/>
                  </a:lnTo>
                  <a:lnTo>
                    <a:pt x="1013383" y="33527"/>
                  </a:lnTo>
                  <a:lnTo>
                    <a:pt x="1014221" y="28498"/>
                  </a:lnTo>
                  <a:lnTo>
                    <a:pt x="1014641" y="13411"/>
                  </a:lnTo>
                  <a:lnTo>
                    <a:pt x="1015479" y="5867"/>
                  </a:lnTo>
                  <a:lnTo>
                    <a:pt x="1016317" y="6286"/>
                  </a:lnTo>
                  <a:lnTo>
                    <a:pt x="1017155" y="6705"/>
                  </a:lnTo>
                  <a:lnTo>
                    <a:pt x="1017993" y="7543"/>
                  </a:lnTo>
                  <a:lnTo>
                    <a:pt x="1018832" y="8381"/>
                  </a:lnTo>
                  <a:lnTo>
                    <a:pt x="1019670" y="9220"/>
                  </a:lnTo>
                  <a:lnTo>
                    <a:pt x="1020089" y="10058"/>
                  </a:lnTo>
                  <a:lnTo>
                    <a:pt x="1020927" y="10477"/>
                  </a:lnTo>
                  <a:lnTo>
                    <a:pt x="1021765" y="11315"/>
                  </a:lnTo>
                  <a:lnTo>
                    <a:pt x="1022603" y="12153"/>
                  </a:lnTo>
                  <a:lnTo>
                    <a:pt x="1023442" y="12992"/>
                  </a:lnTo>
                  <a:lnTo>
                    <a:pt x="1024280" y="13411"/>
                  </a:lnTo>
                  <a:lnTo>
                    <a:pt x="1025118" y="14249"/>
                  </a:lnTo>
                  <a:lnTo>
                    <a:pt x="1025537" y="15087"/>
                  </a:lnTo>
                  <a:lnTo>
                    <a:pt x="1026375" y="15925"/>
                  </a:lnTo>
                  <a:lnTo>
                    <a:pt x="1027214" y="16344"/>
                  </a:lnTo>
                  <a:lnTo>
                    <a:pt x="1028052" y="17183"/>
                  </a:lnTo>
                  <a:lnTo>
                    <a:pt x="1028890" y="18021"/>
                  </a:lnTo>
                  <a:lnTo>
                    <a:pt x="1029728" y="18440"/>
                  </a:lnTo>
                  <a:lnTo>
                    <a:pt x="1030566" y="19278"/>
                  </a:lnTo>
                  <a:lnTo>
                    <a:pt x="1031405" y="20116"/>
                  </a:lnTo>
                  <a:lnTo>
                    <a:pt x="1031824" y="20954"/>
                  </a:lnTo>
                  <a:lnTo>
                    <a:pt x="1032662" y="21374"/>
                  </a:lnTo>
                  <a:lnTo>
                    <a:pt x="1033500" y="22212"/>
                  </a:lnTo>
                  <a:lnTo>
                    <a:pt x="1034338" y="23050"/>
                  </a:lnTo>
                  <a:lnTo>
                    <a:pt x="1035176" y="23888"/>
                  </a:lnTo>
                  <a:lnTo>
                    <a:pt x="1036015" y="24307"/>
                  </a:lnTo>
                  <a:lnTo>
                    <a:pt x="1036853" y="25145"/>
                  </a:lnTo>
                  <a:lnTo>
                    <a:pt x="1037272" y="25984"/>
                  </a:lnTo>
                  <a:lnTo>
                    <a:pt x="1038110" y="26403"/>
                  </a:lnTo>
                  <a:lnTo>
                    <a:pt x="1038948" y="27241"/>
                  </a:lnTo>
                  <a:lnTo>
                    <a:pt x="1039787" y="28079"/>
                  </a:lnTo>
                  <a:lnTo>
                    <a:pt x="1040625" y="28917"/>
                  </a:lnTo>
                  <a:lnTo>
                    <a:pt x="1041463" y="29336"/>
                  </a:lnTo>
                  <a:lnTo>
                    <a:pt x="1042301" y="30175"/>
                  </a:lnTo>
                  <a:lnTo>
                    <a:pt x="1042720" y="31013"/>
                  </a:lnTo>
                  <a:lnTo>
                    <a:pt x="1043558" y="31432"/>
                  </a:lnTo>
                  <a:lnTo>
                    <a:pt x="1044397" y="32270"/>
                  </a:lnTo>
                  <a:lnTo>
                    <a:pt x="1045235" y="33108"/>
                  </a:lnTo>
                  <a:lnTo>
                    <a:pt x="1046073" y="33527"/>
                  </a:lnTo>
                  <a:lnTo>
                    <a:pt x="1049845" y="37299"/>
                  </a:lnTo>
                  <a:lnTo>
                    <a:pt x="1050683" y="37718"/>
                  </a:lnTo>
                  <a:lnTo>
                    <a:pt x="1051521" y="38557"/>
                  </a:lnTo>
                  <a:lnTo>
                    <a:pt x="1052360" y="39395"/>
                  </a:lnTo>
                  <a:lnTo>
                    <a:pt x="1053198" y="39814"/>
                  </a:lnTo>
                  <a:lnTo>
                    <a:pt x="1053617" y="26822"/>
                  </a:lnTo>
                  <a:lnTo>
                    <a:pt x="1054455" y="19278"/>
                  </a:lnTo>
                  <a:lnTo>
                    <a:pt x="1055293" y="19697"/>
                  </a:lnTo>
                  <a:lnTo>
                    <a:pt x="1056131" y="20535"/>
                  </a:lnTo>
                  <a:lnTo>
                    <a:pt x="1056970" y="21374"/>
                  </a:lnTo>
                  <a:lnTo>
                    <a:pt x="1057808" y="21793"/>
                  </a:lnTo>
                  <a:lnTo>
                    <a:pt x="1058646" y="22631"/>
                  </a:lnTo>
                  <a:lnTo>
                    <a:pt x="1059065" y="23469"/>
                  </a:lnTo>
                  <a:lnTo>
                    <a:pt x="1059903" y="23888"/>
                  </a:lnTo>
                  <a:lnTo>
                    <a:pt x="1060742" y="24726"/>
                  </a:lnTo>
                  <a:lnTo>
                    <a:pt x="1061580" y="25565"/>
                  </a:lnTo>
                  <a:lnTo>
                    <a:pt x="1062418" y="26403"/>
                  </a:lnTo>
                  <a:lnTo>
                    <a:pt x="1063256" y="26822"/>
                  </a:lnTo>
                  <a:lnTo>
                    <a:pt x="1067028" y="30594"/>
                  </a:lnTo>
                  <a:lnTo>
                    <a:pt x="1067866" y="31013"/>
                  </a:lnTo>
                  <a:lnTo>
                    <a:pt x="1072476" y="35623"/>
                  </a:lnTo>
                  <a:lnTo>
                    <a:pt x="1073315" y="36042"/>
                  </a:lnTo>
                  <a:lnTo>
                    <a:pt x="1074153" y="36880"/>
                  </a:lnTo>
                  <a:lnTo>
                    <a:pt x="1074991" y="37718"/>
                  </a:lnTo>
                  <a:lnTo>
                    <a:pt x="1075829" y="38138"/>
                  </a:lnTo>
                  <a:lnTo>
                    <a:pt x="1076248" y="38976"/>
                  </a:lnTo>
                  <a:lnTo>
                    <a:pt x="1077086" y="39814"/>
                  </a:lnTo>
                  <a:lnTo>
                    <a:pt x="1077925" y="40233"/>
                  </a:lnTo>
                  <a:lnTo>
                    <a:pt x="1078763" y="41071"/>
                  </a:lnTo>
                  <a:lnTo>
                    <a:pt x="1079601" y="41909"/>
                  </a:lnTo>
                  <a:lnTo>
                    <a:pt x="1080439" y="42329"/>
                  </a:lnTo>
                  <a:lnTo>
                    <a:pt x="1081277" y="43167"/>
                  </a:lnTo>
                  <a:lnTo>
                    <a:pt x="1081697" y="43586"/>
                  </a:lnTo>
                  <a:lnTo>
                    <a:pt x="1082535" y="44424"/>
                  </a:lnTo>
                  <a:lnTo>
                    <a:pt x="1083373" y="45262"/>
                  </a:lnTo>
                  <a:lnTo>
                    <a:pt x="1084211" y="45681"/>
                  </a:lnTo>
                  <a:lnTo>
                    <a:pt x="1085049" y="46520"/>
                  </a:lnTo>
                  <a:lnTo>
                    <a:pt x="1085888" y="47358"/>
                  </a:lnTo>
                  <a:lnTo>
                    <a:pt x="1086726" y="47777"/>
                  </a:lnTo>
                  <a:lnTo>
                    <a:pt x="1087145" y="48615"/>
                  </a:lnTo>
                  <a:lnTo>
                    <a:pt x="1087983" y="49453"/>
                  </a:lnTo>
                  <a:lnTo>
                    <a:pt x="1088821" y="49872"/>
                  </a:lnTo>
                  <a:lnTo>
                    <a:pt x="1089659" y="50711"/>
                  </a:lnTo>
                  <a:lnTo>
                    <a:pt x="1090498" y="51130"/>
                  </a:lnTo>
                  <a:lnTo>
                    <a:pt x="1091336" y="51968"/>
                  </a:lnTo>
                  <a:lnTo>
                    <a:pt x="1092174" y="52806"/>
                  </a:lnTo>
                  <a:lnTo>
                    <a:pt x="1092593" y="45681"/>
                  </a:lnTo>
                  <a:lnTo>
                    <a:pt x="1093431" y="38976"/>
                  </a:lnTo>
                  <a:lnTo>
                    <a:pt x="1094270" y="39395"/>
                  </a:lnTo>
                  <a:lnTo>
                    <a:pt x="1095108" y="40233"/>
                  </a:lnTo>
                  <a:lnTo>
                    <a:pt x="1095946" y="41071"/>
                  </a:lnTo>
                  <a:lnTo>
                    <a:pt x="1096784" y="41490"/>
                  </a:lnTo>
                  <a:lnTo>
                    <a:pt x="1097622" y="42329"/>
                  </a:lnTo>
                  <a:lnTo>
                    <a:pt x="1098041" y="43167"/>
                  </a:lnTo>
                  <a:lnTo>
                    <a:pt x="1098880" y="43586"/>
                  </a:lnTo>
                  <a:lnTo>
                    <a:pt x="1099718" y="44424"/>
                  </a:lnTo>
                  <a:lnTo>
                    <a:pt x="1100556" y="44843"/>
                  </a:lnTo>
                  <a:lnTo>
                    <a:pt x="1101394" y="45681"/>
                  </a:lnTo>
                  <a:lnTo>
                    <a:pt x="1102232" y="46520"/>
                  </a:lnTo>
                  <a:lnTo>
                    <a:pt x="1103071" y="46939"/>
                  </a:lnTo>
                  <a:lnTo>
                    <a:pt x="1103909" y="47777"/>
                  </a:lnTo>
                  <a:lnTo>
                    <a:pt x="1104328" y="48615"/>
                  </a:lnTo>
                  <a:lnTo>
                    <a:pt x="1105166" y="49034"/>
                  </a:lnTo>
                  <a:lnTo>
                    <a:pt x="1106004" y="49872"/>
                  </a:lnTo>
                  <a:lnTo>
                    <a:pt x="1106843" y="50291"/>
                  </a:lnTo>
                  <a:lnTo>
                    <a:pt x="1107681" y="51130"/>
                  </a:lnTo>
                  <a:lnTo>
                    <a:pt x="1108519" y="51968"/>
                  </a:lnTo>
                  <a:lnTo>
                    <a:pt x="1109357" y="52387"/>
                  </a:lnTo>
                  <a:lnTo>
                    <a:pt x="1109776" y="53225"/>
                  </a:lnTo>
                  <a:lnTo>
                    <a:pt x="1110614" y="54063"/>
                  </a:lnTo>
                  <a:lnTo>
                    <a:pt x="1111453" y="54482"/>
                  </a:lnTo>
                  <a:lnTo>
                    <a:pt x="1112291" y="55321"/>
                  </a:lnTo>
                  <a:lnTo>
                    <a:pt x="1113129" y="55740"/>
                  </a:lnTo>
                  <a:lnTo>
                    <a:pt x="1113967" y="56578"/>
                  </a:lnTo>
                  <a:lnTo>
                    <a:pt x="1114805" y="57416"/>
                  </a:lnTo>
                  <a:lnTo>
                    <a:pt x="1115225" y="57835"/>
                  </a:lnTo>
                  <a:lnTo>
                    <a:pt x="1116063" y="58673"/>
                  </a:lnTo>
                  <a:lnTo>
                    <a:pt x="1116901" y="59093"/>
                  </a:lnTo>
                  <a:lnTo>
                    <a:pt x="1117739" y="59931"/>
                  </a:lnTo>
                  <a:lnTo>
                    <a:pt x="1118577" y="60350"/>
                  </a:lnTo>
                  <a:lnTo>
                    <a:pt x="1119416" y="61188"/>
                  </a:lnTo>
                  <a:lnTo>
                    <a:pt x="1120254" y="62026"/>
                  </a:lnTo>
                  <a:lnTo>
                    <a:pt x="1120673" y="62445"/>
                  </a:lnTo>
                  <a:lnTo>
                    <a:pt x="1121511" y="63284"/>
                  </a:lnTo>
                  <a:lnTo>
                    <a:pt x="1122349" y="63703"/>
                  </a:lnTo>
                  <a:lnTo>
                    <a:pt x="1123187" y="64541"/>
                  </a:lnTo>
                  <a:lnTo>
                    <a:pt x="1124026" y="65379"/>
                  </a:lnTo>
                  <a:lnTo>
                    <a:pt x="1124864" y="65798"/>
                  </a:lnTo>
                  <a:lnTo>
                    <a:pt x="1125702" y="66636"/>
                  </a:lnTo>
                  <a:lnTo>
                    <a:pt x="1126121" y="67055"/>
                  </a:lnTo>
                  <a:lnTo>
                    <a:pt x="1126959" y="67894"/>
                  </a:lnTo>
                  <a:lnTo>
                    <a:pt x="1127798" y="68313"/>
                  </a:lnTo>
                  <a:lnTo>
                    <a:pt x="1128636" y="69151"/>
                  </a:lnTo>
                  <a:lnTo>
                    <a:pt x="1129474" y="69570"/>
                  </a:lnTo>
                  <a:lnTo>
                    <a:pt x="1130312" y="70408"/>
                  </a:lnTo>
                  <a:lnTo>
                    <a:pt x="1131150" y="70827"/>
                  </a:lnTo>
                  <a:lnTo>
                    <a:pt x="1131569" y="69151"/>
                  </a:lnTo>
                  <a:lnTo>
                    <a:pt x="1132408" y="62864"/>
                  </a:lnTo>
                  <a:lnTo>
                    <a:pt x="1133246" y="63284"/>
                  </a:lnTo>
                  <a:lnTo>
                    <a:pt x="1134084" y="64122"/>
                  </a:lnTo>
                  <a:lnTo>
                    <a:pt x="1134922" y="64960"/>
                  </a:lnTo>
                  <a:lnTo>
                    <a:pt x="1135760" y="65379"/>
                  </a:lnTo>
                  <a:lnTo>
                    <a:pt x="1136599" y="66217"/>
                  </a:lnTo>
                  <a:lnTo>
                    <a:pt x="1137018" y="66636"/>
                  </a:lnTo>
                  <a:lnTo>
                    <a:pt x="1137856" y="67475"/>
                  </a:lnTo>
                  <a:lnTo>
                    <a:pt x="1138694" y="67894"/>
                  </a:lnTo>
                  <a:lnTo>
                    <a:pt x="1139532" y="68732"/>
                  </a:lnTo>
                  <a:lnTo>
                    <a:pt x="1140371" y="69151"/>
                  </a:lnTo>
                  <a:lnTo>
                    <a:pt x="1141209" y="69989"/>
                  </a:lnTo>
                  <a:lnTo>
                    <a:pt x="1142047" y="70827"/>
                  </a:lnTo>
                  <a:lnTo>
                    <a:pt x="1142466" y="71246"/>
                  </a:lnTo>
                  <a:lnTo>
                    <a:pt x="1143304" y="72085"/>
                  </a:lnTo>
                  <a:lnTo>
                    <a:pt x="1144142" y="72504"/>
                  </a:lnTo>
                  <a:lnTo>
                    <a:pt x="1144981" y="73342"/>
                  </a:lnTo>
                  <a:lnTo>
                    <a:pt x="1145819" y="73761"/>
                  </a:lnTo>
                  <a:lnTo>
                    <a:pt x="1146657" y="74599"/>
                  </a:lnTo>
                  <a:lnTo>
                    <a:pt x="1147495" y="75018"/>
                  </a:lnTo>
                  <a:lnTo>
                    <a:pt x="1148333" y="75857"/>
                  </a:lnTo>
                  <a:lnTo>
                    <a:pt x="1148753" y="76276"/>
                  </a:lnTo>
                  <a:lnTo>
                    <a:pt x="1149591" y="77114"/>
                  </a:lnTo>
                  <a:lnTo>
                    <a:pt x="1150429" y="77533"/>
                  </a:lnTo>
                  <a:lnTo>
                    <a:pt x="1151267" y="78371"/>
                  </a:lnTo>
                  <a:lnTo>
                    <a:pt x="1152105" y="78790"/>
                  </a:lnTo>
                  <a:lnTo>
                    <a:pt x="1152944" y="79628"/>
                  </a:lnTo>
                  <a:lnTo>
                    <a:pt x="1153782" y="80467"/>
                  </a:lnTo>
                  <a:lnTo>
                    <a:pt x="1154201" y="80886"/>
                  </a:lnTo>
                  <a:lnTo>
                    <a:pt x="1155039" y="81724"/>
                  </a:lnTo>
                  <a:lnTo>
                    <a:pt x="1155877" y="82143"/>
                  </a:lnTo>
                  <a:lnTo>
                    <a:pt x="1156715" y="82981"/>
                  </a:lnTo>
                  <a:lnTo>
                    <a:pt x="1157554" y="83400"/>
                  </a:lnTo>
                  <a:lnTo>
                    <a:pt x="1158392" y="84239"/>
                  </a:lnTo>
                  <a:lnTo>
                    <a:pt x="1159230" y="84658"/>
                  </a:lnTo>
                  <a:lnTo>
                    <a:pt x="1159649" y="85496"/>
                  </a:lnTo>
                  <a:lnTo>
                    <a:pt x="1160487" y="85915"/>
                  </a:lnTo>
                  <a:lnTo>
                    <a:pt x="1161326" y="86753"/>
                  </a:lnTo>
                  <a:lnTo>
                    <a:pt x="1162164" y="87172"/>
                  </a:lnTo>
                  <a:lnTo>
                    <a:pt x="1163002" y="87591"/>
                  </a:lnTo>
                  <a:lnTo>
                    <a:pt x="1163840" y="88430"/>
                  </a:lnTo>
                  <a:lnTo>
                    <a:pt x="1164678" y="88849"/>
                  </a:lnTo>
                  <a:lnTo>
                    <a:pt x="1165097" y="89687"/>
                  </a:lnTo>
                  <a:lnTo>
                    <a:pt x="1165936" y="90106"/>
                  </a:lnTo>
                  <a:lnTo>
                    <a:pt x="1166774" y="90944"/>
                  </a:lnTo>
                  <a:lnTo>
                    <a:pt x="1167612" y="91363"/>
                  </a:lnTo>
                  <a:lnTo>
                    <a:pt x="1168450" y="92201"/>
                  </a:lnTo>
                  <a:lnTo>
                    <a:pt x="1169288" y="92621"/>
                  </a:lnTo>
                  <a:lnTo>
                    <a:pt x="1170127" y="93459"/>
                  </a:lnTo>
                  <a:lnTo>
                    <a:pt x="1170546" y="93878"/>
                  </a:lnTo>
                  <a:lnTo>
                    <a:pt x="1171384" y="88849"/>
                  </a:lnTo>
                  <a:lnTo>
                    <a:pt x="1172222" y="89268"/>
                  </a:lnTo>
                  <a:lnTo>
                    <a:pt x="1173060" y="90106"/>
                  </a:lnTo>
                  <a:lnTo>
                    <a:pt x="1173899" y="90525"/>
                  </a:lnTo>
                  <a:lnTo>
                    <a:pt x="1174737" y="91363"/>
                  </a:lnTo>
                  <a:lnTo>
                    <a:pt x="1175575" y="91782"/>
                  </a:lnTo>
                  <a:lnTo>
                    <a:pt x="1175994" y="92201"/>
                  </a:lnTo>
                  <a:lnTo>
                    <a:pt x="1176832" y="93040"/>
                  </a:lnTo>
                  <a:lnTo>
                    <a:pt x="1177670" y="93459"/>
                  </a:lnTo>
                  <a:lnTo>
                    <a:pt x="1178509" y="94297"/>
                  </a:lnTo>
                  <a:lnTo>
                    <a:pt x="1179347" y="94716"/>
                  </a:lnTo>
                  <a:lnTo>
                    <a:pt x="1180185" y="95554"/>
                  </a:lnTo>
                  <a:lnTo>
                    <a:pt x="1181023" y="95973"/>
                  </a:lnTo>
                  <a:lnTo>
                    <a:pt x="1181861" y="96812"/>
                  </a:lnTo>
                  <a:lnTo>
                    <a:pt x="1182281" y="97231"/>
                  </a:lnTo>
                  <a:lnTo>
                    <a:pt x="1183119" y="98069"/>
                  </a:lnTo>
                  <a:lnTo>
                    <a:pt x="1183957" y="98488"/>
                  </a:lnTo>
                  <a:lnTo>
                    <a:pt x="1184795" y="98907"/>
                  </a:lnTo>
                  <a:lnTo>
                    <a:pt x="1185633" y="99745"/>
                  </a:lnTo>
                  <a:lnTo>
                    <a:pt x="1186472" y="100164"/>
                  </a:lnTo>
                  <a:lnTo>
                    <a:pt x="1187310" y="101003"/>
                  </a:lnTo>
                  <a:lnTo>
                    <a:pt x="1187729" y="101422"/>
                  </a:lnTo>
                  <a:lnTo>
                    <a:pt x="1188567" y="102260"/>
                  </a:lnTo>
                  <a:lnTo>
                    <a:pt x="1189405" y="102679"/>
                  </a:lnTo>
                  <a:lnTo>
                    <a:pt x="1190243" y="103098"/>
                  </a:lnTo>
                  <a:lnTo>
                    <a:pt x="1191082" y="103936"/>
                  </a:lnTo>
                  <a:lnTo>
                    <a:pt x="1191920" y="104355"/>
                  </a:lnTo>
                  <a:lnTo>
                    <a:pt x="1192758" y="105194"/>
                  </a:lnTo>
                  <a:lnTo>
                    <a:pt x="1193177" y="105613"/>
                  </a:lnTo>
                  <a:lnTo>
                    <a:pt x="1194015" y="106451"/>
                  </a:lnTo>
                  <a:lnTo>
                    <a:pt x="1194854" y="106870"/>
                  </a:lnTo>
                  <a:lnTo>
                    <a:pt x="1195692" y="107289"/>
                  </a:lnTo>
                  <a:lnTo>
                    <a:pt x="1196530" y="108127"/>
                  </a:lnTo>
                  <a:lnTo>
                    <a:pt x="1197368" y="108546"/>
                  </a:lnTo>
                  <a:lnTo>
                    <a:pt x="1198206" y="109385"/>
                  </a:lnTo>
                  <a:lnTo>
                    <a:pt x="1198625" y="109804"/>
                  </a:lnTo>
                  <a:lnTo>
                    <a:pt x="1199464" y="110223"/>
                  </a:lnTo>
                  <a:lnTo>
                    <a:pt x="1200302" y="111061"/>
                  </a:lnTo>
                  <a:lnTo>
                    <a:pt x="1201140" y="111480"/>
                  </a:lnTo>
                  <a:lnTo>
                    <a:pt x="1201978" y="112318"/>
                  </a:lnTo>
                  <a:lnTo>
                    <a:pt x="1202816" y="112737"/>
                  </a:lnTo>
                  <a:lnTo>
                    <a:pt x="1203655" y="113156"/>
                  </a:lnTo>
                  <a:lnTo>
                    <a:pt x="1204074" y="113995"/>
                  </a:lnTo>
                  <a:lnTo>
                    <a:pt x="1204912" y="114414"/>
                  </a:lnTo>
                  <a:lnTo>
                    <a:pt x="1205750" y="115252"/>
                  </a:lnTo>
                  <a:lnTo>
                    <a:pt x="1206588" y="115671"/>
                  </a:lnTo>
                  <a:lnTo>
                    <a:pt x="1207427" y="116090"/>
                  </a:lnTo>
                  <a:lnTo>
                    <a:pt x="1208265" y="116928"/>
                  </a:lnTo>
                  <a:lnTo>
                    <a:pt x="1209103" y="117347"/>
                  </a:lnTo>
                  <a:lnTo>
                    <a:pt x="1209522" y="117767"/>
                  </a:lnTo>
                  <a:lnTo>
                    <a:pt x="1210360" y="113995"/>
                  </a:lnTo>
                  <a:lnTo>
                    <a:pt x="1211198" y="114414"/>
                  </a:lnTo>
                  <a:lnTo>
                    <a:pt x="1212037" y="115252"/>
                  </a:lnTo>
                  <a:lnTo>
                    <a:pt x="1212875" y="115671"/>
                  </a:lnTo>
                  <a:lnTo>
                    <a:pt x="1213713" y="116090"/>
                  </a:lnTo>
                  <a:lnTo>
                    <a:pt x="1214551" y="116928"/>
                  </a:lnTo>
                  <a:lnTo>
                    <a:pt x="1214970" y="117347"/>
                  </a:lnTo>
                  <a:lnTo>
                    <a:pt x="1215809" y="117767"/>
                  </a:lnTo>
                  <a:lnTo>
                    <a:pt x="1216647" y="118605"/>
                  </a:lnTo>
                  <a:lnTo>
                    <a:pt x="1217485" y="119024"/>
                  </a:lnTo>
                  <a:lnTo>
                    <a:pt x="1218323" y="119862"/>
                  </a:lnTo>
                  <a:lnTo>
                    <a:pt x="1219161" y="120281"/>
                  </a:lnTo>
                  <a:lnTo>
                    <a:pt x="1220000" y="120700"/>
                  </a:lnTo>
                  <a:lnTo>
                    <a:pt x="1220419" y="121538"/>
                  </a:lnTo>
                  <a:lnTo>
                    <a:pt x="1221257" y="121958"/>
                  </a:lnTo>
                  <a:lnTo>
                    <a:pt x="1222095" y="122377"/>
                  </a:lnTo>
                  <a:lnTo>
                    <a:pt x="1222933" y="123215"/>
                  </a:lnTo>
                  <a:lnTo>
                    <a:pt x="1223771" y="123634"/>
                  </a:lnTo>
                  <a:lnTo>
                    <a:pt x="1224610" y="124053"/>
                  </a:lnTo>
                  <a:lnTo>
                    <a:pt x="1225448" y="124891"/>
                  </a:lnTo>
                  <a:lnTo>
                    <a:pt x="1226286" y="125310"/>
                  </a:lnTo>
                  <a:lnTo>
                    <a:pt x="1226705" y="125729"/>
                  </a:lnTo>
                  <a:lnTo>
                    <a:pt x="1227543" y="126568"/>
                  </a:lnTo>
                  <a:lnTo>
                    <a:pt x="1228382" y="126987"/>
                  </a:lnTo>
                  <a:lnTo>
                    <a:pt x="1229220" y="127825"/>
                  </a:lnTo>
                  <a:lnTo>
                    <a:pt x="1230058" y="128244"/>
                  </a:lnTo>
                  <a:lnTo>
                    <a:pt x="1230896" y="128663"/>
                  </a:lnTo>
                  <a:lnTo>
                    <a:pt x="1231734" y="129501"/>
                  </a:lnTo>
                  <a:lnTo>
                    <a:pt x="1232153" y="129920"/>
                  </a:lnTo>
                  <a:lnTo>
                    <a:pt x="1232992" y="130340"/>
                  </a:lnTo>
                  <a:lnTo>
                    <a:pt x="1233830" y="131178"/>
                  </a:lnTo>
                  <a:lnTo>
                    <a:pt x="1234668" y="131597"/>
                  </a:lnTo>
                  <a:lnTo>
                    <a:pt x="1235506" y="132016"/>
                  </a:lnTo>
                  <a:lnTo>
                    <a:pt x="1236344" y="132435"/>
                  </a:lnTo>
                  <a:lnTo>
                    <a:pt x="1237183" y="133273"/>
                  </a:lnTo>
                  <a:lnTo>
                    <a:pt x="1237602" y="133692"/>
                  </a:lnTo>
                  <a:lnTo>
                    <a:pt x="1238440" y="134111"/>
                  </a:lnTo>
                  <a:lnTo>
                    <a:pt x="1239278" y="134950"/>
                  </a:lnTo>
                  <a:lnTo>
                    <a:pt x="1240116" y="135369"/>
                  </a:lnTo>
                  <a:lnTo>
                    <a:pt x="1240955" y="135788"/>
                  </a:lnTo>
                  <a:lnTo>
                    <a:pt x="1241793" y="136626"/>
                  </a:lnTo>
                  <a:lnTo>
                    <a:pt x="1242631" y="137045"/>
                  </a:lnTo>
                  <a:lnTo>
                    <a:pt x="1243050" y="137464"/>
                  </a:lnTo>
                  <a:lnTo>
                    <a:pt x="1243888" y="138302"/>
                  </a:lnTo>
                  <a:lnTo>
                    <a:pt x="1244726" y="138722"/>
                  </a:lnTo>
                  <a:lnTo>
                    <a:pt x="1245565" y="139141"/>
                  </a:lnTo>
                  <a:lnTo>
                    <a:pt x="1246403" y="139560"/>
                  </a:lnTo>
                  <a:lnTo>
                    <a:pt x="1247241" y="140398"/>
                  </a:lnTo>
                  <a:lnTo>
                    <a:pt x="1248079" y="140817"/>
                  </a:lnTo>
                  <a:lnTo>
                    <a:pt x="1248498" y="141236"/>
                  </a:lnTo>
                  <a:lnTo>
                    <a:pt x="1249337" y="136207"/>
                  </a:lnTo>
                  <a:lnTo>
                    <a:pt x="1250175" y="136626"/>
                  </a:lnTo>
                  <a:lnTo>
                    <a:pt x="1251013" y="137045"/>
                  </a:lnTo>
                  <a:lnTo>
                    <a:pt x="1251851" y="137464"/>
                  </a:lnTo>
                  <a:lnTo>
                    <a:pt x="1252689" y="138302"/>
                  </a:lnTo>
                  <a:lnTo>
                    <a:pt x="1253528" y="138722"/>
                  </a:lnTo>
                  <a:lnTo>
                    <a:pt x="1253947" y="139141"/>
                  </a:lnTo>
                  <a:lnTo>
                    <a:pt x="1254785" y="139979"/>
                  </a:lnTo>
                  <a:lnTo>
                    <a:pt x="1255623" y="140398"/>
                  </a:lnTo>
                  <a:lnTo>
                    <a:pt x="1256461" y="140817"/>
                  </a:lnTo>
                  <a:lnTo>
                    <a:pt x="1257299" y="141236"/>
                  </a:lnTo>
                  <a:lnTo>
                    <a:pt x="1258138" y="142074"/>
                  </a:lnTo>
                  <a:lnTo>
                    <a:pt x="1258976" y="142493"/>
                  </a:lnTo>
                  <a:lnTo>
                    <a:pt x="1259814" y="142913"/>
                  </a:lnTo>
                  <a:lnTo>
                    <a:pt x="1260233" y="143751"/>
                  </a:lnTo>
                  <a:lnTo>
                    <a:pt x="1261071" y="144170"/>
                  </a:lnTo>
                  <a:lnTo>
                    <a:pt x="1261910" y="144589"/>
                  </a:lnTo>
                  <a:lnTo>
                    <a:pt x="1262748" y="145008"/>
                  </a:lnTo>
                  <a:lnTo>
                    <a:pt x="1263586" y="145846"/>
                  </a:lnTo>
                  <a:lnTo>
                    <a:pt x="1264424" y="146265"/>
                  </a:lnTo>
                  <a:lnTo>
                    <a:pt x="1265262" y="146684"/>
                  </a:lnTo>
                  <a:lnTo>
                    <a:pt x="1265681" y="147523"/>
                  </a:lnTo>
                  <a:lnTo>
                    <a:pt x="1266520" y="147942"/>
                  </a:lnTo>
                  <a:lnTo>
                    <a:pt x="1267358" y="148361"/>
                  </a:lnTo>
                  <a:lnTo>
                    <a:pt x="1268196" y="148780"/>
                  </a:lnTo>
                  <a:lnTo>
                    <a:pt x="1269034" y="149618"/>
                  </a:lnTo>
                  <a:lnTo>
                    <a:pt x="1269872" y="150037"/>
                  </a:lnTo>
                  <a:lnTo>
                    <a:pt x="1270711" y="150456"/>
                  </a:lnTo>
                  <a:lnTo>
                    <a:pt x="1271130" y="150875"/>
                  </a:lnTo>
                  <a:lnTo>
                    <a:pt x="1271968" y="151714"/>
                  </a:lnTo>
                  <a:lnTo>
                    <a:pt x="1272806" y="152133"/>
                  </a:lnTo>
                  <a:lnTo>
                    <a:pt x="1273644" y="152552"/>
                  </a:lnTo>
                  <a:lnTo>
                    <a:pt x="1274483" y="152971"/>
                  </a:lnTo>
                  <a:lnTo>
                    <a:pt x="1275321" y="153809"/>
                  </a:lnTo>
                  <a:lnTo>
                    <a:pt x="1276159" y="154228"/>
                  </a:lnTo>
                  <a:lnTo>
                    <a:pt x="1276578" y="154647"/>
                  </a:lnTo>
                  <a:lnTo>
                    <a:pt x="1277416" y="155066"/>
                  </a:lnTo>
                  <a:lnTo>
                    <a:pt x="1278254" y="155905"/>
                  </a:lnTo>
                  <a:lnTo>
                    <a:pt x="1279093" y="156324"/>
                  </a:lnTo>
                  <a:lnTo>
                    <a:pt x="1279931" y="156743"/>
                  </a:lnTo>
                  <a:lnTo>
                    <a:pt x="1280769" y="157162"/>
                  </a:lnTo>
                  <a:lnTo>
                    <a:pt x="1281607" y="157581"/>
                  </a:lnTo>
                  <a:lnTo>
                    <a:pt x="1282026" y="158419"/>
                  </a:lnTo>
                  <a:lnTo>
                    <a:pt x="1282865" y="158838"/>
                  </a:lnTo>
                  <a:lnTo>
                    <a:pt x="1283703" y="159257"/>
                  </a:lnTo>
                  <a:lnTo>
                    <a:pt x="1284541" y="159677"/>
                  </a:lnTo>
                  <a:lnTo>
                    <a:pt x="1285379" y="160515"/>
                  </a:lnTo>
                  <a:lnTo>
                    <a:pt x="1286217" y="160934"/>
                  </a:lnTo>
                  <a:lnTo>
                    <a:pt x="1287056" y="161353"/>
                  </a:lnTo>
                  <a:lnTo>
                    <a:pt x="1287475" y="158000"/>
                  </a:lnTo>
                  <a:lnTo>
                    <a:pt x="1288313" y="152971"/>
                  </a:lnTo>
                  <a:lnTo>
                    <a:pt x="1289151" y="153390"/>
                  </a:lnTo>
                  <a:lnTo>
                    <a:pt x="1289989" y="153809"/>
                  </a:lnTo>
                  <a:lnTo>
                    <a:pt x="1290827" y="154228"/>
                  </a:lnTo>
                  <a:lnTo>
                    <a:pt x="1291666" y="155066"/>
                  </a:lnTo>
                  <a:lnTo>
                    <a:pt x="1292504" y="155486"/>
                  </a:lnTo>
                  <a:lnTo>
                    <a:pt x="1292923" y="155905"/>
                  </a:lnTo>
                  <a:lnTo>
                    <a:pt x="1293761" y="156324"/>
                  </a:lnTo>
                  <a:lnTo>
                    <a:pt x="1294599" y="156743"/>
                  </a:lnTo>
                  <a:lnTo>
                    <a:pt x="1295438" y="157581"/>
                  </a:lnTo>
                  <a:lnTo>
                    <a:pt x="1296276" y="158000"/>
                  </a:lnTo>
                  <a:lnTo>
                    <a:pt x="1297114" y="158419"/>
                  </a:lnTo>
                  <a:lnTo>
                    <a:pt x="1297952" y="158838"/>
                  </a:lnTo>
                  <a:lnTo>
                    <a:pt x="1298790" y="159677"/>
                  </a:lnTo>
                  <a:lnTo>
                    <a:pt x="1299209" y="160096"/>
                  </a:lnTo>
                  <a:lnTo>
                    <a:pt x="1300048" y="160515"/>
                  </a:lnTo>
                  <a:lnTo>
                    <a:pt x="1300886" y="160934"/>
                  </a:lnTo>
                  <a:lnTo>
                    <a:pt x="1301724" y="161353"/>
                  </a:lnTo>
                  <a:lnTo>
                    <a:pt x="1302562" y="162191"/>
                  </a:lnTo>
                  <a:lnTo>
                    <a:pt x="1303400" y="162610"/>
                  </a:lnTo>
                  <a:lnTo>
                    <a:pt x="1304239" y="163029"/>
                  </a:lnTo>
                  <a:lnTo>
                    <a:pt x="1304658" y="163448"/>
                  </a:lnTo>
                  <a:lnTo>
                    <a:pt x="1305496" y="164287"/>
                  </a:lnTo>
                  <a:lnTo>
                    <a:pt x="1306334" y="164706"/>
                  </a:lnTo>
                  <a:lnTo>
                    <a:pt x="1307172" y="165125"/>
                  </a:lnTo>
                  <a:lnTo>
                    <a:pt x="1308011" y="165544"/>
                  </a:lnTo>
                  <a:lnTo>
                    <a:pt x="1308849" y="165963"/>
                  </a:lnTo>
                  <a:lnTo>
                    <a:pt x="1309687" y="166801"/>
                  </a:lnTo>
                  <a:lnTo>
                    <a:pt x="1310106" y="167220"/>
                  </a:lnTo>
                  <a:lnTo>
                    <a:pt x="1310944" y="167639"/>
                  </a:lnTo>
                  <a:lnTo>
                    <a:pt x="1311782" y="168059"/>
                  </a:lnTo>
                  <a:lnTo>
                    <a:pt x="1312621" y="168478"/>
                  </a:lnTo>
                  <a:lnTo>
                    <a:pt x="1313459" y="169316"/>
                  </a:lnTo>
                  <a:lnTo>
                    <a:pt x="1314297" y="169735"/>
                  </a:lnTo>
                  <a:lnTo>
                    <a:pt x="1315135" y="170154"/>
                  </a:lnTo>
                  <a:lnTo>
                    <a:pt x="1315554" y="170573"/>
                  </a:lnTo>
                  <a:lnTo>
                    <a:pt x="1316393" y="170992"/>
                  </a:lnTo>
                  <a:lnTo>
                    <a:pt x="1317231" y="171411"/>
                  </a:lnTo>
                  <a:lnTo>
                    <a:pt x="1318069" y="172250"/>
                  </a:lnTo>
                  <a:lnTo>
                    <a:pt x="1318907" y="172669"/>
                  </a:lnTo>
                  <a:lnTo>
                    <a:pt x="1319745" y="173088"/>
                  </a:lnTo>
                  <a:lnTo>
                    <a:pt x="1320584" y="173507"/>
                  </a:lnTo>
                  <a:lnTo>
                    <a:pt x="1321003" y="173926"/>
                  </a:lnTo>
                  <a:lnTo>
                    <a:pt x="1321841" y="174345"/>
                  </a:lnTo>
                  <a:lnTo>
                    <a:pt x="1322679" y="175183"/>
                  </a:lnTo>
                  <a:lnTo>
                    <a:pt x="1323517" y="175602"/>
                  </a:lnTo>
                  <a:lnTo>
                    <a:pt x="1324355" y="176021"/>
                  </a:lnTo>
                  <a:lnTo>
                    <a:pt x="1325194" y="176441"/>
                  </a:lnTo>
                  <a:lnTo>
                    <a:pt x="1326032" y="176860"/>
                  </a:lnTo>
                  <a:lnTo>
                    <a:pt x="1326451" y="168059"/>
                  </a:lnTo>
                  <a:lnTo>
                    <a:pt x="1327289" y="163029"/>
                  </a:lnTo>
                  <a:lnTo>
                    <a:pt x="1328127" y="163029"/>
                  </a:lnTo>
                  <a:lnTo>
                    <a:pt x="1328966" y="163868"/>
                  </a:lnTo>
                  <a:lnTo>
                    <a:pt x="1329804" y="164287"/>
                  </a:lnTo>
                  <a:lnTo>
                    <a:pt x="1330642" y="164706"/>
                  </a:lnTo>
                  <a:lnTo>
                    <a:pt x="1331480" y="165125"/>
                  </a:lnTo>
                  <a:lnTo>
                    <a:pt x="1331899" y="165544"/>
                  </a:lnTo>
                  <a:lnTo>
                    <a:pt x="1332737" y="165963"/>
                  </a:lnTo>
                  <a:lnTo>
                    <a:pt x="1333576" y="166801"/>
                  </a:lnTo>
                  <a:lnTo>
                    <a:pt x="1334414" y="167220"/>
                  </a:lnTo>
                  <a:lnTo>
                    <a:pt x="1335252" y="167639"/>
                  </a:lnTo>
                  <a:lnTo>
                    <a:pt x="1336090" y="168059"/>
                  </a:lnTo>
                  <a:lnTo>
                    <a:pt x="1336928" y="168478"/>
                  </a:lnTo>
                  <a:lnTo>
                    <a:pt x="1337348" y="169316"/>
                  </a:lnTo>
                  <a:lnTo>
                    <a:pt x="1338186" y="169735"/>
                  </a:lnTo>
                  <a:lnTo>
                    <a:pt x="1339024" y="170154"/>
                  </a:lnTo>
                  <a:lnTo>
                    <a:pt x="1339862" y="170573"/>
                  </a:lnTo>
                  <a:lnTo>
                    <a:pt x="1340700" y="170992"/>
                  </a:lnTo>
                  <a:lnTo>
                    <a:pt x="1341539" y="171830"/>
                  </a:lnTo>
                  <a:lnTo>
                    <a:pt x="1342377" y="172250"/>
                  </a:lnTo>
                  <a:lnTo>
                    <a:pt x="1343215" y="172669"/>
                  </a:lnTo>
                  <a:lnTo>
                    <a:pt x="1343634" y="173088"/>
                  </a:lnTo>
                  <a:lnTo>
                    <a:pt x="1344472" y="173507"/>
                  </a:lnTo>
                  <a:lnTo>
                    <a:pt x="1345310" y="173926"/>
                  </a:lnTo>
                  <a:lnTo>
                    <a:pt x="1346149" y="174764"/>
                  </a:lnTo>
                  <a:lnTo>
                    <a:pt x="1346987" y="175183"/>
                  </a:lnTo>
                  <a:lnTo>
                    <a:pt x="1347825" y="175602"/>
                  </a:lnTo>
                  <a:lnTo>
                    <a:pt x="1348663" y="176021"/>
                  </a:lnTo>
                  <a:lnTo>
                    <a:pt x="1349082" y="176441"/>
                  </a:lnTo>
                  <a:lnTo>
                    <a:pt x="1349921" y="176860"/>
                  </a:lnTo>
                  <a:lnTo>
                    <a:pt x="1350759" y="177698"/>
                  </a:lnTo>
                  <a:lnTo>
                    <a:pt x="1351597" y="178117"/>
                  </a:lnTo>
                  <a:lnTo>
                    <a:pt x="1352435" y="178536"/>
                  </a:lnTo>
                  <a:lnTo>
                    <a:pt x="1353273" y="178955"/>
                  </a:lnTo>
                  <a:lnTo>
                    <a:pt x="1354112" y="179374"/>
                  </a:lnTo>
                  <a:lnTo>
                    <a:pt x="1354531" y="179793"/>
                  </a:lnTo>
                  <a:lnTo>
                    <a:pt x="1355369" y="180632"/>
                  </a:lnTo>
                  <a:lnTo>
                    <a:pt x="1356207" y="181051"/>
                  </a:lnTo>
                  <a:lnTo>
                    <a:pt x="1357045" y="181470"/>
                  </a:lnTo>
                  <a:lnTo>
                    <a:pt x="1357883" y="181889"/>
                  </a:lnTo>
                  <a:lnTo>
                    <a:pt x="1358722" y="182308"/>
                  </a:lnTo>
                  <a:lnTo>
                    <a:pt x="1359560" y="182727"/>
                  </a:lnTo>
                  <a:lnTo>
                    <a:pt x="1359979" y="183146"/>
                  </a:lnTo>
                  <a:lnTo>
                    <a:pt x="1360817" y="183984"/>
                  </a:lnTo>
                  <a:lnTo>
                    <a:pt x="1361655" y="184403"/>
                  </a:lnTo>
                  <a:lnTo>
                    <a:pt x="1362494" y="184823"/>
                  </a:lnTo>
                  <a:lnTo>
                    <a:pt x="1363332" y="185242"/>
                  </a:lnTo>
                  <a:lnTo>
                    <a:pt x="1364170" y="185661"/>
                  </a:lnTo>
                  <a:lnTo>
                    <a:pt x="1365008" y="180632"/>
                  </a:lnTo>
                  <a:lnTo>
                    <a:pt x="1365427" y="170573"/>
                  </a:lnTo>
                  <a:lnTo>
                    <a:pt x="1366265" y="165125"/>
                  </a:lnTo>
                  <a:lnTo>
                    <a:pt x="1367104" y="165125"/>
                  </a:lnTo>
                  <a:lnTo>
                    <a:pt x="1367942" y="165544"/>
                  </a:lnTo>
                  <a:lnTo>
                    <a:pt x="1368780" y="165963"/>
                  </a:lnTo>
                  <a:lnTo>
                    <a:pt x="1369618" y="166801"/>
                  </a:lnTo>
                  <a:lnTo>
                    <a:pt x="1370456" y="167220"/>
                  </a:lnTo>
                  <a:lnTo>
                    <a:pt x="1370876" y="167639"/>
                  </a:lnTo>
                  <a:lnTo>
                    <a:pt x="1371714" y="168059"/>
                  </a:lnTo>
                  <a:lnTo>
                    <a:pt x="1372552" y="168478"/>
                  </a:lnTo>
                  <a:lnTo>
                    <a:pt x="1373390" y="168897"/>
                  </a:lnTo>
                  <a:lnTo>
                    <a:pt x="1374228" y="169735"/>
                  </a:lnTo>
                  <a:lnTo>
                    <a:pt x="1375067" y="170154"/>
                  </a:lnTo>
                  <a:lnTo>
                    <a:pt x="1375905" y="170573"/>
                  </a:lnTo>
                  <a:lnTo>
                    <a:pt x="1376743" y="170992"/>
                  </a:lnTo>
                  <a:lnTo>
                    <a:pt x="1377162" y="171411"/>
                  </a:lnTo>
                  <a:lnTo>
                    <a:pt x="1378000" y="172250"/>
                  </a:lnTo>
                  <a:lnTo>
                    <a:pt x="1378838" y="172669"/>
                  </a:lnTo>
                  <a:lnTo>
                    <a:pt x="1379677" y="173088"/>
                  </a:lnTo>
                  <a:lnTo>
                    <a:pt x="1380515" y="173507"/>
                  </a:lnTo>
                  <a:lnTo>
                    <a:pt x="1381353" y="173926"/>
                  </a:lnTo>
                  <a:lnTo>
                    <a:pt x="1382191" y="174345"/>
                  </a:lnTo>
                  <a:lnTo>
                    <a:pt x="1382610" y="175183"/>
                  </a:lnTo>
                  <a:lnTo>
                    <a:pt x="1383449" y="175602"/>
                  </a:lnTo>
                  <a:lnTo>
                    <a:pt x="1384287" y="176021"/>
                  </a:lnTo>
                  <a:lnTo>
                    <a:pt x="1385125" y="176441"/>
                  </a:lnTo>
                  <a:lnTo>
                    <a:pt x="1385963" y="176860"/>
                  </a:lnTo>
                  <a:lnTo>
                    <a:pt x="1386801" y="177279"/>
                  </a:lnTo>
                  <a:lnTo>
                    <a:pt x="1387640" y="178117"/>
                  </a:lnTo>
                  <a:lnTo>
                    <a:pt x="1388059" y="178536"/>
                  </a:lnTo>
                  <a:lnTo>
                    <a:pt x="1388897" y="178955"/>
                  </a:lnTo>
                  <a:lnTo>
                    <a:pt x="1389735" y="179374"/>
                  </a:lnTo>
                  <a:lnTo>
                    <a:pt x="1390573" y="179793"/>
                  </a:lnTo>
                  <a:lnTo>
                    <a:pt x="1391411" y="180212"/>
                  </a:lnTo>
                  <a:lnTo>
                    <a:pt x="1392250" y="181051"/>
                  </a:lnTo>
                  <a:lnTo>
                    <a:pt x="1393088" y="181470"/>
                  </a:lnTo>
                  <a:lnTo>
                    <a:pt x="1393507" y="181889"/>
                  </a:lnTo>
                  <a:lnTo>
                    <a:pt x="1394345" y="182308"/>
                  </a:lnTo>
                  <a:lnTo>
                    <a:pt x="1395183" y="182727"/>
                  </a:lnTo>
                  <a:lnTo>
                    <a:pt x="1396022" y="183146"/>
                  </a:lnTo>
                  <a:lnTo>
                    <a:pt x="1396860" y="183565"/>
                  </a:lnTo>
                  <a:lnTo>
                    <a:pt x="1397698" y="183984"/>
                  </a:lnTo>
                  <a:lnTo>
                    <a:pt x="1398536" y="184823"/>
                  </a:lnTo>
                  <a:lnTo>
                    <a:pt x="1398955" y="185242"/>
                  </a:lnTo>
                  <a:lnTo>
                    <a:pt x="1399793" y="185661"/>
                  </a:lnTo>
                  <a:lnTo>
                    <a:pt x="1400632" y="186080"/>
                  </a:lnTo>
                  <a:lnTo>
                    <a:pt x="1401470" y="186499"/>
                  </a:lnTo>
                  <a:lnTo>
                    <a:pt x="1402308" y="186918"/>
                  </a:lnTo>
                  <a:lnTo>
                    <a:pt x="1403146" y="187337"/>
                  </a:lnTo>
                  <a:lnTo>
                    <a:pt x="1403984" y="175602"/>
                  </a:lnTo>
                  <a:lnTo>
                    <a:pt x="1404404" y="164706"/>
                  </a:lnTo>
                  <a:lnTo>
                    <a:pt x="1405242" y="159257"/>
                  </a:lnTo>
                  <a:lnTo>
                    <a:pt x="1406080" y="158838"/>
                  </a:lnTo>
                  <a:lnTo>
                    <a:pt x="1406918" y="159677"/>
                  </a:lnTo>
                  <a:lnTo>
                    <a:pt x="1407756" y="160096"/>
                  </a:lnTo>
                  <a:lnTo>
                    <a:pt x="1408595" y="160515"/>
                  </a:lnTo>
                  <a:lnTo>
                    <a:pt x="1409433" y="160934"/>
                  </a:lnTo>
                  <a:lnTo>
                    <a:pt x="1409852" y="161353"/>
                  </a:lnTo>
                  <a:lnTo>
                    <a:pt x="1410690" y="162191"/>
                  </a:lnTo>
                  <a:lnTo>
                    <a:pt x="1411528" y="162610"/>
                  </a:lnTo>
                  <a:lnTo>
                    <a:pt x="1412366" y="163029"/>
                  </a:lnTo>
                  <a:lnTo>
                    <a:pt x="1413205" y="163448"/>
                  </a:lnTo>
                  <a:lnTo>
                    <a:pt x="1414043" y="163868"/>
                  </a:lnTo>
                  <a:lnTo>
                    <a:pt x="1414881" y="164706"/>
                  </a:lnTo>
                  <a:lnTo>
                    <a:pt x="1415300" y="165125"/>
                  </a:lnTo>
                  <a:lnTo>
                    <a:pt x="1416138" y="165544"/>
                  </a:lnTo>
                  <a:lnTo>
                    <a:pt x="1416977" y="165963"/>
                  </a:lnTo>
                  <a:lnTo>
                    <a:pt x="1417815" y="166382"/>
                  </a:lnTo>
                  <a:lnTo>
                    <a:pt x="1418653" y="167220"/>
                  </a:lnTo>
                  <a:lnTo>
                    <a:pt x="1419491" y="167639"/>
                  </a:lnTo>
                  <a:lnTo>
                    <a:pt x="1420329" y="168059"/>
                  </a:lnTo>
                  <a:lnTo>
                    <a:pt x="1421168" y="168478"/>
                  </a:lnTo>
                  <a:lnTo>
                    <a:pt x="1421587" y="168897"/>
                  </a:lnTo>
                  <a:lnTo>
                    <a:pt x="1422425" y="169735"/>
                  </a:lnTo>
                  <a:lnTo>
                    <a:pt x="1423263" y="170154"/>
                  </a:lnTo>
                  <a:lnTo>
                    <a:pt x="1424101" y="170573"/>
                  </a:lnTo>
                  <a:lnTo>
                    <a:pt x="1424939" y="170992"/>
                  </a:lnTo>
                  <a:lnTo>
                    <a:pt x="1425778" y="171411"/>
                  </a:lnTo>
                  <a:lnTo>
                    <a:pt x="1426616" y="172250"/>
                  </a:lnTo>
                  <a:lnTo>
                    <a:pt x="1427035" y="172669"/>
                  </a:lnTo>
                  <a:lnTo>
                    <a:pt x="1427873" y="173088"/>
                  </a:lnTo>
                  <a:lnTo>
                    <a:pt x="1428711" y="173507"/>
                  </a:lnTo>
                  <a:lnTo>
                    <a:pt x="1429550" y="173926"/>
                  </a:lnTo>
                  <a:lnTo>
                    <a:pt x="1430388" y="174345"/>
                  </a:lnTo>
                  <a:lnTo>
                    <a:pt x="1431226" y="175183"/>
                  </a:lnTo>
                  <a:lnTo>
                    <a:pt x="1432064" y="175602"/>
                  </a:lnTo>
                  <a:lnTo>
                    <a:pt x="1432483" y="176021"/>
                  </a:lnTo>
                  <a:lnTo>
                    <a:pt x="1433321" y="176441"/>
                  </a:lnTo>
                  <a:lnTo>
                    <a:pt x="1434160" y="176860"/>
                  </a:lnTo>
                  <a:lnTo>
                    <a:pt x="1434998" y="177279"/>
                  </a:lnTo>
                  <a:lnTo>
                    <a:pt x="1435836" y="178117"/>
                  </a:lnTo>
                  <a:lnTo>
                    <a:pt x="1436674" y="178536"/>
                  </a:lnTo>
                  <a:lnTo>
                    <a:pt x="1437512" y="178955"/>
                  </a:lnTo>
                  <a:lnTo>
                    <a:pt x="1437932" y="179374"/>
                  </a:lnTo>
                  <a:lnTo>
                    <a:pt x="1438770" y="179793"/>
                  </a:lnTo>
                  <a:lnTo>
                    <a:pt x="1439608" y="180212"/>
                  </a:lnTo>
                  <a:lnTo>
                    <a:pt x="1440446" y="180632"/>
                  </a:lnTo>
                  <a:lnTo>
                    <a:pt x="1441284" y="181470"/>
                  </a:lnTo>
                  <a:lnTo>
                    <a:pt x="1442123" y="179374"/>
                  </a:lnTo>
                  <a:lnTo>
                    <a:pt x="1442961" y="163029"/>
                  </a:lnTo>
                  <a:lnTo>
                    <a:pt x="1443380" y="151714"/>
                  </a:lnTo>
                  <a:lnTo>
                    <a:pt x="1444218" y="145846"/>
                  </a:lnTo>
                  <a:lnTo>
                    <a:pt x="1445056" y="145427"/>
                  </a:lnTo>
                  <a:lnTo>
                    <a:pt x="1445894" y="145846"/>
                  </a:lnTo>
                  <a:lnTo>
                    <a:pt x="1446733" y="146265"/>
                  </a:lnTo>
                  <a:lnTo>
                    <a:pt x="1447571" y="147104"/>
                  </a:lnTo>
                  <a:lnTo>
                    <a:pt x="1448409" y="147523"/>
                  </a:lnTo>
                  <a:lnTo>
                    <a:pt x="1448828" y="147942"/>
                  </a:lnTo>
                  <a:lnTo>
                    <a:pt x="1449666" y="148361"/>
                  </a:lnTo>
                  <a:lnTo>
                    <a:pt x="1450505" y="149199"/>
                  </a:lnTo>
                  <a:lnTo>
                    <a:pt x="1451343" y="149618"/>
                  </a:lnTo>
                  <a:lnTo>
                    <a:pt x="1452181" y="150037"/>
                  </a:lnTo>
                  <a:lnTo>
                    <a:pt x="1453019" y="150456"/>
                  </a:lnTo>
                  <a:lnTo>
                    <a:pt x="1453857" y="151295"/>
                  </a:lnTo>
                  <a:lnTo>
                    <a:pt x="1454696" y="151714"/>
                  </a:lnTo>
                  <a:lnTo>
                    <a:pt x="1455115" y="152133"/>
                  </a:lnTo>
                  <a:lnTo>
                    <a:pt x="1455953" y="152552"/>
                  </a:lnTo>
                  <a:lnTo>
                    <a:pt x="1456791" y="153390"/>
                  </a:lnTo>
                  <a:lnTo>
                    <a:pt x="1457629" y="153809"/>
                  </a:lnTo>
                  <a:lnTo>
                    <a:pt x="1458467" y="154228"/>
                  </a:lnTo>
                  <a:lnTo>
                    <a:pt x="1459306" y="154647"/>
                  </a:lnTo>
                  <a:lnTo>
                    <a:pt x="1460144" y="155486"/>
                  </a:lnTo>
                  <a:lnTo>
                    <a:pt x="1460563" y="155905"/>
                  </a:lnTo>
                  <a:lnTo>
                    <a:pt x="1461401" y="156324"/>
                  </a:lnTo>
                  <a:lnTo>
                    <a:pt x="1462239" y="156743"/>
                  </a:lnTo>
                  <a:lnTo>
                    <a:pt x="1463078" y="157581"/>
                  </a:lnTo>
                  <a:lnTo>
                    <a:pt x="1463916" y="158000"/>
                  </a:lnTo>
                  <a:lnTo>
                    <a:pt x="1464754" y="158419"/>
                  </a:lnTo>
                  <a:lnTo>
                    <a:pt x="1465592" y="158838"/>
                  </a:lnTo>
                  <a:lnTo>
                    <a:pt x="1466011" y="159677"/>
                  </a:lnTo>
                  <a:lnTo>
                    <a:pt x="1466849" y="160096"/>
                  </a:lnTo>
                  <a:lnTo>
                    <a:pt x="1467688" y="160515"/>
                  </a:lnTo>
                  <a:lnTo>
                    <a:pt x="1468526" y="160934"/>
                  </a:lnTo>
                  <a:lnTo>
                    <a:pt x="1469364" y="161353"/>
                  </a:lnTo>
                  <a:lnTo>
                    <a:pt x="1470202" y="162191"/>
                  </a:lnTo>
                  <a:lnTo>
                    <a:pt x="1471040" y="162610"/>
                  </a:lnTo>
                  <a:lnTo>
                    <a:pt x="1471460" y="163029"/>
                  </a:lnTo>
                  <a:lnTo>
                    <a:pt x="1472298" y="163448"/>
                  </a:lnTo>
                  <a:lnTo>
                    <a:pt x="1473136" y="164287"/>
                  </a:lnTo>
                  <a:lnTo>
                    <a:pt x="1473974" y="164706"/>
                  </a:lnTo>
                  <a:lnTo>
                    <a:pt x="1474812" y="165125"/>
                  </a:lnTo>
                  <a:lnTo>
                    <a:pt x="1475651" y="165544"/>
                  </a:lnTo>
                  <a:lnTo>
                    <a:pt x="1476489" y="165963"/>
                  </a:lnTo>
                  <a:lnTo>
                    <a:pt x="1476908" y="166801"/>
                  </a:lnTo>
                  <a:lnTo>
                    <a:pt x="1477746" y="167220"/>
                  </a:lnTo>
                  <a:lnTo>
                    <a:pt x="1478584" y="167639"/>
                  </a:lnTo>
                  <a:lnTo>
                    <a:pt x="1479422" y="168059"/>
                  </a:lnTo>
                  <a:lnTo>
                    <a:pt x="1480261" y="168478"/>
                  </a:lnTo>
                  <a:lnTo>
                    <a:pt x="1481099" y="161772"/>
                  </a:lnTo>
                  <a:lnTo>
                    <a:pt x="1481937" y="144170"/>
                  </a:lnTo>
                  <a:lnTo>
                    <a:pt x="1482356" y="132435"/>
                  </a:lnTo>
                  <a:lnTo>
                    <a:pt x="1483194" y="126149"/>
                  </a:lnTo>
                  <a:lnTo>
                    <a:pt x="1484033" y="125729"/>
                  </a:lnTo>
                  <a:lnTo>
                    <a:pt x="1484871" y="126149"/>
                  </a:lnTo>
                  <a:lnTo>
                    <a:pt x="1485709" y="126568"/>
                  </a:lnTo>
                  <a:lnTo>
                    <a:pt x="1486547" y="127406"/>
                  </a:lnTo>
                  <a:lnTo>
                    <a:pt x="1487385" y="127825"/>
                  </a:lnTo>
                  <a:lnTo>
                    <a:pt x="1487804" y="128244"/>
                  </a:lnTo>
                  <a:lnTo>
                    <a:pt x="1488643" y="129082"/>
                  </a:lnTo>
                  <a:lnTo>
                    <a:pt x="1489481" y="129501"/>
                  </a:lnTo>
                  <a:lnTo>
                    <a:pt x="1490319" y="129920"/>
                  </a:lnTo>
                  <a:lnTo>
                    <a:pt x="1491157" y="130759"/>
                  </a:lnTo>
                  <a:lnTo>
                    <a:pt x="1491995" y="131178"/>
                  </a:lnTo>
                  <a:lnTo>
                    <a:pt x="1492834" y="131597"/>
                  </a:lnTo>
                  <a:lnTo>
                    <a:pt x="1493672" y="132435"/>
                  </a:lnTo>
                  <a:lnTo>
                    <a:pt x="1494091" y="132854"/>
                  </a:lnTo>
                  <a:lnTo>
                    <a:pt x="1494929" y="133273"/>
                  </a:lnTo>
                  <a:lnTo>
                    <a:pt x="1495767" y="134111"/>
                  </a:lnTo>
                  <a:lnTo>
                    <a:pt x="1496606" y="134531"/>
                  </a:lnTo>
                  <a:lnTo>
                    <a:pt x="1497444" y="134950"/>
                  </a:lnTo>
                  <a:lnTo>
                    <a:pt x="1498282" y="135788"/>
                  </a:lnTo>
                  <a:lnTo>
                    <a:pt x="1499120" y="136207"/>
                  </a:lnTo>
                  <a:lnTo>
                    <a:pt x="1499539" y="136626"/>
                  </a:lnTo>
                  <a:lnTo>
                    <a:pt x="1500377" y="137464"/>
                  </a:lnTo>
                  <a:lnTo>
                    <a:pt x="1501216" y="137883"/>
                  </a:lnTo>
                  <a:lnTo>
                    <a:pt x="1502054" y="138302"/>
                  </a:lnTo>
                  <a:lnTo>
                    <a:pt x="1502892" y="138722"/>
                  </a:lnTo>
                  <a:lnTo>
                    <a:pt x="1503730" y="139560"/>
                  </a:lnTo>
                  <a:lnTo>
                    <a:pt x="1504568" y="139979"/>
                  </a:lnTo>
                  <a:lnTo>
                    <a:pt x="1504988" y="140398"/>
                  </a:lnTo>
                  <a:lnTo>
                    <a:pt x="1505826" y="141236"/>
                  </a:lnTo>
                  <a:lnTo>
                    <a:pt x="1506664" y="141655"/>
                  </a:lnTo>
                  <a:lnTo>
                    <a:pt x="1507502" y="142074"/>
                  </a:lnTo>
                  <a:lnTo>
                    <a:pt x="1508340" y="142493"/>
                  </a:lnTo>
                  <a:lnTo>
                    <a:pt x="1509179" y="143332"/>
                  </a:lnTo>
                  <a:lnTo>
                    <a:pt x="1510017" y="143751"/>
                  </a:lnTo>
                  <a:lnTo>
                    <a:pt x="1510436" y="144170"/>
                  </a:lnTo>
                  <a:lnTo>
                    <a:pt x="1511274" y="145008"/>
                  </a:lnTo>
                  <a:lnTo>
                    <a:pt x="1512112" y="145427"/>
                  </a:lnTo>
                  <a:lnTo>
                    <a:pt x="1512950" y="145846"/>
                  </a:lnTo>
                  <a:lnTo>
                    <a:pt x="1513789" y="146265"/>
                  </a:lnTo>
                  <a:lnTo>
                    <a:pt x="1514627" y="147104"/>
                  </a:lnTo>
                  <a:lnTo>
                    <a:pt x="1515465" y="147523"/>
                  </a:lnTo>
                  <a:lnTo>
                    <a:pt x="1515884" y="147942"/>
                  </a:lnTo>
                  <a:lnTo>
                    <a:pt x="1516722" y="148361"/>
                  </a:lnTo>
                  <a:lnTo>
                    <a:pt x="1517561" y="149199"/>
                  </a:lnTo>
                  <a:lnTo>
                    <a:pt x="1518399" y="149618"/>
                  </a:lnTo>
                  <a:lnTo>
                    <a:pt x="1519237" y="150037"/>
                  </a:lnTo>
                  <a:lnTo>
                    <a:pt x="1520075" y="140398"/>
                  </a:lnTo>
                  <a:lnTo>
                    <a:pt x="1520913" y="121538"/>
                  </a:lnTo>
                  <a:lnTo>
                    <a:pt x="1521332" y="108965"/>
                  </a:lnTo>
                  <a:lnTo>
                    <a:pt x="1522171" y="102260"/>
                  </a:lnTo>
                  <a:lnTo>
                    <a:pt x="1523009" y="101841"/>
                  </a:lnTo>
                  <a:lnTo>
                    <a:pt x="1523847" y="102260"/>
                  </a:lnTo>
                  <a:lnTo>
                    <a:pt x="1524685" y="102679"/>
                  </a:lnTo>
                  <a:lnTo>
                    <a:pt x="1525523" y="103517"/>
                  </a:lnTo>
                  <a:lnTo>
                    <a:pt x="1526362" y="103936"/>
                  </a:lnTo>
                  <a:lnTo>
                    <a:pt x="1526781" y="104774"/>
                  </a:lnTo>
                  <a:lnTo>
                    <a:pt x="1527619" y="105194"/>
                  </a:lnTo>
                  <a:lnTo>
                    <a:pt x="1528457" y="105613"/>
                  </a:lnTo>
                  <a:lnTo>
                    <a:pt x="1529295" y="106451"/>
                  </a:lnTo>
                  <a:lnTo>
                    <a:pt x="1530134" y="106870"/>
                  </a:lnTo>
                  <a:lnTo>
                    <a:pt x="1530972" y="107708"/>
                  </a:lnTo>
                  <a:lnTo>
                    <a:pt x="1531810" y="108127"/>
                  </a:lnTo>
                  <a:lnTo>
                    <a:pt x="1532648" y="108965"/>
                  </a:lnTo>
                  <a:lnTo>
                    <a:pt x="1533067" y="109385"/>
                  </a:lnTo>
                  <a:lnTo>
                    <a:pt x="1533905" y="109804"/>
                  </a:lnTo>
                  <a:lnTo>
                    <a:pt x="1534744" y="110642"/>
                  </a:lnTo>
                  <a:lnTo>
                    <a:pt x="1535582" y="111061"/>
                  </a:lnTo>
                  <a:lnTo>
                    <a:pt x="1536420" y="111899"/>
                  </a:lnTo>
                  <a:lnTo>
                    <a:pt x="1537258" y="112318"/>
                  </a:lnTo>
                  <a:lnTo>
                    <a:pt x="1538096" y="112737"/>
                  </a:lnTo>
                  <a:lnTo>
                    <a:pt x="1538516" y="113576"/>
                  </a:lnTo>
                  <a:lnTo>
                    <a:pt x="1539354" y="113995"/>
                  </a:lnTo>
                  <a:lnTo>
                    <a:pt x="1540192" y="114833"/>
                  </a:lnTo>
                  <a:lnTo>
                    <a:pt x="1541030" y="115252"/>
                  </a:lnTo>
                  <a:lnTo>
                    <a:pt x="1541868" y="115671"/>
                  </a:lnTo>
                  <a:lnTo>
                    <a:pt x="1542707" y="116509"/>
                  </a:lnTo>
                  <a:lnTo>
                    <a:pt x="1543545" y="116928"/>
                  </a:lnTo>
                  <a:lnTo>
                    <a:pt x="1543964" y="117347"/>
                  </a:lnTo>
                  <a:lnTo>
                    <a:pt x="1544802" y="118186"/>
                  </a:lnTo>
                  <a:lnTo>
                    <a:pt x="1545640" y="118605"/>
                  </a:lnTo>
                  <a:lnTo>
                    <a:pt x="1546478" y="119443"/>
                  </a:lnTo>
                  <a:lnTo>
                    <a:pt x="1547317" y="119862"/>
                  </a:lnTo>
                  <a:lnTo>
                    <a:pt x="1548155" y="120281"/>
                  </a:lnTo>
                  <a:lnTo>
                    <a:pt x="1548993" y="121119"/>
                  </a:lnTo>
                  <a:lnTo>
                    <a:pt x="1549412" y="121538"/>
                  </a:lnTo>
                  <a:lnTo>
                    <a:pt x="1550250" y="121958"/>
                  </a:lnTo>
                  <a:lnTo>
                    <a:pt x="1551089" y="122796"/>
                  </a:lnTo>
                  <a:lnTo>
                    <a:pt x="1551927" y="123215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6461" y="1972562"/>
            <a:ext cx="240029" cy="22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algn="ctr">
              <a:lnSpc>
                <a:spcPts val="76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1</a:t>
            </a:r>
            <a:endParaRPr sz="650">
              <a:latin typeface="Microsoft Sans Serif"/>
              <a:cs typeface="Microsoft Sans Serif"/>
            </a:endParaRPr>
          </a:p>
          <a:p>
            <a:pPr algn="ctr">
              <a:lnSpc>
                <a:spcPts val="760"/>
              </a:lnSpc>
            </a:pPr>
            <a:r>
              <a:rPr sz="650" dirty="0">
                <a:latin typeface="Microsoft Sans Serif"/>
                <a:cs typeface="Microsoft Sans Serif"/>
              </a:rPr>
              <a:t>t</a:t>
            </a:r>
            <a:r>
              <a:rPr sz="650" spc="-40" dirty="0">
                <a:latin typeface="Microsoft Sans Serif"/>
                <a:cs typeface="Microsoft Sans Serif"/>
              </a:rPr>
              <a:t> </a:t>
            </a:r>
            <a:r>
              <a:rPr sz="650" spc="5" dirty="0">
                <a:latin typeface="Microsoft Sans Serif"/>
                <a:cs typeface="Microsoft Sans Serif"/>
              </a:rPr>
              <a:t>(ms)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3015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2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964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5238" y="1071113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1638" y="742540"/>
            <a:ext cx="189865" cy="21780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>
              <a:lnSpc>
                <a:spcPts val="730"/>
              </a:lnSpc>
              <a:spcBef>
                <a:spcPts val="170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 </a:t>
            </a:r>
            <a:r>
              <a:rPr sz="400" spc="30" dirty="0">
                <a:latin typeface="Microsoft Sans Serif"/>
                <a:cs typeface="Microsoft Sans Serif"/>
              </a:rPr>
              <a:t> </a:t>
            </a: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463" y="999866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3311" y="2358783"/>
            <a:ext cx="2728595" cy="3422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385"/>
              </a:spcBef>
              <a:buFont typeface="SimSun"/>
              <a:buChar char="*"/>
              <a:tabLst>
                <a:tab pos="130175" algn="l"/>
              </a:tabLst>
            </a:pP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charging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superdiode,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discharging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resistor</a:t>
            </a:r>
            <a:endParaRPr sz="800">
              <a:latin typeface="Microsoft Sans Serif"/>
              <a:cs typeface="Microsoft Sans Serif"/>
            </a:endParaRPr>
          </a:p>
          <a:p>
            <a:pPr marL="129539" indent="-117475">
              <a:lnSpc>
                <a:spcPct val="100000"/>
              </a:lnSpc>
              <a:spcBef>
                <a:spcPts val="285"/>
              </a:spcBef>
              <a:buClr>
                <a:srgbClr val="111187"/>
              </a:buClr>
              <a:buFont typeface="SimSun"/>
              <a:buChar char="*"/>
              <a:tabLst>
                <a:tab pos="130175" algn="l"/>
              </a:tabLst>
            </a:pP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time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constant</a:t>
            </a:r>
            <a:r>
              <a:rPr sz="800" spc="7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(</a:t>
            </a:r>
            <a:r>
              <a:rPr sz="800" i="1" spc="-5" dirty="0">
                <a:solidFill>
                  <a:srgbClr val="2154BB"/>
                </a:solidFill>
                <a:latin typeface="Arial"/>
                <a:cs typeface="Arial"/>
              </a:rPr>
              <a:t>RC</a:t>
            </a:r>
            <a:r>
              <a:rPr sz="800" i="1" spc="-130" dirty="0">
                <a:solidFill>
                  <a:srgbClr val="2154BB"/>
                </a:solidFill>
                <a:latin typeface="Arial"/>
                <a:cs typeface="Arial"/>
              </a:rPr>
              <a:t> </a:t>
            </a:r>
            <a:r>
              <a:rPr sz="8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)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2154BB"/>
                </a:solidFill>
                <a:latin typeface="Microsoft Sans Serif"/>
                <a:cs typeface="Microsoft Sans Serif"/>
              </a:rPr>
              <a:t>needs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be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carefully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selected.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21558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/>
              <a:t>AM</a:t>
            </a:r>
            <a:r>
              <a:rPr sz="1000" spc="55" dirty="0"/>
              <a:t> </a:t>
            </a:r>
            <a:r>
              <a:rPr sz="1000" spc="-40" dirty="0"/>
              <a:t>demodulation</a:t>
            </a:r>
            <a:r>
              <a:rPr sz="1000" spc="60" dirty="0"/>
              <a:t> </a:t>
            </a:r>
            <a:r>
              <a:rPr sz="1000" spc="-55" dirty="0"/>
              <a:t>using</a:t>
            </a:r>
            <a:r>
              <a:rPr sz="1000" spc="55" dirty="0"/>
              <a:t> </a:t>
            </a:r>
            <a:r>
              <a:rPr sz="1000" spc="-80" dirty="0"/>
              <a:t>a</a:t>
            </a:r>
            <a:r>
              <a:rPr sz="1000" spc="60" dirty="0"/>
              <a:t> </a:t>
            </a:r>
            <a:r>
              <a:rPr sz="1000" spc="-55" dirty="0"/>
              <a:t>peak</a:t>
            </a:r>
            <a:r>
              <a:rPr sz="1000" spc="60" dirty="0"/>
              <a:t> </a:t>
            </a:r>
            <a:r>
              <a:rPr sz="1000" spc="-35" dirty="0"/>
              <a:t>detector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738753" y="1026468"/>
            <a:ext cx="1158240" cy="659130"/>
            <a:chOff x="738753" y="1026468"/>
            <a:chExt cx="1158240" cy="659130"/>
          </a:xfrm>
        </p:grpSpPr>
        <p:sp>
          <p:nvSpPr>
            <p:cNvPr id="4" name="object 4"/>
            <p:cNvSpPr/>
            <p:nvPr/>
          </p:nvSpPr>
          <p:spPr>
            <a:xfrm>
              <a:off x="877683" y="1078750"/>
              <a:ext cx="306705" cy="393700"/>
            </a:xfrm>
            <a:custGeom>
              <a:avLst/>
              <a:gdLst/>
              <a:ahLst/>
              <a:cxnLst/>
              <a:rect l="l" t="t" r="r" b="b"/>
              <a:pathLst>
                <a:path w="306705" h="393700">
                  <a:moveTo>
                    <a:pt x="282892" y="366712"/>
                  </a:moveTo>
                  <a:lnTo>
                    <a:pt x="259004" y="354977"/>
                  </a:lnTo>
                  <a:lnTo>
                    <a:pt x="306363" y="331508"/>
                  </a:lnTo>
                  <a:lnTo>
                    <a:pt x="259004" y="308038"/>
                  </a:lnTo>
                  <a:lnTo>
                    <a:pt x="306363" y="284149"/>
                  </a:lnTo>
                  <a:lnTo>
                    <a:pt x="259004" y="260680"/>
                  </a:lnTo>
                  <a:lnTo>
                    <a:pt x="306363" y="237210"/>
                  </a:lnTo>
                  <a:lnTo>
                    <a:pt x="282892" y="225475"/>
                  </a:lnTo>
                </a:path>
                <a:path w="306705" h="393700">
                  <a:moveTo>
                    <a:pt x="282892" y="393115"/>
                  </a:moveTo>
                  <a:lnTo>
                    <a:pt x="282892" y="367550"/>
                  </a:lnTo>
                </a:path>
                <a:path w="306705" h="393700">
                  <a:moveTo>
                    <a:pt x="282892" y="204520"/>
                  </a:moveTo>
                  <a:lnTo>
                    <a:pt x="282892" y="225056"/>
                  </a:lnTo>
                </a:path>
                <a:path w="306705" h="393700">
                  <a:moveTo>
                    <a:pt x="52807" y="0"/>
                  </a:moveTo>
                  <a:lnTo>
                    <a:pt x="52807" y="94297"/>
                  </a:lnTo>
                  <a:lnTo>
                    <a:pt x="123217" y="47358"/>
                  </a:lnTo>
                  <a:lnTo>
                    <a:pt x="52807" y="0"/>
                  </a:lnTo>
                  <a:close/>
                </a:path>
                <a:path w="306705" h="393700">
                  <a:moveTo>
                    <a:pt x="123217" y="0"/>
                  </a:moveTo>
                  <a:lnTo>
                    <a:pt x="123217" y="94297"/>
                  </a:lnTo>
                </a:path>
                <a:path w="306705" h="393700">
                  <a:moveTo>
                    <a:pt x="0" y="47358"/>
                  </a:moveTo>
                  <a:lnTo>
                    <a:pt x="51970" y="47358"/>
                  </a:lnTo>
                </a:path>
                <a:path w="306705" h="393700">
                  <a:moveTo>
                    <a:pt x="188594" y="47358"/>
                  </a:moveTo>
                  <a:lnTo>
                    <a:pt x="124054" y="473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015" y="1028039"/>
              <a:ext cx="198755" cy="198755"/>
            </a:xfrm>
            <a:custGeom>
              <a:avLst/>
              <a:gdLst/>
              <a:ahLst/>
              <a:cxnLst/>
              <a:rect l="l" t="t" r="r" b="b"/>
              <a:pathLst>
                <a:path w="198755" h="198755">
                  <a:moveTo>
                    <a:pt x="198655" y="99326"/>
                  </a:moveTo>
                  <a:lnTo>
                    <a:pt x="190849" y="137987"/>
                  </a:lnTo>
                  <a:lnTo>
                    <a:pt x="169561" y="169560"/>
                  </a:lnTo>
                  <a:lnTo>
                    <a:pt x="137988" y="190847"/>
                  </a:lnTo>
                  <a:lnTo>
                    <a:pt x="99326" y="198653"/>
                  </a:lnTo>
                  <a:lnTo>
                    <a:pt x="60664" y="190847"/>
                  </a:lnTo>
                  <a:lnTo>
                    <a:pt x="29092" y="169560"/>
                  </a:lnTo>
                  <a:lnTo>
                    <a:pt x="7805" y="137987"/>
                  </a:lnTo>
                  <a:lnTo>
                    <a:pt x="0" y="99326"/>
                  </a:lnTo>
                  <a:lnTo>
                    <a:pt x="7805" y="60665"/>
                  </a:lnTo>
                  <a:lnTo>
                    <a:pt x="29092" y="29093"/>
                  </a:lnTo>
                  <a:lnTo>
                    <a:pt x="60664" y="7806"/>
                  </a:lnTo>
                  <a:lnTo>
                    <a:pt x="99326" y="0"/>
                  </a:lnTo>
                  <a:lnTo>
                    <a:pt x="137988" y="7806"/>
                  </a:lnTo>
                  <a:lnTo>
                    <a:pt x="169561" y="29093"/>
                  </a:lnTo>
                  <a:lnTo>
                    <a:pt x="190849" y="60665"/>
                  </a:lnTo>
                  <a:lnTo>
                    <a:pt x="198655" y="993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278" y="1126109"/>
              <a:ext cx="346075" cy="556260"/>
            </a:xfrm>
            <a:custGeom>
              <a:avLst/>
              <a:gdLst/>
              <a:ahLst/>
              <a:cxnLst/>
              <a:rect l="l" t="t" r="r" b="b"/>
              <a:pathLst>
                <a:path w="346075" h="556260">
                  <a:moveTo>
                    <a:pt x="0" y="0"/>
                  </a:moveTo>
                  <a:lnTo>
                    <a:pt x="94297" y="0"/>
                  </a:lnTo>
                </a:path>
                <a:path w="346075" h="556260">
                  <a:moveTo>
                    <a:pt x="94297" y="0"/>
                  </a:moveTo>
                  <a:lnTo>
                    <a:pt x="94297" y="157162"/>
                  </a:lnTo>
                </a:path>
                <a:path w="346075" h="556260">
                  <a:moveTo>
                    <a:pt x="31432" y="502918"/>
                  </a:moveTo>
                  <a:lnTo>
                    <a:pt x="157163" y="502918"/>
                  </a:lnTo>
                </a:path>
                <a:path w="346075" h="556260">
                  <a:moveTo>
                    <a:pt x="62864" y="529322"/>
                  </a:moveTo>
                  <a:lnTo>
                    <a:pt x="125730" y="529322"/>
                  </a:lnTo>
                </a:path>
                <a:path w="346075" h="556260">
                  <a:moveTo>
                    <a:pt x="78791" y="555726"/>
                  </a:moveTo>
                  <a:lnTo>
                    <a:pt x="110223" y="555726"/>
                  </a:lnTo>
                </a:path>
                <a:path w="346075" h="556260">
                  <a:moveTo>
                    <a:pt x="94297" y="345757"/>
                  </a:moveTo>
                  <a:lnTo>
                    <a:pt x="94297" y="502918"/>
                  </a:lnTo>
                </a:path>
                <a:path w="346075" h="556260">
                  <a:moveTo>
                    <a:pt x="94297" y="0"/>
                  </a:moveTo>
                  <a:lnTo>
                    <a:pt x="282893" y="0"/>
                  </a:lnTo>
                </a:path>
                <a:path w="346075" h="556260">
                  <a:moveTo>
                    <a:pt x="282893" y="157162"/>
                  </a:moveTo>
                  <a:lnTo>
                    <a:pt x="282893" y="220027"/>
                  </a:lnTo>
                </a:path>
                <a:path w="346075" h="556260">
                  <a:moveTo>
                    <a:pt x="345758" y="220027"/>
                  </a:moveTo>
                  <a:lnTo>
                    <a:pt x="220028" y="220027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258165"/>
                  </a:lnTo>
                </a:path>
                <a:path w="346075" h="556260">
                  <a:moveTo>
                    <a:pt x="345758" y="257746"/>
                  </a:moveTo>
                  <a:lnTo>
                    <a:pt x="220028" y="257746"/>
                  </a:lnTo>
                </a:path>
                <a:path w="346075" h="556260">
                  <a:moveTo>
                    <a:pt x="282893" y="0"/>
                  </a:moveTo>
                  <a:lnTo>
                    <a:pt x="282893" y="157162"/>
                  </a:lnTo>
                </a:path>
                <a:path w="346075" h="556260">
                  <a:moveTo>
                    <a:pt x="220028" y="502918"/>
                  </a:moveTo>
                  <a:lnTo>
                    <a:pt x="345758" y="502918"/>
                  </a:lnTo>
                </a:path>
                <a:path w="346075" h="556260">
                  <a:moveTo>
                    <a:pt x="251460" y="529322"/>
                  </a:moveTo>
                  <a:lnTo>
                    <a:pt x="314325" y="529322"/>
                  </a:lnTo>
                </a:path>
                <a:path w="346075" h="556260">
                  <a:moveTo>
                    <a:pt x="267386" y="555726"/>
                  </a:moveTo>
                  <a:lnTo>
                    <a:pt x="298818" y="555726"/>
                  </a:lnTo>
                </a:path>
                <a:path w="346075" h="556260">
                  <a:moveTo>
                    <a:pt x="282893" y="314324"/>
                  </a:moveTo>
                  <a:lnTo>
                    <a:pt x="282893" y="50291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1896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09" y="0"/>
                  </a:moveTo>
                  <a:lnTo>
                    <a:pt x="4504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4" y="20116"/>
                  </a:lnTo>
                  <a:lnTo>
                    <a:pt x="15609" y="20116"/>
                  </a:lnTo>
                  <a:lnTo>
                    <a:pt x="20117" y="15611"/>
                  </a:lnTo>
                  <a:lnTo>
                    <a:pt x="20117" y="10058"/>
                  </a:lnTo>
                  <a:lnTo>
                    <a:pt x="20117" y="4505"/>
                  </a:lnTo>
                  <a:lnTo>
                    <a:pt x="156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1896" y="1116050"/>
              <a:ext cx="135890" cy="20320"/>
            </a:xfrm>
            <a:custGeom>
              <a:avLst/>
              <a:gdLst/>
              <a:ahLst/>
              <a:cxnLst/>
              <a:rect l="l" t="t" r="r" b="b"/>
              <a:pathLst>
                <a:path w="135890" h="20319">
                  <a:moveTo>
                    <a:pt x="20117" y="10058"/>
                  </a:moveTo>
                  <a:lnTo>
                    <a:pt x="20117" y="15611"/>
                  </a:lnTo>
                  <a:lnTo>
                    <a:pt x="15609" y="20116"/>
                  </a:lnTo>
                  <a:lnTo>
                    <a:pt x="10057" y="20116"/>
                  </a:lnTo>
                  <a:lnTo>
                    <a:pt x="4504" y="20116"/>
                  </a:lnTo>
                  <a:lnTo>
                    <a:pt x="0" y="15611"/>
                  </a:lnTo>
                  <a:lnTo>
                    <a:pt x="0" y="10058"/>
                  </a:lnTo>
                  <a:lnTo>
                    <a:pt x="0" y="4505"/>
                  </a:lnTo>
                  <a:lnTo>
                    <a:pt x="4504" y="0"/>
                  </a:lnTo>
                  <a:lnTo>
                    <a:pt x="10057" y="0"/>
                  </a:lnTo>
                  <a:lnTo>
                    <a:pt x="15609" y="0"/>
                  </a:lnTo>
                  <a:lnTo>
                    <a:pt x="20117" y="4505"/>
                  </a:lnTo>
                  <a:lnTo>
                    <a:pt x="20117" y="10058"/>
                  </a:lnTo>
                  <a:close/>
                </a:path>
                <a:path w="135890" h="20319">
                  <a:moveTo>
                    <a:pt x="135787" y="10058"/>
                  </a:moveTo>
                  <a:lnTo>
                    <a:pt x="10057" y="10058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9171" y="1126109"/>
              <a:ext cx="534670" cy="0"/>
            </a:xfrm>
            <a:custGeom>
              <a:avLst/>
              <a:gdLst/>
              <a:ahLst/>
              <a:cxnLst/>
              <a:rect l="l" t="t" r="r" b="b"/>
              <a:pathLst>
                <a:path w="534669">
                  <a:moveTo>
                    <a:pt x="0" y="0"/>
                  </a:moveTo>
                  <a:lnTo>
                    <a:pt x="157162" y="0"/>
                  </a:lnTo>
                </a:path>
                <a:path w="534669">
                  <a:moveTo>
                    <a:pt x="377189" y="0"/>
                  </a:moveTo>
                  <a:lnTo>
                    <a:pt x="534352" y="0"/>
                  </a:lnTo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73465" y="111605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5"/>
                  </a:lnTo>
                  <a:lnTo>
                    <a:pt x="0" y="15611"/>
                  </a:lnTo>
                  <a:lnTo>
                    <a:pt x="4505" y="20116"/>
                  </a:lnTo>
                  <a:lnTo>
                    <a:pt x="15611" y="20116"/>
                  </a:lnTo>
                  <a:lnTo>
                    <a:pt x="20116" y="15611"/>
                  </a:lnTo>
                  <a:lnTo>
                    <a:pt x="20116" y="10058"/>
                  </a:lnTo>
                  <a:lnTo>
                    <a:pt x="20116" y="4505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06334" y="1031811"/>
              <a:ext cx="387350" cy="188595"/>
            </a:xfrm>
            <a:custGeom>
              <a:avLst/>
              <a:gdLst/>
              <a:ahLst/>
              <a:cxnLst/>
              <a:rect l="l" t="t" r="r" b="b"/>
              <a:pathLst>
                <a:path w="387350" h="188594">
                  <a:moveTo>
                    <a:pt x="387248" y="94297"/>
                  </a:moveTo>
                  <a:lnTo>
                    <a:pt x="387248" y="99850"/>
                  </a:lnTo>
                  <a:lnTo>
                    <a:pt x="382743" y="104355"/>
                  </a:lnTo>
                  <a:lnTo>
                    <a:pt x="377189" y="104355"/>
                  </a:lnTo>
                  <a:lnTo>
                    <a:pt x="371636" y="104355"/>
                  </a:lnTo>
                  <a:lnTo>
                    <a:pt x="367131" y="99850"/>
                  </a:lnTo>
                  <a:lnTo>
                    <a:pt x="367131" y="94297"/>
                  </a:lnTo>
                  <a:lnTo>
                    <a:pt x="367131" y="88744"/>
                  </a:lnTo>
                  <a:lnTo>
                    <a:pt x="371636" y="84239"/>
                  </a:lnTo>
                  <a:lnTo>
                    <a:pt x="377189" y="84239"/>
                  </a:lnTo>
                  <a:lnTo>
                    <a:pt x="382743" y="84239"/>
                  </a:lnTo>
                  <a:lnTo>
                    <a:pt x="387248" y="88744"/>
                  </a:lnTo>
                  <a:lnTo>
                    <a:pt x="387248" y="94297"/>
                  </a:lnTo>
                  <a:close/>
                </a:path>
                <a:path w="387350" h="188594">
                  <a:moveTo>
                    <a:pt x="0" y="188594"/>
                  </a:moveTo>
                  <a:lnTo>
                    <a:pt x="220027" y="188594"/>
                  </a:lnTo>
                  <a:lnTo>
                    <a:pt x="220027" y="0"/>
                  </a:lnTo>
                  <a:lnTo>
                    <a:pt x="0" y="0"/>
                  </a:lnTo>
                  <a:lnTo>
                    <a:pt x="0" y="188594"/>
                  </a:lnTo>
                  <a:close/>
                </a:path>
              </a:pathLst>
            </a:custGeom>
            <a:ln w="6286">
              <a:solidFill>
                <a:srgbClr val="ACA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15121" y="728472"/>
            <a:ext cx="1562735" cy="1248410"/>
            <a:chOff x="2215121" y="728472"/>
            <a:chExt cx="1562735" cy="1248410"/>
          </a:xfrm>
        </p:grpSpPr>
        <p:sp>
          <p:nvSpPr>
            <p:cNvPr id="13" name="object 13"/>
            <p:cNvSpPr/>
            <p:nvPr/>
          </p:nvSpPr>
          <p:spPr>
            <a:xfrm>
              <a:off x="2216708" y="730059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389762" y="1244725"/>
                  </a:moveTo>
                  <a:lnTo>
                    <a:pt x="389762" y="0"/>
                  </a:lnTo>
                </a:path>
                <a:path w="1559560" h="1245235">
                  <a:moveTo>
                    <a:pt x="779525" y="1244725"/>
                  </a:moveTo>
                  <a:lnTo>
                    <a:pt x="779525" y="0"/>
                  </a:lnTo>
                </a:path>
                <a:path w="1559560" h="1245235">
                  <a:moveTo>
                    <a:pt x="1169288" y="1244725"/>
                  </a:moveTo>
                  <a:lnTo>
                    <a:pt x="1169288" y="0"/>
                  </a:lnTo>
                </a:path>
                <a:path w="1559560" h="1245235">
                  <a:moveTo>
                    <a:pt x="0" y="207454"/>
                  </a:moveTo>
                  <a:lnTo>
                    <a:pt x="1559051" y="207454"/>
                  </a:lnTo>
                </a:path>
                <a:path w="1559560" h="1245235">
                  <a:moveTo>
                    <a:pt x="0" y="1037271"/>
                  </a:moveTo>
                  <a:lnTo>
                    <a:pt x="1559051" y="1037271"/>
                  </a:lnTo>
                </a:path>
                <a:path w="1559560" h="1245235">
                  <a:moveTo>
                    <a:pt x="0" y="829816"/>
                  </a:moveTo>
                  <a:lnTo>
                    <a:pt x="1559051" y="829816"/>
                  </a:lnTo>
                </a:path>
                <a:path w="1559560" h="1245235">
                  <a:moveTo>
                    <a:pt x="0" y="622363"/>
                  </a:moveTo>
                  <a:lnTo>
                    <a:pt x="1559051" y="622363"/>
                  </a:lnTo>
                </a:path>
                <a:path w="1559560" h="1245235">
                  <a:moveTo>
                    <a:pt x="0" y="414908"/>
                  </a:moveTo>
                  <a:lnTo>
                    <a:pt x="1559051" y="414908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0188" y="802563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90188" y="894765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793" y="1005143"/>
            <a:ext cx="226695" cy="21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AM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signal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8640" y="805232"/>
            <a:ext cx="230504" cy="212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0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Super  diode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25066" y="1068007"/>
            <a:ext cx="17081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ACACAC"/>
                </a:solidFill>
                <a:latin typeface="Microsoft Sans Serif"/>
                <a:cs typeface="Microsoft Sans Serif"/>
              </a:rPr>
              <a:t>filter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5121" y="1909697"/>
            <a:ext cx="2724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60" dirty="0">
                <a:latin typeface="Microsoft Sans Serif"/>
                <a:cs typeface="Microsoft Sans Serif"/>
              </a:rPr>
              <a:t>−0.15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30666" y="128314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7986" y="66916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Microsoft Sans Serif"/>
                <a:cs typeface="Microsoft Sans Serif"/>
              </a:rPr>
              <a:t>0.15</a:t>
            </a:r>
            <a:endParaRPr sz="65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13565" y="728486"/>
            <a:ext cx="1565910" cy="1248410"/>
            <a:chOff x="2213565" y="728486"/>
            <a:chExt cx="1565910" cy="1248410"/>
          </a:xfrm>
        </p:grpSpPr>
        <p:sp>
          <p:nvSpPr>
            <p:cNvPr id="23" name="object 23"/>
            <p:cNvSpPr/>
            <p:nvPr/>
          </p:nvSpPr>
          <p:spPr>
            <a:xfrm>
              <a:off x="2216708" y="1974785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16708" y="937514"/>
              <a:ext cx="1559560" cy="1037590"/>
            </a:xfrm>
            <a:custGeom>
              <a:avLst/>
              <a:gdLst/>
              <a:ahLst/>
              <a:cxnLst/>
              <a:rect l="l" t="t" r="r" b="b"/>
              <a:pathLst>
                <a:path w="1559560" h="1037589">
                  <a:moveTo>
                    <a:pt x="0" y="1037271"/>
                  </a:moveTo>
                  <a:lnTo>
                    <a:pt x="31432" y="1037271"/>
                  </a:lnTo>
                </a:path>
                <a:path w="1559560" h="1037589">
                  <a:moveTo>
                    <a:pt x="1559051" y="1037271"/>
                  </a:moveTo>
                  <a:lnTo>
                    <a:pt x="1527619" y="1037271"/>
                  </a:lnTo>
                </a:path>
                <a:path w="1559560" h="1037589">
                  <a:moveTo>
                    <a:pt x="0" y="829816"/>
                  </a:moveTo>
                  <a:lnTo>
                    <a:pt x="31432" y="829816"/>
                  </a:lnTo>
                </a:path>
                <a:path w="1559560" h="1037589">
                  <a:moveTo>
                    <a:pt x="1559051" y="829816"/>
                  </a:moveTo>
                  <a:lnTo>
                    <a:pt x="1527619" y="829816"/>
                  </a:lnTo>
                </a:path>
                <a:path w="1559560" h="1037589">
                  <a:moveTo>
                    <a:pt x="0" y="622362"/>
                  </a:moveTo>
                  <a:lnTo>
                    <a:pt x="31432" y="622362"/>
                  </a:lnTo>
                </a:path>
                <a:path w="1559560" h="1037589">
                  <a:moveTo>
                    <a:pt x="1559051" y="622362"/>
                  </a:moveTo>
                  <a:lnTo>
                    <a:pt x="1527619" y="622362"/>
                  </a:lnTo>
                </a:path>
                <a:path w="1559560" h="1037589">
                  <a:moveTo>
                    <a:pt x="0" y="414908"/>
                  </a:moveTo>
                  <a:lnTo>
                    <a:pt x="31432" y="414908"/>
                  </a:lnTo>
                </a:path>
                <a:path w="1559560" h="1037589">
                  <a:moveTo>
                    <a:pt x="1559051" y="414908"/>
                  </a:moveTo>
                  <a:lnTo>
                    <a:pt x="1527619" y="414908"/>
                  </a:lnTo>
                </a:path>
                <a:path w="1559560" h="1037589">
                  <a:moveTo>
                    <a:pt x="0" y="207454"/>
                  </a:moveTo>
                  <a:lnTo>
                    <a:pt x="31432" y="207454"/>
                  </a:lnTo>
                </a:path>
                <a:path w="1559560" h="1037589">
                  <a:moveTo>
                    <a:pt x="1559051" y="207454"/>
                  </a:moveTo>
                  <a:lnTo>
                    <a:pt x="1527619" y="207454"/>
                  </a:lnTo>
                </a:path>
                <a:path w="1559560" h="1037589">
                  <a:moveTo>
                    <a:pt x="0" y="0"/>
                  </a:moveTo>
                  <a:lnTo>
                    <a:pt x="31432" y="0"/>
                  </a:lnTo>
                </a:path>
                <a:path w="1559560" h="1037589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1559051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08" y="730059"/>
              <a:ext cx="1559560" cy="0"/>
            </a:xfrm>
            <a:custGeom>
              <a:avLst/>
              <a:gdLst/>
              <a:ahLst/>
              <a:cxnLst/>
              <a:rect l="l" t="t" r="r" b="b"/>
              <a:pathLst>
                <a:path w="1559560">
                  <a:moveTo>
                    <a:pt x="0" y="0"/>
                  </a:moveTo>
                  <a:lnTo>
                    <a:pt x="31432" y="0"/>
                  </a:lnTo>
                </a:path>
                <a:path w="1559560">
                  <a:moveTo>
                    <a:pt x="1559051" y="0"/>
                  </a:moveTo>
                  <a:lnTo>
                    <a:pt x="1527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16708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6708" y="730059"/>
              <a:ext cx="1481455" cy="1245235"/>
            </a:xfrm>
            <a:custGeom>
              <a:avLst/>
              <a:gdLst/>
              <a:ahLst/>
              <a:cxnLst/>
              <a:rect l="l" t="t" r="r" b="b"/>
              <a:pathLst>
                <a:path w="1481454" h="1245235">
                  <a:moveTo>
                    <a:pt x="0" y="1244725"/>
                  </a:moveTo>
                  <a:lnTo>
                    <a:pt x="0" y="1213293"/>
                  </a:lnTo>
                </a:path>
                <a:path w="1481454" h="1245235">
                  <a:moveTo>
                    <a:pt x="0" y="0"/>
                  </a:moveTo>
                  <a:lnTo>
                    <a:pt x="0" y="31432"/>
                  </a:lnTo>
                </a:path>
                <a:path w="1481454" h="1245235">
                  <a:moveTo>
                    <a:pt x="77952" y="1244725"/>
                  </a:moveTo>
                  <a:lnTo>
                    <a:pt x="77952" y="1229219"/>
                  </a:lnTo>
                </a:path>
                <a:path w="1481454" h="1245235">
                  <a:moveTo>
                    <a:pt x="77952" y="0"/>
                  </a:moveTo>
                  <a:lnTo>
                    <a:pt x="77952" y="15506"/>
                  </a:lnTo>
                </a:path>
                <a:path w="1481454" h="1245235">
                  <a:moveTo>
                    <a:pt x="155905" y="1244725"/>
                  </a:moveTo>
                  <a:lnTo>
                    <a:pt x="155905" y="1229219"/>
                  </a:lnTo>
                </a:path>
                <a:path w="1481454" h="1245235">
                  <a:moveTo>
                    <a:pt x="155905" y="0"/>
                  </a:moveTo>
                  <a:lnTo>
                    <a:pt x="155905" y="15506"/>
                  </a:lnTo>
                </a:path>
                <a:path w="1481454" h="1245235">
                  <a:moveTo>
                    <a:pt x="233857" y="1244725"/>
                  </a:moveTo>
                  <a:lnTo>
                    <a:pt x="233857" y="1229219"/>
                  </a:lnTo>
                </a:path>
                <a:path w="1481454" h="1245235">
                  <a:moveTo>
                    <a:pt x="233857" y="0"/>
                  </a:moveTo>
                  <a:lnTo>
                    <a:pt x="233857" y="15506"/>
                  </a:lnTo>
                </a:path>
                <a:path w="1481454" h="1245235">
                  <a:moveTo>
                    <a:pt x="311810" y="1244725"/>
                  </a:moveTo>
                  <a:lnTo>
                    <a:pt x="311810" y="1229219"/>
                  </a:lnTo>
                </a:path>
                <a:path w="1481454" h="1245235">
                  <a:moveTo>
                    <a:pt x="311810" y="0"/>
                  </a:moveTo>
                  <a:lnTo>
                    <a:pt x="311810" y="15506"/>
                  </a:lnTo>
                </a:path>
                <a:path w="1481454" h="1245235">
                  <a:moveTo>
                    <a:pt x="389762" y="1244725"/>
                  </a:moveTo>
                  <a:lnTo>
                    <a:pt x="389762" y="1213293"/>
                  </a:lnTo>
                </a:path>
                <a:path w="1481454" h="1245235">
                  <a:moveTo>
                    <a:pt x="389762" y="0"/>
                  </a:moveTo>
                  <a:lnTo>
                    <a:pt x="389762" y="31432"/>
                  </a:lnTo>
                </a:path>
                <a:path w="1481454" h="1245235">
                  <a:moveTo>
                    <a:pt x="467715" y="1244725"/>
                  </a:moveTo>
                  <a:lnTo>
                    <a:pt x="467715" y="1229219"/>
                  </a:lnTo>
                </a:path>
                <a:path w="1481454" h="1245235">
                  <a:moveTo>
                    <a:pt x="467715" y="0"/>
                  </a:moveTo>
                  <a:lnTo>
                    <a:pt x="467715" y="15506"/>
                  </a:lnTo>
                </a:path>
                <a:path w="1481454" h="1245235">
                  <a:moveTo>
                    <a:pt x="545668" y="1244725"/>
                  </a:moveTo>
                  <a:lnTo>
                    <a:pt x="545668" y="1229219"/>
                  </a:lnTo>
                </a:path>
                <a:path w="1481454" h="1245235">
                  <a:moveTo>
                    <a:pt x="545668" y="0"/>
                  </a:moveTo>
                  <a:lnTo>
                    <a:pt x="545668" y="15506"/>
                  </a:lnTo>
                </a:path>
                <a:path w="1481454" h="1245235">
                  <a:moveTo>
                    <a:pt x="623620" y="1244725"/>
                  </a:moveTo>
                  <a:lnTo>
                    <a:pt x="623620" y="1229219"/>
                  </a:lnTo>
                </a:path>
                <a:path w="1481454" h="1245235">
                  <a:moveTo>
                    <a:pt x="623620" y="0"/>
                  </a:moveTo>
                  <a:lnTo>
                    <a:pt x="623620" y="15506"/>
                  </a:lnTo>
                </a:path>
                <a:path w="1481454" h="1245235">
                  <a:moveTo>
                    <a:pt x="701573" y="1244725"/>
                  </a:moveTo>
                  <a:lnTo>
                    <a:pt x="701573" y="1229219"/>
                  </a:lnTo>
                </a:path>
                <a:path w="1481454" h="1245235">
                  <a:moveTo>
                    <a:pt x="701573" y="0"/>
                  </a:moveTo>
                  <a:lnTo>
                    <a:pt x="701573" y="15506"/>
                  </a:lnTo>
                </a:path>
                <a:path w="1481454" h="1245235">
                  <a:moveTo>
                    <a:pt x="779525" y="1244725"/>
                  </a:moveTo>
                  <a:lnTo>
                    <a:pt x="779525" y="1213293"/>
                  </a:lnTo>
                </a:path>
                <a:path w="1481454" h="1245235">
                  <a:moveTo>
                    <a:pt x="779525" y="0"/>
                  </a:moveTo>
                  <a:lnTo>
                    <a:pt x="779525" y="31432"/>
                  </a:lnTo>
                </a:path>
                <a:path w="1481454" h="1245235">
                  <a:moveTo>
                    <a:pt x="857478" y="1244725"/>
                  </a:moveTo>
                  <a:lnTo>
                    <a:pt x="857478" y="1229219"/>
                  </a:lnTo>
                </a:path>
                <a:path w="1481454" h="1245235">
                  <a:moveTo>
                    <a:pt x="857478" y="0"/>
                  </a:moveTo>
                  <a:lnTo>
                    <a:pt x="857478" y="15506"/>
                  </a:lnTo>
                </a:path>
                <a:path w="1481454" h="1245235">
                  <a:moveTo>
                    <a:pt x="935431" y="1244725"/>
                  </a:moveTo>
                  <a:lnTo>
                    <a:pt x="935431" y="1229219"/>
                  </a:lnTo>
                </a:path>
                <a:path w="1481454" h="1245235">
                  <a:moveTo>
                    <a:pt x="935431" y="0"/>
                  </a:moveTo>
                  <a:lnTo>
                    <a:pt x="935431" y="15506"/>
                  </a:lnTo>
                </a:path>
                <a:path w="1481454" h="1245235">
                  <a:moveTo>
                    <a:pt x="1013383" y="1244725"/>
                  </a:moveTo>
                  <a:lnTo>
                    <a:pt x="1013383" y="1229219"/>
                  </a:lnTo>
                </a:path>
                <a:path w="1481454" h="1245235">
                  <a:moveTo>
                    <a:pt x="1013383" y="0"/>
                  </a:moveTo>
                  <a:lnTo>
                    <a:pt x="1013383" y="15506"/>
                  </a:lnTo>
                </a:path>
                <a:path w="1481454" h="1245235">
                  <a:moveTo>
                    <a:pt x="1091336" y="1244725"/>
                  </a:moveTo>
                  <a:lnTo>
                    <a:pt x="1091336" y="1229219"/>
                  </a:lnTo>
                </a:path>
                <a:path w="1481454" h="1245235">
                  <a:moveTo>
                    <a:pt x="1091336" y="0"/>
                  </a:moveTo>
                  <a:lnTo>
                    <a:pt x="1091336" y="15506"/>
                  </a:lnTo>
                </a:path>
                <a:path w="1481454" h="1245235">
                  <a:moveTo>
                    <a:pt x="1169288" y="1244725"/>
                  </a:moveTo>
                  <a:lnTo>
                    <a:pt x="1169288" y="1213293"/>
                  </a:lnTo>
                </a:path>
                <a:path w="1481454" h="1245235">
                  <a:moveTo>
                    <a:pt x="1169288" y="0"/>
                  </a:moveTo>
                  <a:lnTo>
                    <a:pt x="1169288" y="31432"/>
                  </a:lnTo>
                </a:path>
                <a:path w="1481454" h="1245235">
                  <a:moveTo>
                    <a:pt x="1247241" y="1244725"/>
                  </a:moveTo>
                  <a:lnTo>
                    <a:pt x="1247241" y="1229219"/>
                  </a:lnTo>
                </a:path>
                <a:path w="1481454" h="1245235">
                  <a:moveTo>
                    <a:pt x="1247241" y="0"/>
                  </a:moveTo>
                  <a:lnTo>
                    <a:pt x="1247241" y="15506"/>
                  </a:lnTo>
                </a:path>
                <a:path w="1481454" h="1245235">
                  <a:moveTo>
                    <a:pt x="1325194" y="1244725"/>
                  </a:moveTo>
                  <a:lnTo>
                    <a:pt x="1325194" y="1229219"/>
                  </a:lnTo>
                </a:path>
                <a:path w="1481454" h="1245235">
                  <a:moveTo>
                    <a:pt x="1325194" y="0"/>
                  </a:moveTo>
                  <a:lnTo>
                    <a:pt x="1325194" y="15506"/>
                  </a:lnTo>
                </a:path>
                <a:path w="1481454" h="1245235">
                  <a:moveTo>
                    <a:pt x="1403146" y="1244725"/>
                  </a:moveTo>
                  <a:lnTo>
                    <a:pt x="1403146" y="1229219"/>
                  </a:lnTo>
                </a:path>
                <a:path w="1481454" h="1245235">
                  <a:moveTo>
                    <a:pt x="1403146" y="0"/>
                  </a:moveTo>
                  <a:lnTo>
                    <a:pt x="1403146" y="15506"/>
                  </a:lnTo>
                </a:path>
                <a:path w="1481454" h="1245235">
                  <a:moveTo>
                    <a:pt x="1481099" y="1244725"/>
                  </a:moveTo>
                  <a:lnTo>
                    <a:pt x="1481099" y="1229219"/>
                  </a:lnTo>
                </a:path>
                <a:path w="1481454" h="1245235">
                  <a:moveTo>
                    <a:pt x="1481099" y="0"/>
                  </a:moveTo>
                  <a:lnTo>
                    <a:pt x="1481099" y="155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5760" y="730059"/>
              <a:ext cx="0" cy="1245235"/>
            </a:xfrm>
            <a:custGeom>
              <a:avLst/>
              <a:gdLst/>
              <a:ahLst/>
              <a:cxnLst/>
              <a:rect l="l" t="t" r="r" b="b"/>
              <a:pathLst>
                <a:path h="1245235">
                  <a:moveTo>
                    <a:pt x="0" y="12447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6708" y="730058"/>
              <a:ext cx="1559560" cy="1245235"/>
            </a:xfrm>
            <a:custGeom>
              <a:avLst/>
              <a:gdLst/>
              <a:ahLst/>
              <a:cxnLst/>
              <a:rect l="l" t="t" r="r" b="b"/>
              <a:pathLst>
                <a:path w="1559560" h="1245235">
                  <a:moveTo>
                    <a:pt x="1559051" y="1244726"/>
                  </a:moveTo>
                  <a:lnTo>
                    <a:pt x="1559051" y="1213294"/>
                  </a:lnTo>
                </a:path>
                <a:path w="1559560" h="1245235">
                  <a:moveTo>
                    <a:pt x="1559051" y="1"/>
                  </a:moveTo>
                  <a:lnTo>
                    <a:pt x="1559051" y="31433"/>
                  </a:lnTo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  <a:path w="1559560" h="1245235">
                  <a:moveTo>
                    <a:pt x="0" y="1244726"/>
                  </a:moveTo>
                  <a:lnTo>
                    <a:pt x="1559051" y="1244726"/>
                  </a:lnTo>
                  <a:lnTo>
                    <a:pt x="1559051" y="0"/>
                  </a:lnTo>
                  <a:lnTo>
                    <a:pt x="0" y="0"/>
                  </a:lnTo>
                  <a:lnTo>
                    <a:pt x="0" y="12447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16708" y="855789"/>
              <a:ext cx="1559560" cy="993775"/>
            </a:xfrm>
            <a:custGeom>
              <a:avLst/>
              <a:gdLst/>
              <a:ahLst/>
              <a:cxnLst/>
              <a:rect l="l" t="t" r="r" b="b"/>
              <a:pathLst>
                <a:path w="1559560" h="993775">
                  <a:moveTo>
                    <a:pt x="0" y="496633"/>
                  </a:moveTo>
                  <a:lnTo>
                    <a:pt x="838" y="444665"/>
                  </a:lnTo>
                  <a:lnTo>
                    <a:pt x="1676" y="393115"/>
                  </a:lnTo>
                  <a:lnTo>
                    <a:pt x="2514" y="343242"/>
                  </a:lnTo>
                  <a:lnTo>
                    <a:pt x="2933" y="295884"/>
                  </a:lnTo>
                  <a:lnTo>
                    <a:pt x="3771" y="251040"/>
                  </a:lnTo>
                  <a:lnTo>
                    <a:pt x="4610" y="210388"/>
                  </a:lnTo>
                  <a:lnTo>
                    <a:pt x="6286" y="142913"/>
                  </a:lnTo>
                  <a:lnTo>
                    <a:pt x="7962" y="97231"/>
                  </a:lnTo>
                  <a:lnTo>
                    <a:pt x="8381" y="83400"/>
                  </a:lnTo>
                  <a:lnTo>
                    <a:pt x="9220" y="76276"/>
                  </a:lnTo>
                  <a:lnTo>
                    <a:pt x="10058" y="75857"/>
                  </a:lnTo>
                  <a:lnTo>
                    <a:pt x="10896" y="81724"/>
                  </a:lnTo>
                  <a:lnTo>
                    <a:pt x="11734" y="94716"/>
                  </a:lnTo>
                  <a:lnTo>
                    <a:pt x="12572" y="113576"/>
                  </a:lnTo>
                  <a:lnTo>
                    <a:pt x="13411" y="138722"/>
                  </a:lnTo>
                  <a:lnTo>
                    <a:pt x="13830" y="169735"/>
                  </a:lnTo>
                  <a:lnTo>
                    <a:pt x="14668" y="205778"/>
                  </a:lnTo>
                  <a:lnTo>
                    <a:pt x="15506" y="246849"/>
                  </a:lnTo>
                  <a:lnTo>
                    <a:pt x="16344" y="291693"/>
                  </a:lnTo>
                  <a:lnTo>
                    <a:pt x="17183" y="339890"/>
                  </a:lnTo>
                  <a:lnTo>
                    <a:pt x="18021" y="390601"/>
                  </a:lnTo>
                  <a:lnTo>
                    <a:pt x="18859" y="442988"/>
                  </a:lnTo>
                  <a:lnTo>
                    <a:pt x="19697" y="496633"/>
                  </a:lnTo>
                  <a:lnTo>
                    <a:pt x="20116" y="550278"/>
                  </a:lnTo>
                  <a:lnTo>
                    <a:pt x="20954" y="603503"/>
                  </a:lnTo>
                  <a:lnTo>
                    <a:pt x="21793" y="654635"/>
                  </a:lnTo>
                  <a:lnTo>
                    <a:pt x="22631" y="703669"/>
                  </a:lnTo>
                  <a:lnTo>
                    <a:pt x="23469" y="749770"/>
                  </a:lnTo>
                  <a:lnTo>
                    <a:pt x="24307" y="791680"/>
                  </a:lnTo>
                  <a:lnTo>
                    <a:pt x="25145" y="828979"/>
                  </a:lnTo>
                  <a:lnTo>
                    <a:pt x="25565" y="861249"/>
                  </a:lnTo>
                  <a:lnTo>
                    <a:pt x="27241" y="908608"/>
                  </a:lnTo>
                  <a:lnTo>
                    <a:pt x="29756" y="930400"/>
                  </a:lnTo>
                  <a:lnTo>
                    <a:pt x="30594" y="924114"/>
                  </a:lnTo>
                  <a:lnTo>
                    <a:pt x="31013" y="910703"/>
                  </a:lnTo>
                  <a:lnTo>
                    <a:pt x="31851" y="891006"/>
                  </a:lnTo>
                  <a:lnTo>
                    <a:pt x="33527" y="833590"/>
                  </a:lnTo>
                  <a:lnTo>
                    <a:pt x="35204" y="753961"/>
                  </a:lnTo>
                  <a:lnTo>
                    <a:pt x="36042" y="707860"/>
                  </a:lnTo>
                  <a:lnTo>
                    <a:pt x="36461" y="658406"/>
                  </a:lnTo>
                  <a:lnTo>
                    <a:pt x="37299" y="606018"/>
                  </a:lnTo>
                  <a:lnTo>
                    <a:pt x="38138" y="551954"/>
                  </a:lnTo>
                  <a:lnTo>
                    <a:pt x="38976" y="496633"/>
                  </a:lnTo>
                  <a:lnTo>
                    <a:pt x="39814" y="441312"/>
                  </a:lnTo>
                  <a:lnTo>
                    <a:pt x="40652" y="386829"/>
                  </a:lnTo>
                  <a:lnTo>
                    <a:pt x="41490" y="334022"/>
                  </a:lnTo>
                  <a:lnTo>
                    <a:pt x="41909" y="283311"/>
                  </a:lnTo>
                  <a:lnTo>
                    <a:pt x="42748" y="236372"/>
                  </a:lnTo>
                  <a:lnTo>
                    <a:pt x="43586" y="193205"/>
                  </a:lnTo>
                  <a:lnTo>
                    <a:pt x="44424" y="154647"/>
                  </a:lnTo>
                  <a:lnTo>
                    <a:pt x="46100" y="93878"/>
                  </a:lnTo>
                  <a:lnTo>
                    <a:pt x="46939" y="72923"/>
                  </a:lnTo>
                  <a:lnTo>
                    <a:pt x="47358" y="58673"/>
                  </a:lnTo>
                  <a:lnTo>
                    <a:pt x="48196" y="51130"/>
                  </a:lnTo>
                  <a:lnTo>
                    <a:pt x="49034" y="50711"/>
                  </a:lnTo>
                  <a:lnTo>
                    <a:pt x="49872" y="56997"/>
                  </a:lnTo>
                  <a:lnTo>
                    <a:pt x="50711" y="70827"/>
                  </a:lnTo>
                  <a:lnTo>
                    <a:pt x="51549" y="90944"/>
                  </a:lnTo>
                  <a:lnTo>
                    <a:pt x="52387" y="117767"/>
                  </a:lnTo>
                  <a:lnTo>
                    <a:pt x="52806" y="150456"/>
                  </a:lnTo>
                  <a:lnTo>
                    <a:pt x="53644" y="188594"/>
                  </a:lnTo>
                  <a:lnTo>
                    <a:pt x="54482" y="232181"/>
                  </a:lnTo>
                  <a:lnTo>
                    <a:pt x="55321" y="279539"/>
                  </a:lnTo>
                  <a:lnTo>
                    <a:pt x="56159" y="330669"/>
                  </a:lnTo>
                  <a:lnTo>
                    <a:pt x="56997" y="384314"/>
                  </a:lnTo>
                  <a:lnTo>
                    <a:pt x="57835" y="440054"/>
                  </a:lnTo>
                  <a:lnTo>
                    <a:pt x="58254" y="496633"/>
                  </a:lnTo>
                  <a:lnTo>
                    <a:pt x="59093" y="553211"/>
                  </a:lnTo>
                  <a:lnTo>
                    <a:pt x="59931" y="609371"/>
                  </a:lnTo>
                  <a:lnTo>
                    <a:pt x="60769" y="663855"/>
                  </a:lnTo>
                  <a:lnTo>
                    <a:pt x="61607" y="715405"/>
                  </a:lnTo>
                  <a:lnTo>
                    <a:pt x="62445" y="764018"/>
                  </a:lnTo>
                  <a:lnTo>
                    <a:pt x="63284" y="808444"/>
                  </a:lnTo>
                  <a:lnTo>
                    <a:pt x="64122" y="847838"/>
                  </a:lnTo>
                  <a:lnTo>
                    <a:pt x="64541" y="881787"/>
                  </a:lnTo>
                  <a:lnTo>
                    <a:pt x="66217" y="931241"/>
                  </a:lnTo>
                  <a:lnTo>
                    <a:pt x="68732" y="954292"/>
                  </a:lnTo>
                  <a:lnTo>
                    <a:pt x="69570" y="947585"/>
                  </a:lnTo>
                  <a:lnTo>
                    <a:pt x="69989" y="933337"/>
                  </a:lnTo>
                  <a:lnTo>
                    <a:pt x="70827" y="912799"/>
                  </a:lnTo>
                  <a:lnTo>
                    <a:pt x="72504" y="851612"/>
                  </a:lnTo>
                  <a:lnTo>
                    <a:pt x="73342" y="812215"/>
                  </a:lnTo>
                  <a:lnTo>
                    <a:pt x="74180" y="767792"/>
                  </a:lnTo>
                  <a:lnTo>
                    <a:pt x="75018" y="719175"/>
                  </a:lnTo>
                  <a:lnTo>
                    <a:pt x="75437" y="666788"/>
                  </a:lnTo>
                  <a:lnTo>
                    <a:pt x="76276" y="611885"/>
                  </a:lnTo>
                  <a:lnTo>
                    <a:pt x="77114" y="554888"/>
                  </a:lnTo>
                  <a:lnTo>
                    <a:pt x="77952" y="496633"/>
                  </a:lnTo>
                  <a:lnTo>
                    <a:pt x="78790" y="438378"/>
                  </a:lnTo>
                  <a:lnTo>
                    <a:pt x="79628" y="380961"/>
                  </a:lnTo>
                  <a:lnTo>
                    <a:pt x="80467" y="325640"/>
                  </a:lnTo>
                  <a:lnTo>
                    <a:pt x="80886" y="272414"/>
                  </a:lnTo>
                  <a:lnTo>
                    <a:pt x="81724" y="222961"/>
                  </a:lnTo>
                  <a:lnTo>
                    <a:pt x="82562" y="177698"/>
                  </a:lnTo>
                  <a:lnTo>
                    <a:pt x="83400" y="137045"/>
                  </a:lnTo>
                  <a:lnTo>
                    <a:pt x="85077" y="73761"/>
                  </a:lnTo>
                  <a:lnTo>
                    <a:pt x="85915" y="51549"/>
                  </a:lnTo>
                  <a:lnTo>
                    <a:pt x="86334" y="36880"/>
                  </a:lnTo>
                  <a:lnTo>
                    <a:pt x="87172" y="28917"/>
                  </a:lnTo>
                  <a:lnTo>
                    <a:pt x="88010" y="28498"/>
                  </a:lnTo>
                  <a:lnTo>
                    <a:pt x="88849" y="35623"/>
                  </a:lnTo>
                  <a:lnTo>
                    <a:pt x="89687" y="49872"/>
                  </a:lnTo>
                  <a:lnTo>
                    <a:pt x="90525" y="71246"/>
                  </a:lnTo>
                  <a:lnTo>
                    <a:pt x="91363" y="99326"/>
                  </a:lnTo>
                  <a:lnTo>
                    <a:pt x="91782" y="133692"/>
                  </a:lnTo>
                  <a:lnTo>
                    <a:pt x="92621" y="173926"/>
                  </a:lnTo>
                  <a:lnTo>
                    <a:pt x="93459" y="219189"/>
                  </a:lnTo>
                  <a:lnTo>
                    <a:pt x="94297" y="269062"/>
                  </a:lnTo>
                  <a:lnTo>
                    <a:pt x="95135" y="322706"/>
                  </a:lnTo>
                  <a:lnTo>
                    <a:pt x="95973" y="378866"/>
                  </a:lnTo>
                  <a:lnTo>
                    <a:pt x="96812" y="437121"/>
                  </a:lnTo>
                  <a:lnTo>
                    <a:pt x="97650" y="496633"/>
                  </a:lnTo>
                  <a:lnTo>
                    <a:pt x="98069" y="556145"/>
                  </a:lnTo>
                  <a:lnTo>
                    <a:pt x="98907" y="614400"/>
                  </a:lnTo>
                  <a:lnTo>
                    <a:pt x="99745" y="671399"/>
                  </a:lnTo>
                  <a:lnTo>
                    <a:pt x="100583" y="725462"/>
                  </a:lnTo>
                  <a:lnTo>
                    <a:pt x="101422" y="776174"/>
                  </a:lnTo>
                  <a:lnTo>
                    <a:pt x="102260" y="822275"/>
                  </a:lnTo>
                  <a:lnTo>
                    <a:pt x="103098" y="863344"/>
                  </a:lnTo>
                  <a:lnTo>
                    <a:pt x="103517" y="898968"/>
                  </a:lnTo>
                  <a:lnTo>
                    <a:pt x="105194" y="950518"/>
                  </a:lnTo>
                  <a:lnTo>
                    <a:pt x="107708" y="973989"/>
                  </a:lnTo>
                  <a:lnTo>
                    <a:pt x="108546" y="966865"/>
                  </a:lnTo>
                  <a:lnTo>
                    <a:pt x="108965" y="952196"/>
                  </a:lnTo>
                  <a:lnTo>
                    <a:pt x="109804" y="930400"/>
                  </a:lnTo>
                  <a:lnTo>
                    <a:pt x="111480" y="866281"/>
                  </a:lnTo>
                  <a:lnTo>
                    <a:pt x="112318" y="825208"/>
                  </a:lnTo>
                  <a:lnTo>
                    <a:pt x="113156" y="779107"/>
                  </a:lnTo>
                  <a:lnTo>
                    <a:pt x="113995" y="728395"/>
                  </a:lnTo>
                  <a:lnTo>
                    <a:pt x="114414" y="673912"/>
                  </a:lnTo>
                  <a:lnTo>
                    <a:pt x="115252" y="616496"/>
                  </a:lnTo>
                  <a:lnTo>
                    <a:pt x="116090" y="556983"/>
                  </a:lnTo>
                  <a:lnTo>
                    <a:pt x="116928" y="496633"/>
                  </a:lnTo>
                  <a:lnTo>
                    <a:pt x="117767" y="436283"/>
                  </a:lnTo>
                  <a:lnTo>
                    <a:pt x="118605" y="376770"/>
                  </a:lnTo>
                  <a:lnTo>
                    <a:pt x="119443" y="318935"/>
                  </a:lnTo>
                  <a:lnTo>
                    <a:pt x="119862" y="264032"/>
                  </a:lnTo>
                  <a:lnTo>
                    <a:pt x="120700" y="212483"/>
                  </a:lnTo>
                  <a:lnTo>
                    <a:pt x="121538" y="165544"/>
                  </a:lnTo>
                  <a:lnTo>
                    <a:pt x="122377" y="123634"/>
                  </a:lnTo>
                  <a:lnTo>
                    <a:pt x="124053" y="58254"/>
                  </a:lnTo>
                  <a:lnTo>
                    <a:pt x="124891" y="35204"/>
                  </a:lnTo>
                  <a:lnTo>
                    <a:pt x="125310" y="20116"/>
                  </a:lnTo>
                  <a:lnTo>
                    <a:pt x="126149" y="12153"/>
                  </a:lnTo>
                  <a:lnTo>
                    <a:pt x="126987" y="11734"/>
                  </a:lnTo>
                  <a:lnTo>
                    <a:pt x="127825" y="19278"/>
                  </a:lnTo>
                  <a:lnTo>
                    <a:pt x="128663" y="33947"/>
                  </a:lnTo>
                  <a:lnTo>
                    <a:pt x="129501" y="56159"/>
                  </a:lnTo>
                  <a:lnTo>
                    <a:pt x="130340" y="85496"/>
                  </a:lnTo>
                  <a:lnTo>
                    <a:pt x="130759" y="121119"/>
                  </a:lnTo>
                  <a:lnTo>
                    <a:pt x="131597" y="163029"/>
                  </a:lnTo>
                  <a:lnTo>
                    <a:pt x="132435" y="209969"/>
                  </a:lnTo>
                  <a:lnTo>
                    <a:pt x="133273" y="261518"/>
                  </a:lnTo>
                  <a:lnTo>
                    <a:pt x="134111" y="316839"/>
                  </a:lnTo>
                  <a:lnTo>
                    <a:pt x="134950" y="375094"/>
                  </a:lnTo>
                  <a:lnTo>
                    <a:pt x="135788" y="435444"/>
                  </a:lnTo>
                  <a:lnTo>
                    <a:pt x="136207" y="496633"/>
                  </a:lnTo>
                  <a:lnTo>
                    <a:pt x="137045" y="557822"/>
                  </a:lnTo>
                  <a:lnTo>
                    <a:pt x="137883" y="618172"/>
                  </a:lnTo>
                  <a:lnTo>
                    <a:pt x="138722" y="676845"/>
                  </a:lnTo>
                  <a:lnTo>
                    <a:pt x="139560" y="732586"/>
                  </a:lnTo>
                  <a:lnTo>
                    <a:pt x="140398" y="784556"/>
                  </a:lnTo>
                  <a:lnTo>
                    <a:pt x="141236" y="832332"/>
                  </a:lnTo>
                  <a:lnTo>
                    <a:pt x="142074" y="874663"/>
                  </a:lnTo>
                  <a:lnTo>
                    <a:pt x="142493" y="910703"/>
                  </a:lnTo>
                  <a:lnTo>
                    <a:pt x="144170" y="963511"/>
                  </a:lnTo>
                  <a:lnTo>
                    <a:pt x="146684" y="987399"/>
                  </a:lnTo>
                  <a:lnTo>
                    <a:pt x="147523" y="979855"/>
                  </a:lnTo>
                  <a:lnTo>
                    <a:pt x="147942" y="964769"/>
                  </a:lnTo>
                  <a:lnTo>
                    <a:pt x="148780" y="942136"/>
                  </a:lnTo>
                  <a:lnTo>
                    <a:pt x="150456" y="876338"/>
                  </a:lnTo>
                  <a:lnTo>
                    <a:pt x="151295" y="834007"/>
                  </a:lnTo>
                  <a:lnTo>
                    <a:pt x="152133" y="786231"/>
                  </a:lnTo>
                  <a:lnTo>
                    <a:pt x="152971" y="734264"/>
                  </a:lnTo>
                  <a:lnTo>
                    <a:pt x="153390" y="678103"/>
                  </a:lnTo>
                  <a:lnTo>
                    <a:pt x="154228" y="619429"/>
                  </a:lnTo>
                  <a:lnTo>
                    <a:pt x="155066" y="558660"/>
                  </a:lnTo>
                  <a:lnTo>
                    <a:pt x="155905" y="496633"/>
                  </a:lnTo>
                  <a:lnTo>
                    <a:pt x="156743" y="434606"/>
                  </a:lnTo>
                  <a:lnTo>
                    <a:pt x="157581" y="373837"/>
                  </a:lnTo>
                  <a:lnTo>
                    <a:pt x="158419" y="314744"/>
                  </a:lnTo>
                  <a:lnTo>
                    <a:pt x="158838" y="258584"/>
                  </a:lnTo>
                  <a:lnTo>
                    <a:pt x="159677" y="205778"/>
                  </a:lnTo>
                  <a:lnTo>
                    <a:pt x="160515" y="158000"/>
                  </a:lnTo>
                  <a:lnTo>
                    <a:pt x="161353" y="115252"/>
                  </a:lnTo>
                  <a:lnTo>
                    <a:pt x="163029" y="48615"/>
                  </a:lnTo>
                  <a:lnTo>
                    <a:pt x="163868" y="25565"/>
                  </a:lnTo>
                  <a:lnTo>
                    <a:pt x="164287" y="10058"/>
                  </a:lnTo>
                  <a:lnTo>
                    <a:pt x="165125" y="2095"/>
                  </a:lnTo>
                  <a:lnTo>
                    <a:pt x="165963" y="2095"/>
                  </a:lnTo>
                  <a:lnTo>
                    <a:pt x="168478" y="47777"/>
                  </a:lnTo>
                  <a:lnTo>
                    <a:pt x="169735" y="114414"/>
                  </a:lnTo>
                  <a:lnTo>
                    <a:pt x="170573" y="156743"/>
                  </a:lnTo>
                  <a:lnTo>
                    <a:pt x="171411" y="204939"/>
                  </a:lnTo>
                  <a:lnTo>
                    <a:pt x="172250" y="257327"/>
                  </a:lnTo>
                  <a:lnTo>
                    <a:pt x="173088" y="313905"/>
                  </a:lnTo>
                  <a:lnTo>
                    <a:pt x="173926" y="372998"/>
                  </a:lnTo>
                  <a:lnTo>
                    <a:pt x="174764" y="434187"/>
                  </a:lnTo>
                  <a:lnTo>
                    <a:pt x="175602" y="496633"/>
                  </a:lnTo>
                  <a:lnTo>
                    <a:pt x="176021" y="559079"/>
                  </a:lnTo>
                  <a:lnTo>
                    <a:pt x="176860" y="620267"/>
                  </a:lnTo>
                  <a:lnTo>
                    <a:pt x="177698" y="679781"/>
                  </a:lnTo>
                  <a:lnTo>
                    <a:pt x="178536" y="735939"/>
                  </a:lnTo>
                  <a:lnTo>
                    <a:pt x="179374" y="788747"/>
                  </a:lnTo>
                  <a:lnTo>
                    <a:pt x="180212" y="836944"/>
                  </a:lnTo>
                  <a:lnTo>
                    <a:pt x="181051" y="879691"/>
                  </a:lnTo>
                  <a:lnTo>
                    <a:pt x="181470" y="916573"/>
                  </a:lnTo>
                  <a:lnTo>
                    <a:pt x="182308" y="946747"/>
                  </a:lnTo>
                  <a:lnTo>
                    <a:pt x="183146" y="969798"/>
                  </a:lnTo>
                  <a:lnTo>
                    <a:pt x="183984" y="985304"/>
                  </a:lnTo>
                  <a:lnTo>
                    <a:pt x="184823" y="993265"/>
                  </a:lnTo>
                  <a:lnTo>
                    <a:pt x="185661" y="993265"/>
                  </a:lnTo>
                  <a:lnTo>
                    <a:pt x="186499" y="985304"/>
                  </a:lnTo>
                  <a:lnTo>
                    <a:pt x="186918" y="969798"/>
                  </a:lnTo>
                  <a:lnTo>
                    <a:pt x="187756" y="947164"/>
                  </a:lnTo>
                  <a:lnTo>
                    <a:pt x="189433" y="880108"/>
                  </a:lnTo>
                  <a:lnTo>
                    <a:pt x="190271" y="837361"/>
                  </a:lnTo>
                  <a:lnTo>
                    <a:pt x="191109" y="789164"/>
                  </a:lnTo>
                  <a:lnTo>
                    <a:pt x="191947" y="736360"/>
                  </a:lnTo>
                  <a:lnTo>
                    <a:pt x="192366" y="679781"/>
                  </a:lnTo>
                  <a:lnTo>
                    <a:pt x="193205" y="620267"/>
                  </a:lnTo>
                  <a:lnTo>
                    <a:pt x="194043" y="559079"/>
                  </a:lnTo>
                  <a:lnTo>
                    <a:pt x="194881" y="496633"/>
                  </a:lnTo>
                  <a:lnTo>
                    <a:pt x="195719" y="434187"/>
                  </a:lnTo>
                  <a:lnTo>
                    <a:pt x="196557" y="372998"/>
                  </a:lnTo>
                  <a:lnTo>
                    <a:pt x="197396" y="313486"/>
                  </a:lnTo>
                  <a:lnTo>
                    <a:pt x="197815" y="256908"/>
                  </a:lnTo>
                  <a:lnTo>
                    <a:pt x="198653" y="204101"/>
                  </a:lnTo>
                  <a:lnTo>
                    <a:pt x="199491" y="155905"/>
                  </a:lnTo>
                  <a:lnTo>
                    <a:pt x="200329" y="113156"/>
                  </a:lnTo>
                  <a:lnTo>
                    <a:pt x="202006" y="46100"/>
                  </a:lnTo>
                  <a:lnTo>
                    <a:pt x="202844" y="23469"/>
                  </a:lnTo>
                  <a:lnTo>
                    <a:pt x="203263" y="7962"/>
                  </a:lnTo>
                  <a:lnTo>
                    <a:pt x="204101" y="0"/>
                  </a:lnTo>
                  <a:lnTo>
                    <a:pt x="204939" y="0"/>
                  </a:lnTo>
                  <a:lnTo>
                    <a:pt x="207454" y="46520"/>
                  </a:lnTo>
                  <a:lnTo>
                    <a:pt x="208711" y="113576"/>
                  </a:lnTo>
                  <a:lnTo>
                    <a:pt x="209549" y="156324"/>
                  </a:lnTo>
                  <a:lnTo>
                    <a:pt x="210388" y="204520"/>
                  </a:lnTo>
                  <a:lnTo>
                    <a:pt x="211226" y="257327"/>
                  </a:lnTo>
                  <a:lnTo>
                    <a:pt x="212064" y="313486"/>
                  </a:lnTo>
                  <a:lnTo>
                    <a:pt x="212902" y="372998"/>
                  </a:lnTo>
                  <a:lnTo>
                    <a:pt x="213740" y="434187"/>
                  </a:lnTo>
                  <a:lnTo>
                    <a:pt x="214579" y="496633"/>
                  </a:lnTo>
                  <a:lnTo>
                    <a:pt x="214998" y="559079"/>
                  </a:lnTo>
                  <a:lnTo>
                    <a:pt x="215836" y="620267"/>
                  </a:lnTo>
                  <a:lnTo>
                    <a:pt x="216674" y="679361"/>
                  </a:lnTo>
                  <a:lnTo>
                    <a:pt x="217512" y="735939"/>
                  </a:lnTo>
                  <a:lnTo>
                    <a:pt x="218351" y="788327"/>
                  </a:lnTo>
                  <a:lnTo>
                    <a:pt x="219189" y="836523"/>
                  </a:lnTo>
                  <a:lnTo>
                    <a:pt x="220027" y="878854"/>
                  </a:lnTo>
                  <a:lnTo>
                    <a:pt x="220446" y="915315"/>
                  </a:lnTo>
                  <a:lnTo>
                    <a:pt x="221284" y="945489"/>
                  </a:lnTo>
                  <a:lnTo>
                    <a:pt x="222122" y="968119"/>
                  </a:lnTo>
                  <a:lnTo>
                    <a:pt x="222961" y="983629"/>
                  </a:lnTo>
                  <a:lnTo>
                    <a:pt x="223799" y="991170"/>
                  </a:lnTo>
                  <a:lnTo>
                    <a:pt x="224637" y="991170"/>
                  </a:lnTo>
                  <a:lnTo>
                    <a:pt x="225475" y="983208"/>
                  </a:lnTo>
                  <a:lnTo>
                    <a:pt x="225894" y="967702"/>
                  </a:lnTo>
                  <a:lnTo>
                    <a:pt x="226733" y="944652"/>
                  </a:lnTo>
                  <a:lnTo>
                    <a:pt x="228409" y="878013"/>
                  </a:lnTo>
                  <a:lnTo>
                    <a:pt x="229247" y="835265"/>
                  </a:lnTo>
                  <a:lnTo>
                    <a:pt x="230085" y="787489"/>
                  </a:lnTo>
                  <a:lnTo>
                    <a:pt x="230924" y="734681"/>
                  </a:lnTo>
                  <a:lnTo>
                    <a:pt x="231343" y="678523"/>
                  </a:lnTo>
                  <a:lnTo>
                    <a:pt x="232181" y="619429"/>
                  </a:lnTo>
                  <a:lnTo>
                    <a:pt x="233019" y="558660"/>
                  </a:lnTo>
                  <a:lnTo>
                    <a:pt x="233857" y="496633"/>
                  </a:lnTo>
                  <a:lnTo>
                    <a:pt x="234695" y="434606"/>
                  </a:lnTo>
                  <a:lnTo>
                    <a:pt x="235534" y="373837"/>
                  </a:lnTo>
                  <a:lnTo>
                    <a:pt x="236372" y="315163"/>
                  </a:lnTo>
                  <a:lnTo>
                    <a:pt x="236791" y="259003"/>
                  </a:lnTo>
                  <a:lnTo>
                    <a:pt x="237629" y="207035"/>
                  </a:lnTo>
                  <a:lnTo>
                    <a:pt x="238467" y="159257"/>
                  </a:lnTo>
                  <a:lnTo>
                    <a:pt x="239306" y="116928"/>
                  </a:lnTo>
                  <a:lnTo>
                    <a:pt x="240982" y="51130"/>
                  </a:lnTo>
                  <a:lnTo>
                    <a:pt x="241820" y="28498"/>
                  </a:lnTo>
                  <a:lnTo>
                    <a:pt x="242239" y="13411"/>
                  </a:lnTo>
                  <a:lnTo>
                    <a:pt x="243077" y="5867"/>
                  </a:lnTo>
                  <a:lnTo>
                    <a:pt x="243916" y="6286"/>
                  </a:lnTo>
                  <a:lnTo>
                    <a:pt x="244754" y="14249"/>
                  </a:lnTo>
                  <a:lnTo>
                    <a:pt x="245592" y="29756"/>
                  </a:lnTo>
                  <a:lnTo>
                    <a:pt x="246430" y="52387"/>
                  </a:lnTo>
                  <a:lnTo>
                    <a:pt x="247268" y="82562"/>
                  </a:lnTo>
                  <a:lnTo>
                    <a:pt x="247688" y="118605"/>
                  </a:lnTo>
                  <a:lnTo>
                    <a:pt x="248526" y="160934"/>
                  </a:lnTo>
                  <a:lnTo>
                    <a:pt x="249364" y="208711"/>
                  </a:lnTo>
                  <a:lnTo>
                    <a:pt x="250202" y="260680"/>
                  </a:lnTo>
                  <a:lnTo>
                    <a:pt x="251040" y="316420"/>
                  </a:lnTo>
                  <a:lnTo>
                    <a:pt x="251879" y="375094"/>
                  </a:lnTo>
                  <a:lnTo>
                    <a:pt x="252717" y="435444"/>
                  </a:lnTo>
                  <a:lnTo>
                    <a:pt x="253555" y="496633"/>
                  </a:lnTo>
                  <a:lnTo>
                    <a:pt x="253974" y="557822"/>
                  </a:lnTo>
                  <a:lnTo>
                    <a:pt x="254812" y="618172"/>
                  </a:lnTo>
                  <a:lnTo>
                    <a:pt x="255650" y="676428"/>
                  </a:lnTo>
                  <a:lnTo>
                    <a:pt x="256489" y="731748"/>
                  </a:lnTo>
                  <a:lnTo>
                    <a:pt x="257327" y="783298"/>
                  </a:lnTo>
                  <a:lnTo>
                    <a:pt x="258165" y="830237"/>
                  </a:lnTo>
                  <a:lnTo>
                    <a:pt x="259003" y="872147"/>
                  </a:lnTo>
                  <a:lnTo>
                    <a:pt x="259422" y="907770"/>
                  </a:lnTo>
                  <a:lnTo>
                    <a:pt x="260261" y="937107"/>
                  </a:lnTo>
                  <a:lnTo>
                    <a:pt x="261099" y="959320"/>
                  </a:lnTo>
                  <a:lnTo>
                    <a:pt x="261937" y="973989"/>
                  </a:lnTo>
                  <a:lnTo>
                    <a:pt x="262775" y="981533"/>
                  </a:lnTo>
                  <a:lnTo>
                    <a:pt x="263613" y="981113"/>
                  </a:lnTo>
                  <a:lnTo>
                    <a:pt x="264452" y="973151"/>
                  </a:lnTo>
                  <a:lnTo>
                    <a:pt x="264871" y="958062"/>
                  </a:lnTo>
                  <a:lnTo>
                    <a:pt x="265709" y="935012"/>
                  </a:lnTo>
                  <a:lnTo>
                    <a:pt x="267385" y="869631"/>
                  </a:lnTo>
                  <a:lnTo>
                    <a:pt x="268223" y="827721"/>
                  </a:lnTo>
                  <a:lnTo>
                    <a:pt x="269062" y="780782"/>
                  </a:lnTo>
                  <a:lnTo>
                    <a:pt x="269900" y="729232"/>
                  </a:lnTo>
                  <a:lnTo>
                    <a:pt x="270319" y="674332"/>
                  </a:lnTo>
                  <a:lnTo>
                    <a:pt x="271157" y="616496"/>
                  </a:lnTo>
                  <a:lnTo>
                    <a:pt x="271995" y="556983"/>
                  </a:lnTo>
                  <a:lnTo>
                    <a:pt x="272834" y="496633"/>
                  </a:lnTo>
                  <a:lnTo>
                    <a:pt x="273672" y="436283"/>
                  </a:lnTo>
                  <a:lnTo>
                    <a:pt x="274510" y="376770"/>
                  </a:lnTo>
                  <a:lnTo>
                    <a:pt x="275348" y="319354"/>
                  </a:lnTo>
                  <a:lnTo>
                    <a:pt x="275767" y="264871"/>
                  </a:lnTo>
                  <a:lnTo>
                    <a:pt x="276605" y="214160"/>
                  </a:lnTo>
                  <a:lnTo>
                    <a:pt x="277444" y="168059"/>
                  </a:lnTo>
                  <a:lnTo>
                    <a:pt x="278282" y="126987"/>
                  </a:lnTo>
                  <a:lnTo>
                    <a:pt x="279958" y="62864"/>
                  </a:lnTo>
                  <a:lnTo>
                    <a:pt x="280796" y="41071"/>
                  </a:lnTo>
                  <a:lnTo>
                    <a:pt x="281216" y="26403"/>
                  </a:lnTo>
                  <a:lnTo>
                    <a:pt x="282054" y="19278"/>
                  </a:lnTo>
                  <a:lnTo>
                    <a:pt x="282892" y="19697"/>
                  </a:lnTo>
                  <a:lnTo>
                    <a:pt x="283730" y="27660"/>
                  </a:lnTo>
                  <a:lnTo>
                    <a:pt x="284568" y="42748"/>
                  </a:lnTo>
                  <a:lnTo>
                    <a:pt x="285407" y="65379"/>
                  </a:lnTo>
                  <a:lnTo>
                    <a:pt x="286245" y="94297"/>
                  </a:lnTo>
                  <a:lnTo>
                    <a:pt x="286664" y="129920"/>
                  </a:lnTo>
                  <a:lnTo>
                    <a:pt x="287502" y="170992"/>
                  </a:lnTo>
                  <a:lnTo>
                    <a:pt x="288340" y="217093"/>
                  </a:lnTo>
                  <a:lnTo>
                    <a:pt x="289178" y="267804"/>
                  </a:lnTo>
                  <a:lnTo>
                    <a:pt x="290017" y="321868"/>
                  </a:lnTo>
                  <a:lnTo>
                    <a:pt x="290855" y="378866"/>
                  </a:lnTo>
                  <a:lnTo>
                    <a:pt x="291693" y="437121"/>
                  </a:lnTo>
                  <a:lnTo>
                    <a:pt x="292531" y="496633"/>
                  </a:lnTo>
                  <a:lnTo>
                    <a:pt x="292950" y="556145"/>
                  </a:lnTo>
                  <a:lnTo>
                    <a:pt x="293789" y="614400"/>
                  </a:lnTo>
                  <a:lnTo>
                    <a:pt x="294627" y="670558"/>
                  </a:lnTo>
                  <a:lnTo>
                    <a:pt x="295465" y="724204"/>
                  </a:lnTo>
                  <a:lnTo>
                    <a:pt x="296303" y="774079"/>
                  </a:lnTo>
                  <a:lnTo>
                    <a:pt x="297141" y="819339"/>
                  </a:lnTo>
                  <a:lnTo>
                    <a:pt x="297980" y="859574"/>
                  </a:lnTo>
                  <a:lnTo>
                    <a:pt x="298399" y="893939"/>
                  </a:lnTo>
                  <a:lnTo>
                    <a:pt x="299237" y="922018"/>
                  </a:lnTo>
                  <a:lnTo>
                    <a:pt x="300075" y="943394"/>
                  </a:lnTo>
                  <a:lnTo>
                    <a:pt x="300913" y="957642"/>
                  </a:lnTo>
                  <a:lnTo>
                    <a:pt x="301751" y="964769"/>
                  </a:lnTo>
                  <a:lnTo>
                    <a:pt x="302590" y="964349"/>
                  </a:lnTo>
                  <a:lnTo>
                    <a:pt x="303428" y="956387"/>
                  </a:lnTo>
                  <a:lnTo>
                    <a:pt x="303847" y="941719"/>
                  </a:lnTo>
                  <a:lnTo>
                    <a:pt x="304685" y="919506"/>
                  </a:lnTo>
                  <a:lnTo>
                    <a:pt x="306362" y="856220"/>
                  </a:lnTo>
                  <a:lnTo>
                    <a:pt x="307200" y="815568"/>
                  </a:lnTo>
                  <a:lnTo>
                    <a:pt x="308038" y="770305"/>
                  </a:lnTo>
                  <a:lnTo>
                    <a:pt x="308876" y="720850"/>
                  </a:lnTo>
                  <a:lnTo>
                    <a:pt x="309295" y="667625"/>
                  </a:lnTo>
                  <a:lnTo>
                    <a:pt x="310133" y="612305"/>
                  </a:lnTo>
                  <a:lnTo>
                    <a:pt x="310972" y="554888"/>
                  </a:lnTo>
                  <a:lnTo>
                    <a:pt x="311810" y="496633"/>
                  </a:lnTo>
                  <a:lnTo>
                    <a:pt x="312648" y="438378"/>
                  </a:lnTo>
                  <a:lnTo>
                    <a:pt x="313486" y="381380"/>
                  </a:lnTo>
                  <a:lnTo>
                    <a:pt x="314324" y="326478"/>
                  </a:lnTo>
                  <a:lnTo>
                    <a:pt x="314744" y="274091"/>
                  </a:lnTo>
                  <a:lnTo>
                    <a:pt x="315582" y="225475"/>
                  </a:lnTo>
                  <a:lnTo>
                    <a:pt x="316420" y="181051"/>
                  </a:lnTo>
                  <a:lnTo>
                    <a:pt x="317258" y="141655"/>
                  </a:lnTo>
                  <a:lnTo>
                    <a:pt x="318935" y="80467"/>
                  </a:lnTo>
                  <a:lnTo>
                    <a:pt x="319773" y="59931"/>
                  </a:lnTo>
                  <a:lnTo>
                    <a:pt x="320192" y="45681"/>
                  </a:lnTo>
                  <a:lnTo>
                    <a:pt x="321030" y="38976"/>
                  </a:lnTo>
                  <a:lnTo>
                    <a:pt x="321868" y="39395"/>
                  </a:lnTo>
                  <a:lnTo>
                    <a:pt x="322706" y="46939"/>
                  </a:lnTo>
                  <a:lnTo>
                    <a:pt x="323545" y="62026"/>
                  </a:lnTo>
                  <a:lnTo>
                    <a:pt x="324383" y="83400"/>
                  </a:lnTo>
                  <a:lnTo>
                    <a:pt x="325221" y="111480"/>
                  </a:lnTo>
                  <a:lnTo>
                    <a:pt x="325640" y="145427"/>
                  </a:lnTo>
                  <a:lnTo>
                    <a:pt x="326478" y="184823"/>
                  </a:lnTo>
                  <a:lnTo>
                    <a:pt x="327317" y="229247"/>
                  </a:lnTo>
                  <a:lnTo>
                    <a:pt x="328155" y="277863"/>
                  </a:lnTo>
                  <a:lnTo>
                    <a:pt x="328993" y="329412"/>
                  </a:lnTo>
                  <a:lnTo>
                    <a:pt x="329831" y="383895"/>
                  </a:lnTo>
                  <a:lnTo>
                    <a:pt x="330669" y="440054"/>
                  </a:lnTo>
                  <a:lnTo>
                    <a:pt x="331088" y="496633"/>
                  </a:lnTo>
                  <a:lnTo>
                    <a:pt x="331927" y="553211"/>
                  </a:lnTo>
                  <a:lnTo>
                    <a:pt x="332765" y="608952"/>
                  </a:lnTo>
                  <a:lnTo>
                    <a:pt x="333603" y="662597"/>
                  </a:lnTo>
                  <a:lnTo>
                    <a:pt x="334441" y="713726"/>
                  </a:lnTo>
                  <a:lnTo>
                    <a:pt x="335279" y="761085"/>
                  </a:lnTo>
                  <a:lnTo>
                    <a:pt x="336118" y="804670"/>
                  </a:lnTo>
                  <a:lnTo>
                    <a:pt x="336956" y="842810"/>
                  </a:lnTo>
                  <a:lnTo>
                    <a:pt x="337375" y="875500"/>
                  </a:lnTo>
                  <a:lnTo>
                    <a:pt x="338213" y="902321"/>
                  </a:lnTo>
                  <a:lnTo>
                    <a:pt x="339051" y="922439"/>
                  </a:lnTo>
                  <a:lnTo>
                    <a:pt x="339890" y="936270"/>
                  </a:lnTo>
                  <a:lnTo>
                    <a:pt x="340728" y="942556"/>
                  </a:lnTo>
                  <a:lnTo>
                    <a:pt x="341566" y="942136"/>
                  </a:lnTo>
                  <a:lnTo>
                    <a:pt x="342404" y="934591"/>
                  </a:lnTo>
                  <a:lnTo>
                    <a:pt x="342823" y="920343"/>
                  </a:lnTo>
                  <a:lnTo>
                    <a:pt x="343661" y="899388"/>
                  </a:lnTo>
                  <a:lnTo>
                    <a:pt x="345338" y="838619"/>
                  </a:lnTo>
                  <a:lnTo>
                    <a:pt x="346176" y="800062"/>
                  </a:lnTo>
                  <a:lnTo>
                    <a:pt x="347014" y="756894"/>
                  </a:lnTo>
                  <a:lnTo>
                    <a:pt x="347852" y="709956"/>
                  </a:lnTo>
                  <a:lnTo>
                    <a:pt x="348272" y="659243"/>
                  </a:lnTo>
                  <a:lnTo>
                    <a:pt x="349110" y="606437"/>
                  </a:lnTo>
                  <a:lnTo>
                    <a:pt x="349948" y="551954"/>
                  </a:lnTo>
                  <a:lnTo>
                    <a:pt x="350786" y="496633"/>
                  </a:lnTo>
                  <a:lnTo>
                    <a:pt x="351624" y="441312"/>
                  </a:lnTo>
                  <a:lnTo>
                    <a:pt x="352463" y="387248"/>
                  </a:lnTo>
                  <a:lnTo>
                    <a:pt x="353301" y="334860"/>
                  </a:lnTo>
                  <a:lnTo>
                    <a:pt x="353720" y="285407"/>
                  </a:lnTo>
                  <a:lnTo>
                    <a:pt x="354558" y="239306"/>
                  </a:lnTo>
                  <a:lnTo>
                    <a:pt x="355396" y="196976"/>
                  </a:lnTo>
                  <a:lnTo>
                    <a:pt x="357073" y="128244"/>
                  </a:lnTo>
                  <a:lnTo>
                    <a:pt x="358749" y="82562"/>
                  </a:lnTo>
                  <a:lnTo>
                    <a:pt x="359168" y="69151"/>
                  </a:lnTo>
                  <a:lnTo>
                    <a:pt x="360006" y="62864"/>
                  </a:lnTo>
                  <a:lnTo>
                    <a:pt x="360845" y="63284"/>
                  </a:lnTo>
                  <a:lnTo>
                    <a:pt x="361683" y="70827"/>
                  </a:lnTo>
                  <a:lnTo>
                    <a:pt x="362521" y="84658"/>
                  </a:lnTo>
                  <a:lnTo>
                    <a:pt x="363359" y="105194"/>
                  </a:lnTo>
                  <a:lnTo>
                    <a:pt x="364197" y="132016"/>
                  </a:lnTo>
                  <a:lnTo>
                    <a:pt x="364616" y="164287"/>
                  </a:lnTo>
                  <a:lnTo>
                    <a:pt x="365455" y="201587"/>
                  </a:lnTo>
                  <a:lnTo>
                    <a:pt x="366293" y="243497"/>
                  </a:lnTo>
                  <a:lnTo>
                    <a:pt x="367131" y="289598"/>
                  </a:lnTo>
                  <a:lnTo>
                    <a:pt x="367969" y="338632"/>
                  </a:lnTo>
                  <a:lnTo>
                    <a:pt x="368807" y="389762"/>
                  </a:lnTo>
                  <a:lnTo>
                    <a:pt x="369646" y="442988"/>
                  </a:lnTo>
                  <a:lnTo>
                    <a:pt x="370065" y="496633"/>
                  </a:lnTo>
                  <a:lnTo>
                    <a:pt x="370903" y="550278"/>
                  </a:lnTo>
                  <a:lnTo>
                    <a:pt x="371741" y="602665"/>
                  </a:lnTo>
                  <a:lnTo>
                    <a:pt x="372579" y="653377"/>
                  </a:lnTo>
                  <a:lnTo>
                    <a:pt x="373418" y="701574"/>
                  </a:lnTo>
                  <a:lnTo>
                    <a:pt x="374256" y="746417"/>
                  </a:lnTo>
                  <a:lnTo>
                    <a:pt x="375094" y="787489"/>
                  </a:lnTo>
                  <a:lnTo>
                    <a:pt x="375932" y="823530"/>
                  </a:lnTo>
                  <a:lnTo>
                    <a:pt x="376351" y="854545"/>
                  </a:lnTo>
                  <a:lnTo>
                    <a:pt x="377189" y="879691"/>
                  </a:lnTo>
                  <a:lnTo>
                    <a:pt x="378028" y="898551"/>
                  </a:lnTo>
                  <a:lnTo>
                    <a:pt x="378866" y="911541"/>
                  </a:lnTo>
                  <a:lnTo>
                    <a:pt x="379704" y="917410"/>
                  </a:lnTo>
                  <a:lnTo>
                    <a:pt x="380542" y="916990"/>
                  </a:lnTo>
                  <a:lnTo>
                    <a:pt x="381380" y="909866"/>
                  </a:lnTo>
                  <a:lnTo>
                    <a:pt x="381800" y="896035"/>
                  </a:lnTo>
                  <a:lnTo>
                    <a:pt x="382638" y="876338"/>
                  </a:lnTo>
                  <a:lnTo>
                    <a:pt x="384314" y="819339"/>
                  </a:lnTo>
                  <a:lnTo>
                    <a:pt x="385991" y="742226"/>
                  </a:lnTo>
                  <a:lnTo>
                    <a:pt x="386829" y="697383"/>
                  </a:lnTo>
                  <a:lnTo>
                    <a:pt x="387248" y="650024"/>
                  </a:lnTo>
                  <a:lnTo>
                    <a:pt x="388086" y="600151"/>
                  </a:lnTo>
                  <a:lnTo>
                    <a:pt x="388924" y="548601"/>
                  </a:lnTo>
                  <a:lnTo>
                    <a:pt x="389762" y="496633"/>
                  </a:lnTo>
                  <a:lnTo>
                    <a:pt x="390601" y="444665"/>
                  </a:lnTo>
                  <a:lnTo>
                    <a:pt x="391439" y="393534"/>
                  </a:lnTo>
                  <a:lnTo>
                    <a:pt x="392277" y="344500"/>
                  </a:lnTo>
                  <a:lnTo>
                    <a:pt x="392696" y="297560"/>
                  </a:lnTo>
                  <a:lnTo>
                    <a:pt x="393534" y="254393"/>
                  </a:lnTo>
                  <a:lnTo>
                    <a:pt x="394373" y="214579"/>
                  </a:lnTo>
                  <a:lnTo>
                    <a:pt x="396049" y="150037"/>
                  </a:lnTo>
                  <a:lnTo>
                    <a:pt x="397725" y="106870"/>
                  </a:lnTo>
                  <a:lnTo>
                    <a:pt x="398144" y="94716"/>
                  </a:lnTo>
                  <a:lnTo>
                    <a:pt x="398983" y="88849"/>
                  </a:lnTo>
                  <a:lnTo>
                    <a:pt x="399821" y="89268"/>
                  </a:lnTo>
                  <a:lnTo>
                    <a:pt x="400659" y="96392"/>
                  </a:lnTo>
                  <a:lnTo>
                    <a:pt x="401497" y="109385"/>
                  </a:lnTo>
                  <a:lnTo>
                    <a:pt x="402335" y="128663"/>
                  </a:lnTo>
                  <a:lnTo>
                    <a:pt x="403174" y="153809"/>
                  </a:lnTo>
                  <a:lnTo>
                    <a:pt x="403593" y="183984"/>
                  </a:lnTo>
                  <a:lnTo>
                    <a:pt x="404431" y="219189"/>
                  </a:lnTo>
                  <a:lnTo>
                    <a:pt x="405269" y="259003"/>
                  </a:lnTo>
                  <a:lnTo>
                    <a:pt x="406107" y="302171"/>
                  </a:lnTo>
                  <a:lnTo>
                    <a:pt x="406946" y="348272"/>
                  </a:lnTo>
                  <a:lnTo>
                    <a:pt x="407784" y="396468"/>
                  </a:lnTo>
                  <a:lnTo>
                    <a:pt x="408622" y="446341"/>
                  </a:lnTo>
                  <a:lnTo>
                    <a:pt x="409460" y="496633"/>
                  </a:lnTo>
                  <a:lnTo>
                    <a:pt x="409879" y="546925"/>
                  </a:lnTo>
                  <a:lnTo>
                    <a:pt x="410717" y="596379"/>
                  </a:lnTo>
                  <a:lnTo>
                    <a:pt x="411556" y="644156"/>
                  </a:lnTo>
                  <a:lnTo>
                    <a:pt x="412394" y="689418"/>
                  </a:lnTo>
                  <a:lnTo>
                    <a:pt x="413232" y="731328"/>
                  </a:lnTo>
                  <a:lnTo>
                    <a:pt x="414070" y="769467"/>
                  </a:lnTo>
                  <a:lnTo>
                    <a:pt x="414908" y="803416"/>
                  </a:lnTo>
                  <a:lnTo>
                    <a:pt x="415328" y="832332"/>
                  </a:lnTo>
                  <a:lnTo>
                    <a:pt x="416166" y="856220"/>
                  </a:lnTo>
                  <a:lnTo>
                    <a:pt x="417004" y="873822"/>
                  </a:lnTo>
                  <a:lnTo>
                    <a:pt x="417842" y="885978"/>
                  </a:lnTo>
                  <a:lnTo>
                    <a:pt x="418680" y="891844"/>
                  </a:lnTo>
                  <a:lnTo>
                    <a:pt x="419519" y="891006"/>
                  </a:lnTo>
                  <a:lnTo>
                    <a:pt x="420357" y="884299"/>
                  </a:lnTo>
                  <a:lnTo>
                    <a:pt x="420776" y="871726"/>
                  </a:lnTo>
                  <a:lnTo>
                    <a:pt x="421614" y="852867"/>
                  </a:lnTo>
                  <a:lnTo>
                    <a:pt x="423290" y="799225"/>
                  </a:lnTo>
                  <a:lnTo>
                    <a:pt x="424967" y="726720"/>
                  </a:lnTo>
                  <a:lnTo>
                    <a:pt x="425805" y="685227"/>
                  </a:lnTo>
                  <a:lnTo>
                    <a:pt x="426224" y="640384"/>
                  </a:lnTo>
                  <a:lnTo>
                    <a:pt x="427062" y="593864"/>
                  </a:lnTo>
                  <a:lnTo>
                    <a:pt x="427901" y="545668"/>
                  </a:lnTo>
                  <a:lnTo>
                    <a:pt x="428739" y="496633"/>
                  </a:lnTo>
                  <a:lnTo>
                    <a:pt x="429577" y="448017"/>
                  </a:lnTo>
                  <a:lnTo>
                    <a:pt x="430415" y="400240"/>
                  </a:lnTo>
                  <a:lnTo>
                    <a:pt x="431253" y="353720"/>
                  </a:lnTo>
                  <a:lnTo>
                    <a:pt x="431672" y="310133"/>
                  </a:lnTo>
                  <a:lnTo>
                    <a:pt x="432511" y="269481"/>
                  </a:lnTo>
                  <a:lnTo>
                    <a:pt x="434187" y="199491"/>
                  </a:lnTo>
                  <a:lnTo>
                    <a:pt x="435863" y="148361"/>
                  </a:lnTo>
                  <a:lnTo>
                    <a:pt x="436702" y="131178"/>
                  </a:lnTo>
                  <a:lnTo>
                    <a:pt x="437121" y="119443"/>
                  </a:lnTo>
                  <a:lnTo>
                    <a:pt x="437959" y="113995"/>
                  </a:lnTo>
                  <a:lnTo>
                    <a:pt x="438797" y="114414"/>
                  </a:lnTo>
                  <a:lnTo>
                    <a:pt x="439635" y="121119"/>
                  </a:lnTo>
                  <a:lnTo>
                    <a:pt x="440474" y="133273"/>
                  </a:lnTo>
                  <a:lnTo>
                    <a:pt x="441312" y="151295"/>
                  </a:lnTo>
                  <a:lnTo>
                    <a:pt x="442150" y="174764"/>
                  </a:lnTo>
                  <a:lnTo>
                    <a:pt x="442569" y="203263"/>
                  </a:lnTo>
                  <a:lnTo>
                    <a:pt x="443407" y="236372"/>
                  </a:lnTo>
                  <a:lnTo>
                    <a:pt x="445084" y="313905"/>
                  </a:lnTo>
                  <a:lnTo>
                    <a:pt x="445922" y="357073"/>
                  </a:lnTo>
                  <a:lnTo>
                    <a:pt x="446760" y="402755"/>
                  </a:lnTo>
                  <a:lnTo>
                    <a:pt x="447598" y="449275"/>
                  </a:lnTo>
                  <a:lnTo>
                    <a:pt x="448017" y="496633"/>
                  </a:lnTo>
                  <a:lnTo>
                    <a:pt x="448856" y="543991"/>
                  </a:lnTo>
                  <a:lnTo>
                    <a:pt x="449694" y="590092"/>
                  </a:lnTo>
                  <a:lnTo>
                    <a:pt x="450532" y="634936"/>
                  </a:lnTo>
                  <a:lnTo>
                    <a:pt x="451370" y="677686"/>
                  </a:lnTo>
                  <a:lnTo>
                    <a:pt x="452208" y="717080"/>
                  </a:lnTo>
                  <a:lnTo>
                    <a:pt x="453885" y="784973"/>
                  </a:lnTo>
                  <a:lnTo>
                    <a:pt x="454304" y="812215"/>
                  </a:lnTo>
                  <a:lnTo>
                    <a:pt x="455142" y="834428"/>
                  </a:lnTo>
                  <a:lnTo>
                    <a:pt x="455980" y="851192"/>
                  </a:lnTo>
                  <a:lnTo>
                    <a:pt x="456818" y="862090"/>
                  </a:lnTo>
                  <a:lnTo>
                    <a:pt x="457657" y="867535"/>
                  </a:lnTo>
                  <a:lnTo>
                    <a:pt x="458495" y="867118"/>
                  </a:lnTo>
                  <a:lnTo>
                    <a:pt x="459333" y="860832"/>
                  </a:lnTo>
                  <a:lnTo>
                    <a:pt x="459752" y="849096"/>
                  </a:lnTo>
                  <a:lnTo>
                    <a:pt x="460590" y="831495"/>
                  </a:lnTo>
                  <a:lnTo>
                    <a:pt x="462267" y="781203"/>
                  </a:lnTo>
                  <a:lnTo>
                    <a:pt x="463943" y="712889"/>
                  </a:lnTo>
                  <a:lnTo>
                    <a:pt x="464781" y="673912"/>
                  </a:lnTo>
                  <a:lnTo>
                    <a:pt x="465200" y="632002"/>
                  </a:lnTo>
                  <a:lnTo>
                    <a:pt x="466039" y="587997"/>
                  </a:lnTo>
                  <a:lnTo>
                    <a:pt x="466877" y="542734"/>
                  </a:lnTo>
                  <a:lnTo>
                    <a:pt x="467715" y="496633"/>
                  </a:lnTo>
                  <a:lnTo>
                    <a:pt x="468553" y="450951"/>
                  </a:lnTo>
                  <a:lnTo>
                    <a:pt x="469391" y="405688"/>
                  </a:lnTo>
                  <a:lnTo>
                    <a:pt x="470230" y="362521"/>
                  </a:lnTo>
                  <a:lnTo>
                    <a:pt x="470649" y="321030"/>
                  </a:lnTo>
                  <a:lnTo>
                    <a:pt x="471487" y="282473"/>
                  </a:lnTo>
                  <a:lnTo>
                    <a:pt x="473163" y="216674"/>
                  </a:lnTo>
                  <a:lnTo>
                    <a:pt x="474840" y="168897"/>
                  </a:lnTo>
                  <a:lnTo>
                    <a:pt x="475678" y="152133"/>
                  </a:lnTo>
                  <a:lnTo>
                    <a:pt x="476097" y="141236"/>
                  </a:lnTo>
                  <a:lnTo>
                    <a:pt x="476935" y="136207"/>
                  </a:lnTo>
                  <a:lnTo>
                    <a:pt x="477773" y="136626"/>
                  </a:lnTo>
                  <a:lnTo>
                    <a:pt x="478612" y="142493"/>
                  </a:lnTo>
                  <a:lnTo>
                    <a:pt x="479450" y="154228"/>
                  </a:lnTo>
                  <a:lnTo>
                    <a:pt x="480288" y="171411"/>
                  </a:lnTo>
                  <a:lnTo>
                    <a:pt x="481126" y="193205"/>
                  </a:lnTo>
                  <a:lnTo>
                    <a:pt x="481545" y="220027"/>
                  </a:lnTo>
                  <a:lnTo>
                    <a:pt x="482384" y="251040"/>
                  </a:lnTo>
                  <a:lnTo>
                    <a:pt x="484060" y="324383"/>
                  </a:lnTo>
                  <a:lnTo>
                    <a:pt x="484898" y="365036"/>
                  </a:lnTo>
                  <a:lnTo>
                    <a:pt x="485736" y="407784"/>
                  </a:lnTo>
                  <a:lnTo>
                    <a:pt x="486575" y="451789"/>
                  </a:lnTo>
                  <a:lnTo>
                    <a:pt x="487413" y="496633"/>
                  </a:lnTo>
                  <a:lnTo>
                    <a:pt x="487832" y="541058"/>
                  </a:lnTo>
                  <a:lnTo>
                    <a:pt x="488670" y="585063"/>
                  </a:lnTo>
                  <a:lnTo>
                    <a:pt x="489508" y="627392"/>
                  </a:lnTo>
                  <a:lnTo>
                    <a:pt x="490346" y="667625"/>
                  </a:lnTo>
                  <a:lnTo>
                    <a:pt x="492023" y="738872"/>
                  </a:lnTo>
                  <a:lnTo>
                    <a:pt x="492861" y="769047"/>
                  </a:lnTo>
                  <a:lnTo>
                    <a:pt x="493280" y="795034"/>
                  </a:lnTo>
                  <a:lnTo>
                    <a:pt x="494118" y="815989"/>
                  </a:lnTo>
                  <a:lnTo>
                    <a:pt x="494957" y="831912"/>
                  </a:lnTo>
                  <a:lnTo>
                    <a:pt x="495795" y="842810"/>
                  </a:lnTo>
                  <a:lnTo>
                    <a:pt x="496633" y="847838"/>
                  </a:lnTo>
                  <a:lnTo>
                    <a:pt x="497471" y="847421"/>
                  </a:lnTo>
                  <a:lnTo>
                    <a:pt x="498309" y="841552"/>
                  </a:lnTo>
                  <a:lnTo>
                    <a:pt x="498728" y="830237"/>
                  </a:lnTo>
                  <a:lnTo>
                    <a:pt x="499567" y="813893"/>
                  </a:lnTo>
                  <a:lnTo>
                    <a:pt x="501243" y="766114"/>
                  </a:lnTo>
                  <a:lnTo>
                    <a:pt x="502919" y="701991"/>
                  </a:lnTo>
                  <a:lnTo>
                    <a:pt x="504177" y="624878"/>
                  </a:lnTo>
                  <a:lnTo>
                    <a:pt x="505015" y="583387"/>
                  </a:lnTo>
                  <a:lnTo>
                    <a:pt x="505853" y="540219"/>
                  </a:lnTo>
                  <a:lnTo>
                    <a:pt x="506691" y="496633"/>
                  </a:lnTo>
                  <a:lnTo>
                    <a:pt x="507530" y="453047"/>
                  </a:lnTo>
                  <a:lnTo>
                    <a:pt x="508368" y="410298"/>
                  </a:lnTo>
                  <a:lnTo>
                    <a:pt x="509206" y="368807"/>
                  </a:lnTo>
                  <a:lnTo>
                    <a:pt x="509625" y="329831"/>
                  </a:lnTo>
                  <a:lnTo>
                    <a:pt x="511301" y="259841"/>
                  </a:lnTo>
                  <a:lnTo>
                    <a:pt x="512978" y="204939"/>
                  </a:lnTo>
                  <a:lnTo>
                    <a:pt x="514654" y="168478"/>
                  </a:lnTo>
                  <a:lnTo>
                    <a:pt x="515073" y="158000"/>
                  </a:lnTo>
                  <a:lnTo>
                    <a:pt x="515912" y="152971"/>
                  </a:lnTo>
                  <a:lnTo>
                    <a:pt x="516750" y="153390"/>
                  </a:lnTo>
                  <a:lnTo>
                    <a:pt x="517588" y="158838"/>
                  </a:lnTo>
                  <a:lnTo>
                    <a:pt x="518426" y="170154"/>
                  </a:lnTo>
                  <a:lnTo>
                    <a:pt x="519264" y="186080"/>
                  </a:lnTo>
                  <a:lnTo>
                    <a:pt x="520103" y="207035"/>
                  </a:lnTo>
                  <a:lnTo>
                    <a:pt x="520522" y="232600"/>
                  </a:lnTo>
                  <a:lnTo>
                    <a:pt x="521360" y="262356"/>
                  </a:lnTo>
                  <a:lnTo>
                    <a:pt x="523036" y="331927"/>
                  </a:lnTo>
                  <a:lnTo>
                    <a:pt x="523874" y="370903"/>
                  </a:lnTo>
                  <a:lnTo>
                    <a:pt x="524713" y="411556"/>
                  </a:lnTo>
                  <a:lnTo>
                    <a:pt x="525551" y="453885"/>
                  </a:lnTo>
                  <a:lnTo>
                    <a:pt x="526389" y="496633"/>
                  </a:lnTo>
                  <a:lnTo>
                    <a:pt x="526808" y="539381"/>
                  </a:lnTo>
                  <a:lnTo>
                    <a:pt x="527646" y="581291"/>
                  </a:lnTo>
                  <a:lnTo>
                    <a:pt x="528485" y="621944"/>
                  </a:lnTo>
                  <a:lnTo>
                    <a:pt x="529323" y="660501"/>
                  </a:lnTo>
                  <a:lnTo>
                    <a:pt x="530999" y="729232"/>
                  </a:lnTo>
                  <a:lnTo>
                    <a:pt x="531837" y="758152"/>
                  </a:lnTo>
                  <a:lnTo>
                    <a:pt x="532256" y="782878"/>
                  </a:lnTo>
                  <a:lnTo>
                    <a:pt x="533095" y="803416"/>
                  </a:lnTo>
                  <a:lnTo>
                    <a:pt x="533933" y="818922"/>
                  </a:lnTo>
                  <a:lnTo>
                    <a:pt x="534771" y="828979"/>
                  </a:lnTo>
                  <a:lnTo>
                    <a:pt x="535609" y="834428"/>
                  </a:lnTo>
                  <a:lnTo>
                    <a:pt x="536447" y="834007"/>
                  </a:lnTo>
                  <a:lnTo>
                    <a:pt x="537286" y="828562"/>
                  </a:lnTo>
                  <a:lnTo>
                    <a:pt x="537705" y="817664"/>
                  </a:lnTo>
                  <a:lnTo>
                    <a:pt x="538543" y="802158"/>
                  </a:lnTo>
                  <a:lnTo>
                    <a:pt x="540219" y="756474"/>
                  </a:lnTo>
                  <a:lnTo>
                    <a:pt x="541896" y="694450"/>
                  </a:lnTo>
                  <a:lnTo>
                    <a:pt x="543153" y="620687"/>
                  </a:lnTo>
                  <a:lnTo>
                    <a:pt x="543991" y="580453"/>
                  </a:lnTo>
                  <a:lnTo>
                    <a:pt x="544829" y="538962"/>
                  </a:lnTo>
                  <a:lnTo>
                    <a:pt x="545668" y="496633"/>
                  </a:lnTo>
                  <a:lnTo>
                    <a:pt x="546506" y="454723"/>
                  </a:lnTo>
                  <a:lnTo>
                    <a:pt x="547344" y="413232"/>
                  </a:lnTo>
                  <a:lnTo>
                    <a:pt x="548182" y="372998"/>
                  </a:lnTo>
                  <a:lnTo>
                    <a:pt x="548601" y="334860"/>
                  </a:lnTo>
                  <a:lnTo>
                    <a:pt x="550278" y="267385"/>
                  </a:lnTo>
                  <a:lnTo>
                    <a:pt x="551954" y="214160"/>
                  </a:lnTo>
                  <a:lnTo>
                    <a:pt x="553631" y="178536"/>
                  </a:lnTo>
                  <a:lnTo>
                    <a:pt x="554050" y="168059"/>
                  </a:lnTo>
                  <a:lnTo>
                    <a:pt x="554888" y="163029"/>
                  </a:lnTo>
                  <a:lnTo>
                    <a:pt x="555726" y="163029"/>
                  </a:lnTo>
                  <a:lnTo>
                    <a:pt x="559079" y="214998"/>
                  </a:lnTo>
                  <a:lnTo>
                    <a:pt x="559498" y="239725"/>
                  </a:lnTo>
                  <a:lnTo>
                    <a:pt x="560336" y="268223"/>
                  </a:lnTo>
                  <a:lnTo>
                    <a:pt x="562013" y="336118"/>
                  </a:lnTo>
                  <a:lnTo>
                    <a:pt x="563689" y="413651"/>
                  </a:lnTo>
                  <a:lnTo>
                    <a:pt x="564527" y="454723"/>
                  </a:lnTo>
                  <a:lnTo>
                    <a:pt x="564946" y="496633"/>
                  </a:lnTo>
                  <a:lnTo>
                    <a:pt x="565784" y="538543"/>
                  </a:lnTo>
                  <a:lnTo>
                    <a:pt x="566623" y="579196"/>
                  </a:lnTo>
                  <a:lnTo>
                    <a:pt x="567461" y="619010"/>
                  </a:lnTo>
                  <a:lnTo>
                    <a:pt x="569137" y="691934"/>
                  </a:lnTo>
                  <a:lnTo>
                    <a:pt x="570814" y="752703"/>
                  </a:lnTo>
                  <a:lnTo>
                    <a:pt x="571233" y="777429"/>
                  </a:lnTo>
                  <a:lnTo>
                    <a:pt x="572071" y="797546"/>
                  </a:lnTo>
                  <a:lnTo>
                    <a:pt x="572909" y="812635"/>
                  </a:lnTo>
                  <a:lnTo>
                    <a:pt x="573747" y="823113"/>
                  </a:lnTo>
                  <a:lnTo>
                    <a:pt x="574586" y="828141"/>
                  </a:lnTo>
                  <a:lnTo>
                    <a:pt x="575424" y="828141"/>
                  </a:lnTo>
                  <a:lnTo>
                    <a:pt x="576262" y="822692"/>
                  </a:lnTo>
                  <a:lnTo>
                    <a:pt x="576681" y="812635"/>
                  </a:lnTo>
                  <a:lnTo>
                    <a:pt x="577519" y="797129"/>
                  </a:lnTo>
                  <a:lnTo>
                    <a:pt x="579196" y="752283"/>
                  </a:lnTo>
                  <a:lnTo>
                    <a:pt x="580872" y="691934"/>
                  </a:lnTo>
                  <a:lnTo>
                    <a:pt x="582129" y="619010"/>
                  </a:lnTo>
                  <a:lnTo>
                    <a:pt x="582968" y="579196"/>
                  </a:lnTo>
                  <a:lnTo>
                    <a:pt x="583806" y="538124"/>
                  </a:lnTo>
                  <a:lnTo>
                    <a:pt x="584644" y="496633"/>
                  </a:lnTo>
                  <a:lnTo>
                    <a:pt x="585482" y="455142"/>
                  </a:lnTo>
                  <a:lnTo>
                    <a:pt x="586320" y="414070"/>
                  </a:lnTo>
                  <a:lnTo>
                    <a:pt x="587159" y="374256"/>
                  </a:lnTo>
                  <a:lnTo>
                    <a:pt x="587578" y="336537"/>
                  </a:lnTo>
                  <a:lnTo>
                    <a:pt x="589254" y="269481"/>
                  </a:lnTo>
                  <a:lnTo>
                    <a:pt x="590930" y="216255"/>
                  </a:lnTo>
                  <a:lnTo>
                    <a:pt x="592607" y="180632"/>
                  </a:lnTo>
                  <a:lnTo>
                    <a:pt x="593026" y="170573"/>
                  </a:lnTo>
                  <a:lnTo>
                    <a:pt x="593864" y="165125"/>
                  </a:lnTo>
                  <a:lnTo>
                    <a:pt x="594702" y="165125"/>
                  </a:lnTo>
                  <a:lnTo>
                    <a:pt x="598055" y="215836"/>
                  </a:lnTo>
                  <a:lnTo>
                    <a:pt x="598474" y="240563"/>
                  </a:lnTo>
                  <a:lnTo>
                    <a:pt x="599312" y="269062"/>
                  </a:lnTo>
                  <a:lnTo>
                    <a:pt x="600989" y="336537"/>
                  </a:lnTo>
                  <a:lnTo>
                    <a:pt x="602665" y="414070"/>
                  </a:lnTo>
                  <a:lnTo>
                    <a:pt x="603503" y="454723"/>
                  </a:lnTo>
                  <a:lnTo>
                    <a:pt x="604342" y="496633"/>
                  </a:lnTo>
                  <a:lnTo>
                    <a:pt x="604761" y="538543"/>
                  </a:lnTo>
                  <a:lnTo>
                    <a:pt x="605599" y="579615"/>
                  </a:lnTo>
                  <a:lnTo>
                    <a:pt x="606437" y="619429"/>
                  </a:lnTo>
                  <a:lnTo>
                    <a:pt x="608114" y="692771"/>
                  </a:lnTo>
                  <a:lnTo>
                    <a:pt x="609790" y="753541"/>
                  </a:lnTo>
                  <a:lnTo>
                    <a:pt x="610209" y="778270"/>
                  </a:lnTo>
                  <a:lnTo>
                    <a:pt x="611047" y="798804"/>
                  </a:lnTo>
                  <a:lnTo>
                    <a:pt x="611885" y="814310"/>
                  </a:lnTo>
                  <a:lnTo>
                    <a:pt x="612724" y="824788"/>
                  </a:lnTo>
                  <a:lnTo>
                    <a:pt x="613562" y="830237"/>
                  </a:lnTo>
                  <a:lnTo>
                    <a:pt x="614400" y="830237"/>
                  </a:lnTo>
                  <a:lnTo>
                    <a:pt x="615238" y="825208"/>
                  </a:lnTo>
                  <a:lnTo>
                    <a:pt x="615657" y="814731"/>
                  </a:lnTo>
                  <a:lnTo>
                    <a:pt x="616496" y="799642"/>
                  </a:lnTo>
                  <a:lnTo>
                    <a:pt x="618172" y="754799"/>
                  </a:lnTo>
                  <a:lnTo>
                    <a:pt x="619848" y="693609"/>
                  </a:lnTo>
                  <a:lnTo>
                    <a:pt x="621106" y="620267"/>
                  </a:lnTo>
                  <a:lnTo>
                    <a:pt x="621944" y="580034"/>
                  </a:lnTo>
                  <a:lnTo>
                    <a:pt x="622782" y="538543"/>
                  </a:lnTo>
                  <a:lnTo>
                    <a:pt x="623620" y="496633"/>
                  </a:lnTo>
                  <a:lnTo>
                    <a:pt x="624458" y="454304"/>
                  </a:lnTo>
                  <a:lnTo>
                    <a:pt x="625297" y="412813"/>
                  </a:lnTo>
                  <a:lnTo>
                    <a:pt x="626135" y="372579"/>
                  </a:lnTo>
                  <a:lnTo>
                    <a:pt x="626554" y="334441"/>
                  </a:lnTo>
                  <a:lnTo>
                    <a:pt x="627392" y="298818"/>
                  </a:lnTo>
                  <a:lnTo>
                    <a:pt x="629069" y="236791"/>
                  </a:lnTo>
                  <a:lnTo>
                    <a:pt x="630745" y="191109"/>
                  </a:lnTo>
                  <a:lnTo>
                    <a:pt x="631583" y="175602"/>
                  </a:lnTo>
                  <a:lnTo>
                    <a:pt x="632002" y="164706"/>
                  </a:lnTo>
                  <a:lnTo>
                    <a:pt x="632840" y="159257"/>
                  </a:lnTo>
                  <a:lnTo>
                    <a:pt x="633679" y="158838"/>
                  </a:lnTo>
                  <a:lnTo>
                    <a:pt x="634517" y="164287"/>
                  </a:lnTo>
                  <a:lnTo>
                    <a:pt x="635355" y="174345"/>
                  </a:lnTo>
                  <a:lnTo>
                    <a:pt x="636193" y="189852"/>
                  </a:lnTo>
                  <a:lnTo>
                    <a:pt x="637031" y="210388"/>
                  </a:lnTo>
                  <a:lnTo>
                    <a:pt x="637451" y="235115"/>
                  </a:lnTo>
                  <a:lnTo>
                    <a:pt x="638289" y="264032"/>
                  </a:lnTo>
                  <a:lnTo>
                    <a:pt x="639965" y="332765"/>
                  </a:lnTo>
                  <a:lnTo>
                    <a:pt x="640803" y="371322"/>
                  </a:lnTo>
                  <a:lnTo>
                    <a:pt x="641642" y="411975"/>
                  </a:lnTo>
                  <a:lnTo>
                    <a:pt x="642480" y="453885"/>
                  </a:lnTo>
                  <a:lnTo>
                    <a:pt x="642899" y="496633"/>
                  </a:lnTo>
                  <a:lnTo>
                    <a:pt x="643737" y="539381"/>
                  </a:lnTo>
                  <a:lnTo>
                    <a:pt x="644575" y="581710"/>
                  </a:lnTo>
                  <a:lnTo>
                    <a:pt x="645413" y="622363"/>
                  </a:lnTo>
                  <a:lnTo>
                    <a:pt x="646252" y="661339"/>
                  </a:lnTo>
                  <a:lnTo>
                    <a:pt x="647928" y="730911"/>
                  </a:lnTo>
                  <a:lnTo>
                    <a:pt x="648766" y="760665"/>
                  </a:lnTo>
                  <a:lnTo>
                    <a:pt x="649185" y="786231"/>
                  </a:lnTo>
                  <a:lnTo>
                    <a:pt x="651700" y="834428"/>
                  </a:lnTo>
                  <a:lnTo>
                    <a:pt x="653376" y="840294"/>
                  </a:lnTo>
                  <a:lnTo>
                    <a:pt x="654215" y="835265"/>
                  </a:lnTo>
                  <a:lnTo>
                    <a:pt x="654634" y="824788"/>
                  </a:lnTo>
                  <a:lnTo>
                    <a:pt x="655472" y="808861"/>
                  </a:lnTo>
                  <a:lnTo>
                    <a:pt x="657148" y="763181"/>
                  </a:lnTo>
                  <a:lnTo>
                    <a:pt x="658825" y="700316"/>
                  </a:lnTo>
                  <a:lnTo>
                    <a:pt x="660082" y="624458"/>
                  </a:lnTo>
                  <a:lnTo>
                    <a:pt x="660920" y="582968"/>
                  </a:lnTo>
                  <a:lnTo>
                    <a:pt x="661758" y="540219"/>
                  </a:lnTo>
                  <a:lnTo>
                    <a:pt x="662597" y="496633"/>
                  </a:lnTo>
                  <a:lnTo>
                    <a:pt x="663435" y="453047"/>
                  </a:lnTo>
                  <a:lnTo>
                    <a:pt x="664273" y="409879"/>
                  </a:lnTo>
                  <a:lnTo>
                    <a:pt x="665111" y="368388"/>
                  </a:lnTo>
                  <a:lnTo>
                    <a:pt x="665530" y="328574"/>
                  </a:lnTo>
                  <a:lnTo>
                    <a:pt x="667207" y="257327"/>
                  </a:lnTo>
                  <a:lnTo>
                    <a:pt x="668883" y="200748"/>
                  </a:lnTo>
                  <a:lnTo>
                    <a:pt x="670559" y="163029"/>
                  </a:lnTo>
                  <a:lnTo>
                    <a:pt x="670979" y="151714"/>
                  </a:lnTo>
                  <a:lnTo>
                    <a:pt x="671817" y="145846"/>
                  </a:lnTo>
                  <a:lnTo>
                    <a:pt x="672655" y="145427"/>
                  </a:lnTo>
                  <a:lnTo>
                    <a:pt x="673493" y="150456"/>
                  </a:lnTo>
                  <a:lnTo>
                    <a:pt x="674331" y="161353"/>
                  </a:lnTo>
                  <a:lnTo>
                    <a:pt x="675170" y="177279"/>
                  </a:lnTo>
                  <a:lnTo>
                    <a:pt x="676008" y="198234"/>
                  </a:lnTo>
                  <a:lnTo>
                    <a:pt x="676427" y="224218"/>
                  </a:lnTo>
                  <a:lnTo>
                    <a:pt x="677265" y="254393"/>
                  </a:lnTo>
                  <a:lnTo>
                    <a:pt x="678941" y="325640"/>
                  </a:lnTo>
                  <a:lnTo>
                    <a:pt x="679780" y="365874"/>
                  </a:lnTo>
                  <a:lnTo>
                    <a:pt x="680618" y="408203"/>
                  </a:lnTo>
                  <a:lnTo>
                    <a:pt x="681456" y="452208"/>
                  </a:lnTo>
                  <a:lnTo>
                    <a:pt x="682294" y="496633"/>
                  </a:lnTo>
                  <a:lnTo>
                    <a:pt x="682713" y="541477"/>
                  </a:lnTo>
                  <a:lnTo>
                    <a:pt x="683552" y="585482"/>
                  </a:lnTo>
                  <a:lnTo>
                    <a:pt x="684390" y="628230"/>
                  </a:lnTo>
                  <a:lnTo>
                    <a:pt x="685228" y="668883"/>
                  </a:lnTo>
                  <a:lnTo>
                    <a:pt x="686066" y="707023"/>
                  </a:lnTo>
                  <a:lnTo>
                    <a:pt x="687743" y="773238"/>
                  </a:lnTo>
                  <a:lnTo>
                    <a:pt x="688162" y="800062"/>
                  </a:lnTo>
                  <a:lnTo>
                    <a:pt x="689838" y="839039"/>
                  </a:lnTo>
                  <a:lnTo>
                    <a:pt x="692353" y="857058"/>
                  </a:lnTo>
                  <a:lnTo>
                    <a:pt x="693191" y="852029"/>
                  </a:lnTo>
                  <a:lnTo>
                    <a:pt x="693610" y="841135"/>
                  </a:lnTo>
                  <a:lnTo>
                    <a:pt x="694448" y="824371"/>
                  </a:lnTo>
                  <a:lnTo>
                    <a:pt x="696125" y="776591"/>
                  </a:lnTo>
                  <a:lnTo>
                    <a:pt x="697801" y="710793"/>
                  </a:lnTo>
                  <a:lnTo>
                    <a:pt x="698639" y="672237"/>
                  </a:lnTo>
                  <a:lnTo>
                    <a:pt x="699058" y="630745"/>
                  </a:lnTo>
                  <a:lnTo>
                    <a:pt x="699896" y="587578"/>
                  </a:lnTo>
                  <a:lnTo>
                    <a:pt x="700735" y="542315"/>
                  </a:lnTo>
                  <a:lnTo>
                    <a:pt x="701573" y="496633"/>
                  </a:lnTo>
                  <a:lnTo>
                    <a:pt x="702411" y="450532"/>
                  </a:lnTo>
                  <a:lnTo>
                    <a:pt x="703249" y="405269"/>
                  </a:lnTo>
                  <a:lnTo>
                    <a:pt x="704087" y="361264"/>
                  </a:lnTo>
                  <a:lnTo>
                    <a:pt x="704507" y="319354"/>
                  </a:lnTo>
                  <a:lnTo>
                    <a:pt x="705345" y="280377"/>
                  </a:lnTo>
                  <a:lnTo>
                    <a:pt x="707021" y="212064"/>
                  </a:lnTo>
                  <a:lnTo>
                    <a:pt x="708698" y="161772"/>
                  </a:lnTo>
                  <a:lnTo>
                    <a:pt x="709536" y="144170"/>
                  </a:lnTo>
                  <a:lnTo>
                    <a:pt x="709955" y="132435"/>
                  </a:lnTo>
                  <a:lnTo>
                    <a:pt x="710793" y="126149"/>
                  </a:lnTo>
                  <a:lnTo>
                    <a:pt x="711631" y="125729"/>
                  </a:lnTo>
                  <a:lnTo>
                    <a:pt x="712469" y="131178"/>
                  </a:lnTo>
                  <a:lnTo>
                    <a:pt x="713308" y="142074"/>
                  </a:lnTo>
                  <a:lnTo>
                    <a:pt x="714146" y="158838"/>
                  </a:lnTo>
                  <a:lnTo>
                    <a:pt x="714984" y="181051"/>
                  </a:lnTo>
                  <a:lnTo>
                    <a:pt x="715403" y="208292"/>
                  </a:lnTo>
                  <a:lnTo>
                    <a:pt x="716241" y="240144"/>
                  </a:lnTo>
                  <a:lnTo>
                    <a:pt x="717918" y="315582"/>
                  </a:lnTo>
                  <a:lnTo>
                    <a:pt x="718756" y="358330"/>
                  </a:lnTo>
                  <a:lnTo>
                    <a:pt x="719594" y="403174"/>
                  </a:lnTo>
                  <a:lnTo>
                    <a:pt x="720432" y="449275"/>
                  </a:lnTo>
                  <a:lnTo>
                    <a:pt x="721271" y="496633"/>
                  </a:lnTo>
                  <a:lnTo>
                    <a:pt x="721690" y="543991"/>
                  </a:lnTo>
                  <a:lnTo>
                    <a:pt x="722528" y="590511"/>
                  </a:lnTo>
                  <a:lnTo>
                    <a:pt x="723366" y="636193"/>
                  </a:lnTo>
                  <a:lnTo>
                    <a:pt x="724204" y="679361"/>
                  </a:lnTo>
                  <a:lnTo>
                    <a:pt x="725042" y="719596"/>
                  </a:lnTo>
                  <a:lnTo>
                    <a:pt x="726719" y="790002"/>
                  </a:lnTo>
                  <a:lnTo>
                    <a:pt x="727138" y="818501"/>
                  </a:lnTo>
                  <a:lnTo>
                    <a:pt x="728814" y="859994"/>
                  </a:lnTo>
                  <a:lnTo>
                    <a:pt x="731329" y="879271"/>
                  </a:lnTo>
                  <a:lnTo>
                    <a:pt x="732167" y="873822"/>
                  </a:lnTo>
                  <a:lnTo>
                    <a:pt x="732586" y="862090"/>
                  </a:lnTo>
                  <a:lnTo>
                    <a:pt x="733424" y="844905"/>
                  </a:lnTo>
                  <a:lnTo>
                    <a:pt x="735101" y="793776"/>
                  </a:lnTo>
                  <a:lnTo>
                    <a:pt x="736777" y="723787"/>
                  </a:lnTo>
                  <a:lnTo>
                    <a:pt x="737615" y="683131"/>
                  </a:lnTo>
                  <a:lnTo>
                    <a:pt x="738035" y="639546"/>
                  </a:lnTo>
                  <a:lnTo>
                    <a:pt x="738873" y="593026"/>
                  </a:lnTo>
                  <a:lnTo>
                    <a:pt x="739711" y="545249"/>
                  </a:lnTo>
                  <a:lnTo>
                    <a:pt x="740549" y="496633"/>
                  </a:lnTo>
                  <a:lnTo>
                    <a:pt x="741387" y="447598"/>
                  </a:lnTo>
                  <a:lnTo>
                    <a:pt x="742226" y="399402"/>
                  </a:lnTo>
                  <a:lnTo>
                    <a:pt x="743064" y="352882"/>
                  </a:lnTo>
                  <a:lnTo>
                    <a:pt x="743483" y="308038"/>
                  </a:lnTo>
                  <a:lnTo>
                    <a:pt x="744321" y="266547"/>
                  </a:lnTo>
                  <a:lnTo>
                    <a:pt x="745159" y="227990"/>
                  </a:lnTo>
                  <a:lnTo>
                    <a:pt x="746836" y="164706"/>
                  </a:lnTo>
                  <a:lnTo>
                    <a:pt x="748512" y="121538"/>
                  </a:lnTo>
                  <a:lnTo>
                    <a:pt x="748931" y="108965"/>
                  </a:lnTo>
                  <a:lnTo>
                    <a:pt x="749769" y="102260"/>
                  </a:lnTo>
                  <a:lnTo>
                    <a:pt x="750608" y="101422"/>
                  </a:lnTo>
                  <a:lnTo>
                    <a:pt x="751446" y="107289"/>
                  </a:lnTo>
                  <a:lnTo>
                    <a:pt x="752284" y="119443"/>
                  </a:lnTo>
                  <a:lnTo>
                    <a:pt x="753122" y="137045"/>
                  </a:lnTo>
                  <a:lnTo>
                    <a:pt x="753960" y="160934"/>
                  </a:lnTo>
                  <a:lnTo>
                    <a:pt x="754379" y="189852"/>
                  </a:lnTo>
                  <a:lnTo>
                    <a:pt x="755218" y="223799"/>
                  </a:lnTo>
                  <a:lnTo>
                    <a:pt x="756056" y="261937"/>
                  </a:lnTo>
                  <a:lnTo>
                    <a:pt x="756894" y="303847"/>
                  </a:lnTo>
                  <a:lnTo>
                    <a:pt x="757732" y="349110"/>
                  </a:lnTo>
                  <a:lnTo>
                    <a:pt x="758570" y="396887"/>
                  </a:lnTo>
                  <a:lnTo>
                    <a:pt x="759409" y="446341"/>
                  </a:lnTo>
                  <a:lnTo>
                    <a:pt x="759828" y="496633"/>
                  </a:lnTo>
                  <a:lnTo>
                    <a:pt x="760666" y="546925"/>
                  </a:lnTo>
                  <a:lnTo>
                    <a:pt x="761504" y="596798"/>
                  </a:lnTo>
                  <a:lnTo>
                    <a:pt x="762342" y="644994"/>
                  </a:lnTo>
                  <a:lnTo>
                    <a:pt x="763181" y="691096"/>
                  </a:lnTo>
                  <a:lnTo>
                    <a:pt x="764019" y="734264"/>
                  </a:lnTo>
                  <a:lnTo>
                    <a:pt x="764857" y="774079"/>
                  </a:lnTo>
                  <a:lnTo>
                    <a:pt x="765695" y="809282"/>
                  </a:lnTo>
                  <a:lnTo>
                    <a:pt x="766114" y="839456"/>
                  </a:lnTo>
                  <a:lnTo>
                    <a:pt x="767791" y="883882"/>
                  </a:lnTo>
                  <a:lnTo>
                    <a:pt x="770305" y="904417"/>
                  </a:lnTo>
                  <a:lnTo>
                    <a:pt x="771143" y="898551"/>
                  </a:lnTo>
                  <a:lnTo>
                    <a:pt x="771563" y="886395"/>
                  </a:lnTo>
                  <a:lnTo>
                    <a:pt x="772401" y="867956"/>
                  </a:lnTo>
                  <a:lnTo>
                    <a:pt x="774077" y="813473"/>
                  </a:lnTo>
                  <a:lnTo>
                    <a:pt x="775754" y="738872"/>
                  </a:lnTo>
                  <a:lnTo>
                    <a:pt x="776592" y="695704"/>
                  </a:lnTo>
                  <a:lnTo>
                    <a:pt x="777011" y="648766"/>
                  </a:lnTo>
                  <a:lnTo>
                    <a:pt x="777849" y="599732"/>
                  </a:lnTo>
                  <a:lnTo>
                    <a:pt x="778687" y="548601"/>
                  </a:lnTo>
                  <a:lnTo>
                    <a:pt x="779525" y="496633"/>
                  </a:lnTo>
                  <a:lnTo>
                    <a:pt x="780364" y="444665"/>
                  </a:lnTo>
                  <a:lnTo>
                    <a:pt x="781202" y="393115"/>
                  </a:lnTo>
                  <a:lnTo>
                    <a:pt x="782040" y="343242"/>
                  </a:lnTo>
                  <a:lnTo>
                    <a:pt x="782459" y="295884"/>
                  </a:lnTo>
                  <a:lnTo>
                    <a:pt x="783297" y="251040"/>
                  </a:lnTo>
                  <a:lnTo>
                    <a:pt x="784136" y="210388"/>
                  </a:lnTo>
                  <a:lnTo>
                    <a:pt x="785812" y="142913"/>
                  </a:lnTo>
                  <a:lnTo>
                    <a:pt x="787488" y="97231"/>
                  </a:lnTo>
                  <a:lnTo>
                    <a:pt x="787907" y="83400"/>
                  </a:lnTo>
                  <a:lnTo>
                    <a:pt x="788746" y="76276"/>
                  </a:lnTo>
                  <a:lnTo>
                    <a:pt x="789584" y="75857"/>
                  </a:lnTo>
                  <a:lnTo>
                    <a:pt x="790422" y="81724"/>
                  </a:lnTo>
                  <a:lnTo>
                    <a:pt x="791260" y="94716"/>
                  </a:lnTo>
                  <a:lnTo>
                    <a:pt x="792098" y="113576"/>
                  </a:lnTo>
                  <a:lnTo>
                    <a:pt x="792937" y="138722"/>
                  </a:lnTo>
                  <a:lnTo>
                    <a:pt x="793356" y="169735"/>
                  </a:lnTo>
                  <a:lnTo>
                    <a:pt x="794194" y="205778"/>
                  </a:lnTo>
                  <a:lnTo>
                    <a:pt x="795032" y="246849"/>
                  </a:lnTo>
                  <a:lnTo>
                    <a:pt x="795870" y="291693"/>
                  </a:lnTo>
                  <a:lnTo>
                    <a:pt x="796709" y="339890"/>
                  </a:lnTo>
                  <a:lnTo>
                    <a:pt x="797547" y="390601"/>
                  </a:lnTo>
                  <a:lnTo>
                    <a:pt x="798385" y="442988"/>
                  </a:lnTo>
                  <a:lnTo>
                    <a:pt x="799223" y="496633"/>
                  </a:lnTo>
                  <a:lnTo>
                    <a:pt x="799642" y="550278"/>
                  </a:lnTo>
                  <a:lnTo>
                    <a:pt x="800480" y="603503"/>
                  </a:lnTo>
                  <a:lnTo>
                    <a:pt x="801319" y="654635"/>
                  </a:lnTo>
                  <a:lnTo>
                    <a:pt x="802157" y="703669"/>
                  </a:lnTo>
                  <a:lnTo>
                    <a:pt x="802995" y="749770"/>
                  </a:lnTo>
                  <a:lnTo>
                    <a:pt x="803833" y="791680"/>
                  </a:lnTo>
                  <a:lnTo>
                    <a:pt x="804671" y="828979"/>
                  </a:lnTo>
                  <a:lnTo>
                    <a:pt x="805091" y="861249"/>
                  </a:lnTo>
                  <a:lnTo>
                    <a:pt x="806767" y="908608"/>
                  </a:lnTo>
                  <a:lnTo>
                    <a:pt x="809282" y="930400"/>
                  </a:lnTo>
                  <a:lnTo>
                    <a:pt x="810120" y="924114"/>
                  </a:lnTo>
                  <a:lnTo>
                    <a:pt x="810539" y="910703"/>
                  </a:lnTo>
                  <a:lnTo>
                    <a:pt x="811377" y="891006"/>
                  </a:lnTo>
                  <a:lnTo>
                    <a:pt x="813053" y="833590"/>
                  </a:lnTo>
                  <a:lnTo>
                    <a:pt x="814730" y="753961"/>
                  </a:lnTo>
                  <a:lnTo>
                    <a:pt x="815568" y="707860"/>
                  </a:lnTo>
                  <a:lnTo>
                    <a:pt x="815987" y="658406"/>
                  </a:lnTo>
                  <a:lnTo>
                    <a:pt x="816825" y="606018"/>
                  </a:lnTo>
                  <a:lnTo>
                    <a:pt x="817664" y="551954"/>
                  </a:lnTo>
                  <a:lnTo>
                    <a:pt x="818502" y="496633"/>
                  </a:lnTo>
                  <a:lnTo>
                    <a:pt x="819340" y="441312"/>
                  </a:lnTo>
                  <a:lnTo>
                    <a:pt x="820178" y="386829"/>
                  </a:lnTo>
                  <a:lnTo>
                    <a:pt x="821016" y="334022"/>
                  </a:lnTo>
                  <a:lnTo>
                    <a:pt x="821435" y="283311"/>
                  </a:lnTo>
                  <a:lnTo>
                    <a:pt x="822274" y="236372"/>
                  </a:lnTo>
                  <a:lnTo>
                    <a:pt x="823112" y="193205"/>
                  </a:lnTo>
                  <a:lnTo>
                    <a:pt x="823950" y="154647"/>
                  </a:lnTo>
                  <a:lnTo>
                    <a:pt x="825626" y="93878"/>
                  </a:lnTo>
                  <a:lnTo>
                    <a:pt x="826465" y="72923"/>
                  </a:lnTo>
                  <a:lnTo>
                    <a:pt x="826884" y="58673"/>
                  </a:lnTo>
                  <a:lnTo>
                    <a:pt x="827722" y="51130"/>
                  </a:lnTo>
                  <a:lnTo>
                    <a:pt x="828560" y="50711"/>
                  </a:lnTo>
                  <a:lnTo>
                    <a:pt x="829398" y="56997"/>
                  </a:lnTo>
                  <a:lnTo>
                    <a:pt x="830237" y="70827"/>
                  </a:lnTo>
                  <a:lnTo>
                    <a:pt x="831075" y="90944"/>
                  </a:lnTo>
                  <a:lnTo>
                    <a:pt x="831913" y="117767"/>
                  </a:lnTo>
                  <a:lnTo>
                    <a:pt x="832332" y="150456"/>
                  </a:lnTo>
                  <a:lnTo>
                    <a:pt x="833170" y="188594"/>
                  </a:lnTo>
                  <a:lnTo>
                    <a:pt x="834008" y="232181"/>
                  </a:lnTo>
                  <a:lnTo>
                    <a:pt x="834847" y="279539"/>
                  </a:lnTo>
                  <a:lnTo>
                    <a:pt x="835685" y="330669"/>
                  </a:lnTo>
                  <a:lnTo>
                    <a:pt x="836523" y="384314"/>
                  </a:lnTo>
                  <a:lnTo>
                    <a:pt x="837361" y="440054"/>
                  </a:lnTo>
                  <a:lnTo>
                    <a:pt x="837780" y="496633"/>
                  </a:lnTo>
                  <a:lnTo>
                    <a:pt x="838619" y="553211"/>
                  </a:lnTo>
                  <a:lnTo>
                    <a:pt x="839457" y="609371"/>
                  </a:lnTo>
                  <a:lnTo>
                    <a:pt x="840295" y="663855"/>
                  </a:lnTo>
                  <a:lnTo>
                    <a:pt x="841133" y="715405"/>
                  </a:lnTo>
                  <a:lnTo>
                    <a:pt x="841971" y="764018"/>
                  </a:lnTo>
                  <a:lnTo>
                    <a:pt x="842810" y="808444"/>
                  </a:lnTo>
                  <a:lnTo>
                    <a:pt x="843648" y="847838"/>
                  </a:lnTo>
                  <a:lnTo>
                    <a:pt x="844067" y="881787"/>
                  </a:lnTo>
                  <a:lnTo>
                    <a:pt x="845743" y="931241"/>
                  </a:lnTo>
                  <a:lnTo>
                    <a:pt x="848258" y="954292"/>
                  </a:lnTo>
                  <a:lnTo>
                    <a:pt x="849096" y="947585"/>
                  </a:lnTo>
                  <a:lnTo>
                    <a:pt x="849515" y="933337"/>
                  </a:lnTo>
                  <a:lnTo>
                    <a:pt x="850353" y="912799"/>
                  </a:lnTo>
                  <a:lnTo>
                    <a:pt x="852030" y="851612"/>
                  </a:lnTo>
                  <a:lnTo>
                    <a:pt x="852868" y="812215"/>
                  </a:lnTo>
                  <a:lnTo>
                    <a:pt x="853706" y="767792"/>
                  </a:lnTo>
                  <a:lnTo>
                    <a:pt x="854544" y="719175"/>
                  </a:lnTo>
                  <a:lnTo>
                    <a:pt x="854963" y="666788"/>
                  </a:lnTo>
                  <a:lnTo>
                    <a:pt x="855802" y="611885"/>
                  </a:lnTo>
                  <a:lnTo>
                    <a:pt x="856640" y="554888"/>
                  </a:lnTo>
                  <a:lnTo>
                    <a:pt x="857478" y="496633"/>
                  </a:lnTo>
                  <a:lnTo>
                    <a:pt x="858316" y="438378"/>
                  </a:lnTo>
                  <a:lnTo>
                    <a:pt x="859154" y="380961"/>
                  </a:lnTo>
                  <a:lnTo>
                    <a:pt x="859993" y="325640"/>
                  </a:lnTo>
                  <a:lnTo>
                    <a:pt x="860412" y="272414"/>
                  </a:lnTo>
                  <a:lnTo>
                    <a:pt x="861250" y="222961"/>
                  </a:lnTo>
                  <a:lnTo>
                    <a:pt x="862088" y="177698"/>
                  </a:lnTo>
                  <a:lnTo>
                    <a:pt x="862926" y="137045"/>
                  </a:lnTo>
                  <a:lnTo>
                    <a:pt x="864603" y="73761"/>
                  </a:lnTo>
                  <a:lnTo>
                    <a:pt x="865441" y="51549"/>
                  </a:lnTo>
                  <a:lnTo>
                    <a:pt x="865860" y="36880"/>
                  </a:lnTo>
                  <a:lnTo>
                    <a:pt x="866698" y="28917"/>
                  </a:lnTo>
                  <a:lnTo>
                    <a:pt x="867536" y="28498"/>
                  </a:lnTo>
                  <a:lnTo>
                    <a:pt x="868375" y="35623"/>
                  </a:lnTo>
                  <a:lnTo>
                    <a:pt x="869213" y="49872"/>
                  </a:lnTo>
                  <a:lnTo>
                    <a:pt x="870051" y="71246"/>
                  </a:lnTo>
                  <a:lnTo>
                    <a:pt x="870889" y="99326"/>
                  </a:lnTo>
                  <a:lnTo>
                    <a:pt x="871308" y="133692"/>
                  </a:lnTo>
                  <a:lnTo>
                    <a:pt x="872147" y="173926"/>
                  </a:lnTo>
                  <a:lnTo>
                    <a:pt x="872985" y="219189"/>
                  </a:lnTo>
                  <a:lnTo>
                    <a:pt x="873823" y="269062"/>
                  </a:lnTo>
                  <a:lnTo>
                    <a:pt x="874661" y="322706"/>
                  </a:lnTo>
                  <a:lnTo>
                    <a:pt x="875499" y="378866"/>
                  </a:lnTo>
                  <a:lnTo>
                    <a:pt x="876338" y="437121"/>
                  </a:lnTo>
                  <a:lnTo>
                    <a:pt x="877176" y="496633"/>
                  </a:lnTo>
                  <a:lnTo>
                    <a:pt x="877595" y="556145"/>
                  </a:lnTo>
                  <a:lnTo>
                    <a:pt x="878433" y="614400"/>
                  </a:lnTo>
                  <a:lnTo>
                    <a:pt x="879271" y="671399"/>
                  </a:lnTo>
                  <a:lnTo>
                    <a:pt x="880109" y="725462"/>
                  </a:lnTo>
                  <a:lnTo>
                    <a:pt x="880948" y="776174"/>
                  </a:lnTo>
                  <a:lnTo>
                    <a:pt x="881786" y="822275"/>
                  </a:lnTo>
                  <a:lnTo>
                    <a:pt x="882624" y="863344"/>
                  </a:lnTo>
                  <a:lnTo>
                    <a:pt x="883043" y="898968"/>
                  </a:lnTo>
                  <a:lnTo>
                    <a:pt x="884720" y="950518"/>
                  </a:lnTo>
                  <a:lnTo>
                    <a:pt x="887234" y="973989"/>
                  </a:lnTo>
                  <a:lnTo>
                    <a:pt x="888072" y="966865"/>
                  </a:lnTo>
                  <a:lnTo>
                    <a:pt x="888491" y="952196"/>
                  </a:lnTo>
                  <a:lnTo>
                    <a:pt x="889330" y="930400"/>
                  </a:lnTo>
                  <a:lnTo>
                    <a:pt x="891006" y="866281"/>
                  </a:lnTo>
                  <a:lnTo>
                    <a:pt x="891844" y="825208"/>
                  </a:lnTo>
                  <a:lnTo>
                    <a:pt x="892682" y="779107"/>
                  </a:lnTo>
                  <a:lnTo>
                    <a:pt x="893521" y="728395"/>
                  </a:lnTo>
                  <a:lnTo>
                    <a:pt x="893940" y="673912"/>
                  </a:lnTo>
                  <a:lnTo>
                    <a:pt x="894778" y="616496"/>
                  </a:lnTo>
                  <a:lnTo>
                    <a:pt x="895616" y="556983"/>
                  </a:lnTo>
                  <a:lnTo>
                    <a:pt x="896454" y="496633"/>
                  </a:lnTo>
                  <a:lnTo>
                    <a:pt x="897293" y="436283"/>
                  </a:lnTo>
                  <a:lnTo>
                    <a:pt x="898131" y="376770"/>
                  </a:lnTo>
                  <a:lnTo>
                    <a:pt x="898969" y="318935"/>
                  </a:lnTo>
                  <a:lnTo>
                    <a:pt x="899388" y="264032"/>
                  </a:lnTo>
                  <a:lnTo>
                    <a:pt x="900226" y="212483"/>
                  </a:lnTo>
                  <a:lnTo>
                    <a:pt x="901064" y="165544"/>
                  </a:lnTo>
                  <a:lnTo>
                    <a:pt x="901903" y="123634"/>
                  </a:lnTo>
                  <a:lnTo>
                    <a:pt x="903579" y="58254"/>
                  </a:lnTo>
                  <a:lnTo>
                    <a:pt x="904417" y="35204"/>
                  </a:lnTo>
                  <a:lnTo>
                    <a:pt x="904836" y="20116"/>
                  </a:lnTo>
                  <a:lnTo>
                    <a:pt x="905675" y="12153"/>
                  </a:lnTo>
                  <a:lnTo>
                    <a:pt x="906513" y="11734"/>
                  </a:lnTo>
                  <a:lnTo>
                    <a:pt x="907351" y="19278"/>
                  </a:lnTo>
                  <a:lnTo>
                    <a:pt x="908189" y="33947"/>
                  </a:lnTo>
                  <a:lnTo>
                    <a:pt x="909027" y="56159"/>
                  </a:lnTo>
                  <a:lnTo>
                    <a:pt x="909866" y="85496"/>
                  </a:lnTo>
                  <a:lnTo>
                    <a:pt x="910285" y="121119"/>
                  </a:lnTo>
                  <a:lnTo>
                    <a:pt x="911123" y="163029"/>
                  </a:lnTo>
                  <a:lnTo>
                    <a:pt x="911961" y="209969"/>
                  </a:lnTo>
                  <a:lnTo>
                    <a:pt x="912799" y="261518"/>
                  </a:lnTo>
                  <a:lnTo>
                    <a:pt x="913637" y="316839"/>
                  </a:lnTo>
                  <a:lnTo>
                    <a:pt x="914476" y="375094"/>
                  </a:lnTo>
                  <a:lnTo>
                    <a:pt x="915314" y="435444"/>
                  </a:lnTo>
                  <a:lnTo>
                    <a:pt x="916152" y="496633"/>
                  </a:lnTo>
                  <a:lnTo>
                    <a:pt x="916571" y="557822"/>
                  </a:lnTo>
                  <a:lnTo>
                    <a:pt x="917409" y="618172"/>
                  </a:lnTo>
                  <a:lnTo>
                    <a:pt x="918248" y="676845"/>
                  </a:lnTo>
                  <a:lnTo>
                    <a:pt x="919086" y="732586"/>
                  </a:lnTo>
                  <a:lnTo>
                    <a:pt x="919924" y="784556"/>
                  </a:lnTo>
                  <a:lnTo>
                    <a:pt x="920762" y="832332"/>
                  </a:lnTo>
                  <a:lnTo>
                    <a:pt x="921600" y="874663"/>
                  </a:lnTo>
                  <a:lnTo>
                    <a:pt x="922019" y="910703"/>
                  </a:lnTo>
                  <a:lnTo>
                    <a:pt x="923696" y="963511"/>
                  </a:lnTo>
                  <a:lnTo>
                    <a:pt x="926210" y="987399"/>
                  </a:lnTo>
                  <a:lnTo>
                    <a:pt x="927049" y="979855"/>
                  </a:lnTo>
                  <a:lnTo>
                    <a:pt x="927468" y="964769"/>
                  </a:lnTo>
                  <a:lnTo>
                    <a:pt x="928306" y="942136"/>
                  </a:lnTo>
                  <a:lnTo>
                    <a:pt x="929982" y="876338"/>
                  </a:lnTo>
                  <a:lnTo>
                    <a:pt x="930821" y="834007"/>
                  </a:lnTo>
                  <a:lnTo>
                    <a:pt x="931659" y="786231"/>
                  </a:lnTo>
                  <a:lnTo>
                    <a:pt x="932497" y="734264"/>
                  </a:lnTo>
                  <a:lnTo>
                    <a:pt x="932916" y="678103"/>
                  </a:lnTo>
                  <a:lnTo>
                    <a:pt x="933754" y="619429"/>
                  </a:lnTo>
                  <a:lnTo>
                    <a:pt x="934592" y="558660"/>
                  </a:lnTo>
                  <a:lnTo>
                    <a:pt x="935431" y="496633"/>
                  </a:lnTo>
                  <a:lnTo>
                    <a:pt x="936269" y="434606"/>
                  </a:lnTo>
                  <a:lnTo>
                    <a:pt x="937107" y="373837"/>
                  </a:lnTo>
                  <a:lnTo>
                    <a:pt x="937945" y="314744"/>
                  </a:lnTo>
                  <a:lnTo>
                    <a:pt x="938364" y="258584"/>
                  </a:lnTo>
                  <a:lnTo>
                    <a:pt x="939203" y="205778"/>
                  </a:lnTo>
                  <a:lnTo>
                    <a:pt x="940041" y="158000"/>
                  </a:lnTo>
                  <a:lnTo>
                    <a:pt x="940879" y="115252"/>
                  </a:lnTo>
                  <a:lnTo>
                    <a:pt x="942555" y="48615"/>
                  </a:lnTo>
                  <a:lnTo>
                    <a:pt x="943394" y="25565"/>
                  </a:lnTo>
                  <a:lnTo>
                    <a:pt x="943813" y="10058"/>
                  </a:lnTo>
                  <a:lnTo>
                    <a:pt x="944651" y="2095"/>
                  </a:lnTo>
                  <a:lnTo>
                    <a:pt x="945489" y="2095"/>
                  </a:lnTo>
                  <a:lnTo>
                    <a:pt x="948004" y="47777"/>
                  </a:lnTo>
                  <a:lnTo>
                    <a:pt x="949261" y="114414"/>
                  </a:lnTo>
                  <a:lnTo>
                    <a:pt x="950099" y="156743"/>
                  </a:lnTo>
                  <a:lnTo>
                    <a:pt x="950937" y="204939"/>
                  </a:lnTo>
                  <a:lnTo>
                    <a:pt x="951776" y="257327"/>
                  </a:lnTo>
                  <a:lnTo>
                    <a:pt x="952614" y="313905"/>
                  </a:lnTo>
                  <a:lnTo>
                    <a:pt x="953452" y="372998"/>
                  </a:lnTo>
                  <a:lnTo>
                    <a:pt x="954290" y="434187"/>
                  </a:lnTo>
                  <a:lnTo>
                    <a:pt x="954709" y="496633"/>
                  </a:lnTo>
                  <a:lnTo>
                    <a:pt x="955547" y="559079"/>
                  </a:lnTo>
                  <a:lnTo>
                    <a:pt x="956386" y="620267"/>
                  </a:lnTo>
                  <a:lnTo>
                    <a:pt x="957224" y="679781"/>
                  </a:lnTo>
                  <a:lnTo>
                    <a:pt x="958062" y="735939"/>
                  </a:lnTo>
                  <a:lnTo>
                    <a:pt x="958900" y="788747"/>
                  </a:lnTo>
                  <a:lnTo>
                    <a:pt x="959738" y="836944"/>
                  </a:lnTo>
                  <a:lnTo>
                    <a:pt x="960577" y="879691"/>
                  </a:lnTo>
                  <a:lnTo>
                    <a:pt x="960996" y="916573"/>
                  </a:lnTo>
                  <a:lnTo>
                    <a:pt x="961834" y="946747"/>
                  </a:lnTo>
                  <a:lnTo>
                    <a:pt x="962672" y="969798"/>
                  </a:lnTo>
                  <a:lnTo>
                    <a:pt x="963510" y="985304"/>
                  </a:lnTo>
                  <a:lnTo>
                    <a:pt x="964349" y="993265"/>
                  </a:lnTo>
                  <a:lnTo>
                    <a:pt x="965187" y="993265"/>
                  </a:lnTo>
                  <a:lnTo>
                    <a:pt x="966025" y="985304"/>
                  </a:lnTo>
                  <a:lnTo>
                    <a:pt x="966444" y="969798"/>
                  </a:lnTo>
                  <a:lnTo>
                    <a:pt x="967282" y="947164"/>
                  </a:lnTo>
                  <a:lnTo>
                    <a:pt x="968959" y="880108"/>
                  </a:lnTo>
                  <a:lnTo>
                    <a:pt x="969797" y="837361"/>
                  </a:lnTo>
                  <a:lnTo>
                    <a:pt x="970635" y="789164"/>
                  </a:lnTo>
                  <a:lnTo>
                    <a:pt x="971473" y="736360"/>
                  </a:lnTo>
                  <a:lnTo>
                    <a:pt x="971892" y="679781"/>
                  </a:lnTo>
                  <a:lnTo>
                    <a:pt x="972731" y="620267"/>
                  </a:lnTo>
                  <a:lnTo>
                    <a:pt x="973569" y="559079"/>
                  </a:lnTo>
                  <a:lnTo>
                    <a:pt x="974407" y="496633"/>
                  </a:lnTo>
                  <a:lnTo>
                    <a:pt x="975245" y="434187"/>
                  </a:lnTo>
                  <a:lnTo>
                    <a:pt x="976083" y="372998"/>
                  </a:lnTo>
                  <a:lnTo>
                    <a:pt x="976922" y="313486"/>
                  </a:lnTo>
                  <a:lnTo>
                    <a:pt x="977341" y="256908"/>
                  </a:lnTo>
                  <a:lnTo>
                    <a:pt x="978179" y="204101"/>
                  </a:lnTo>
                  <a:lnTo>
                    <a:pt x="979017" y="155905"/>
                  </a:lnTo>
                  <a:lnTo>
                    <a:pt x="979855" y="113156"/>
                  </a:lnTo>
                  <a:lnTo>
                    <a:pt x="981532" y="46100"/>
                  </a:lnTo>
                  <a:lnTo>
                    <a:pt x="982370" y="23469"/>
                  </a:lnTo>
                  <a:lnTo>
                    <a:pt x="982789" y="7962"/>
                  </a:lnTo>
                  <a:lnTo>
                    <a:pt x="983627" y="0"/>
                  </a:lnTo>
                  <a:lnTo>
                    <a:pt x="984465" y="0"/>
                  </a:lnTo>
                  <a:lnTo>
                    <a:pt x="986980" y="46520"/>
                  </a:lnTo>
                  <a:lnTo>
                    <a:pt x="988237" y="113576"/>
                  </a:lnTo>
                  <a:lnTo>
                    <a:pt x="989075" y="156324"/>
                  </a:lnTo>
                  <a:lnTo>
                    <a:pt x="989914" y="204520"/>
                  </a:lnTo>
                  <a:lnTo>
                    <a:pt x="990752" y="257327"/>
                  </a:lnTo>
                  <a:lnTo>
                    <a:pt x="991590" y="313486"/>
                  </a:lnTo>
                  <a:lnTo>
                    <a:pt x="992428" y="372998"/>
                  </a:lnTo>
                  <a:lnTo>
                    <a:pt x="993266" y="434187"/>
                  </a:lnTo>
                  <a:lnTo>
                    <a:pt x="994105" y="496633"/>
                  </a:lnTo>
                  <a:lnTo>
                    <a:pt x="994524" y="559079"/>
                  </a:lnTo>
                  <a:lnTo>
                    <a:pt x="995362" y="620267"/>
                  </a:lnTo>
                  <a:lnTo>
                    <a:pt x="996200" y="679361"/>
                  </a:lnTo>
                  <a:lnTo>
                    <a:pt x="997038" y="735939"/>
                  </a:lnTo>
                  <a:lnTo>
                    <a:pt x="997877" y="788327"/>
                  </a:lnTo>
                  <a:lnTo>
                    <a:pt x="998715" y="836523"/>
                  </a:lnTo>
                  <a:lnTo>
                    <a:pt x="999553" y="878854"/>
                  </a:lnTo>
                  <a:lnTo>
                    <a:pt x="999972" y="915315"/>
                  </a:lnTo>
                  <a:lnTo>
                    <a:pt x="1000810" y="945489"/>
                  </a:lnTo>
                  <a:lnTo>
                    <a:pt x="1001648" y="968119"/>
                  </a:lnTo>
                  <a:lnTo>
                    <a:pt x="1002487" y="983629"/>
                  </a:lnTo>
                  <a:lnTo>
                    <a:pt x="1003325" y="991170"/>
                  </a:lnTo>
                  <a:lnTo>
                    <a:pt x="1004163" y="991170"/>
                  </a:lnTo>
                  <a:lnTo>
                    <a:pt x="1005001" y="983208"/>
                  </a:lnTo>
                  <a:lnTo>
                    <a:pt x="1005420" y="967702"/>
                  </a:lnTo>
                  <a:lnTo>
                    <a:pt x="1006259" y="944652"/>
                  </a:lnTo>
                  <a:lnTo>
                    <a:pt x="1007935" y="878013"/>
                  </a:lnTo>
                  <a:lnTo>
                    <a:pt x="1008773" y="835265"/>
                  </a:lnTo>
                  <a:lnTo>
                    <a:pt x="1009611" y="787489"/>
                  </a:lnTo>
                  <a:lnTo>
                    <a:pt x="1010450" y="734681"/>
                  </a:lnTo>
                  <a:lnTo>
                    <a:pt x="1010869" y="678523"/>
                  </a:lnTo>
                  <a:lnTo>
                    <a:pt x="1011707" y="619429"/>
                  </a:lnTo>
                  <a:lnTo>
                    <a:pt x="1012545" y="558660"/>
                  </a:lnTo>
                  <a:lnTo>
                    <a:pt x="1013383" y="496633"/>
                  </a:lnTo>
                  <a:lnTo>
                    <a:pt x="1014221" y="434606"/>
                  </a:lnTo>
                  <a:lnTo>
                    <a:pt x="1015060" y="373837"/>
                  </a:lnTo>
                  <a:lnTo>
                    <a:pt x="1015898" y="315163"/>
                  </a:lnTo>
                  <a:lnTo>
                    <a:pt x="1016317" y="259003"/>
                  </a:lnTo>
                  <a:lnTo>
                    <a:pt x="1017155" y="207035"/>
                  </a:lnTo>
                  <a:lnTo>
                    <a:pt x="1017993" y="159257"/>
                  </a:lnTo>
                  <a:lnTo>
                    <a:pt x="1018832" y="116928"/>
                  </a:lnTo>
                  <a:lnTo>
                    <a:pt x="1020508" y="51130"/>
                  </a:lnTo>
                  <a:lnTo>
                    <a:pt x="1021346" y="28498"/>
                  </a:lnTo>
                  <a:lnTo>
                    <a:pt x="1021765" y="13411"/>
                  </a:lnTo>
                  <a:lnTo>
                    <a:pt x="1022603" y="5867"/>
                  </a:lnTo>
                  <a:lnTo>
                    <a:pt x="1023442" y="6286"/>
                  </a:lnTo>
                  <a:lnTo>
                    <a:pt x="1024280" y="14249"/>
                  </a:lnTo>
                  <a:lnTo>
                    <a:pt x="1025118" y="29756"/>
                  </a:lnTo>
                  <a:lnTo>
                    <a:pt x="1025956" y="52387"/>
                  </a:lnTo>
                  <a:lnTo>
                    <a:pt x="1026794" y="82562"/>
                  </a:lnTo>
                  <a:lnTo>
                    <a:pt x="1027214" y="118605"/>
                  </a:lnTo>
                  <a:lnTo>
                    <a:pt x="1028052" y="160934"/>
                  </a:lnTo>
                  <a:lnTo>
                    <a:pt x="1028890" y="208711"/>
                  </a:lnTo>
                  <a:lnTo>
                    <a:pt x="1029728" y="260680"/>
                  </a:lnTo>
                  <a:lnTo>
                    <a:pt x="1030566" y="316420"/>
                  </a:lnTo>
                  <a:lnTo>
                    <a:pt x="1031405" y="375094"/>
                  </a:lnTo>
                  <a:lnTo>
                    <a:pt x="1032243" y="435444"/>
                  </a:lnTo>
                  <a:lnTo>
                    <a:pt x="1032662" y="496633"/>
                  </a:lnTo>
                  <a:lnTo>
                    <a:pt x="1033500" y="557822"/>
                  </a:lnTo>
                  <a:lnTo>
                    <a:pt x="1034338" y="618172"/>
                  </a:lnTo>
                  <a:lnTo>
                    <a:pt x="1035176" y="676428"/>
                  </a:lnTo>
                  <a:lnTo>
                    <a:pt x="1036015" y="731748"/>
                  </a:lnTo>
                  <a:lnTo>
                    <a:pt x="1036853" y="783298"/>
                  </a:lnTo>
                  <a:lnTo>
                    <a:pt x="1037691" y="830237"/>
                  </a:lnTo>
                  <a:lnTo>
                    <a:pt x="1038529" y="872147"/>
                  </a:lnTo>
                  <a:lnTo>
                    <a:pt x="1038948" y="907770"/>
                  </a:lnTo>
                  <a:lnTo>
                    <a:pt x="1039787" y="937107"/>
                  </a:lnTo>
                  <a:lnTo>
                    <a:pt x="1040625" y="959320"/>
                  </a:lnTo>
                  <a:lnTo>
                    <a:pt x="1041463" y="973989"/>
                  </a:lnTo>
                  <a:lnTo>
                    <a:pt x="1042301" y="981533"/>
                  </a:lnTo>
                  <a:lnTo>
                    <a:pt x="1043139" y="981113"/>
                  </a:lnTo>
                  <a:lnTo>
                    <a:pt x="1043978" y="973151"/>
                  </a:lnTo>
                  <a:lnTo>
                    <a:pt x="1044397" y="958062"/>
                  </a:lnTo>
                  <a:lnTo>
                    <a:pt x="1045235" y="935012"/>
                  </a:lnTo>
                  <a:lnTo>
                    <a:pt x="1046911" y="869631"/>
                  </a:lnTo>
                  <a:lnTo>
                    <a:pt x="1047749" y="827721"/>
                  </a:lnTo>
                  <a:lnTo>
                    <a:pt x="1048588" y="780782"/>
                  </a:lnTo>
                  <a:lnTo>
                    <a:pt x="1049426" y="729232"/>
                  </a:lnTo>
                  <a:lnTo>
                    <a:pt x="1049845" y="674332"/>
                  </a:lnTo>
                  <a:lnTo>
                    <a:pt x="1050683" y="616496"/>
                  </a:lnTo>
                  <a:lnTo>
                    <a:pt x="1051521" y="556983"/>
                  </a:lnTo>
                  <a:lnTo>
                    <a:pt x="1052360" y="496633"/>
                  </a:lnTo>
                  <a:lnTo>
                    <a:pt x="1053198" y="436283"/>
                  </a:lnTo>
                  <a:lnTo>
                    <a:pt x="1054036" y="376770"/>
                  </a:lnTo>
                  <a:lnTo>
                    <a:pt x="1054874" y="319354"/>
                  </a:lnTo>
                  <a:lnTo>
                    <a:pt x="1055293" y="264871"/>
                  </a:lnTo>
                  <a:lnTo>
                    <a:pt x="1056131" y="214160"/>
                  </a:lnTo>
                  <a:lnTo>
                    <a:pt x="1056970" y="168059"/>
                  </a:lnTo>
                  <a:lnTo>
                    <a:pt x="1057808" y="126987"/>
                  </a:lnTo>
                  <a:lnTo>
                    <a:pt x="1059484" y="62864"/>
                  </a:lnTo>
                  <a:lnTo>
                    <a:pt x="1060322" y="41071"/>
                  </a:lnTo>
                  <a:lnTo>
                    <a:pt x="1060742" y="26403"/>
                  </a:lnTo>
                  <a:lnTo>
                    <a:pt x="1061580" y="19278"/>
                  </a:lnTo>
                  <a:lnTo>
                    <a:pt x="1062418" y="19697"/>
                  </a:lnTo>
                  <a:lnTo>
                    <a:pt x="1063256" y="27660"/>
                  </a:lnTo>
                  <a:lnTo>
                    <a:pt x="1064094" y="42748"/>
                  </a:lnTo>
                  <a:lnTo>
                    <a:pt x="1064933" y="65379"/>
                  </a:lnTo>
                  <a:lnTo>
                    <a:pt x="1065771" y="94297"/>
                  </a:lnTo>
                  <a:lnTo>
                    <a:pt x="1066190" y="129920"/>
                  </a:lnTo>
                  <a:lnTo>
                    <a:pt x="1067028" y="170992"/>
                  </a:lnTo>
                  <a:lnTo>
                    <a:pt x="1067866" y="217093"/>
                  </a:lnTo>
                  <a:lnTo>
                    <a:pt x="1068704" y="267804"/>
                  </a:lnTo>
                  <a:lnTo>
                    <a:pt x="1069543" y="321868"/>
                  </a:lnTo>
                  <a:lnTo>
                    <a:pt x="1070381" y="378866"/>
                  </a:lnTo>
                  <a:lnTo>
                    <a:pt x="1071219" y="437121"/>
                  </a:lnTo>
                  <a:lnTo>
                    <a:pt x="1072057" y="496633"/>
                  </a:lnTo>
                  <a:lnTo>
                    <a:pt x="1072476" y="556145"/>
                  </a:lnTo>
                  <a:lnTo>
                    <a:pt x="1073315" y="614400"/>
                  </a:lnTo>
                  <a:lnTo>
                    <a:pt x="1074153" y="670558"/>
                  </a:lnTo>
                  <a:lnTo>
                    <a:pt x="1074991" y="724204"/>
                  </a:lnTo>
                  <a:lnTo>
                    <a:pt x="1075829" y="774079"/>
                  </a:lnTo>
                  <a:lnTo>
                    <a:pt x="1076667" y="819339"/>
                  </a:lnTo>
                  <a:lnTo>
                    <a:pt x="1077506" y="859574"/>
                  </a:lnTo>
                  <a:lnTo>
                    <a:pt x="1077925" y="893939"/>
                  </a:lnTo>
                  <a:lnTo>
                    <a:pt x="1078763" y="922018"/>
                  </a:lnTo>
                  <a:lnTo>
                    <a:pt x="1079601" y="943394"/>
                  </a:lnTo>
                  <a:lnTo>
                    <a:pt x="1080439" y="957642"/>
                  </a:lnTo>
                  <a:lnTo>
                    <a:pt x="1081277" y="964769"/>
                  </a:lnTo>
                  <a:lnTo>
                    <a:pt x="1082116" y="964349"/>
                  </a:lnTo>
                  <a:lnTo>
                    <a:pt x="1082954" y="956387"/>
                  </a:lnTo>
                  <a:lnTo>
                    <a:pt x="1083373" y="941719"/>
                  </a:lnTo>
                  <a:lnTo>
                    <a:pt x="1084211" y="919506"/>
                  </a:lnTo>
                  <a:lnTo>
                    <a:pt x="1085888" y="856220"/>
                  </a:lnTo>
                  <a:lnTo>
                    <a:pt x="1086726" y="815568"/>
                  </a:lnTo>
                  <a:lnTo>
                    <a:pt x="1087564" y="770305"/>
                  </a:lnTo>
                  <a:lnTo>
                    <a:pt x="1088402" y="720850"/>
                  </a:lnTo>
                  <a:lnTo>
                    <a:pt x="1088821" y="667625"/>
                  </a:lnTo>
                  <a:lnTo>
                    <a:pt x="1089659" y="612305"/>
                  </a:lnTo>
                  <a:lnTo>
                    <a:pt x="1090498" y="554888"/>
                  </a:lnTo>
                  <a:lnTo>
                    <a:pt x="1091336" y="496633"/>
                  </a:lnTo>
                  <a:lnTo>
                    <a:pt x="1092174" y="438378"/>
                  </a:lnTo>
                  <a:lnTo>
                    <a:pt x="1093012" y="381380"/>
                  </a:lnTo>
                  <a:lnTo>
                    <a:pt x="1093850" y="326478"/>
                  </a:lnTo>
                  <a:lnTo>
                    <a:pt x="1094270" y="274091"/>
                  </a:lnTo>
                  <a:lnTo>
                    <a:pt x="1095108" y="225475"/>
                  </a:lnTo>
                  <a:lnTo>
                    <a:pt x="1095946" y="181051"/>
                  </a:lnTo>
                  <a:lnTo>
                    <a:pt x="1096784" y="141655"/>
                  </a:lnTo>
                  <a:lnTo>
                    <a:pt x="1098461" y="80467"/>
                  </a:lnTo>
                  <a:lnTo>
                    <a:pt x="1099299" y="59931"/>
                  </a:lnTo>
                  <a:lnTo>
                    <a:pt x="1099718" y="45681"/>
                  </a:lnTo>
                  <a:lnTo>
                    <a:pt x="1100556" y="38976"/>
                  </a:lnTo>
                  <a:lnTo>
                    <a:pt x="1101394" y="39395"/>
                  </a:lnTo>
                  <a:lnTo>
                    <a:pt x="1102232" y="46939"/>
                  </a:lnTo>
                  <a:lnTo>
                    <a:pt x="1103071" y="62026"/>
                  </a:lnTo>
                  <a:lnTo>
                    <a:pt x="1103909" y="83400"/>
                  </a:lnTo>
                  <a:lnTo>
                    <a:pt x="1104747" y="111480"/>
                  </a:lnTo>
                  <a:lnTo>
                    <a:pt x="1105166" y="145427"/>
                  </a:lnTo>
                  <a:lnTo>
                    <a:pt x="1106004" y="184823"/>
                  </a:lnTo>
                  <a:lnTo>
                    <a:pt x="1106843" y="229247"/>
                  </a:lnTo>
                  <a:lnTo>
                    <a:pt x="1107681" y="277863"/>
                  </a:lnTo>
                  <a:lnTo>
                    <a:pt x="1108519" y="329412"/>
                  </a:lnTo>
                  <a:lnTo>
                    <a:pt x="1109357" y="383895"/>
                  </a:lnTo>
                  <a:lnTo>
                    <a:pt x="1110195" y="440054"/>
                  </a:lnTo>
                  <a:lnTo>
                    <a:pt x="1111034" y="496633"/>
                  </a:lnTo>
                  <a:lnTo>
                    <a:pt x="1111453" y="553211"/>
                  </a:lnTo>
                  <a:lnTo>
                    <a:pt x="1112291" y="608952"/>
                  </a:lnTo>
                  <a:lnTo>
                    <a:pt x="1113129" y="662597"/>
                  </a:lnTo>
                  <a:lnTo>
                    <a:pt x="1113967" y="713726"/>
                  </a:lnTo>
                  <a:lnTo>
                    <a:pt x="1114805" y="761085"/>
                  </a:lnTo>
                  <a:lnTo>
                    <a:pt x="1115644" y="804670"/>
                  </a:lnTo>
                  <a:lnTo>
                    <a:pt x="1116482" y="842810"/>
                  </a:lnTo>
                  <a:lnTo>
                    <a:pt x="1116901" y="875500"/>
                  </a:lnTo>
                  <a:lnTo>
                    <a:pt x="1117739" y="902321"/>
                  </a:lnTo>
                  <a:lnTo>
                    <a:pt x="1118577" y="922439"/>
                  </a:lnTo>
                  <a:lnTo>
                    <a:pt x="1119416" y="936270"/>
                  </a:lnTo>
                  <a:lnTo>
                    <a:pt x="1120254" y="942556"/>
                  </a:lnTo>
                  <a:lnTo>
                    <a:pt x="1121092" y="942136"/>
                  </a:lnTo>
                  <a:lnTo>
                    <a:pt x="1121930" y="934591"/>
                  </a:lnTo>
                  <a:lnTo>
                    <a:pt x="1122349" y="920343"/>
                  </a:lnTo>
                  <a:lnTo>
                    <a:pt x="1123187" y="899388"/>
                  </a:lnTo>
                  <a:lnTo>
                    <a:pt x="1124864" y="838619"/>
                  </a:lnTo>
                  <a:lnTo>
                    <a:pt x="1125702" y="800062"/>
                  </a:lnTo>
                  <a:lnTo>
                    <a:pt x="1126540" y="756894"/>
                  </a:lnTo>
                  <a:lnTo>
                    <a:pt x="1127378" y="709956"/>
                  </a:lnTo>
                  <a:lnTo>
                    <a:pt x="1127798" y="659243"/>
                  </a:lnTo>
                  <a:lnTo>
                    <a:pt x="1128636" y="606437"/>
                  </a:lnTo>
                  <a:lnTo>
                    <a:pt x="1129474" y="551954"/>
                  </a:lnTo>
                  <a:lnTo>
                    <a:pt x="1130312" y="496633"/>
                  </a:lnTo>
                  <a:lnTo>
                    <a:pt x="1131150" y="441312"/>
                  </a:lnTo>
                  <a:lnTo>
                    <a:pt x="1131989" y="387248"/>
                  </a:lnTo>
                  <a:lnTo>
                    <a:pt x="1132827" y="334860"/>
                  </a:lnTo>
                  <a:lnTo>
                    <a:pt x="1133246" y="285407"/>
                  </a:lnTo>
                  <a:lnTo>
                    <a:pt x="1134084" y="239306"/>
                  </a:lnTo>
                  <a:lnTo>
                    <a:pt x="1134922" y="196976"/>
                  </a:lnTo>
                  <a:lnTo>
                    <a:pt x="1136599" y="128244"/>
                  </a:lnTo>
                  <a:lnTo>
                    <a:pt x="1138275" y="82562"/>
                  </a:lnTo>
                  <a:lnTo>
                    <a:pt x="1138694" y="69151"/>
                  </a:lnTo>
                  <a:lnTo>
                    <a:pt x="1139532" y="62864"/>
                  </a:lnTo>
                  <a:lnTo>
                    <a:pt x="1140371" y="63284"/>
                  </a:lnTo>
                  <a:lnTo>
                    <a:pt x="1141209" y="70827"/>
                  </a:lnTo>
                  <a:lnTo>
                    <a:pt x="1142047" y="84658"/>
                  </a:lnTo>
                  <a:lnTo>
                    <a:pt x="1142885" y="105194"/>
                  </a:lnTo>
                  <a:lnTo>
                    <a:pt x="1143723" y="132016"/>
                  </a:lnTo>
                  <a:lnTo>
                    <a:pt x="1144142" y="164287"/>
                  </a:lnTo>
                  <a:lnTo>
                    <a:pt x="1144981" y="201587"/>
                  </a:lnTo>
                  <a:lnTo>
                    <a:pt x="1145819" y="243497"/>
                  </a:lnTo>
                  <a:lnTo>
                    <a:pt x="1146657" y="289598"/>
                  </a:lnTo>
                  <a:lnTo>
                    <a:pt x="1147495" y="338632"/>
                  </a:lnTo>
                  <a:lnTo>
                    <a:pt x="1148333" y="389762"/>
                  </a:lnTo>
                  <a:lnTo>
                    <a:pt x="1149172" y="442988"/>
                  </a:lnTo>
                  <a:lnTo>
                    <a:pt x="1149591" y="496633"/>
                  </a:lnTo>
                  <a:lnTo>
                    <a:pt x="1150429" y="550278"/>
                  </a:lnTo>
                  <a:lnTo>
                    <a:pt x="1151267" y="602665"/>
                  </a:lnTo>
                  <a:lnTo>
                    <a:pt x="1152105" y="653377"/>
                  </a:lnTo>
                  <a:lnTo>
                    <a:pt x="1152944" y="701574"/>
                  </a:lnTo>
                  <a:lnTo>
                    <a:pt x="1153782" y="746417"/>
                  </a:lnTo>
                  <a:lnTo>
                    <a:pt x="1154620" y="787489"/>
                  </a:lnTo>
                  <a:lnTo>
                    <a:pt x="1155458" y="823530"/>
                  </a:lnTo>
                  <a:lnTo>
                    <a:pt x="1155877" y="854545"/>
                  </a:lnTo>
                  <a:lnTo>
                    <a:pt x="1156715" y="879691"/>
                  </a:lnTo>
                  <a:lnTo>
                    <a:pt x="1157554" y="898551"/>
                  </a:lnTo>
                  <a:lnTo>
                    <a:pt x="1158392" y="911541"/>
                  </a:lnTo>
                  <a:lnTo>
                    <a:pt x="1159230" y="917410"/>
                  </a:lnTo>
                  <a:lnTo>
                    <a:pt x="1160068" y="916990"/>
                  </a:lnTo>
                  <a:lnTo>
                    <a:pt x="1160906" y="909866"/>
                  </a:lnTo>
                  <a:lnTo>
                    <a:pt x="1161326" y="896035"/>
                  </a:lnTo>
                  <a:lnTo>
                    <a:pt x="1162164" y="876338"/>
                  </a:lnTo>
                  <a:lnTo>
                    <a:pt x="1163840" y="819339"/>
                  </a:lnTo>
                  <a:lnTo>
                    <a:pt x="1165517" y="742226"/>
                  </a:lnTo>
                  <a:lnTo>
                    <a:pt x="1166355" y="697383"/>
                  </a:lnTo>
                  <a:lnTo>
                    <a:pt x="1166774" y="650024"/>
                  </a:lnTo>
                  <a:lnTo>
                    <a:pt x="1167612" y="600151"/>
                  </a:lnTo>
                  <a:lnTo>
                    <a:pt x="1168450" y="548601"/>
                  </a:lnTo>
                  <a:lnTo>
                    <a:pt x="1169288" y="496633"/>
                  </a:lnTo>
                  <a:lnTo>
                    <a:pt x="1170127" y="444665"/>
                  </a:lnTo>
                  <a:lnTo>
                    <a:pt x="1170965" y="393534"/>
                  </a:lnTo>
                  <a:lnTo>
                    <a:pt x="1171803" y="344500"/>
                  </a:lnTo>
                  <a:lnTo>
                    <a:pt x="1172222" y="297560"/>
                  </a:lnTo>
                  <a:lnTo>
                    <a:pt x="1173060" y="254393"/>
                  </a:lnTo>
                  <a:lnTo>
                    <a:pt x="1173899" y="214579"/>
                  </a:lnTo>
                  <a:lnTo>
                    <a:pt x="1175575" y="150037"/>
                  </a:lnTo>
                  <a:lnTo>
                    <a:pt x="1177251" y="106870"/>
                  </a:lnTo>
                  <a:lnTo>
                    <a:pt x="1177670" y="94716"/>
                  </a:lnTo>
                  <a:lnTo>
                    <a:pt x="1178509" y="88849"/>
                  </a:lnTo>
                  <a:lnTo>
                    <a:pt x="1179347" y="89268"/>
                  </a:lnTo>
                  <a:lnTo>
                    <a:pt x="1180185" y="96392"/>
                  </a:lnTo>
                  <a:lnTo>
                    <a:pt x="1181023" y="109385"/>
                  </a:lnTo>
                  <a:lnTo>
                    <a:pt x="1181861" y="128663"/>
                  </a:lnTo>
                  <a:lnTo>
                    <a:pt x="1182700" y="153809"/>
                  </a:lnTo>
                  <a:lnTo>
                    <a:pt x="1183119" y="183984"/>
                  </a:lnTo>
                  <a:lnTo>
                    <a:pt x="1183957" y="219189"/>
                  </a:lnTo>
                  <a:lnTo>
                    <a:pt x="1184795" y="259003"/>
                  </a:lnTo>
                  <a:lnTo>
                    <a:pt x="1185633" y="302171"/>
                  </a:lnTo>
                  <a:lnTo>
                    <a:pt x="1186472" y="348272"/>
                  </a:lnTo>
                  <a:lnTo>
                    <a:pt x="1187310" y="396468"/>
                  </a:lnTo>
                  <a:lnTo>
                    <a:pt x="1188148" y="446341"/>
                  </a:lnTo>
                  <a:lnTo>
                    <a:pt x="1188986" y="496633"/>
                  </a:lnTo>
                  <a:lnTo>
                    <a:pt x="1189405" y="546925"/>
                  </a:lnTo>
                  <a:lnTo>
                    <a:pt x="1190243" y="596379"/>
                  </a:lnTo>
                  <a:lnTo>
                    <a:pt x="1191082" y="644156"/>
                  </a:lnTo>
                  <a:lnTo>
                    <a:pt x="1191920" y="689418"/>
                  </a:lnTo>
                  <a:lnTo>
                    <a:pt x="1192758" y="731328"/>
                  </a:lnTo>
                  <a:lnTo>
                    <a:pt x="1193596" y="769467"/>
                  </a:lnTo>
                  <a:lnTo>
                    <a:pt x="1194434" y="803416"/>
                  </a:lnTo>
                  <a:lnTo>
                    <a:pt x="1194854" y="832332"/>
                  </a:lnTo>
                  <a:lnTo>
                    <a:pt x="1195692" y="856220"/>
                  </a:lnTo>
                  <a:lnTo>
                    <a:pt x="1196530" y="873822"/>
                  </a:lnTo>
                  <a:lnTo>
                    <a:pt x="1197368" y="885978"/>
                  </a:lnTo>
                  <a:lnTo>
                    <a:pt x="1198206" y="891844"/>
                  </a:lnTo>
                  <a:lnTo>
                    <a:pt x="1199045" y="891006"/>
                  </a:lnTo>
                  <a:lnTo>
                    <a:pt x="1199883" y="884299"/>
                  </a:lnTo>
                  <a:lnTo>
                    <a:pt x="1200302" y="871726"/>
                  </a:lnTo>
                  <a:lnTo>
                    <a:pt x="1201140" y="852867"/>
                  </a:lnTo>
                  <a:lnTo>
                    <a:pt x="1202816" y="799225"/>
                  </a:lnTo>
                  <a:lnTo>
                    <a:pt x="1204493" y="726720"/>
                  </a:lnTo>
                  <a:lnTo>
                    <a:pt x="1205331" y="685227"/>
                  </a:lnTo>
                  <a:lnTo>
                    <a:pt x="1205750" y="640384"/>
                  </a:lnTo>
                  <a:lnTo>
                    <a:pt x="1206588" y="593864"/>
                  </a:lnTo>
                  <a:lnTo>
                    <a:pt x="1207427" y="545668"/>
                  </a:lnTo>
                  <a:lnTo>
                    <a:pt x="1208265" y="496633"/>
                  </a:lnTo>
                  <a:lnTo>
                    <a:pt x="1209103" y="448017"/>
                  </a:lnTo>
                  <a:lnTo>
                    <a:pt x="1209941" y="400240"/>
                  </a:lnTo>
                  <a:lnTo>
                    <a:pt x="1210779" y="353720"/>
                  </a:lnTo>
                  <a:lnTo>
                    <a:pt x="1211198" y="310133"/>
                  </a:lnTo>
                  <a:lnTo>
                    <a:pt x="1212037" y="269481"/>
                  </a:lnTo>
                  <a:lnTo>
                    <a:pt x="1213713" y="199491"/>
                  </a:lnTo>
                  <a:lnTo>
                    <a:pt x="1215389" y="148361"/>
                  </a:lnTo>
                  <a:lnTo>
                    <a:pt x="1216228" y="131178"/>
                  </a:lnTo>
                  <a:lnTo>
                    <a:pt x="1216647" y="119443"/>
                  </a:lnTo>
                  <a:lnTo>
                    <a:pt x="1217485" y="113995"/>
                  </a:lnTo>
                  <a:lnTo>
                    <a:pt x="1218323" y="114414"/>
                  </a:lnTo>
                  <a:lnTo>
                    <a:pt x="1219161" y="121119"/>
                  </a:lnTo>
                  <a:lnTo>
                    <a:pt x="1220000" y="133273"/>
                  </a:lnTo>
                  <a:lnTo>
                    <a:pt x="1220838" y="151295"/>
                  </a:lnTo>
                  <a:lnTo>
                    <a:pt x="1221676" y="174764"/>
                  </a:lnTo>
                  <a:lnTo>
                    <a:pt x="1222095" y="203263"/>
                  </a:lnTo>
                  <a:lnTo>
                    <a:pt x="1222933" y="236372"/>
                  </a:lnTo>
                  <a:lnTo>
                    <a:pt x="1224610" y="313905"/>
                  </a:lnTo>
                  <a:lnTo>
                    <a:pt x="1225448" y="357073"/>
                  </a:lnTo>
                  <a:lnTo>
                    <a:pt x="1226286" y="402755"/>
                  </a:lnTo>
                  <a:lnTo>
                    <a:pt x="1227124" y="449275"/>
                  </a:lnTo>
                  <a:lnTo>
                    <a:pt x="1227543" y="496633"/>
                  </a:lnTo>
                  <a:lnTo>
                    <a:pt x="1228382" y="543991"/>
                  </a:lnTo>
                  <a:lnTo>
                    <a:pt x="1229220" y="590092"/>
                  </a:lnTo>
                  <a:lnTo>
                    <a:pt x="1230058" y="634936"/>
                  </a:lnTo>
                  <a:lnTo>
                    <a:pt x="1230896" y="677686"/>
                  </a:lnTo>
                  <a:lnTo>
                    <a:pt x="1231734" y="717080"/>
                  </a:lnTo>
                  <a:lnTo>
                    <a:pt x="1233411" y="784973"/>
                  </a:lnTo>
                  <a:lnTo>
                    <a:pt x="1233830" y="812215"/>
                  </a:lnTo>
                  <a:lnTo>
                    <a:pt x="1234668" y="834428"/>
                  </a:lnTo>
                  <a:lnTo>
                    <a:pt x="1235506" y="851192"/>
                  </a:lnTo>
                  <a:lnTo>
                    <a:pt x="1236344" y="862090"/>
                  </a:lnTo>
                  <a:lnTo>
                    <a:pt x="1237183" y="867535"/>
                  </a:lnTo>
                  <a:lnTo>
                    <a:pt x="1238021" y="867118"/>
                  </a:lnTo>
                  <a:lnTo>
                    <a:pt x="1238859" y="860832"/>
                  </a:lnTo>
                  <a:lnTo>
                    <a:pt x="1239278" y="849096"/>
                  </a:lnTo>
                  <a:lnTo>
                    <a:pt x="1240116" y="831495"/>
                  </a:lnTo>
                  <a:lnTo>
                    <a:pt x="1241793" y="781203"/>
                  </a:lnTo>
                  <a:lnTo>
                    <a:pt x="1243469" y="712889"/>
                  </a:lnTo>
                  <a:lnTo>
                    <a:pt x="1244307" y="673912"/>
                  </a:lnTo>
                  <a:lnTo>
                    <a:pt x="1244726" y="632002"/>
                  </a:lnTo>
                  <a:lnTo>
                    <a:pt x="1245565" y="587997"/>
                  </a:lnTo>
                  <a:lnTo>
                    <a:pt x="1246403" y="542734"/>
                  </a:lnTo>
                  <a:lnTo>
                    <a:pt x="1247241" y="496633"/>
                  </a:lnTo>
                  <a:lnTo>
                    <a:pt x="1248079" y="450951"/>
                  </a:lnTo>
                  <a:lnTo>
                    <a:pt x="1248917" y="405688"/>
                  </a:lnTo>
                  <a:lnTo>
                    <a:pt x="1249756" y="362102"/>
                  </a:lnTo>
                  <a:lnTo>
                    <a:pt x="1250175" y="321030"/>
                  </a:lnTo>
                  <a:lnTo>
                    <a:pt x="1251013" y="282473"/>
                  </a:lnTo>
                  <a:lnTo>
                    <a:pt x="1252689" y="216674"/>
                  </a:lnTo>
                  <a:lnTo>
                    <a:pt x="1254366" y="168897"/>
                  </a:lnTo>
                  <a:lnTo>
                    <a:pt x="1255204" y="152133"/>
                  </a:lnTo>
                  <a:lnTo>
                    <a:pt x="1255623" y="141236"/>
                  </a:lnTo>
                  <a:lnTo>
                    <a:pt x="1256461" y="136207"/>
                  </a:lnTo>
                  <a:lnTo>
                    <a:pt x="1257299" y="136626"/>
                  </a:lnTo>
                  <a:lnTo>
                    <a:pt x="1258138" y="142493"/>
                  </a:lnTo>
                  <a:lnTo>
                    <a:pt x="1258976" y="154228"/>
                  </a:lnTo>
                  <a:lnTo>
                    <a:pt x="1259814" y="171411"/>
                  </a:lnTo>
                  <a:lnTo>
                    <a:pt x="1260652" y="193205"/>
                  </a:lnTo>
                  <a:lnTo>
                    <a:pt x="1261071" y="220027"/>
                  </a:lnTo>
                  <a:lnTo>
                    <a:pt x="1261910" y="251040"/>
                  </a:lnTo>
                  <a:lnTo>
                    <a:pt x="1263586" y="324383"/>
                  </a:lnTo>
                  <a:lnTo>
                    <a:pt x="1264424" y="365036"/>
                  </a:lnTo>
                  <a:lnTo>
                    <a:pt x="1265262" y="407784"/>
                  </a:lnTo>
                  <a:lnTo>
                    <a:pt x="1266101" y="451789"/>
                  </a:lnTo>
                  <a:lnTo>
                    <a:pt x="1266939" y="496633"/>
                  </a:lnTo>
                  <a:lnTo>
                    <a:pt x="1267358" y="541058"/>
                  </a:lnTo>
                  <a:lnTo>
                    <a:pt x="1268196" y="585063"/>
                  </a:lnTo>
                  <a:lnTo>
                    <a:pt x="1269034" y="627392"/>
                  </a:lnTo>
                  <a:lnTo>
                    <a:pt x="1269872" y="667625"/>
                  </a:lnTo>
                  <a:lnTo>
                    <a:pt x="1271549" y="738872"/>
                  </a:lnTo>
                  <a:lnTo>
                    <a:pt x="1272387" y="769047"/>
                  </a:lnTo>
                  <a:lnTo>
                    <a:pt x="1272806" y="795034"/>
                  </a:lnTo>
                  <a:lnTo>
                    <a:pt x="1273644" y="815989"/>
                  </a:lnTo>
                  <a:lnTo>
                    <a:pt x="1274483" y="831912"/>
                  </a:lnTo>
                  <a:lnTo>
                    <a:pt x="1275321" y="842810"/>
                  </a:lnTo>
                  <a:lnTo>
                    <a:pt x="1276159" y="847838"/>
                  </a:lnTo>
                  <a:lnTo>
                    <a:pt x="1276997" y="847421"/>
                  </a:lnTo>
                  <a:lnTo>
                    <a:pt x="1277835" y="841552"/>
                  </a:lnTo>
                  <a:lnTo>
                    <a:pt x="1278254" y="830237"/>
                  </a:lnTo>
                  <a:lnTo>
                    <a:pt x="1279093" y="813893"/>
                  </a:lnTo>
                  <a:lnTo>
                    <a:pt x="1280769" y="766114"/>
                  </a:lnTo>
                  <a:lnTo>
                    <a:pt x="1282445" y="701991"/>
                  </a:lnTo>
                  <a:lnTo>
                    <a:pt x="1283703" y="624878"/>
                  </a:lnTo>
                  <a:lnTo>
                    <a:pt x="1284541" y="583387"/>
                  </a:lnTo>
                  <a:lnTo>
                    <a:pt x="1285379" y="540219"/>
                  </a:lnTo>
                  <a:lnTo>
                    <a:pt x="1286217" y="496633"/>
                  </a:lnTo>
                  <a:lnTo>
                    <a:pt x="1287056" y="453047"/>
                  </a:lnTo>
                  <a:lnTo>
                    <a:pt x="1287894" y="410298"/>
                  </a:lnTo>
                  <a:lnTo>
                    <a:pt x="1288732" y="368807"/>
                  </a:lnTo>
                  <a:lnTo>
                    <a:pt x="1289151" y="329831"/>
                  </a:lnTo>
                  <a:lnTo>
                    <a:pt x="1289989" y="292950"/>
                  </a:lnTo>
                  <a:lnTo>
                    <a:pt x="1291666" y="230085"/>
                  </a:lnTo>
                  <a:lnTo>
                    <a:pt x="1293342" y="184403"/>
                  </a:lnTo>
                  <a:lnTo>
                    <a:pt x="1294180" y="168478"/>
                  </a:lnTo>
                  <a:lnTo>
                    <a:pt x="1294599" y="158000"/>
                  </a:lnTo>
                  <a:lnTo>
                    <a:pt x="1295438" y="152971"/>
                  </a:lnTo>
                  <a:lnTo>
                    <a:pt x="1296276" y="153390"/>
                  </a:lnTo>
                  <a:lnTo>
                    <a:pt x="1297114" y="158838"/>
                  </a:lnTo>
                  <a:lnTo>
                    <a:pt x="1297952" y="170154"/>
                  </a:lnTo>
                  <a:lnTo>
                    <a:pt x="1298790" y="186080"/>
                  </a:lnTo>
                  <a:lnTo>
                    <a:pt x="1299629" y="207035"/>
                  </a:lnTo>
                  <a:lnTo>
                    <a:pt x="1300048" y="232600"/>
                  </a:lnTo>
                  <a:lnTo>
                    <a:pt x="1300886" y="262356"/>
                  </a:lnTo>
                  <a:lnTo>
                    <a:pt x="1302562" y="331927"/>
                  </a:lnTo>
                  <a:lnTo>
                    <a:pt x="1303400" y="370903"/>
                  </a:lnTo>
                  <a:lnTo>
                    <a:pt x="1304239" y="411556"/>
                  </a:lnTo>
                  <a:lnTo>
                    <a:pt x="1305077" y="453885"/>
                  </a:lnTo>
                  <a:lnTo>
                    <a:pt x="1305915" y="496633"/>
                  </a:lnTo>
                  <a:lnTo>
                    <a:pt x="1306334" y="539381"/>
                  </a:lnTo>
                  <a:lnTo>
                    <a:pt x="1307172" y="581291"/>
                  </a:lnTo>
                  <a:lnTo>
                    <a:pt x="1308011" y="621944"/>
                  </a:lnTo>
                  <a:lnTo>
                    <a:pt x="1308849" y="660501"/>
                  </a:lnTo>
                  <a:lnTo>
                    <a:pt x="1310525" y="729232"/>
                  </a:lnTo>
                  <a:lnTo>
                    <a:pt x="1311363" y="758152"/>
                  </a:lnTo>
                  <a:lnTo>
                    <a:pt x="1311782" y="782878"/>
                  </a:lnTo>
                  <a:lnTo>
                    <a:pt x="1312621" y="803416"/>
                  </a:lnTo>
                  <a:lnTo>
                    <a:pt x="1313459" y="818922"/>
                  </a:lnTo>
                  <a:lnTo>
                    <a:pt x="1314297" y="828979"/>
                  </a:lnTo>
                  <a:lnTo>
                    <a:pt x="1315135" y="834428"/>
                  </a:lnTo>
                  <a:lnTo>
                    <a:pt x="1315973" y="834007"/>
                  </a:lnTo>
                  <a:lnTo>
                    <a:pt x="1316812" y="828562"/>
                  </a:lnTo>
                  <a:lnTo>
                    <a:pt x="1317231" y="817664"/>
                  </a:lnTo>
                  <a:lnTo>
                    <a:pt x="1318069" y="802158"/>
                  </a:lnTo>
                  <a:lnTo>
                    <a:pt x="1319745" y="756474"/>
                  </a:lnTo>
                  <a:lnTo>
                    <a:pt x="1321422" y="694450"/>
                  </a:lnTo>
                  <a:lnTo>
                    <a:pt x="1322679" y="620687"/>
                  </a:lnTo>
                  <a:lnTo>
                    <a:pt x="1323517" y="580453"/>
                  </a:lnTo>
                  <a:lnTo>
                    <a:pt x="1324355" y="538962"/>
                  </a:lnTo>
                  <a:lnTo>
                    <a:pt x="1325194" y="496633"/>
                  </a:lnTo>
                  <a:lnTo>
                    <a:pt x="1326032" y="454723"/>
                  </a:lnTo>
                  <a:lnTo>
                    <a:pt x="1326870" y="413232"/>
                  </a:lnTo>
                  <a:lnTo>
                    <a:pt x="1327708" y="372998"/>
                  </a:lnTo>
                  <a:lnTo>
                    <a:pt x="1328127" y="334860"/>
                  </a:lnTo>
                  <a:lnTo>
                    <a:pt x="1329804" y="267385"/>
                  </a:lnTo>
                  <a:lnTo>
                    <a:pt x="1331480" y="214160"/>
                  </a:lnTo>
                  <a:lnTo>
                    <a:pt x="1333157" y="178536"/>
                  </a:lnTo>
                  <a:lnTo>
                    <a:pt x="1333576" y="168059"/>
                  </a:lnTo>
                  <a:lnTo>
                    <a:pt x="1334414" y="163029"/>
                  </a:lnTo>
                  <a:lnTo>
                    <a:pt x="1335252" y="163029"/>
                  </a:lnTo>
                  <a:lnTo>
                    <a:pt x="1338605" y="214998"/>
                  </a:lnTo>
                  <a:lnTo>
                    <a:pt x="1339024" y="239725"/>
                  </a:lnTo>
                  <a:lnTo>
                    <a:pt x="1339862" y="268223"/>
                  </a:lnTo>
                  <a:lnTo>
                    <a:pt x="1341539" y="336118"/>
                  </a:lnTo>
                  <a:lnTo>
                    <a:pt x="1343215" y="413651"/>
                  </a:lnTo>
                  <a:lnTo>
                    <a:pt x="1344053" y="454723"/>
                  </a:lnTo>
                  <a:lnTo>
                    <a:pt x="1344472" y="496633"/>
                  </a:lnTo>
                  <a:lnTo>
                    <a:pt x="1345310" y="538543"/>
                  </a:lnTo>
                  <a:lnTo>
                    <a:pt x="1346149" y="579196"/>
                  </a:lnTo>
                  <a:lnTo>
                    <a:pt x="1346987" y="619010"/>
                  </a:lnTo>
                  <a:lnTo>
                    <a:pt x="1348663" y="691934"/>
                  </a:lnTo>
                  <a:lnTo>
                    <a:pt x="1350340" y="752703"/>
                  </a:lnTo>
                  <a:lnTo>
                    <a:pt x="1350759" y="777429"/>
                  </a:lnTo>
                  <a:lnTo>
                    <a:pt x="1351597" y="797546"/>
                  </a:lnTo>
                  <a:lnTo>
                    <a:pt x="1352435" y="812635"/>
                  </a:lnTo>
                  <a:lnTo>
                    <a:pt x="1353273" y="823113"/>
                  </a:lnTo>
                  <a:lnTo>
                    <a:pt x="1354112" y="828141"/>
                  </a:lnTo>
                  <a:lnTo>
                    <a:pt x="1354950" y="828141"/>
                  </a:lnTo>
                  <a:lnTo>
                    <a:pt x="1355788" y="822692"/>
                  </a:lnTo>
                  <a:lnTo>
                    <a:pt x="1356207" y="812635"/>
                  </a:lnTo>
                  <a:lnTo>
                    <a:pt x="1357045" y="797129"/>
                  </a:lnTo>
                  <a:lnTo>
                    <a:pt x="1358722" y="752283"/>
                  </a:lnTo>
                  <a:lnTo>
                    <a:pt x="1360398" y="691934"/>
                  </a:lnTo>
                  <a:lnTo>
                    <a:pt x="1361655" y="619010"/>
                  </a:lnTo>
                  <a:lnTo>
                    <a:pt x="1362494" y="579196"/>
                  </a:lnTo>
                  <a:lnTo>
                    <a:pt x="1363332" y="538124"/>
                  </a:lnTo>
                  <a:lnTo>
                    <a:pt x="1364170" y="496633"/>
                  </a:lnTo>
                  <a:lnTo>
                    <a:pt x="1365008" y="455142"/>
                  </a:lnTo>
                  <a:lnTo>
                    <a:pt x="1365846" y="414070"/>
                  </a:lnTo>
                  <a:lnTo>
                    <a:pt x="1366685" y="374256"/>
                  </a:lnTo>
                  <a:lnTo>
                    <a:pt x="1367104" y="336537"/>
                  </a:lnTo>
                  <a:lnTo>
                    <a:pt x="1367942" y="301332"/>
                  </a:lnTo>
                  <a:lnTo>
                    <a:pt x="1369618" y="240982"/>
                  </a:lnTo>
                  <a:lnTo>
                    <a:pt x="1371295" y="196138"/>
                  </a:lnTo>
                  <a:lnTo>
                    <a:pt x="1372133" y="180632"/>
                  </a:lnTo>
                  <a:lnTo>
                    <a:pt x="1372552" y="170573"/>
                  </a:lnTo>
                  <a:lnTo>
                    <a:pt x="1373390" y="165125"/>
                  </a:lnTo>
                  <a:lnTo>
                    <a:pt x="1374228" y="165125"/>
                  </a:lnTo>
                  <a:lnTo>
                    <a:pt x="1377581" y="215836"/>
                  </a:lnTo>
                  <a:lnTo>
                    <a:pt x="1378000" y="240563"/>
                  </a:lnTo>
                  <a:lnTo>
                    <a:pt x="1378838" y="269062"/>
                  </a:lnTo>
                  <a:lnTo>
                    <a:pt x="1380515" y="336537"/>
                  </a:lnTo>
                  <a:lnTo>
                    <a:pt x="1382191" y="414070"/>
                  </a:lnTo>
                  <a:lnTo>
                    <a:pt x="1383029" y="454723"/>
                  </a:lnTo>
                  <a:lnTo>
                    <a:pt x="1383868" y="496633"/>
                  </a:lnTo>
                  <a:lnTo>
                    <a:pt x="1384287" y="538543"/>
                  </a:lnTo>
                  <a:lnTo>
                    <a:pt x="1385125" y="579615"/>
                  </a:lnTo>
                  <a:lnTo>
                    <a:pt x="1385963" y="619429"/>
                  </a:lnTo>
                  <a:lnTo>
                    <a:pt x="1387640" y="692771"/>
                  </a:lnTo>
                  <a:lnTo>
                    <a:pt x="1389316" y="753541"/>
                  </a:lnTo>
                  <a:lnTo>
                    <a:pt x="1389735" y="778270"/>
                  </a:lnTo>
                  <a:lnTo>
                    <a:pt x="1390573" y="798804"/>
                  </a:lnTo>
                  <a:lnTo>
                    <a:pt x="1391411" y="814310"/>
                  </a:lnTo>
                  <a:lnTo>
                    <a:pt x="1392250" y="824788"/>
                  </a:lnTo>
                  <a:lnTo>
                    <a:pt x="1393088" y="830237"/>
                  </a:lnTo>
                  <a:lnTo>
                    <a:pt x="1393926" y="830237"/>
                  </a:lnTo>
                  <a:lnTo>
                    <a:pt x="1394764" y="825208"/>
                  </a:lnTo>
                  <a:lnTo>
                    <a:pt x="1395183" y="814731"/>
                  </a:lnTo>
                  <a:lnTo>
                    <a:pt x="1396022" y="799642"/>
                  </a:lnTo>
                  <a:lnTo>
                    <a:pt x="1397698" y="754799"/>
                  </a:lnTo>
                  <a:lnTo>
                    <a:pt x="1399374" y="693609"/>
                  </a:lnTo>
                  <a:lnTo>
                    <a:pt x="1400632" y="620267"/>
                  </a:lnTo>
                  <a:lnTo>
                    <a:pt x="1401470" y="580034"/>
                  </a:lnTo>
                  <a:lnTo>
                    <a:pt x="1402308" y="538543"/>
                  </a:lnTo>
                  <a:lnTo>
                    <a:pt x="1403146" y="496633"/>
                  </a:lnTo>
                  <a:lnTo>
                    <a:pt x="1403984" y="454304"/>
                  </a:lnTo>
                  <a:lnTo>
                    <a:pt x="1404823" y="412813"/>
                  </a:lnTo>
                  <a:lnTo>
                    <a:pt x="1405661" y="372579"/>
                  </a:lnTo>
                  <a:lnTo>
                    <a:pt x="1406080" y="334441"/>
                  </a:lnTo>
                  <a:lnTo>
                    <a:pt x="1406918" y="298818"/>
                  </a:lnTo>
                  <a:lnTo>
                    <a:pt x="1408595" y="236791"/>
                  </a:lnTo>
                  <a:lnTo>
                    <a:pt x="1410271" y="191109"/>
                  </a:lnTo>
                  <a:lnTo>
                    <a:pt x="1411109" y="175602"/>
                  </a:lnTo>
                  <a:lnTo>
                    <a:pt x="1411528" y="164706"/>
                  </a:lnTo>
                  <a:lnTo>
                    <a:pt x="1412366" y="159257"/>
                  </a:lnTo>
                  <a:lnTo>
                    <a:pt x="1413205" y="158838"/>
                  </a:lnTo>
                  <a:lnTo>
                    <a:pt x="1414043" y="164287"/>
                  </a:lnTo>
                  <a:lnTo>
                    <a:pt x="1414881" y="174345"/>
                  </a:lnTo>
                  <a:lnTo>
                    <a:pt x="1415719" y="189852"/>
                  </a:lnTo>
                  <a:lnTo>
                    <a:pt x="1416557" y="210388"/>
                  </a:lnTo>
                  <a:lnTo>
                    <a:pt x="1416977" y="235115"/>
                  </a:lnTo>
                  <a:lnTo>
                    <a:pt x="1417815" y="264032"/>
                  </a:lnTo>
                  <a:lnTo>
                    <a:pt x="1419491" y="332765"/>
                  </a:lnTo>
                  <a:lnTo>
                    <a:pt x="1420329" y="371322"/>
                  </a:lnTo>
                  <a:lnTo>
                    <a:pt x="1421168" y="411975"/>
                  </a:lnTo>
                  <a:lnTo>
                    <a:pt x="1422006" y="453885"/>
                  </a:lnTo>
                  <a:lnTo>
                    <a:pt x="1422425" y="496633"/>
                  </a:lnTo>
                  <a:lnTo>
                    <a:pt x="1423263" y="539381"/>
                  </a:lnTo>
                  <a:lnTo>
                    <a:pt x="1424101" y="581710"/>
                  </a:lnTo>
                  <a:lnTo>
                    <a:pt x="1424939" y="622363"/>
                  </a:lnTo>
                  <a:lnTo>
                    <a:pt x="1425778" y="661339"/>
                  </a:lnTo>
                  <a:lnTo>
                    <a:pt x="1427454" y="730911"/>
                  </a:lnTo>
                  <a:lnTo>
                    <a:pt x="1428292" y="760665"/>
                  </a:lnTo>
                  <a:lnTo>
                    <a:pt x="1428711" y="786231"/>
                  </a:lnTo>
                  <a:lnTo>
                    <a:pt x="1431226" y="834428"/>
                  </a:lnTo>
                  <a:lnTo>
                    <a:pt x="1432902" y="840294"/>
                  </a:lnTo>
                  <a:lnTo>
                    <a:pt x="1433741" y="835265"/>
                  </a:lnTo>
                  <a:lnTo>
                    <a:pt x="1434160" y="824788"/>
                  </a:lnTo>
                  <a:lnTo>
                    <a:pt x="1434998" y="808861"/>
                  </a:lnTo>
                  <a:lnTo>
                    <a:pt x="1436674" y="763181"/>
                  </a:lnTo>
                  <a:lnTo>
                    <a:pt x="1438351" y="700316"/>
                  </a:lnTo>
                  <a:lnTo>
                    <a:pt x="1439608" y="624458"/>
                  </a:lnTo>
                  <a:lnTo>
                    <a:pt x="1440446" y="582968"/>
                  </a:lnTo>
                  <a:lnTo>
                    <a:pt x="1441284" y="540219"/>
                  </a:lnTo>
                  <a:lnTo>
                    <a:pt x="1442123" y="496633"/>
                  </a:lnTo>
                  <a:lnTo>
                    <a:pt x="1442961" y="453047"/>
                  </a:lnTo>
                  <a:lnTo>
                    <a:pt x="1443799" y="409879"/>
                  </a:lnTo>
                  <a:lnTo>
                    <a:pt x="1444637" y="368388"/>
                  </a:lnTo>
                  <a:lnTo>
                    <a:pt x="1445056" y="328574"/>
                  </a:lnTo>
                  <a:lnTo>
                    <a:pt x="1446733" y="257327"/>
                  </a:lnTo>
                  <a:lnTo>
                    <a:pt x="1448409" y="200748"/>
                  </a:lnTo>
                  <a:lnTo>
                    <a:pt x="1450085" y="163029"/>
                  </a:lnTo>
                  <a:lnTo>
                    <a:pt x="1450505" y="151714"/>
                  </a:lnTo>
                  <a:lnTo>
                    <a:pt x="1451343" y="145846"/>
                  </a:lnTo>
                  <a:lnTo>
                    <a:pt x="1452181" y="145427"/>
                  </a:lnTo>
                  <a:lnTo>
                    <a:pt x="1453019" y="150456"/>
                  </a:lnTo>
                  <a:lnTo>
                    <a:pt x="1453857" y="161353"/>
                  </a:lnTo>
                  <a:lnTo>
                    <a:pt x="1454696" y="177279"/>
                  </a:lnTo>
                  <a:lnTo>
                    <a:pt x="1455534" y="198234"/>
                  </a:lnTo>
                  <a:lnTo>
                    <a:pt x="1455953" y="224218"/>
                  </a:lnTo>
                  <a:lnTo>
                    <a:pt x="1456791" y="254393"/>
                  </a:lnTo>
                  <a:lnTo>
                    <a:pt x="1458467" y="325640"/>
                  </a:lnTo>
                  <a:lnTo>
                    <a:pt x="1459306" y="365874"/>
                  </a:lnTo>
                  <a:lnTo>
                    <a:pt x="1460144" y="408203"/>
                  </a:lnTo>
                  <a:lnTo>
                    <a:pt x="1460982" y="452208"/>
                  </a:lnTo>
                  <a:lnTo>
                    <a:pt x="1461820" y="496633"/>
                  </a:lnTo>
                  <a:lnTo>
                    <a:pt x="1462239" y="541477"/>
                  </a:lnTo>
                  <a:lnTo>
                    <a:pt x="1463078" y="585482"/>
                  </a:lnTo>
                  <a:lnTo>
                    <a:pt x="1463916" y="628230"/>
                  </a:lnTo>
                  <a:lnTo>
                    <a:pt x="1464754" y="668883"/>
                  </a:lnTo>
                  <a:lnTo>
                    <a:pt x="1465592" y="707023"/>
                  </a:lnTo>
                  <a:lnTo>
                    <a:pt x="1467269" y="773238"/>
                  </a:lnTo>
                  <a:lnTo>
                    <a:pt x="1467688" y="800062"/>
                  </a:lnTo>
                  <a:lnTo>
                    <a:pt x="1469364" y="839039"/>
                  </a:lnTo>
                  <a:lnTo>
                    <a:pt x="1471879" y="857058"/>
                  </a:lnTo>
                  <a:lnTo>
                    <a:pt x="1472717" y="852029"/>
                  </a:lnTo>
                  <a:lnTo>
                    <a:pt x="1473136" y="841135"/>
                  </a:lnTo>
                  <a:lnTo>
                    <a:pt x="1473974" y="824371"/>
                  </a:lnTo>
                  <a:lnTo>
                    <a:pt x="1475651" y="776591"/>
                  </a:lnTo>
                  <a:lnTo>
                    <a:pt x="1477327" y="710793"/>
                  </a:lnTo>
                  <a:lnTo>
                    <a:pt x="1478165" y="672237"/>
                  </a:lnTo>
                  <a:lnTo>
                    <a:pt x="1478584" y="630745"/>
                  </a:lnTo>
                  <a:lnTo>
                    <a:pt x="1479422" y="587578"/>
                  </a:lnTo>
                  <a:lnTo>
                    <a:pt x="1480261" y="542315"/>
                  </a:lnTo>
                  <a:lnTo>
                    <a:pt x="1481099" y="496633"/>
                  </a:lnTo>
                  <a:lnTo>
                    <a:pt x="1481937" y="450532"/>
                  </a:lnTo>
                  <a:lnTo>
                    <a:pt x="1482775" y="405269"/>
                  </a:lnTo>
                  <a:lnTo>
                    <a:pt x="1483613" y="361264"/>
                  </a:lnTo>
                  <a:lnTo>
                    <a:pt x="1484033" y="319354"/>
                  </a:lnTo>
                  <a:lnTo>
                    <a:pt x="1484871" y="280377"/>
                  </a:lnTo>
                  <a:lnTo>
                    <a:pt x="1486547" y="212064"/>
                  </a:lnTo>
                  <a:lnTo>
                    <a:pt x="1488224" y="161772"/>
                  </a:lnTo>
                  <a:lnTo>
                    <a:pt x="1489062" y="144170"/>
                  </a:lnTo>
                  <a:lnTo>
                    <a:pt x="1489481" y="132435"/>
                  </a:lnTo>
                  <a:lnTo>
                    <a:pt x="1490319" y="126149"/>
                  </a:lnTo>
                  <a:lnTo>
                    <a:pt x="1491157" y="125729"/>
                  </a:lnTo>
                  <a:lnTo>
                    <a:pt x="1491995" y="131178"/>
                  </a:lnTo>
                  <a:lnTo>
                    <a:pt x="1492834" y="142074"/>
                  </a:lnTo>
                  <a:lnTo>
                    <a:pt x="1493672" y="158838"/>
                  </a:lnTo>
                  <a:lnTo>
                    <a:pt x="1494510" y="181051"/>
                  </a:lnTo>
                  <a:lnTo>
                    <a:pt x="1494929" y="208292"/>
                  </a:lnTo>
                  <a:lnTo>
                    <a:pt x="1495767" y="240144"/>
                  </a:lnTo>
                  <a:lnTo>
                    <a:pt x="1497444" y="315582"/>
                  </a:lnTo>
                  <a:lnTo>
                    <a:pt x="1498282" y="358330"/>
                  </a:lnTo>
                  <a:lnTo>
                    <a:pt x="1499120" y="403174"/>
                  </a:lnTo>
                  <a:lnTo>
                    <a:pt x="1499958" y="449275"/>
                  </a:lnTo>
                  <a:lnTo>
                    <a:pt x="1500797" y="496633"/>
                  </a:lnTo>
                  <a:lnTo>
                    <a:pt x="1501216" y="543991"/>
                  </a:lnTo>
                  <a:lnTo>
                    <a:pt x="1502054" y="590511"/>
                  </a:lnTo>
                  <a:lnTo>
                    <a:pt x="1502892" y="636193"/>
                  </a:lnTo>
                  <a:lnTo>
                    <a:pt x="1503730" y="679361"/>
                  </a:lnTo>
                  <a:lnTo>
                    <a:pt x="1504568" y="719596"/>
                  </a:lnTo>
                  <a:lnTo>
                    <a:pt x="1506245" y="790002"/>
                  </a:lnTo>
                  <a:lnTo>
                    <a:pt x="1506664" y="818501"/>
                  </a:lnTo>
                  <a:lnTo>
                    <a:pt x="1508340" y="859994"/>
                  </a:lnTo>
                  <a:lnTo>
                    <a:pt x="1510855" y="879271"/>
                  </a:lnTo>
                  <a:lnTo>
                    <a:pt x="1511693" y="873822"/>
                  </a:lnTo>
                  <a:lnTo>
                    <a:pt x="1512112" y="862090"/>
                  </a:lnTo>
                  <a:lnTo>
                    <a:pt x="1512950" y="844905"/>
                  </a:lnTo>
                  <a:lnTo>
                    <a:pt x="1514627" y="793776"/>
                  </a:lnTo>
                  <a:lnTo>
                    <a:pt x="1516303" y="723787"/>
                  </a:lnTo>
                  <a:lnTo>
                    <a:pt x="1517141" y="683131"/>
                  </a:lnTo>
                  <a:lnTo>
                    <a:pt x="1517561" y="639546"/>
                  </a:lnTo>
                  <a:lnTo>
                    <a:pt x="1518399" y="593026"/>
                  </a:lnTo>
                  <a:lnTo>
                    <a:pt x="1519237" y="545249"/>
                  </a:lnTo>
                  <a:lnTo>
                    <a:pt x="1520075" y="496633"/>
                  </a:lnTo>
                  <a:lnTo>
                    <a:pt x="1520913" y="447598"/>
                  </a:lnTo>
                  <a:lnTo>
                    <a:pt x="1521752" y="399402"/>
                  </a:lnTo>
                  <a:lnTo>
                    <a:pt x="1522590" y="352882"/>
                  </a:lnTo>
                  <a:lnTo>
                    <a:pt x="1523009" y="308038"/>
                  </a:lnTo>
                  <a:lnTo>
                    <a:pt x="1523847" y="266547"/>
                  </a:lnTo>
                  <a:lnTo>
                    <a:pt x="1524685" y="227990"/>
                  </a:lnTo>
                  <a:lnTo>
                    <a:pt x="1526362" y="164706"/>
                  </a:lnTo>
                  <a:lnTo>
                    <a:pt x="1528038" y="121538"/>
                  </a:lnTo>
                  <a:lnTo>
                    <a:pt x="1528457" y="108965"/>
                  </a:lnTo>
                  <a:lnTo>
                    <a:pt x="1529295" y="102260"/>
                  </a:lnTo>
                  <a:lnTo>
                    <a:pt x="1530134" y="101422"/>
                  </a:lnTo>
                  <a:lnTo>
                    <a:pt x="1530972" y="107289"/>
                  </a:lnTo>
                  <a:lnTo>
                    <a:pt x="1531810" y="119443"/>
                  </a:lnTo>
                  <a:lnTo>
                    <a:pt x="1532648" y="137045"/>
                  </a:lnTo>
                  <a:lnTo>
                    <a:pt x="1533486" y="160934"/>
                  </a:lnTo>
                  <a:lnTo>
                    <a:pt x="1533905" y="189852"/>
                  </a:lnTo>
                  <a:lnTo>
                    <a:pt x="1534744" y="223799"/>
                  </a:lnTo>
                  <a:lnTo>
                    <a:pt x="1535582" y="261937"/>
                  </a:lnTo>
                  <a:lnTo>
                    <a:pt x="1536420" y="303847"/>
                  </a:lnTo>
                  <a:lnTo>
                    <a:pt x="1537258" y="349110"/>
                  </a:lnTo>
                  <a:lnTo>
                    <a:pt x="1538096" y="396887"/>
                  </a:lnTo>
                  <a:lnTo>
                    <a:pt x="1538935" y="446341"/>
                  </a:lnTo>
                  <a:lnTo>
                    <a:pt x="1539773" y="496633"/>
                  </a:lnTo>
                  <a:lnTo>
                    <a:pt x="1540192" y="546925"/>
                  </a:lnTo>
                  <a:lnTo>
                    <a:pt x="1541030" y="596798"/>
                  </a:lnTo>
                  <a:lnTo>
                    <a:pt x="1541868" y="644994"/>
                  </a:lnTo>
                  <a:lnTo>
                    <a:pt x="1542707" y="691096"/>
                  </a:lnTo>
                  <a:lnTo>
                    <a:pt x="1543545" y="734264"/>
                  </a:lnTo>
                  <a:lnTo>
                    <a:pt x="1544383" y="774079"/>
                  </a:lnTo>
                  <a:lnTo>
                    <a:pt x="1545221" y="809282"/>
                  </a:lnTo>
                  <a:lnTo>
                    <a:pt x="1545640" y="839456"/>
                  </a:lnTo>
                  <a:lnTo>
                    <a:pt x="1547317" y="883882"/>
                  </a:lnTo>
                  <a:lnTo>
                    <a:pt x="1549831" y="904417"/>
                  </a:lnTo>
                  <a:lnTo>
                    <a:pt x="1550669" y="898551"/>
                  </a:lnTo>
                  <a:lnTo>
                    <a:pt x="1551089" y="886395"/>
                  </a:lnTo>
                  <a:lnTo>
                    <a:pt x="1551927" y="867956"/>
                  </a:lnTo>
                  <a:lnTo>
                    <a:pt x="1553603" y="813473"/>
                  </a:lnTo>
                  <a:lnTo>
                    <a:pt x="1555280" y="738872"/>
                  </a:lnTo>
                  <a:lnTo>
                    <a:pt x="1556118" y="695704"/>
                  </a:lnTo>
                  <a:lnTo>
                    <a:pt x="1556537" y="648766"/>
                  </a:lnTo>
                  <a:lnTo>
                    <a:pt x="1557375" y="599732"/>
                  </a:lnTo>
                  <a:lnTo>
                    <a:pt x="1558213" y="548601"/>
                  </a:lnTo>
                  <a:lnTo>
                    <a:pt x="1559051" y="496633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3833" y="855789"/>
              <a:ext cx="1551940" cy="187960"/>
            </a:xfrm>
            <a:custGeom>
              <a:avLst/>
              <a:gdLst/>
              <a:ahLst/>
              <a:cxnLst/>
              <a:rect l="l" t="t" r="r" b="b"/>
              <a:pathLst>
                <a:path w="1551939" h="187959">
                  <a:moveTo>
                    <a:pt x="0" y="116928"/>
                  </a:moveTo>
                  <a:lnTo>
                    <a:pt x="838" y="97231"/>
                  </a:lnTo>
                  <a:lnTo>
                    <a:pt x="1257" y="83400"/>
                  </a:lnTo>
                  <a:lnTo>
                    <a:pt x="2095" y="76276"/>
                  </a:lnTo>
                  <a:lnTo>
                    <a:pt x="2933" y="75857"/>
                  </a:lnTo>
                  <a:lnTo>
                    <a:pt x="3771" y="76276"/>
                  </a:lnTo>
                  <a:lnTo>
                    <a:pt x="4610" y="77114"/>
                  </a:lnTo>
                  <a:lnTo>
                    <a:pt x="5448" y="77533"/>
                  </a:lnTo>
                  <a:lnTo>
                    <a:pt x="6286" y="78371"/>
                  </a:lnTo>
                  <a:lnTo>
                    <a:pt x="6705" y="78790"/>
                  </a:lnTo>
                  <a:lnTo>
                    <a:pt x="7543" y="79628"/>
                  </a:lnTo>
                  <a:lnTo>
                    <a:pt x="8381" y="80048"/>
                  </a:lnTo>
                  <a:lnTo>
                    <a:pt x="9220" y="80886"/>
                  </a:lnTo>
                  <a:lnTo>
                    <a:pt x="10058" y="81305"/>
                  </a:lnTo>
                  <a:lnTo>
                    <a:pt x="10896" y="82143"/>
                  </a:lnTo>
                  <a:lnTo>
                    <a:pt x="11734" y="82562"/>
                  </a:lnTo>
                  <a:lnTo>
                    <a:pt x="12572" y="83400"/>
                  </a:lnTo>
                  <a:lnTo>
                    <a:pt x="12992" y="83819"/>
                  </a:lnTo>
                  <a:lnTo>
                    <a:pt x="13830" y="84658"/>
                  </a:lnTo>
                  <a:lnTo>
                    <a:pt x="14668" y="85077"/>
                  </a:lnTo>
                  <a:lnTo>
                    <a:pt x="15506" y="85915"/>
                  </a:lnTo>
                  <a:lnTo>
                    <a:pt x="16344" y="86334"/>
                  </a:lnTo>
                  <a:lnTo>
                    <a:pt x="17183" y="87172"/>
                  </a:lnTo>
                  <a:lnTo>
                    <a:pt x="18021" y="87591"/>
                  </a:lnTo>
                  <a:lnTo>
                    <a:pt x="18440" y="88430"/>
                  </a:lnTo>
                  <a:lnTo>
                    <a:pt x="19278" y="88849"/>
                  </a:lnTo>
                  <a:lnTo>
                    <a:pt x="20116" y="89687"/>
                  </a:lnTo>
                  <a:lnTo>
                    <a:pt x="20954" y="90106"/>
                  </a:lnTo>
                  <a:lnTo>
                    <a:pt x="21793" y="90944"/>
                  </a:lnTo>
                  <a:lnTo>
                    <a:pt x="22631" y="91363"/>
                  </a:lnTo>
                  <a:lnTo>
                    <a:pt x="23469" y="92201"/>
                  </a:lnTo>
                  <a:lnTo>
                    <a:pt x="23888" y="92621"/>
                  </a:lnTo>
                  <a:lnTo>
                    <a:pt x="24726" y="93459"/>
                  </a:lnTo>
                  <a:lnTo>
                    <a:pt x="25565" y="93878"/>
                  </a:lnTo>
                  <a:lnTo>
                    <a:pt x="26403" y="94716"/>
                  </a:lnTo>
                  <a:lnTo>
                    <a:pt x="27241" y="95135"/>
                  </a:lnTo>
                  <a:lnTo>
                    <a:pt x="28079" y="95973"/>
                  </a:lnTo>
                  <a:lnTo>
                    <a:pt x="28917" y="96392"/>
                  </a:lnTo>
                  <a:lnTo>
                    <a:pt x="29336" y="96812"/>
                  </a:lnTo>
                  <a:lnTo>
                    <a:pt x="30175" y="97650"/>
                  </a:lnTo>
                  <a:lnTo>
                    <a:pt x="31013" y="98069"/>
                  </a:lnTo>
                  <a:lnTo>
                    <a:pt x="31851" y="98907"/>
                  </a:lnTo>
                  <a:lnTo>
                    <a:pt x="32689" y="99326"/>
                  </a:lnTo>
                  <a:lnTo>
                    <a:pt x="33527" y="100164"/>
                  </a:lnTo>
                  <a:lnTo>
                    <a:pt x="34366" y="100583"/>
                  </a:lnTo>
                  <a:lnTo>
                    <a:pt x="34785" y="101422"/>
                  </a:lnTo>
                  <a:lnTo>
                    <a:pt x="35623" y="101841"/>
                  </a:lnTo>
                  <a:lnTo>
                    <a:pt x="36461" y="102260"/>
                  </a:lnTo>
                  <a:lnTo>
                    <a:pt x="37299" y="103098"/>
                  </a:lnTo>
                  <a:lnTo>
                    <a:pt x="38138" y="103517"/>
                  </a:lnTo>
                  <a:lnTo>
                    <a:pt x="38976" y="93878"/>
                  </a:lnTo>
                  <a:lnTo>
                    <a:pt x="39814" y="72923"/>
                  </a:lnTo>
                  <a:lnTo>
                    <a:pt x="40233" y="58673"/>
                  </a:lnTo>
                  <a:lnTo>
                    <a:pt x="41071" y="51130"/>
                  </a:lnTo>
                  <a:lnTo>
                    <a:pt x="41909" y="50711"/>
                  </a:lnTo>
                  <a:lnTo>
                    <a:pt x="42748" y="51130"/>
                  </a:lnTo>
                  <a:lnTo>
                    <a:pt x="43586" y="51968"/>
                  </a:lnTo>
                  <a:lnTo>
                    <a:pt x="44424" y="52806"/>
                  </a:lnTo>
                  <a:lnTo>
                    <a:pt x="45262" y="53225"/>
                  </a:lnTo>
                  <a:lnTo>
                    <a:pt x="45681" y="54063"/>
                  </a:lnTo>
                  <a:lnTo>
                    <a:pt x="46520" y="54482"/>
                  </a:lnTo>
                  <a:lnTo>
                    <a:pt x="47358" y="55321"/>
                  </a:lnTo>
                  <a:lnTo>
                    <a:pt x="48196" y="56159"/>
                  </a:lnTo>
                  <a:lnTo>
                    <a:pt x="49034" y="56578"/>
                  </a:lnTo>
                  <a:lnTo>
                    <a:pt x="49872" y="57416"/>
                  </a:lnTo>
                  <a:lnTo>
                    <a:pt x="50711" y="57835"/>
                  </a:lnTo>
                  <a:lnTo>
                    <a:pt x="51130" y="58673"/>
                  </a:lnTo>
                  <a:lnTo>
                    <a:pt x="51968" y="59512"/>
                  </a:lnTo>
                  <a:lnTo>
                    <a:pt x="52806" y="59931"/>
                  </a:lnTo>
                  <a:lnTo>
                    <a:pt x="53644" y="60769"/>
                  </a:lnTo>
                  <a:lnTo>
                    <a:pt x="54482" y="61188"/>
                  </a:lnTo>
                  <a:lnTo>
                    <a:pt x="55321" y="62026"/>
                  </a:lnTo>
                  <a:lnTo>
                    <a:pt x="56159" y="62445"/>
                  </a:lnTo>
                  <a:lnTo>
                    <a:pt x="56997" y="63284"/>
                  </a:lnTo>
                  <a:lnTo>
                    <a:pt x="57416" y="64122"/>
                  </a:lnTo>
                  <a:lnTo>
                    <a:pt x="58254" y="64541"/>
                  </a:lnTo>
                  <a:lnTo>
                    <a:pt x="59093" y="65379"/>
                  </a:lnTo>
                  <a:lnTo>
                    <a:pt x="59931" y="65798"/>
                  </a:lnTo>
                  <a:lnTo>
                    <a:pt x="60769" y="66636"/>
                  </a:lnTo>
                  <a:lnTo>
                    <a:pt x="61607" y="67055"/>
                  </a:lnTo>
                  <a:lnTo>
                    <a:pt x="62445" y="67894"/>
                  </a:lnTo>
                  <a:lnTo>
                    <a:pt x="62864" y="68732"/>
                  </a:lnTo>
                  <a:lnTo>
                    <a:pt x="63703" y="69151"/>
                  </a:lnTo>
                  <a:lnTo>
                    <a:pt x="64541" y="69989"/>
                  </a:lnTo>
                  <a:lnTo>
                    <a:pt x="65379" y="70408"/>
                  </a:lnTo>
                  <a:lnTo>
                    <a:pt x="66217" y="71246"/>
                  </a:lnTo>
                  <a:lnTo>
                    <a:pt x="67055" y="71666"/>
                  </a:lnTo>
                  <a:lnTo>
                    <a:pt x="67894" y="72504"/>
                  </a:lnTo>
                  <a:lnTo>
                    <a:pt x="68313" y="72923"/>
                  </a:lnTo>
                  <a:lnTo>
                    <a:pt x="69151" y="73761"/>
                  </a:lnTo>
                  <a:lnTo>
                    <a:pt x="69989" y="74180"/>
                  </a:lnTo>
                  <a:lnTo>
                    <a:pt x="70827" y="75018"/>
                  </a:lnTo>
                  <a:lnTo>
                    <a:pt x="71666" y="75857"/>
                  </a:lnTo>
                  <a:lnTo>
                    <a:pt x="72504" y="76276"/>
                  </a:lnTo>
                  <a:lnTo>
                    <a:pt x="73342" y="77114"/>
                  </a:lnTo>
                  <a:lnTo>
                    <a:pt x="73761" y="77533"/>
                  </a:lnTo>
                  <a:lnTo>
                    <a:pt x="74599" y="78371"/>
                  </a:lnTo>
                  <a:lnTo>
                    <a:pt x="75437" y="78790"/>
                  </a:lnTo>
                  <a:lnTo>
                    <a:pt x="76276" y="79628"/>
                  </a:lnTo>
                  <a:lnTo>
                    <a:pt x="77114" y="80048"/>
                  </a:lnTo>
                  <a:lnTo>
                    <a:pt x="77952" y="73761"/>
                  </a:lnTo>
                  <a:lnTo>
                    <a:pt x="78790" y="51549"/>
                  </a:lnTo>
                  <a:lnTo>
                    <a:pt x="79209" y="36880"/>
                  </a:lnTo>
                  <a:lnTo>
                    <a:pt x="80048" y="28917"/>
                  </a:lnTo>
                  <a:lnTo>
                    <a:pt x="80886" y="28498"/>
                  </a:lnTo>
                  <a:lnTo>
                    <a:pt x="81724" y="29336"/>
                  </a:lnTo>
                  <a:lnTo>
                    <a:pt x="82562" y="30175"/>
                  </a:lnTo>
                  <a:lnTo>
                    <a:pt x="83400" y="30594"/>
                  </a:lnTo>
                  <a:lnTo>
                    <a:pt x="84239" y="31432"/>
                  </a:lnTo>
                  <a:lnTo>
                    <a:pt x="84658" y="32270"/>
                  </a:lnTo>
                  <a:lnTo>
                    <a:pt x="85496" y="32689"/>
                  </a:lnTo>
                  <a:lnTo>
                    <a:pt x="86334" y="33527"/>
                  </a:lnTo>
                  <a:lnTo>
                    <a:pt x="87172" y="34366"/>
                  </a:lnTo>
                  <a:lnTo>
                    <a:pt x="88010" y="34785"/>
                  </a:lnTo>
                  <a:lnTo>
                    <a:pt x="88849" y="35623"/>
                  </a:lnTo>
                  <a:lnTo>
                    <a:pt x="89687" y="36461"/>
                  </a:lnTo>
                  <a:lnTo>
                    <a:pt x="90525" y="36880"/>
                  </a:lnTo>
                  <a:lnTo>
                    <a:pt x="90944" y="37718"/>
                  </a:lnTo>
                  <a:lnTo>
                    <a:pt x="91782" y="38557"/>
                  </a:lnTo>
                  <a:lnTo>
                    <a:pt x="92621" y="38976"/>
                  </a:lnTo>
                  <a:lnTo>
                    <a:pt x="93459" y="39814"/>
                  </a:lnTo>
                  <a:lnTo>
                    <a:pt x="94297" y="40652"/>
                  </a:lnTo>
                  <a:lnTo>
                    <a:pt x="95135" y="41071"/>
                  </a:lnTo>
                  <a:lnTo>
                    <a:pt x="95973" y="41909"/>
                  </a:lnTo>
                  <a:lnTo>
                    <a:pt x="96392" y="42748"/>
                  </a:lnTo>
                  <a:lnTo>
                    <a:pt x="97231" y="43167"/>
                  </a:lnTo>
                  <a:lnTo>
                    <a:pt x="98069" y="44005"/>
                  </a:lnTo>
                  <a:lnTo>
                    <a:pt x="98907" y="44843"/>
                  </a:lnTo>
                  <a:lnTo>
                    <a:pt x="99745" y="45262"/>
                  </a:lnTo>
                  <a:lnTo>
                    <a:pt x="100583" y="46100"/>
                  </a:lnTo>
                  <a:lnTo>
                    <a:pt x="101422" y="46520"/>
                  </a:lnTo>
                  <a:lnTo>
                    <a:pt x="101841" y="47358"/>
                  </a:lnTo>
                  <a:lnTo>
                    <a:pt x="102679" y="48196"/>
                  </a:lnTo>
                  <a:lnTo>
                    <a:pt x="103517" y="48615"/>
                  </a:lnTo>
                  <a:lnTo>
                    <a:pt x="104355" y="49453"/>
                  </a:lnTo>
                  <a:lnTo>
                    <a:pt x="105194" y="50291"/>
                  </a:lnTo>
                  <a:lnTo>
                    <a:pt x="106032" y="50711"/>
                  </a:lnTo>
                  <a:lnTo>
                    <a:pt x="106870" y="51549"/>
                  </a:lnTo>
                  <a:lnTo>
                    <a:pt x="107289" y="51968"/>
                  </a:lnTo>
                  <a:lnTo>
                    <a:pt x="108127" y="52806"/>
                  </a:lnTo>
                  <a:lnTo>
                    <a:pt x="108965" y="53644"/>
                  </a:lnTo>
                  <a:lnTo>
                    <a:pt x="109804" y="54063"/>
                  </a:lnTo>
                  <a:lnTo>
                    <a:pt x="110642" y="54902"/>
                  </a:lnTo>
                  <a:lnTo>
                    <a:pt x="111480" y="55321"/>
                  </a:lnTo>
                  <a:lnTo>
                    <a:pt x="112318" y="56159"/>
                  </a:lnTo>
                  <a:lnTo>
                    <a:pt x="112737" y="56997"/>
                  </a:lnTo>
                  <a:lnTo>
                    <a:pt x="113576" y="57416"/>
                  </a:lnTo>
                  <a:lnTo>
                    <a:pt x="114414" y="58254"/>
                  </a:lnTo>
                  <a:lnTo>
                    <a:pt x="115252" y="58673"/>
                  </a:lnTo>
                  <a:lnTo>
                    <a:pt x="116090" y="59512"/>
                  </a:lnTo>
                  <a:lnTo>
                    <a:pt x="116928" y="58254"/>
                  </a:lnTo>
                  <a:lnTo>
                    <a:pt x="117767" y="35623"/>
                  </a:lnTo>
                  <a:lnTo>
                    <a:pt x="118186" y="20116"/>
                  </a:lnTo>
                  <a:lnTo>
                    <a:pt x="119024" y="12153"/>
                  </a:lnTo>
                  <a:lnTo>
                    <a:pt x="119862" y="11734"/>
                  </a:lnTo>
                  <a:lnTo>
                    <a:pt x="120700" y="12572"/>
                  </a:lnTo>
                  <a:lnTo>
                    <a:pt x="121538" y="13411"/>
                  </a:lnTo>
                  <a:lnTo>
                    <a:pt x="122377" y="13830"/>
                  </a:lnTo>
                  <a:lnTo>
                    <a:pt x="123215" y="14668"/>
                  </a:lnTo>
                  <a:lnTo>
                    <a:pt x="123634" y="15506"/>
                  </a:lnTo>
                  <a:lnTo>
                    <a:pt x="124472" y="16344"/>
                  </a:lnTo>
                  <a:lnTo>
                    <a:pt x="125310" y="16763"/>
                  </a:lnTo>
                  <a:lnTo>
                    <a:pt x="126149" y="17602"/>
                  </a:lnTo>
                  <a:lnTo>
                    <a:pt x="126987" y="18440"/>
                  </a:lnTo>
                  <a:lnTo>
                    <a:pt x="127825" y="19278"/>
                  </a:lnTo>
                  <a:lnTo>
                    <a:pt x="128663" y="19697"/>
                  </a:lnTo>
                  <a:lnTo>
                    <a:pt x="129082" y="20535"/>
                  </a:lnTo>
                  <a:lnTo>
                    <a:pt x="129920" y="21374"/>
                  </a:lnTo>
                  <a:lnTo>
                    <a:pt x="130759" y="22212"/>
                  </a:lnTo>
                  <a:lnTo>
                    <a:pt x="131597" y="22631"/>
                  </a:lnTo>
                  <a:lnTo>
                    <a:pt x="132435" y="23469"/>
                  </a:lnTo>
                  <a:lnTo>
                    <a:pt x="133273" y="24307"/>
                  </a:lnTo>
                  <a:lnTo>
                    <a:pt x="134111" y="24726"/>
                  </a:lnTo>
                  <a:lnTo>
                    <a:pt x="134950" y="25565"/>
                  </a:lnTo>
                  <a:lnTo>
                    <a:pt x="135369" y="26403"/>
                  </a:lnTo>
                  <a:lnTo>
                    <a:pt x="136207" y="27241"/>
                  </a:lnTo>
                  <a:lnTo>
                    <a:pt x="137045" y="27660"/>
                  </a:lnTo>
                  <a:lnTo>
                    <a:pt x="137883" y="28498"/>
                  </a:lnTo>
                  <a:lnTo>
                    <a:pt x="138722" y="29336"/>
                  </a:lnTo>
                  <a:lnTo>
                    <a:pt x="139560" y="29756"/>
                  </a:lnTo>
                  <a:lnTo>
                    <a:pt x="140398" y="30594"/>
                  </a:lnTo>
                  <a:lnTo>
                    <a:pt x="140817" y="31432"/>
                  </a:lnTo>
                  <a:lnTo>
                    <a:pt x="141655" y="31851"/>
                  </a:lnTo>
                  <a:lnTo>
                    <a:pt x="142493" y="32689"/>
                  </a:lnTo>
                  <a:lnTo>
                    <a:pt x="143332" y="33527"/>
                  </a:lnTo>
                  <a:lnTo>
                    <a:pt x="144170" y="33947"/>
                  </a:lnTo>
                  <a:lnTo>
                    <a:pt x="147942" y="37718"/>
                  </a:lnTo>
                  <a:lnTo>
                    <a:pt x="148780" y="38138"/>
                  </a:lnTo>
                  <a:lnTo>
                    <a:pt x="149618" y="38976"/>
                  </a:lnTo>
                  <a:lnTo>
                    <a:pt x="150456" y="39814"/>
                  </a:lnTo>
                  <a:lnTo>
                    <a:pt x="151295" y="40233"/>
                  </a:lnTo>
                  <a:lnTo>
                    <a:pt x="151714" y="41071"/>
                  </a:lnTo>
                  <a:lnTo>
                    <a:pt x="152552" y="41909"/>
                  </a:lnTo>
                  <a:lnTo>
                    <a:pt x="153390" y="42329"/>
                  </a:lnTo>
                  <a:lnTo>
                    <a:pt x="154228" y="43167"/>
                  </a:lnTo>
                  <a:lnTo>
                    <a:pt x="155066" y="44005"/>
                  </a:lnTo>
                  <a:lnTo>
                    <a:pt x="155905" y="44424"/>
                  </a:lnTo>
                  <a:lnTo>
                    <a:pt x="156743" y="25565"/>
                  </a:lnTo>
                  <a:lnTo>
                    <a:pt x="157162" y="10058"/>
                  </a:lnTo>
                  <a:lnTo>
                    <a:pt x="158000" y="2095"/>
                  </a:lnTo>
                  <a:lnTo>
                    <a:pt x="158838" y="2095"/>
                  </a:lnTo>
                  <a:lnTo>
                    <a:pt x="159677" y="2933"/>
                  </a:lnTo>
                  <a:lnTo>
                    <a:pt x="160515" y="3352"/>
                  </a:lnTo>
                  <a:lnTo>
                    <a:pt x="161353" y="4190"/>
                  </a:lnTo>
                  <a:lnTo>
                    <a:pt x="162191" y="5029"/>
                  </a:lnTo>
                  <a:lnTo>
                    <a:pt x="162610" y="5867"/>
                  </a:lnTo>
                  <a:lnTo>
                    <a:pt x="163448" y="6286"/>
                  </a:lnTo>
                  <a:lnTo>
                    <a:pt x="164287" y="7124"/>
                  </a:lnTo>
                  <a:lnTo>
                    <a:pt x="165125" y="7962"/>
                  </a:lnTo>
                  <a:lnTo>
                    <a:pt x="165963" y="8801"/>
                  </a:lnTo>
                  <a:lnTo>
                    <a:pt x="166801" y="9220"/>
                  </a:lnTo>
                  <a:lnTo>
                    <a:pt x="167639" y="10058"/>
                  </a:lnTo>
                  <a:lnTo>
                    <a:pt x="168478" y="10896"/>
                  </a:lnTo>
                  <a:lnTo>
                    <a:pt x="168897" y="11734"/>
                  </a:lnTo>
                  <a:lnTo>
                    <a:pt x="169735" y="12572"/>
                  </a:lnTo>
                  <a:lnTo>
                    <a:pt x="170573" y="12992"/>
                  </a:lnTo>
                  <a:lnTo>
                    <a:pt x="171411" y="13830"/>
                  </a:lnTo>
                  <a:lnTo>
                    <a:pt x="172250" y="14668"/>
                  </a:lnTo>
                  <a:lnTo>
                    <a:pt x="173088" y="15506"/>
                  </a:lnTo>
                  <a:lnTo>
                    <a:pt x="173926" y="15925"/>
                  </a:lnTo>
                  <a:lnTo>
                    <a:pt x="174345" y="16763"/>
                  </a:lnTo>
                  <a:lnTo>
                    <a:pt x="175183" y="17602"/>
                  </a:lnTo>
                  <a:lnTo>
                    <a:pt x="176021" y="18440"/>
                  </a:lnTo>
                  <a:lnTo>
                    <a:pt x="176860" y="18859"/>
                  </a:lnTo>
                  <a:lnTo>
                    <a:pt x="177698" y="19697"/>
                  </a:lnTo>
                  <a:lnTo>
                    <a:pt x="178536" y="20535"/>
                  </a:lnTo>
                  <a:lnTo>
                    <a:pt x="179374" y="20954"/>
                  </a:lnTo>
                  <a:lnTo>
                    <a:pt x="179793" y="21793"/>
                  </a:lnTo>
                  <a:lnTo>
                    <a:pt x="180632" y="22631"/>
                  </a:lnTo>
                  <a:lnTo>
                    <a:pt x="181470" y="23469"/>
                  </a:lnTo>
                  <a:lnTo>
                    <a:pt x="182308" y="23888"/>
                  </a:lnTo>
                  <a:lnTo>
                    <a:pt x="183146" y="24726"/>
                  </a:lnTo>
                  <a:lnTo>
                    <a:pt x="183984" y="25565"/>
                  </a:lnTo>
                  <a:lnTo>
                    <a:pt x="184823" y="25984"/>
                  </a:lnTo>
                  <a:lnTo>
                    <a:pt x="185242" y="26822"/>
                  </a:lnTo>
                  <a:lnTo>
                    <a:pt x="186080" y="27660"/>
                  </a:lnTo>
                  <a:lnTo>
                    <a:pt x="186918" y="28498"/>
                  </a:lnTo>
                  <a:lnTo>
                    <a:pt x="187756" y="28917"/>
                  </a:lnTo>
                  <a:lnTo>
                    <a:pt x="188594" y="29756"/>
                  </a:lnTo>
                  <a:lnTo>
                    <a:pt x="189433" y="30594"/>
                  </a:lnTo>
                  <a:lnTo>
                    <a:pt x="190271" y="31013"/>
                  </a:lnTo>
                  <a:lnTo>
                    <a:pt x="190690" y="31851"/>
                  </a:lnTo>
                  <a:lnTo>
                    <a:pt x="191528" y="32689"/>
                  </a:lnTo>
                  <a:lnTo>
                    <a:pt x="192366" y="33108"/>
                  </a:lnTo>
                  <a:lnTo>
                    <a:pt x="193205" y="33947"/>
                  </a:lnTo>
                  <a:lnTo>
                    <a:pt x="194043" y="34785"/>
                  </a:lnTo>
                  <a:lnTo>
                    <a:pt x="194881" y="35204"/>
                  </a:lnTo>
                  <a:lnTo>
                    <a:pt x="195719" y="23469"/>
                  </a:lnTo>
                  <a:lnTo>
                    <a:pt x="196138" y="7962"/>
                  </a:lnTo>
                  <a:lnTo>
                    <a:pt x="196976" y="0"/>
                  </a:lnTo>
                  <a:lnTo>
                    <a:pt x="197815" y="0"/>
                  </a:lnTo>
                  <a:lnTo>
                    <a:pt x="198653" y="838"/>
                  </a:lnTo>
                  <a:lnTo>
                    <a:pt x="199491" y="1676"/>
                  </a:lnTo>
                  <a:lnTo>
                    <a:pt x="200329" y="2095"/>
                  </a:lnTo>
                  <a:lnTo>
                    <a:pt x="201167" y="2933"/>
                  </a:lnTo>
                  <a:lnTo>
                    <a:pt x="201587" y="3771"/>
                  </a:lnTo>
                  <a:lnTo>
                    <a:pt x="202425" y="4610"/>
                  </a:lnTo>
                  <a:lnTo>
                    <a:pt x="203263" y="5448"/>
                  </a:lnTo>
                  <a:lnTo>
                    <a:pt x="204101" y="5867"/>
                  </a:lnTo>
                  <a:lnTo>
                    <a:pt x="204939" y="6705"/>
                  </a:lnTo>
                  <a:lnTo>
                    <a:pt x="205778" y="7543"/>
                  </a:lnTo>
                  <a:lnTo>
                    <a:pt x="206616" y="8381"/>
                  </a:lnTo>
                  <a:lnTo>
                    <a:pt x="207454" y="8801"/>
                  </a:lnTo>
                  <a:lnTo>
                    <a:pt x="207873" y="9639"/>
                  </a:lnTo>
                  <a:lnTo>
                    <a:pt x="208711" y="10477"/>
                  </a:lnTo>
                  <a:lnTo>
                    <a:pt x="209549" y="11315"/>
                  </a:lnTo>
                  <a:lnTo>
                    <a:pt x="210388" y="11734"/>
                  </a:lnTo>
                  <a:lnTo>
                    <a:pt x="211226" y="12572"/>
                  </a:lnTo>
                  <a:lnTo>
                    <a:pt x="212064" y="13411"/>
                  </a:lnTo>
                  <a:lnTo>
                    <a:pt x="212902" y="14249"/>
                  </a:lnTo>
                  <a:lnTo>
                    <a:pt x="213321" y="15087"/>
                  </a:lnTo>
                  <a:lnTo>
                    <a:pt x="214160" y="15506"/>
                  </a:lnTo>
                  <a:lnTo>
                    <a:pt x="214998" y="16344"/>
                  </a:lnTo>
                  <a:lnTo>
                    <a:pt x="215836" y="17183"/>
                  </a:lnTo>
                  <a:lnTo>
                    <a:pt x="216674" y="17602"/>
                  </a:lnTo>
                  <a:lnTo>
                    <a:pt x="217512" y="18440"/>
                  </a:lnTo>
                  <a:lnTo>
                    <a:pt x="218351" y="19278"/>
                  </a:lnTo>
                  <a:lnTo>
                    <a:pt x="218770" y="20116"/>
                  </a:lnTo>
                  <a:lnTo>
                    <a:pt x="219608" y="20535"/>
                  </a:lnTo>
                  <a:lnTo>
                    <a:pt x="220446" y="21374"/>
                  </a:lnTo>
                  <a:lnTo>
                    <a:pt x="221284" y="22212"/>
                  </a:lnTo>
                  <a:lnTo>
                    <a:pt x="222122" y="23050"/>
                  </a:lnTo>
                  <a:lnTo>
                    <a:pt x="222961" y="23469"/>
                  </a:lnTo>
                  <a:lnTo>
                    <a:pt x="223799" y="24307"/>
                  </a:lnTo>
                  <a:lnTo>
                    <a:pt x="224218" y="25145"/>
                  </a:lnTo>
                  <a:lnTo>
                    <a:pt x="225056" y="25565"/>
                  </a:lnTo>
                  <a:lnTo>
                    <a:pt x="225894" y="26403"/>
                  </a:lnTo>
                  <a:lnTo>
                    <a:pt x="226733" y="27241"/>
                  </a:lnTo>
                  <a:lnTo>
                    <a:pt x="227571" y="28079"/>
                  </a:lnTo>
                  <a:lnTo>
                    <a:pt x="228409" y="28498"/>
                  </a:lnTo>
                  <a:lnTo>
                    <a:pt x="229247" y="29336"/>
                  </a:lnTo>
                  <a:lnTo>
                    <a:pt x="229666" y="30175"/>
                  </a:lnTo>
                  <a:lnTo>
                    <a:pt x="230504" y="30594"/>
                  </a:lnTo>
                  <a:lnTo>
                    <a:pt x="231343" y="31432"/>
                  </a:lnTo>
                  <a:lnTo>
                    <a:pt x="232181" y="32270"/>
                  </a:lnTo>
                  <a:lnTo>
                    <a:pt x="233019" y="32689"/>
                  </a:lnTo>
                  <a:lnTo>
                    <a:pt x="233857" y="33527"/>
                  </a:lnTo>
                  <a:lnTo>
                    <a:pt x="234695" y="28498"/>
                  </a:lnTo>
                  <a:lnTo>
                    <a:pt x="235115" y="13411"/>
                  </a:lnTo>
                  <a:lnTo>
                    <a:pt x="235953" y="5867"/>
                  </a:lnTo>
                  <a:lnTo>
                    <a:pt x="236791" y="6286"/>
                  </a:lnTo>
                  <a:lnTo>
                    <a:pt x="237629" y="6705"/>
                  </a:lnTo>
                  <a:lnTo>
                    <a:pt x="238467" y="7543"/>
                  </a:lnTo>
                  <a:lnTo>
                    <a:pt x="239306" y="8381"/>
                  </a:lnTo>
                  <a:lnTo>
                    <a:pt x="240144" y="9220"/>
                  </a:lnTo>
                  <a:lnTo>
                    <a:pt x="240563" y="10058"/>
                  </a:lnTo>
                  <a:lnTo>
                    <a:pt x="241401" y="10477"/>
                  </a:lnTo>
                  <a:lnTo>
                    <a:pt x="242239" y="11315"/>
                  </a:lnTo>
                  <a:lnTo>
                    <a:pt x="243077" y="12153"/>
                  </a:lnTo>
                  <a:lnTo>
                    <a:pt x="243916" y="12992"/>
                  </a:lnTo>
                  <a:lnTo>
                    <a:pt x="244754" y="13411"/>
                  </a:lnTo>
                  <a:lnTo>
                    <a:pt x="245592" y="14249"/>
                  </a:lnTo>
                  <a:lnTo>
                    <a:pt x="246430" y="15087"/>
                  </a:lnTo>
                  <a:lnTo>
                    <a:pt x="246849" y="15925"/>
                  </a:lnTo>
                  <a:lnTo>
                    <a:pt x="247688" y="16344"/>
                  </a:lnTo>
                  <a:lnTo>
                    <a:pt x="248526" y="17183"/>
                  </a:lnTo>
                  <a:lnTo>
                    <a:pt x="249364" y="18021"/>
                  </a:lnTo>
                  <a:lnTo>
                    <a:pt x="250202" y="18440"/>
                  </a:lnTo>
                  <a:lnTo>
                    <a:pt x="251040" y="19278"/>
                  </a:lnTo>
                  <a:lnTo>
                    <a:pt x="251879" y="20116"/>
                  </a:lnTo>
                  <a:lnTo>
                    <a:pt x="252298" y="20954"/>
                  </a:lnTo>
                  <a:lnTo>
                    <a:pt x="253136" y="21374"/>
                  </a:lnTo>
                  <a:lnTo>
                    <a:pt x="253974" y="22212"/>
                  </a:lnTo>
                  <a:lnTo>
                    <a:pt x="254812" y="23050"/>
                  </a:lnTo>
                  <a:lnTo>
                    <a:pt x="255650" y="23888"/>
                  </a:lnTo>
                  <a:lnTo>
                    <a:pt x="256489" y="24307"/>
                  </a:lnTo>
                  <a:lnTo>
                    <a:pt x="257327" y="25145"/>
                  </a:lnTo>
                  <a:lnTo>
                    <a:pt x="257746" y="25984"/>
                  </a:lnTo>
                  <a:lnTo>
                    <a:pt x="258584" y="26403"/>
                  </a:lnTo>
                  <a:lnTo>
                    <a:pt x="259422" y="27241"/>
                  </a:lnTo>
                  <a:lnTo>
                    <a:pt x="260261" y="28079"/>
                  </a:lnTo>
                  <a:lnTo>
                    <a:pt x="261099" y="28917"/>
                  </a:lnTo>
                  <a:lnTo>
                    <a:pt x="261937" y="29336"/>
                  </a:lnTo>
                  <a:lnTo>
                    <a:pt x="262775" y="30175"/>
                  </a:lnTo>
                  <a:lnTo>
                    <a:pt x="263194" y="31013"/>
                  </a:lnTo>
                  <a:lnTo>
                    <a:pt x="264032" y="31432"/>
                  </a:lnTo>
                  <a:lnTo>
                    <a:pt x="264871" y="32270"/>
                  </a:lnTo>
                  <a:lnTo>
                    <a:pt x="265709" y="33108"/>
                  </a:lnTo>
                  <a:lnTo>
                    <a:pt x="266547" y="33527"/>
                  </a:lnTo>
                  <a:lnTo>
                    <a:pt x="270319" y="37299"/>
                  </a:lnTo>
                  <a:lnTo>
                    <a:pt x="271157" y="37718"/>
                  </a:lnTo>
                  <a:lnTo>
                    <a:pt x="271995" y="38557"/>
                  </a:lnTo>
                  <a:lnTo>
                    <a:pt x="272834" y="39395"/>
                  </a:lnTo>
                  <a:lnTo>
                    <a:pt x="273672" y="39814"/>
                  </a:lnTo>
                  <a:lnTo>
                    <a:pt x="274091" y="26822"/>
                  </a:lnTo>
                  <a:lnTo>
                    <a:pt x="274929" y="19278"/>
                  </a:lnTo>
                  <a:lnTo>
                    <a:pt x="275767" y="19697"/>
                  </a:lnTo>
                  <a:lnTo>
                    <a:pt x="276605" y="20535"/>
                  </a:lnTo>
                  <a:lnTo>
                    <a:pt x="277444" y="21374"/>
                  </a:lnTo>
                  <a:lnTo>
                    <a:pt x="278282" y="21793"/>
                  </a:lnTo>
                  <a:lnTo>
                    <a:pt x="279120" y="22631"/>
                  </a:lnTo>
                  <a:lnTo>
                    <a:pt x="279539" y="23469"/>
                  </a:lnTo>
                  <a:lnTo>
                    <a:pt x="280377" y="23888"/>
                  </a:lnTo>
                  <a:lnTo>
                    <a:pt x="281216" y="24726"/>
                  </a:lnTo>
                  <a:lnTo>
                    <a:pt x="282054" y="25565"/>
                  </a:lnTo>
                  <a:lnTo>
                    <a:pt x="282892" y="26403"/>
                  </a:lnTo>
                  <a:lnTo>
                    <a:pt x="283730" y="26822"/>
                  </a:lnTo>
                  <a:lnTo>
                    <a:pt x="287502" y="30594"/>
                  </a:lnTo>
                  <a:lnTo>
                    <a:pt x="288340" y="31013"/>
                  </a:lnTo>
                  <a:lnTo>
                    <a:pt x="289178" y="31851"/>
                  </a:lnTo>
                  <a:lnTo>
                    <a:pt x="290017" y="32689"/>
                  </a:lnTo>
                  <a:lnTo>
                    <a:pt x="290855" y="33108"/>
                  </a:lnTo>
                  <a:lnTo>
                    <a:pt x="291274" y="33947"/>
                  </a:lnTo>
                  <a:lnTo>
                    <a:pt x="292112" y="34785"/>
                  </a:lnTo>
                  <a:lnTo>
                    <a:pt x="292950" y="35623"/>
                  </a:lnTo>
                  <a:lnTo>
                    <a:pt x="293789" y="36042"/>
                  </a:lnTo>
                  <a:lnTo>
                    <a:pt x="294627" y="36880"/>
                  </a:lnTo>
                  <a:lnTo>
                    <a:pt x="295465" y="37718"/>
                  </a:lnTo>
                  <a:lnTo>
                    <a:pt x="296303" y="38138"/>
                  </a:lnTo>
                  <a:lnTo>
                    <a:pt x="296722" y="38976"/>
                  </a:lnTo>
                  <a:lnTo>
                    <a:pt x="297560" y="39814"/>
                  </a:lnTo>
                  <a:lnTo>
                    <a:pt x="298399" y="40233"/>
                  </a:lnTo>
                  <a:lnTo>
                    <a:pt x="299237" y="41071"/>
                  </a:lnTo>
                  <a:lnTo>
                    <a:pt x="300075" y="41909"/>
                  </a:lnTo>
                  <a:lnTo>
                    <a:pt x="300913" y="42329"/>
                  </a:lnTo>
                  <a:lnTo>
                    <a:pt x="301751" y="43167"/>
                  </a:lnTo>
                  <a:lnTo>
                    <a:pt x="302171" y="43586"/>
                  </a:lnTo>
                  <a:lnTo>
                    <a:pt x="303009" y="44424"/>
                  </a:lnTo>
                  <a:lnTo>
                    <a:pt x="303847" y="45262"/>
                  </a:lnTo>
                  <a:lnTo>
                    <a:pt x="304685" y="45681"/>
                  </a:lnTo>
                  <a:lnTo>
                    <a:pt x="305523" y="46520"/>
                  </a:lnTo>
                  <a:lnTo>
                    <a:pt x="306362" y="47358"/>
                  </a:lnTo>
                  <a:lnTo>
                    <a:pt x="307200" y="47777"/>
                  </a:lnTo>
                  <a:lnTo>
                    <a:pt x="307619" y="48615"/>
                  </a:lnTo>
                  <a:lnTo>
                    <a:pt x="308457" y="49453"/>
                  </a:lnTo>
                  <a:lnTo>
                    <a:pt x="309295" y="49872"/>
                  </a:lnTo>
                  <a:lnTo>
                    <a:pt x="310133" y="50711"/>
                  </a:lnTo>
                  <a:lnTo>
                    <a:pt x="310972" y="51130"/>
                  </a:lnTo>
                  <a:lnTo>
                    <a:pt x="311810" y="51968"/>
                  </a:lnTo>
                  <a:lnTo>
                    <a:pt x="312648" y="52806"/>
                  </a:lnTo>
                  <a:lnTo>
                    <a:pt x="313067" y="45681"/>
                  </a:lnTo>
                  <a:lnTo>
                    <a:pt x="313905" y="38976"/>
                  </a:lnTo>
                  <a:lnTo>
                    <a:pt x="314744" y="39395"/>
                  </a:lnTo>
                  <a:lnTo>
                    <a:pt x="315582" y="40233"/>
                  </a:lnTo>
                  <a:lnTo>
                    <a:pt x="316420" y="41071"/>
                  </a:lnTo>
                  <a:lnTo>
                    <a:pt x="317258" y="41490"/>
                  </a:lnTo>
                  <a:lnTo>
                    <a:pt x="318096" y="42329"/>
                  </a:lnTo>
                  <a:lnTo>
                    <a:pt x="318515" y="43167"/>
                  </a:lnTo>
                  <a:lnTo>
                    <a:pt x="319354" y="43586"/>
                  </a:lnTo>
                  <a:lnTo>
                    <a:pt x="320192" y="44424"/>
                  </a:lnTo>
                  <a:lnTo>
                    <a:pt x="321030" y="44843"/>
                  </a:lnTo>
                  <a:lnTo>
                    <a:pt x="321868" y="45681"/>
                  </a:lnTo>
                  <a:lnTo>
                    <a:pt x="322706" y="46520"/>
                  </a:lnTo>
                  <a:lnTo>
                    <a:pt x="323545" y="46939"/>
                  </a:lnTo>
                  <a:lnTo>
                    <a:pt x="323964" y="47777"/>
                  </a:lnTo>
                  <a:lnTo>
                    <a:pt x="324802" y="48615"/>
                  </a:lnTo>
                  <a:lnTo>
                    <a:pt x="325640" y="49034"/>
                  </a:lnTo>
                  <a:lnTo>
                    <a:pt x="326478" y="49872"/>
                  </a:lnTo>
                  <a:lnTo>
                    <a:pt x="327317" y="50291"/>
                  </a:lnTo>
                  <a:lnTo>
                    <a:pt x="328155" y="51130"/>
                  </a:lnTo>
                  <a:lnTo>
                    <a:pt x="328993" y="51968"/>
                  </a:lnTo>
                  <a:lnTo>
                    <a:pt x="329831" y="52387"/>
                  </a:lnTo>
                  <a:lnTo>
                    <a:pt x="330250" y="53225"/>
                  </a:lnTo>
                  <a:lnTo>
                    <a:pt x="331088" y="54063"/>
                  </a:lnTo>
                  <a:lnTo>
                    <a:pt x="331927" y="54482"/>
                  </a:lnTo>
                  <a:lnTo>
                    <a:pt x="332765" y="55321"/>
                  </a:lnTo>
                  <a:lnTo>
                    <a:pt x="333603" y="55740"/>
                  </a:lnTo>
                  <a:lnTo>
                    <a:pt x="334441" y="56578"/>
                  </a:lnTo>
                  <a:lnTo>
                    <a:pt x="335279" y="57416"/>
                  </a:lnTo>
                  <a:lnTo>
                    <a:pt x="335699" y="57835"/>
                  </a:lnTo>
                  <a:lnTo>
                    <a:pt x="336537" y="58673"/>
                  </a:lnTo>
                  <a:lnTo>
                    <a:pt x="337375" y="59093"/>
                  </a:lnTo>
                  <a:lnTo>
                    <a:pt x="338213" y="59931"/>
                  </a:lnTo>
                  <a:lnTo>
                    <a:pt x="339051" y="60350"/>
                  </a:lnTo>
                  <a:lnTo>
                    <a:pt x="339890" y="61188"/>
                  </a:lnTo>
                  <a:lnTo>
                    <a:pt x="340728" y="62026"/>
                  </a:lnTo>
                  <a:lnTo>
                    <a:pt x="341147" y="62445"/>
                  </a:lnTo>
                  <a:lnTo>
                    <a:pt x="341985" y="63284"/>
                  </a:lnTo>
                  <a:lnTo>
                    <a:pt x="342823" y="63703"/>
                  </a:lnTo>
                  <a:lnTo>
                    <a:pt x="343661" y="64541"/>
                  </a:lnTo>
                  <a:lnTo>
                    <a:pt x="344500" y="65379"/>
                  </a:lnTo>
                  <a:lnTo>
                    <a:pt x="345338" y="65798"/>
                  </a:lnTo>
                  <a:lnTo>
                    <a:pt x="346176" y="66636"/>
                  </a:lnTo>
                  <a:lnTo>
                    <a:pt x="346595" y="67055"/>
                  </a:lnTo>
                  <a:lnTo>
                    <a:pt x="347433" y="67894"/>
                  </a:lnTo>
                  <a:lnTo>
                    <a:pt x="348272" y="68313"/>
                  </a:lnTo>
                  <a:lnTo>
                    <a:pt x="349110" y="69151"/>
                  </a:lnTo>
                  <a:lnTo>
                    <a:pt x="349948" y="69570"/>
                  </a:lnTo>
                  <a:lnTo>
                    <a:pt x="350786" y="70408"/>
                  </a:lnTo>
                  <a:lnTo>
                    <a:pt x="351624" y="70827"/>
                  </a:lnTo>
                  <a:lnTo>
                    <a:pt x="352043" y="69151"/>
                  </a:lnTo>
                  <a:lnTo>
                    <a:pt x="352882" y="62864"/>
                  </a:lnTo>
                  <a:lnTo>
                    <a:pt x="353720" y="63284"/>
                  </a:lnTo>
                  <a:lnTo>
                    <a:pt x="354558" y="64122"/>
                  </a:lnTo>
                  <a:lnTo>
                    <a:pt x="355396" y="64960"/>
                  </a:lnTo>
                  <a:lnTo>
                    <a:pt x="356234" y="65379"/>
                  </a:lnTo>
                  <a:lnTo>
                    <a:pt x="357073" y="66217"/>
                  </a:lnTo>
                  <a:lnTo>
                    <a:pt x="357492" y="66636"/>
                  </a:lnTo>
                  <a:lnTo>
                    <a:pt x="358330" y="67475"/>
                  </a:lnTo>
                  <a:lnTo>
                    <a:pt x="359168" y="67894"/>
                  </a:lnTo>
                  <a:lnTo>
                    <a:pt x="360006" y="68732"/>
                  </a:lnTo>
                  <a:lnTo>
                    <a:pt x="360845" y="69151"/>
                  </a:lnTo>
                  <a:lnTo>
                    <a:pt x="361683" y="69989"/>
                  </a:lnTo>
                  <a:lnTo>
                    <a:pt x="362521" y="70827"/>
                  </a:lnTo>
                  <a:lnTo>
                    <a:pt x="362940" y="71246"/>
                  </a:lnTo>
                  <a:lnTo>
                    <a:pt x="363778" y="72085"/>
                  </a:lnTo>
                  <a:lnTo>
                    <a:pt x="364616" y="72504"/>
                  </a:lnTo>
                  <a:lnTo>
                    <a:pt x="365455" y="73342"/>
                  </a:lnTo>
                  <a:lnTo>
                    <a:pt x="366293" y="73761"/>
                  </a:lnTo>
                  <a:lnTo>
                    <a:pt x="367131" y="74599"/>
                  </a:lnTo>
                  <a:lnTo>
                    <a:pt x="367969" y="75018"/>
                  </a:lnTo>
                  <a:lnTo>
                    <a:pt x="368807" y="75857"/>
                  </a:lnTo>
                  <a:lnTo>
                    <a:pt x="369227" y="76276"/>
                  </a:lnTo>
                  <a:lnTo>
                    <a:pt x="370065" y="77114"/>
                  </a:lnTo>
                  <a:lnTo>
                    <a:pt x="370903" y="77533"/>
                  </a:lnTo>
                  <a:lnTo>
                    <a:pt x="371741" y="78371"/>
                  </a:lnTo>
                  <a:lnTo>
                    <a:pt x="372579" y="78790"/>
                  </a:lnTo>
                  <a:lnTo>
                    <a:pt x="373418" y="79628"/>
                  </a:lnTo>
                  <a:lnTo>
                    <a:pt x="374256" y="80467"/>
                  </a:lnTo>
                  <a:lnTo>
                    <a:pt x="374675" y="80886"/>
                  </a:lnTo>
                  <a:lnTo>
                    <a:pt x="375513" y="81724"/>
                  </a:lnTo>
                  <a:lnTo>
                    <a:pt x="376351" y="82143"/>
                  </a:lnTo>
                  <a:lnTo>
                    <a:pt x="377189" y="82981"/>
                  </a:lnTo>
                  <a:lnTo>
                    <a:pt x="378028" y="83400"/>
                  </a:lnTo>
                  <a:lnTo>
                    <a:pt x="378866" y="84239"/>
                  </a:lnTo>
                  <a:lnTo>
                    <a:pt x="379704" y="84658"/>
                  </a:lnTo>
                  <a:lnTo>
                    <a:pt x="380123" y="85496"/>
                  </a:lnTo>
                  <a:lnTo>
                    <a:pt x="380961" y="85915"/>
                  </a:lnTo>
                  <a:lnTo>
                    <a:pt x="381800" y="86753"/>
                  </a:lnTo>
                  <a:lnTo>
                    <a:pt x="382638" y="87172"/>
                  </a:lnTo>
                  <a:lnTo>
                    <a:pt x="383476" y="87591"/>
                  </a:lnTo>
                  <a:lnTo>
                    <a:pt x="384314" y="88430"/>
                  </a:lnTo>
                  <a:lnTo>
                    <a:pt x="385152" y="88849"/>
                  </a:lnTo>
                  <a:lnTo>
                    <a:pt x="385571" y="89687"/>
                  </a:lnTo>
                  <a:lnTo>
                    <a:pt x="386410" y="90106"/>
                  </a:lnTo>
                  <a:lnTo>
                    <a:pt x="387248" y="90944"/>
                  </a:lnTo>
                  <a:lnTo>
                    <a:pt x="388086" y="91363"/>
                  </a:lnTo>
                  <a:lnTo>
                    <a:pt x="388924" y="92201"/>
                  </a:lnTo>
                  <a:lnTo>
                    <a:pt x="389762" y="92621"/>
                  </a:lnTo>
                  <a:lnTo>
                    <a:pt x="390601" y="93459"/>
                  </a:lnTo>
                  <a:lnTo>
                    <a:pt x="391020" y="93878"/>
                  </a:lnTo>
                  <a:lnTo>
                    <a:pt x="391858" y="88849"/>
                  </a:lnTo>
                  <a:lnTo>
                    <a:pt x="392696" y="89268"/>
                  </a:lnTo>
                  <a:lnTo>
                    <a:pt x="393534" y="90106"/>
                  </a:lnTo>
                  <a:lnTo>
                    <a:pt x="394373" y="90525"/>
                  </a:lnTo>
                  <a:lnTo>
                    <a:pt x="395211" y="91363"/>
                  </a:lnTo>
                  <a:lnTo>
                    <a:pt x="396049" y="91782"/>
                  </a:lnTo>
                  <a:lnTo>
                    <a:pt x="396468" y="92201"/>
                  </a:lnTo>
                  <a:lnTo>
                    <a:pt x="397306" y="93040"/>
                  </a:lnTo>
                  <a:lnTo>
                    <a:pt x="398144" y="93459"/>
                  </a:lnTo>
                  <a:lnTo>
                    <a:pt x="398983" y="94297"/>
                  </a:lnTo>
                  <a:lnTo>
                    <a:pt x="399821" y="94716"/>
                  </a:lnTo>
                  <a:lnTo>
                    <a:pt x="400659" y="95554"/>
                  </a:lnTo>
                  <a:lnTo>
                    <a:pt x="401497" y="95973"/>
                  </a:lnTo>
                  <a:lnTo>
                    <a:pt x="402335" y="96812"/>
                  </a:lnTo>
                  <a:lnTo>
                    <a:pt x="402755" y="97231"/>
                  </a:lnTo>
                  <a:lnTo>
                    <a:pt x="403593" y="98069"/>
                  </a:lnTo>
                  <a:lnTo>
                    <a:pt x="404431" y="98488"/>
                  </a:lnTo>
                  <a:lnTo>
                    <a:pt x="405269" y="98907"/>
                  </a:lnTo>
                  <a:lnTo>
                    <a:pt x="406107" y="99745"/>
                  </a:lnTo>
                  <a:lnTo>
                    <a:pt x="406946" y="100164"/>
                  </a:lnTo>
                  <a:lnTo>
                    <a:pt x="407784" y="101003"/>
                  </a:lnTo>
                  <a:lnTo>
                    <a:pt x="408203" y="101422"/>
                  </a:lnTo>
                  <a:lnTo>
                    <a:pt x="409041" y="102260"/>
                  </a:lnTo>
                  <a:lnTo>
                    <a:pt x="409879" y="102679"/>
                  </a:lnTo>
                  <a:lnTo>
                    <a:pt x="410717" y="103098"/>
                  </a:lnTo>
                  <a:lnTo>
                    <a:pt x="411556" y="103936"/>
                  </a:lnTo>
                  <a:lnTo>
                    <a:pt x="412394" y="104355"/>
                  </a:lnTo>
                  <a:lnTo>
                    <a:pt x="413232" y="105194"/>
                  </a:lnTo>
                  <a:lnTo>
                    <a:pt x="413651" y="105613"/>
                  </a:lnTo>
                  <a:lnTo>
                    <a:pt x="414489" y="106451"/>
                  </a:lnTo>
                  <a:lnTo>
                    <a:pt x="415328" y="106870"/>
                  </a:lnTo>
                  <a:lnTo>
                    <a:pt x="416166" y="107289"/>
                  </a:lnTo>
                  <a:lnTo>
                    <a:pt x="417004" y="108127"/>
                  </a:lnTo>
                  <a:lnTo>
                    <a:pt x="417842" y="108546"/>
                  </a:lnTo>
                  <a:lnTo>
                    <a:pt x="418680" y="109385"/>
                  </a:lnTo>
                  <a:lnTo>
                    <a:pt x="419099" y="109804"/>
                  </a:lnTo>
                  <a:lnTo>
                    <a:pt x="419938" y="110223"/>
                  </a:lnTo>
                  <a:lnTo>
                    <a:pt x="420776" y="111061"/>
                  </a:lnTo>
                  <a:lnTo>
                    <a:pt x="421614" y="111480"/>
                  </a:lnTo>
                  <a:lnTo>
                    <a:pt x="422452" y="112318"/>
                  </a:lnTo>
                  <a:lnTo>
                    <a:pt x="423290" y="112737"/>
                  </a:lnTo>
                  <a:lnTo>
                    <a:pt x="424129" y="113156"/>
                  </a:lnTo>
                  <a:lnTo>
                    <a:pt x="424548" y="113995"/>
                  </a:lnTo>
                  <a:lnTo>
                    <a:pt x="425386" y="114414"/>
                  </a:lnTo>
                  <a:lnTo>
                    <a:pt x="426224" y="115252"/>
                  </a:lnTo>
                  <a:lnTo>
                    <a:pt x="427062" y="115671"/>
                  </a:lnTo>
                  <a:lnTo>
                    <a:pt x="427901" y="116090"/>
                  </a:lnTo>
                  <a:lnTo>
                    <a:pt x="428739" y="116928"/>
                  </a:lnTo>
                  <a:lnTo>
                    <a:pt x="429577" y="117347"/>
                  </a:lnTo>
                  <a:lnTo>
                    <a:pt x="429996" y="117767"/>
                  </a:lnTo>
                  <a:lnTo>
                    <a:pt x="430834" y="113995"/>
                  </a:lnTo>
                  <a:lnTo>
                    <a:pt x="431672" y="114414"/>
                  </a:lnTo>
                  <a:lnTo>
                    <a:pt x="432511" y="115252"/>
                  </a:lnTo>
                  <a:lnTo>
                    <a:pt x="433349" y="115671"/>
                  </a:lnTo>
                  <a:lnTo>
                    <a:pt x="434187" y="116090"/>
                  </a:lnTo>
                  <a:lnTo>
                    <a:pt x="435025" y="116928"/>
                  </a:lnTo>
                  <a:lnTo>
                    <a:pt x="435444" y="117347"/>
                  </a:lnTo>
                  <a:lnTo>
                    <a:pt x="436283" y="117767"/>
                  </a:lnTo>
                  <a:lnTo>
                    <a:pt x="437121" y="118605"/>
                  </a:lnTo>
                  <a:lnTo>
                    <a:pt x="437959" y="119024"/>
                  </a:lnTo>
                  <a:lnTo>
                    <a:pt x="438797" y="119862"/>
                  </a:lnTo>
                  <a:lnTo>
                    <a:pt x="439635" y="120281"/>
                  </a:lnTo>
                  <a:lnTo>
                    <a:pt x="440474" y="120700"/>
                  </a:lnTo>
                  <a:lnTo>
                    <a:pt x="440893" y="121538"/>
                  </a:lnTo>
                  <a:lnTo>
                    <a:pt x="441731" y="121958"/>
                  </a:lnTo>
                  <a:lnTo>
                    <a:pt x="442569" y="122377"/>
                  </a:lnTo>
                  <a:lnTo>
                    <a:pt x="443407" y="123215"/>
                  </a:lnTo>
                  <a:lnTo>
                    <a:pt x="444245" y="123634"/>
                  </a:lnTo>
                  <a:lnTo>
                    <a:pt x="445084" y="124053"/>
                  </a:lnTo>
                  <a:lnTo>
                    <a:pt x="445922" y="124891"/>
                  </a:lnTo>
                  <a:lnTo>
                    <a:pt x="446760" y="125310"/>
                  </a:lnTo>
                  <a:lnTo>
                    <a:pt x="447179" y="125729"/>
                  </a:lnTo>
                  <a:lnTo>
                    <a:pt x="448017" y="126568"/>
                  </a:lnTo>
                  <a:lnTo>
                    <a:pt x="448856" y="126987"/>
                  </a:lnTo>
                  <a:lnTo>
                    <a:pt x="449694" y="127825"/>
                  </a:lnTo>
                  <a:lnTo>
                    <a:pt x="450532" y="128244"/>
                  </a:lnTo>
                  <a:lnTo>
                    <a:pt x="451370" y="128663"/>
                  </a:lnTo>
                  <a:lnTo>
                    <a:pt x="452208" y="129501"/>
                  </a:lnTo>
                  <a:lnTo>
                    <a:pt x="452627" y="129920"/>
                  </a:lnTo>
                  <a:lnTo>
                    <a:pt x="453466" y="130340"/>
                  </a:lnTo>
                  <a:lnTo>
                    <a:pt x="454304" y="131178"/>
                  </a:lnTo>
                  <a:lnTo>
                    <a:pt x="455142" y="131597"/>
                  </a:lnTo>
                  <a:lnTo>
                    <a:pt x="455980" y="132016"/>
                  </a:lnTo>
                  <a:lnTo>
                    <a:pt x="456818" y="132435"/>
                  </a:lnTo>
                  <a:lnTo>
                    <a:pt x="457657" y="133273"/>
                  </a:lnTo>
                  <a:lnTo>
                    <a:pt x="458076" y="133692"/>
                  </a:lnTo>
                  <a:lnTo>
                    <a:pt x="458914" y="134111"/>
                  </a:lnTo>
                  <a:lnTo>
                    <a:pt x="459752" y="134950"/>
                  </a:lnTo>
                  <a:lnTo>
                    <a:pt x="460590" y="135369"/>
                  </a:lnTo>
                  <a:lnTo>
                    <a:pt x="461429" y="135788"/>
                  </a:lnTo>
                  <a:lnTo>
                    <a:pt x="462267" y="136626"/>
                  </a:lnTo>
                  <a:lnTo>
                    <a:pt x="463105" y="137045"/>
                  </a:lnTo>
                  <a:lnTo>
                    <a:pt x="463524" y="137464"/>
                  </a:lnTo>
                  <a:lnTo>
                    <a:pt x="464362" y="138302"/>
                  </a:lnTo>
                  <a:lnTo>
                    <a:pt x="465200" y="138722"/>
                  </a:lnTo>
                  <a:lnTo>
                    <a:pt x="466039" y="139141"/>
                  </a:lnTo>
                  <a:lnTo>
                    <a:pt x="466877" y="139560"/>
                  </a:lnTo>
                  <a:lnTo>
                    <a:pt x="467715" y="140398"/>
                  </a:lnTo>
                  <a:lnTo>
                    <a:pt x="468553" y="140817"/>
                  </a:lnTo>
                  <a:lnTo>
                    <a:pt x="468972" y="141236"/>
                  </a:lnTo>
                  <a:lnTo>
                    <a:pt x="469811" y="136207"/>
                  </a:lnTo>
                  <a:lnTo>
                    <a:pt x="470649" y="136626"/>
                  </a:lnTo>
                  <a:lnTo>
                    <a:pt x="471487" y="137045"/>
                  </a:lnTo>
                  <a:lnTo>
                    <a:pt x="472325" y="137464"/>
                  </a:lnTo>
                  <a:lnTo>
                    <a:pt x="473163" y="138302"/>
                  </a:lnTo>
                  <a:lnTo>
                    <a:pt x="474002" y="138722"/>
                  </a:lnTo>
                  <a:lnTo>
                    <a:pt x="474421" y="139141"/>
                  </a:lnTo>
                  <a:lnTo>
                    <a:pt x="475259" y="139979"/>
                  </a:lnTo>
                  <a:lnTo>
                    <a:pt x="476097" y="140398"/>
                  </a:lnTo>
                  <a:lnTo>
                    <a:pt x="476935" y="140817"/>
                  </a:lnTo>
                  <a:lnTo>
                    <a:pt x="477773" y="141236"/>
                  </a:lnTo>
                  <a:lnTo>
                    <a:pt x="478612" y="142074"/>
                  </a:lnTo>
                  <a:lnTo>
                    <a:pt x="479450" y="142493"/>
                  </a:lnTo>
                  <a:lnTo>
                    <a:pt x="480288" y="142913"/>
                  </a:lnTo>
                  <a:lnTo>
                    <a:pt x="480707" y="143751"/>
                  </a:lnTo>
                  <a:lnTo>
                    <a:pt x="481545" y="144170"/>
                  </a:lnTo>
                  <a:lnTo>
                    <a:pt x="482384" y="144589"/>
                  </a:lnTo>
                  <a:lnTo>
                    <a:pt x="483222" y="145008"/>
                  </a:lnTo>
                  <a:lnTo>
                    <a:pt x="484060" y="145846"/>
                  </a:lnTo>
                  <a:lnTo>
                    <a:pt x="484898" y="146265"/>
                  </a:lnTo>
                  <a:lnTo>
                    <a:pt x="485736" y="146684"/>
                  </a:lnTo>
                  <a:lnTo>
                    <a:pt x="486155" y="147523"/>
                  </a:lnTo>
                  <a:lnTo>
                    <a:pt x="486994" y="147942"/>
                  </a:lnTo>
                  <a:lnTo>
                    <a:pt x="487832" y="148361"/>
                  </a:lnTo>
                  <a:lnTo>
                    <a:pt x="488670" y="148780"/>
                  </a:lnTo>
                  <a:lnTo>
                    <a:pt x="489508" y="149618"/>
                  </a:lnTo>
                  <a:lnTo>
                    <a:pt x="490346" y="150037"/>
                  </a:lnTo>
                  <a:lnTo>
                    <a:pt x="491185" y="150456"/>
                  </a:lnTo>
                  <a:lnTo>
                    <a:pt x="491604" y="150875"/>
                  </a:lnTo>
                  <a:lnTo>
                    <a:pt x="492442" y="151714"/>
                  </a:lnTo>
                  <a:lnTo>
                    <a:pt x="493280" y="152133"/>
                  </a:lnTo>
                  <a:lnTo>
                    <a:pt x="494118" y="152552"/>
                  </a:lnTo>
                  <a:lnTo>
                    <a:pt x="494957" y="152971"/>
                  </a:lnTo>
                  <a:lnTo>
                    <a:pt x="495795" y="153809"/>
                  </a:lnTo>
                  <a:lnTo>
                    <a:pt x="496633" y="154228"/>
                  </a:lnTo>
                  <a:lnTo>
                    <a:pt x="497052" y="154647"/>
                  </a:lnTo>
                  <a:lnTo>
                    <a:pt x="497890" y="155066"/>
                  </a:lnTo>
                  <a:lnTo>
                    <a:pt x="498728" y="155905"/>
                  </a:lnTo>
                  <a:lnTo>
                    <a:pt x="499567" y="156324"/>
                  </a:lnTo>
                  <a:lnTo>
                    <a:pt x="500405" y="156743"/>
                  </a:lnTo>
                  <a:lnTo>
                    <a:pt x="501243" y="157162"/>
                  </a:lnTo>
                  <a:lnTo>
                    <a:pt x="502081" y="157581"/>
                  </a:lnTo>
                  <a:lnTo>
                    <a:pt x="502500" y="158419"/>
                  </a:lnTo>
                  <a:lnTo>
                    <a:pt x="503339" y="158838"/>
                  </a:lnTo>
                  <a:lnTo>
                    <a:pt x="504177" y="159257"/>
                  </a:lnTo>
                  <a:lnTo>
                    <a:pt x="505015" y="159677"/>
                  </a:lnTo>
                  <a:lnTo>
                    <a:pt x="505853" y="160515"/>
                  </a:lnTo>
                  <a:lnTo>
                    <a:pt x="506691" y="160934"/>
                  </a:lnTo>
                  <a:lnTo>
                    <a:pt x="507530" y="161353"/>
                  </a:lnTo>
                  <a:lnTo>
                    <a:pt x="507949" y="158000"/>
                  </a:lnTo>
                  <a:lnTo>
                    <a:pt x="508787" y="152971"/>
                  </a:lnTo>
                  <a:lnTo>
                    <a:pt x="509625" y="153390"/>
                  </a:lnTo>
                  <a:lnTo>
                    <a:pt x="510463" y="153809"/>
                  </a:lnTo>
                  <a:lnTo>
                    <a:pt x="511301" y="154228"/>
                  </a:lnTo>
                  <a:lnTo>
                    <a:pt x="512140" y="155066"/>
                  </a:lnTo>
                  <a:lnTo>
                    <a:pt x="512978" y="155486"/>
                  </a:lnTo>
                  <a:lnTo>
                    <a:pt x="513397" y="155905"/>
                  </a:lnTo>
                  <a:lnTo>
                    <a:pt x="514235" y="156324"/>
                  </a:lnTo>
                  <a:lnTo>
                    <a:pt x="515073" y="156743"/>
                  </a:lnTo>
                  <a:lnTo>
                    <a:pt x="515912" y="157581"/>
                  </a:lnTo>
                  <a:lnTo>
                    <a:pt x="516750" y="158000"/>
                  </a:lnTo>
                  <a:lnTo>
                    <a:pt x="517588" y="158419"/>
                  </a:lnTo>
                  <a:lnTo>
                    <a:pt x="518426" y="158838"/>
                  </a:lnTo>
                  <a:lnTo>
                    <a:pt x="519264" y="159677"/>
                  </a:lnTo>
                  <a:lnTo>
                    <a:pt x="519683" y="160096"/>
                  </a:lnTo>
                  <a:lnTo>
                    <a:pt x="520522" y="160515"/>
                  </a:lnTo>
                  <a:lnTo>
                    <a:pt x="521360" y="160934"/>
                  </a:lnTo>
                  <a:lnTo>
                    <a:pt x="522198" y="161353"/>
                  </a:lnTo>
                  <a:lnTo>
                    <a:pt x="523036" y="162191"/>
                  </a:lnTo>
                  <a:lnTo>
                    <a:pt x="523874" y="162610"/>
                  </a:lnTo>
                  <a:lnTo>
                    <a:pt x="524713" y="163029"/>
                  </a:lnTo>
                  <a:lnTo>
                    <a:pt x="525132" y="163448"/>
                  </a:lnTo>
                  <a:lnTo>
                    <a:pt x="525970" y="164287"/>
                  </a:lnTo>
                  <a:lnTo>
                    <a:pt x="526808" y="164706"/>
                  </a:lnTo>
                  <a:lnTo>
                    <a:pt x="527646" y="165125"/>
                  </a:lnTo>
                  <a:lnTo>
                    <a:pt x="528485" y="165544"/>
                  </a:lnTo>
                  <a:lnTo>
                    <a:pt x="529323" y="165963"/>
                  </a:lnTo>
                  <a:lnTo>
                    <a:pt x="530161" y="166801"/>
                  </a:lnTo>
                  <a:lnTo>
                    <a:pt x="530580" y="167220"/>
                  </a:lnTo>
                  <a:lnTo>
                    <a:pt x="531418" y="167639"/>
                  </a:lnTo>
                  <a:lnTo>
                    <a:pt x="532256" y="168059"/>
                  </a:lnTo>
                  <a:lnTo>
                    <a:pt x="533095" y="168478"/>
                  </a:lnTo>
                  <a:lnTo>
                    <a:pt x="533933" y="169316"/>
                  </a:lnTo>
                  <a:lnTo>
                    <a:pt x="534771" y="169735"/>
                  </a:lnTo>
                  <a:lnTo>
                    <a:pt x="535609" y="170154"/>
                  </a:lnTo>
                  <a:lnTo>
                    <a:pt x="536028" y="170573"/>
                  </a:lnTo>
                  <a:lnTo>
                    <a:pt x="536867" y="170992"/>
                  </a:lnTo>
                  <a:lnTo>
                    <a:pt x="537705" y="171411"/>
                  </a:lnTo>
                  <a:lnTo>
                    <a:pt x="538543" y="172250"/>
                  </a:lnTo>
                  <a:lnTo>
                    <a:pt x="539381" y="172669"/>
                  </a:lnTo>
                  <a:lnTo>
                    <a:pt x="540219" y="173088"/>
                  </a:lnTo>
                  <a:lnTo>
                    <a:pt x="541058" y="173507"/>
                  </a:lnTo>
                  <a:lnTo>
                    <a:pt x="541477" y="173926"/>
                  </a:lnTo>
                  <a:lnTo>
                    <a:pt x="542315" y="174345"/>
                  </a:lnTo>
                  <a:lnTo>
                    <a:pt x="543153" y="175183"/>
                  </a:lnTo>
                  <a:lnTo>
                    <a:pt x="543991" y="175602"/>
                  </a:lnTo>
                  <a:lnTo>
                    <a:pt x="544829" y="176021"/>
                  </a:lnTo>
                  <a:lnTo>
                    <a:pt x="545668" y="176441"/>
                  </a:lnTo>
                  <a:lnTo>
                    <a:pt x="546506" y="176860"/>
                  </a:lnTo>
                  <a:lnTo>
                    <a:pt x="546925" y="168059"/>
                  </a:lnTo>
                  <a:lnTo>
                    <a:pt x="547763" y="163029"/>
                  </a:lnTo>
                  <a:lnTo>
                    <a:pt x="548601" y="163029"/>
                  </a:lnTo>
                  <a:lnTo>
                    <a:pt x="549440" y="163868"/>
                  </a:lnTo>
                  <a:lnTo>
                    <a:pt x="550278" y="164287"/>
                  </a:lnTo>
                  <a:lnTo>
                    <a:pt x="551116" y="164706"/>
                  </a:lnTo>
                  <a:lnTo>
                    <a:pt x="551954" y="165125"/>
                  </a:lnTo>
                  <a:lnTo>
                    <a:pt x="552373" y="165544"/>
                  </a:lnTo>
                  <a:lnTo>
                    <a:pt x="553211" y="165963"/>
                  </a:lnTo>
                  <a:lnTo>
                    <a:pt x="554050" y="166801"/>
                  </a:lnTo>
                  <a:lnTo>
                    <a:pt x="554888" y="167220"/>
                  </a:lnTo>
                  <a:lnTo>
                    <a:pt x="555726" y="167639"/>
                  </a:lnTo>
                  <a:lnTo>
                    <a:pt x="556564" y="168059"/>
                  </a:lnTo>
                  <a:lnTo>
                    <a:pt x="557402" y="168478"/>
                  </a:lnTo>
                  <a:lnTo>
                    <a:pt x="557822" y="169316"/>
                  </a:lnTo>
                  <a:lnTo>
                    <a:pt x="558660" y="169735"/>
                  </a:lnTo>
                  <a:lnTo>
                    <a:pt x="559498" y="170154"/>
                  </a:lnTo>
                  <a:lnTo>
                    <a:pt x="560336" y="170573"/>
                  </a:lnTo>
                  <a:lnTo>
                    <a:pt x="561174" y="170992"/>
                  </a:lnTo>
                  <a:lnTo>
                    <a:pt x="562013" y="171830"/>
                  </a:lnTo>
                  <a:lnTo>
                    <a:pt x="562851" y="172250"/>
                  </a:lnTo>
                  <a:lnTo>
                    <a:pt x="563689" y="172669"/>
                  </a:lnTo>
                  <a:lnTo>
                    <a:pt x="564108" y="173088"/>
                  </a:lnTo>
                  <a:lnTo>
                    <a:pt x="564946" y="173507"/>
                  </a:lnTo>
                  <a:lnTo>
                    <a:pt x="565784" y="173926"/>
                  </a:lnTo>
                  <a:lnTo>
                    <a:pt x="566623" y="174764"/>
                  </a:lnTo>
                  <a:lnTo>
                    <a:pt x="567461" y="175183"/>
                  </a:lnTo>
                  <a:lnTo>
                    <a:pt x="568299" y="175602"/>
                  </a:lnTo>
                  <a:lnTo>
                    <a:pt x="569137" y="176021"/>
                  </a:lnTo>
                  <a:lnTo>
                    <a:pt x="569556" y="176441"/>
                  </a:lnTo>
                  <a:lnTo>
                    <a:pt x="570395" y="176860"/>
                  </a:lnTo>
                  <a:lnTo>
                    <a:pt x="571233" y="177698"/>
                  </a:lnTo>
                  <a:lnTo>
                    <a:pt x="572071" y="178117"/>
                  </a:lnTo>
                  <a:lnTo>
                    <a:pt x="572909" y="178536"/>
                  </a:lnTo>
                  <a:lnTo>
                    <a:pt x="573747" y="178955"/>
                  </a:lnTo>
                  <a:lnTo>
                    <a:pt x="574586" y="179374"/>
                  </a:lnTo>
                  <a:lnTo>
                    <a:pt x="575005" y="179793"/>
                  </a:lnTo>
                  <a:lnTo>
                    <a:pt x="575843" y="180632"/>
                  </a:lnTo>
                  <a:lnTo>
                    <a:pt x="576681" y="181051"/>
                  </a:lnTo>
                  <a:lnTo>
                    <a:pt x="577519" y="181470"/>
                  </a:lnTo>
                  <a:lnTo>
                    <a:pt x="578357" y="181889"/>
                  </a:lnTo>
                  <a:lnTo>
                    <a:pt x="579196" y="182308"/>
                  </a:lnTo>
                  <a:lnTo>
                    <a:pt x="580034" y="182727"/>
                  </a:lnTo>
                  <a:lnTo>
                    <a:pt x="580453" y="183146"/>
                  </a:lnTo>
                  <a:lnTo>
                    <a:pt x="581291" y="183984"/>
                  </a:lnTo>
                  <a:lnTo>
                    <a:pt x="582129" y="184403"/>
                  </a:lnTo>
                  <a:lnTo>
                    <a:pt x="582968" y="184823"/>
                  </a:lnTo>
                  <a:lnTo>
                    <a:pt x="583806" y="185242"/>
                  </a:lnTo>
                  <a:lnTo>
                    <a:pt x="584644" y="185661"/>
                  </a:lnTo>
                  <a:lnTo>
                    <a:pt x="585482" y="180632"/>
                  </a:lnTo>
                  <a:lnTo>
                    <a:pt x="585901" y="170573"/>
                  </a:lnTo>
                  <a:lnTo>
                    <a:pt x="586739" y="165125"/>
                  </a:lnTo>
                  <a:lnTo>
                    <a:pt x="587578" y="165125"/>
                  </a:lnTo>
                  <a:lnTo>
                    <a:pt x="588416" y="165544"/>
                  </a:lnTo>
                  <a:lnTo>
                    <a:pt x="589254" y="165963"/>
                  </a:lnTo>
                  <a:lnTo>
                    <a:pt x="590092" y="166801"/>
                  </a:lnTo>
                  <a:lnTo>
                    <a:pt x="590930" y="167220"/>
                  </a:lnTo>
                  <a:lnTo>
                    <a:pt x="591350" y="167639"/>
                  </a:lnTo>
                  <a:lnTo>
                    <a:pt x="592188" y="168059"/>
                  </a:lnTo>
                  <a:lnTo>
                    <a:pt x="593026" y="168478"/>
                  </a:lnTo>
                  <a:lnTo>
                    <a:pt x="593864" y="168897"/>
                  </a:lnTo>
                  <a:lnTo>
                    <a:pt x="594702" y="169735"/>
                  </a:lnTo>
                  <a:lnTo>
                    <a:pt x="595541" y="170154"/>
                  </a:lnTo>
                  <a:lnTo>
                    <a:pt x="596379" y="170573"/>
                  </a:lnTo>
                  <a:lnTo>
                    <a:pt x="597217" y="170992"/>
                  </a:lnTo>
                  <a:lnTo>
                    <a:pt x="597636" y="171411"/>
                  </a:lnTo>
                  <a:lnTo>
                    <a:pt x="598474" y="172250"/>
                  </a:lnTo>
                  <a:lnTo>
                    <a:pt x="599312" y="172669"/>
                  </a:lnTo>
                  <a:lnTo>
                    <a:pt x="600151" y="173088"/>
                  </a:lnTo>
                  <a:lnTo>
                    <a:pt x="600989" y="173507"/>
                  </a:lnTo>
                  <a:lnTo>
                    <a:pt x="601827" y="173926"/>
                  </a:lnTo>
                  <a:lnTo>
                    <a:pt x="602665" y="174345"/>
                  </a:lnTo>
                  <a:lnTo>
                    <a:pt x="603084" y="175183"/>
                  </a:lnTo>
                  <a:lnTo>
                    <a:pt x="607275" y="177279"/>
                  </a:lnTo>
                  <a:lnTo>
                    <a:pt x="608114" y="178117"/>
                  </a:lnTo>
                  <a:lnTo>
                    <a:pt x="608533" y="178536"/>
                  </a:lnTo>
                  <a:lnTo>
                    <a:pt x="609371" y="178955"/>
                  </a:lnTo>
                  <a:lnTo>
                    <a:pt x="610209" y="179374"/>
                  </a:lnTo>
                  <a:lnTo>
                    <a:pt x="611047" y="179793"/>
                  </a:lnTo>
                  <a:lnTo>
                    <a:pt x="611885" y="180212"/>
                  </a:lnTo>
                  <a:lnTo>
                    <a:pt x="612724" y="181051"/>
                  </a:lnTo>
                  <a:lnTo>
                    <a:pt x="613562" y="181470"/>
                  </a:lnTo>
                  <a:lnTo>
                    <a:pt x="613981" y="181889"/>
                  </a:lnTo>
                  <a:lnTo>
                    <a:pt x="614819" y="182308"/>
                  </a:lnTo>
                  <a:lnTo>
                    <a:pt x="615657" y="182727"/>
                  </a:lnTo>
                  <a:lnTo>
                    <a:pt x="616496" y="183146"/>
                  </a:lnTo>
                  <a:lnTo>
                    <a:pt x="617334" y="183565"/>
                  </a:lnTo>
                  <a:lnTo>
                    <a:pt x="618172" y="183984"/>
                  </a:lnTo>
                  <a:lnTo>
                    <a:pt x="619010" y="184823"/>
                  </a:lnTo>
                  <a:lnTo>
                    <a:pt x="619429" y="185242"/>
                  </a:lnTo>
                  <a:lnTo>
                    <a:pt x="620267" y="185661"/>
                  </a:lnTo>
                  <a:lnTo>
                    <a:pt x="621106" y="186080"/>
                  </a:lnTo>
                  <a:lnTo>
                    <a:pt x="621944" y="186499"/>
                  </a:lnTo>
                  <a:lnTo>
                    <a:pt x="622782" y="186918"/>
                  </a:lnTo>
                  <a:lnTo>
                    <a:pt x="623620" y="187337"/>
                  </a:lnTo>
                  <a:lnTo>
                    <a:pt x="624458" y="175602"/>
                  </a:lnTo>
                  <a:lnTo>
                    <a:pt x="624878" y="164706"/>
                  </a:lnTo>
                  <a:lnTo>
                    <a:pt x="625716" y="159257"/>
                  </a:lnTo>
                  <a:lnTo>
                    <a:pt x="626554" y="158838"/>
                  </a:lnTo>
                  <a:lnTo>
                    <a:pt x="627392" y="159677"/>
                  </a:lnTo>
                  <a:lnTo>
                    <a:pt x="628230" y="160096"/>
                  </a:lnTo>
                  <a:lnTo>
                    <a:pt x="629069" y="160515"/>
                  </a:lnTo>
                  <a:lnTo>
                    <a:pt x="629907" y="160934"/>
                  </a:lnTo>
                  <a:lnTo>
                    <a:pt x="630326" y="161353"/>
                  </a:lnTo>
                  <a:lnTo>
                    <a:pt x="631164" y="162191"/>
                  </a:lnTo>
                  <a:lnTo>
                    <a:pt x="632002" y="162610"/>
                  </a:lnTo>
                  <a:lnTo>
                    <a:pt x="632840" y="163029"/>
                  </a:lnTo>
                  <a:lnTo>
                    <a:pt x="633679" y="163448"/>
                  </a:lnTo>
                  <a:lnTo>
                    <a:pt x="634517" y="163868"/>
                  </a:lnTo>
                  <a:lnTo>
                    <a:pt x="635355" y="164706"/>
                  </a:lnTo>
                  <a:lnTo>
                    <a:pt x="635774" y="165125"/>
                  </a:lnTo>
                  <a:lnTo>
                    <a:pt x="636612" y="165544"/>
                  </a:lnTo>
                  <a:lnTo>
                    <a:pt x="637451" y="165963"/>
                  </a:lnTo>
                  <a:lnTo>
                    <a:pt x="638289" y="166382"/>
                  </a:lnTo>
                  <a:lnTo>
                    <a:pt x="639127" y="167220"/>
                  </a:lnTo>
                  <a:lnTo>
                    <a:pt x="639965" y="167639"/>
                  </a:lnTo>
                  <a:lnTo>
                    <a:pt x="640803" y="168059"/>
                  </a:lnTo>
                  <a:lnTo>
                    <a:pt x="641642" y="168478"/>
                  </a:lnTo>
                  <a:lnTo>
                    <a:pt x="642061" y="168897"/>
                  </a:lnTo>
                  <a:lnTo>
                    <a:pt x="642899" y="169735"/>
                  </a:lnTo>
                  <a:lnTo>
                    <a:pt x="643737" y="170154"/>
                  </a:lnTo>
                  <a:lnTo>
                    <a:pt x="644575" y="170573"/>
                  </a:lnTo>
                  <a:lnTo>
                    <a:pt x="645413" y="170992"/>
                  </a:lnTo>
                  <a:lnTo>
                    <a:pt x="646252" y="171411"/>
                  </a:lnTo>
                  <a:lnTo>
                    <a:pt x="647090" y="172250"/>
                  </a:lnTo>
                  <a:lnTo>
                    <a:pt x="647509" y="172669"/>
                  </a:lnTo>
                  <a:lnTo>
                    <a:pt x="648347" y="173088"/>
                  </a:lnTo>
                  <a:lnTo>
                    <a:pt x="649185" y="173507"/>
                  </a:lnTo>
                  <a:lnTo>
                    <a:pt x="650024" y="173926"/>
                  </a:lnTo>
                  <a:lnTo>
                    <a:pt x="650862" y="174345"/>
                  </a:lnTo>
                  <a:lnTo>
                    <a:pt x="651700" y="175183"/>
                  </a:lnTo>
                  <a:lnTo>
                    <a:pt x="652538" y="175602"/>
                  </a:lnTo>
                  <a:lnTo>
                    <a:pt x="652957" y="176021"/>
                  </a:lnTo>
                  <a:lnTo>
                    <a:pt x="653795" y="176441"/>
                  </a:lnTo>
                  <a:lnTo>
                    <a:pt x="654634" y="176860"/>
                  </a:lnTo>
                  <a:lnTo>
                    <a:pt x="655472" y="177279"/>
                  </a:lnTo>
                  <a:lnTo>
                    <a:pt x="656310" y="178117"/>
                  </a:lnTo>
                  <a:lnTo>
                    <a:pt x="657148" y="178536"/>
                  </a:lnTo>
                  <a:lnTo>
                    <a:pt x="657986" y="178955"/>
                  </a:lnTo>
                  <a:lnTo>
                    <a:pt x="658406" y="179374"/>
                  </a:lnTo>
                  <a:lnTo>
                    <a:pt x="659244" y="179793"/>
                  </a:lnTo>
                  <a:lnTo>
                    <a:pt x="660082" y="180212"/>
                  </a:lnTo>
                  <a:lnTo>
                    <a:pt x="660920" y="180632"/>
                  </a:lnTo>
                  <a:lnTo>
                    <a:pt x="661758" y="181470"/>
                  </a:lnTo>
                  <a:lnTo>
                    <a:pt x="662597" y="179374"/>
                  </a:lnTo>
                  <a:lnTo>
                    <a:pt x="663435" y="163029"/>
                  </a:lnTo>
                  <a:lnTo>
                    <a:pt x="663854" y="151714"/>
                  </a:lnTo>
                  <a:lnTo>
                    <a:pt x="664692" y="145846"/>
                  </a:lnTo>
                  <a:lnTo>
                    <a:pt x="665530" y="145427"/>
                  </a:lnTo>
                  <a:lnTo>
                    <a:pt x="666368" y="145846"/>
                  </a:lnTo>
                  <a:lnTo>
                    <a:pt x="667207" y="146265"/>
                  </a:lnTo>
                  <a:lnTo>
                    <a:pt x="668045" y="147104"/>
                  </a:lnTo>
                  <a:lnTo>
                    <a:pt x="668883" y="147523"/>
                  </a:lnTo>
                  <a:lnTo>
                    <a:pt x="669302" y="147942"/>
                  </a:lnTo>
                  <a:lnTo>
                    <a:pt x="670140" y="148361"/>
                  </a:lnTo>
                  <a:lnTo>
                    <a:pt x="670979" y="149199"/>
                  </a:lnTo>
                  <a:lnTo>
                    <a:pt x="671817" y="149618"/>
                  </a:lnTo>
                  <a:lnTo>
                    <a:pt x="672655" y="150037"/>
                  </a:lnTo>
                  <a:lnTo>
                    <a:pt x="673493" y="150456"/>
                  </a:lnTo>
                  <a:lnTo>
                    <a:pt x="674331" y="151295"/>
                  </a:lnTo>
                  <a:lnTo>
                    <a:pt x="675170" y="151714"/>
                  </a:lnTo>
                  <a:lnTo>
                    <a:pt x="675589" y="152133"/>
                  </a:lnTo>
                  <a:lnTo>
                    <a:pt x="676427" y="152552"/>
                  </a:lnTo>
                  <a:lnTo>
                    <a:pt x="677265" y="153390"/>
                  </a:lnTo>
                  <a:lnTo>
                    <a:pt x="678103" y="153809"/>
                  </a:lnTo>
                  <a:lnTo>
                    <a:pt x="678941" y="154228"/>
                  </a:lnTo>
                  <a:lnTo>
                    <a:pt x="679780" y="154647"/>
                  </a:lnTo>
                  <a:lnTo>
                    <a:pt x="680618" y="155486"/>
                  </a:lnTo>
                  <a:lnTo>
                    <a:pt x="681037" y="155905"/>
                  </a:lnTo>
                  <a:lnTo>
                    <a:pt x="681875" y="156324"/>
                  </a:lnTo>
                  <a:lnTo>
                    <a:pt x="682713" y="156743"/>
                  </a:lnTo>
                  <a:lnTo>
                    <a:pt x="683552" y="157581"/>
                  </a:lnTo>
                  <a:lnTo>
                    <a:pt x="684390" y="158000"/>
                  </a:lnTo>
                  <a:lnTo>
                    <a:pt x="685228" y="158419"/>
                  </a:lnTo>
                  <a:lnTo>
                    <a:pt x="686066" y="158838"/>
                  </a:lnTo>
                  <a:lnTo>
                    <a:pt x="686485" y="159677"/>
                  </a:lnTo>
                  <a:lnTo>
                    <a:pt x="687323" y="160096"/>
                  </a:lnTo>
                  <a:lnTo>
                    <a:pt x="688162" y="160515"/>
                  </a:lnTo>
                  <a:lnTo>
                    <a:pt x="689000" y="160934"/>
                  </a:lnTo>
                  <a:lnTo>
                    <a:pt x="689838" y="161353"/>
                  </a:lnTo>
                  <a:lnTo>
                    <a:pt x="690676" y="162191"/>
                  </a:lnTo>
                  <a:lnTo>
                    <a:pt x="691514" y="162610"/>
                  </a:lnTo>
                  <a:lnTo>
                    <a:pt x="691934" y="163029"/>
                  </a:lnTo>
                  <a:lnTo>
                    <a:pt x="692772" y="163448"/>
                  </a:lnTo>
                  <a:lnTo>
                    <a:pt x="693610" y="164287"/>
                  </a:lnTo>
                  <a:lnTo>
                    <a:pt x="694448" y="164706"/>
                  </a:lnTo>
                  <a:lnTo>
                    <a:pt x="695286" y="165125"/>
                  </a:lnTo>
                  <a:lnTo>
                    <a:pt x="696125" y="165544"/>
                  </a:lnTo>
                  <a:lnTo>
                    <a:pt x="696963" y="165963"/>
                  </a:lnTo>
                  <a:lnTo>
                    <a:pt x="697382" y="166801"/>
                  </a:lnTo>
                  <a:lnTo>
                    <a:pt x="698220" y="167220"/>
                  </a:lnTo>
                  <a:lnTo>
                    <a:pt x="699058" y="167639"/>
                  </a:lnTo>
                  <a:lnTo>
                    <a:pt x="699896" y="168059"/>
                  </a:lnTo>
                  <a:lnTo>
                    <a:pt x="700735" y="168478"/>
                  </a:lnTo>
                  <a:lnTo>
                    <a:pt x="701573" y="161772"/>
                  </a:lnTo>
                  <a:lnTo>
                    <a:pt x="702411" y="144170"/>
                  </a:lnTo>
                  <a:lnTo>
                    <a:pt x="702830" y="132435"/>
                  </a:lnTo>
                  <a:lnTo>
                    <a:pt x="703668" y="126149"/>
                  </a:lnTo>
                  <a:lnTo>
                    <a:pt x="704507" y="125729"/>
                  </a:lnTo>
                  <a:lnTo>
                    <a:pt x="705345" y="126149"/>
                  </a:lnTo>
                  <a:lnTo>
                    <a:pt x="706183" y="126568"/>
                  </a:lnTo>
                  <a:lnTo>
                    <a:pt x="707021" y="127406"/>
                  </a:lnTo>
                  <a:lnTo>
                    <a:pt x="707859" y="127825"/>
                  </a:lnTo>
                  <a:lnTo>
                    <a:pt x="708278" y="128244"/>
                  </a:lnTo>
                  <a:lnTo>
                    <a:pt x="709117" y="129082"/>
                  </a:lnTo>
                  <a:lnTo>
                    <a:pt x="709955" y="129501"/>
                  </a:lnTo>
                  <a:lnTo>
                    <a:pt x="710793" y="129920"/>
                  </a:lnTo>
                  <a:lnTo>
                    <a:pt x="711631" y="130759"/>
                  </a:lnTo>
                  <a:lnTo>
                    <a:pt x="712469" y="131178"/>
                  </a:lnTo>
                  <a:lnTo>
                    <a:pt x="713308" y="131597"/>
                  </a:lnTo>
                  <a:lnTo>
                    <a:pt x="714146" y="132435"/>
                  </a:lnTo>
                  <a:lnTo>
                    <a:pt x="714565" y="132854"/>
                  </a:lnTo>
                  <a:lnTo>
                    <a:pt x="715403" y="133273"/>
                  </a:lnTo>
                  <a:lnTo>
                    <a:pt x="716241" y="134111"/>
                  </a:lnTo>
                  <a:lnTo>
                    <a:pt x="717080" y="134531"/>
                  </a:lnTo>
                  <a:lnTo>
                    <a:pt x="717918" y="134950"/>
                  </a:lnTo>
                  <a:lnTo>
                    <a:pt x="718756" y="135788"/>
                  </a:lnTo>
                  <a:lnTo>
                    <a:pt x="719594" y="136207"/>
                  </a:lnTo>
                  <a:lnTo>
                    <a:pt x="720013" y="136626"/>
                  </a:lnTo>
                  <a:lnTo>
                    <a:pt x="720851" y="137464"/>
                  </a:lnTo>
                  <a:lnTo>
                    <a:pt x="721690" y="137883"/>
                  </a:lnTo>
                  <a:lnTo>
                    <a:pt x="722528" y="138302"/>
                  </a:lnTo>
                  <a:lnTo>
                    <a:pt x="723366" y="138722"/>
                  </a:lnTo>
                  <a:lnTo>
                    <a:pt x="724204" y="139560"/>
                  </a:lnTo>
                  <a:lnTo>
                    <a:pt x="725042" y="139979"/>
                  </a:lnTo>
                  <a:lnTo>
                    <a:pt x="725462" y="140398"/>
                  </a:lnTo>
                  <a:lnTo>
                    <a:pt x="726300" y="141236"/>
                  </a:lnTo>
                  <a:lnTo>
                    <a:pt x="727138" y="141655"/>
                  </a:lnTo>
                  <a:lnTo>
                    <a:pt x="727976" y="142074"/>
                  </a:lnTo>
                  <a:lnTo>
                    <a:pt x="728814" y="142493"/>
                  </a:lnTo>
                  <a:lnTo>
                    <a:pt x="729653" y="143332"/>
                  </a:lnTo>
                  <a:lnTo>
                    <a:pt x="730491" y="143751"/>
                  </a:lnTo>
                  <a:lnTo>
                    <a:pt x="730910" y="144170"/>
                  </a:lnTo>
                  <a:lnTo>
                    <a:pt x="731748" y="145008"/>
                  </a:lnTo>
                  <a:lnTo>
                    <a:pt x="732586" y="145427"/>
                  </a:lnTo>
                  <a:lnTo>
                    <a:pt x="733424" y="145846"/>
                  </a:lnTo>
                  <a:lnTo>
                    <a:pt x="734263" y="146265"/>
                  </a:lnTo>
                  <a:lnTo>
                    <a:pt x="735101" y="147104"/>
                  </a:lnTo>
                  <a:lnTo>
                    <a:pt x="735939" y="147523"/>
                  </a:lnTo>
                  <a:lnTo>
                    <a:pt x="736358" y="147942"/>
                  </a:lnTo>
                  <a:lnTo>
                    <a:pt x="737196" y="148361"/>
                  </a:lnTo>
                  <a:lnTo>
                    <a:pt x="738035" y="149199"/>
                  </a:lnTo>
                  <a:lnTo>
                    <a:pt x="738873" y="149618"/>
                  </a:lnTo>
                  <a:lnTo>
                    <a:pt x="739711" y="150037"/>
                  </a:lnTo>
                  <a:lnTo>
                    <a:pt x="740549" y="140398"/>
                  </a:lnTo>
                  <a:lnTo>
                    <a:pt x="741387" y="121538"/>
                  </a:lnTo>
                  <a:lnTo>
                    <a:pt x="741806" y="108965"/>
                  </a:lnTo>
                  <a:lnTo>
                    <a:pt x="742645" y="102260"/>
                  </a:lnTo>
                  <a:lnTo>
                    <a:pt x="743483" y="101841"/>
                  </a:lnTo>
                  <a:lnTo>
                    <a:pt x="744321" y="102260"/>
                  </a:lnTo>
                  <a:lnTo>
                    <a:pt x="745159" y="102679"/>
                  </a:lnTo>
                  <a:lnTo>
                    <a:pt x="745997" y="103517"/>
                  </a:lnTo>
                  <a:lnTo>
                    <a:pt x="746836" y="103936"/>
                  </a:lnTo>
                  <a:lnTo>
                    <a:pt x="747255" y="104774"/>
                  </a:lnTo>
                  <a:lnTo>
                    <a:pt x="748093" y="105194"/>
                  </a:lnTo>
                  <a:lnTo>
                    <a:pt x="748931" y="105613"/>
                  </a:lnTo>
                  <a:lnTo>
                    <a:pt x="749769" y="106451"/>
                  </a:lnTo>
                  <a:lnTo>
                    <a:pt x="750608" y="106870"/>
                  </a:lnTo>
                  <a:lnTo>
                    <a:pt x="751446" y="107708"/>
                  </a:lnTo>
                  <a:lnTo>
                    <a:pt x="752284" y="108127"/>
                  </a:lnTo>
                  <a:lnTo>
                    <a:pt x="752703" y="108965"/>
                  </a:lnTo>
                  <a:lnTo>
                    <a:pt x="753541" y="109385"/>
                  </a:lnTo>
                  <a:lnTo>
                    <a:pt x="754379" y="109804"/>
                  </a:lnTo>
                  <a:lnTo>
                    <a:pt x="755218" y="110642"/>
                  </a:lnTo>
                  <a:lnTo>
                    <a:pt x="756056" y="111061"/>
                  </a:lnTo>
                  <a:lnTo>
                    <a:pt x="756894" y="111899"/>
                  </a:lnTo>
                  <a:lnTo>
                    <a:pt x="757732" y="112318"/>
                  </a:lnTo>
                  <a:lnTo>
                    <a:pt x="758570" y="112737"/>
                  </a:lnTo>
                  <a:lnTo>
                    <a:pt x="758990" y="113576"/>
                  </a:lnTo>
                  <a:lnTo>
                    <a:pt x="759828" y="113995"/>
                  </a:lnTo>
                  <a:lnTo>
                    <a:pt x="760666" y="114833"/>
                  </a:lnTo>
                  <a:lnTo>
                    <a:pt x="761504" y="115252"/>
                  </a:lnTo>
                  <a:lnTo>
                    <a:pt x="762342" y="115671"/>
                  </a:lnTo>
                  <a:lnTo>
                    <a:pt x="763181" y="116509"/>
                  </a:lnTo>
                  <a:lnTo>
                    <a:pt x="764019" y="116928"/>
                  </a:lnTo>
                  <a:lnTo>
                    <a:pt x="764438" y="117347"/>
                  </a:lnTo>
                  <a:lnTo>
                    <a:pt x="765276" y="118186"/>
                  </a:lnTo>
                  <a:lnTo>
                    <a:pt x="766114" y="118605"/>
                  </a:lnTo>
                  <a:lnTo>
                    <a:pt x="766952" y="119443"/>
                  </a:lnTo>
                  <a:lnTo>
                    <a:pt x="767791" y="119862"/>
                  </a:lnTo>
                  <a:lnTo>
                    <a:pt x="768629" y="120281"/>
                  </a:lnTo>
                  <a:lnTo>
                    <a:pt x="769467" y="121119"/>
                  </a:lnTo>
                  <a:lnTo>
                    <a:pt x="769886" y="121538"/>
                  </a:lnTo>
                  <a:lnTo>
                    <a:pt x="770724" y="121958"/>
                  </a:lnTo>
                  <a:lnTo>
                    <a:pt x="771563" y="122796"/>
                  </a:lnTo>
                  <a:lnTo>
                    <a:pt x="772401" y="123215"/>
                  </a:lnTo>
                  <a:lnTo>
                    <a:pt x="773239" y="123634"/>
                  </a:lnTo>
                  <a:lnTo>
                    <a:pt x="774077" y="124472"/>
                  </a:lnTo>
                  <a:lnTo>
                    <a:pt x="774915" y="124891"/>
                  </a:lnTo>
                  <a:lnTo>
                    <a:pt x="775334" y="125310"/>
                  </a:lnTo>
                  <a:lnTo>
                    <a:pt x="776173" y="126149"/>
                  </a:lnTo>
                  <a:lnTo>
                    <a:pt x="777011" y="126568"/>
                  </a:lnTo>
                  <a:lnTo>
                    <a:pt x="777849" y="126987"/>
                  </a:lnTo>
                  <a:lnTo>
                    <a:pt x="778687" y="127825"/>
                  </a:lnTo>
                  <a:lnTo>
                    <a:pt x="779525" y="116928"/>
                  </a:lnTo>
                  <a:lnTo>
                    <a:pt x="780364" y="97231"/>
                  </a:lnTo>
                  <a:lnTo>
                    <a:pt x="780783" y="83400"/>
                  </a:lnTo>
                  <a:lnTo>
                    <a:pt x="781621" y="76276"/>
                  </a:lnTo>
                  <a:lnTo>
                    <a:pt x="782459" y="75857"/>
                  </a:lnTo>
                  <a:lnTo>
                    <a:pt x="783297" y="76276"/>
                  </a:lnTo>
                  <a:lnTo>
                    <a:pt x="784136" y="77114"/>
                  </a:lnTo>
                  <a:lnTo>
                    <a:pt x="784974" y="77533"/>
                  </a:lnTo>
                  <a:lnTo>
                    <a:pt x="785812" y="78371"/>
                  </a:lnTo>
                  <a:lnTo>
                    <a:pt x="786231" y="78790"/>
                  </a:lnTo>
                  <a:lnTo>
                    <a:pt x="787069" y="79628"/>
                  </a:lnTo>
                  <a:lnTo>
                    <a:pt x="787907" y="80048"/>
                  </a:lnTo>
                  <a:lnTo>
                    <a:pt x="788746" y="80886"/>
                  </a:lnTo>
                  <a:lnTo>
                    <a:pt x="789584" y="81305"/>
                  </a:lnTo>
                  <a:lnTo>
                    <a:pt x="790422" y="82143"/>
                  </a:lnTo>
                  <a:lnTo>
                    <a:pt x="791260" y="82562"/>
                  </a:lnTo>
                  <a:lnTo>
                    <a:pt x="792098" y="83400"/>
                  </a:lnTo>
                  <a:lnTo>
                    <a:pt x="792518" y="83819"/>
                  </a:lnTo>
                  <a:lnTo>
                    <a:pt x="793356" y="84658"/>
                  </a:lnTo>
                  <a:lnTo>
                    <a:pt x="794194" y="85077"/>
                  </a:lnTo>
                  <a:lnTo>
                    <a:pt x="795032" y="85915"/>
                  </a:lnTo>
                  <a:lnTo>
                    <a:pt x="795870" y="86334"/>
                  </a:lnTo>
                  <a:lnTo>
                    <a:pt x="796709" y="87172"/>
                  </a:lnTo>
                  <a:lnTo>
                    <a:pt x="797547" y="87591"/>
                  </a:lnTo>
                  <a:lnTo>
                    <a:pt x="797966" y="88430"/>
                  </a:lnTo>
                  <a:lnTo>
                    <a:pt x="798804" y="88849"/>
                  </a:lnTo>
                  <a:lnTo>
                    <a:pt x="799642" y="89687"/>
                  </a:lnTo>
                  <a:lnTo>
                    <a:pt x="800480" y="90106"/>
                  </a:lnTo>
                  <a:lnTo>
                    <a:pt x="801319" y="90944"/>
                  </a:lnTo>
                  <a:lnTo>
                    <a:pt x="802157" y="91363"/>
                  </a:lnTo>
                  <a:lnTo>
                    <a:pt x="802995" y="92201"/>
                  </a:lnTo>
                  <a:lnTo>
                    <a:pt x="803414" y="92621"/>
                  </a:lnTo>
                  <a:lnTo>
                    <a:pt x="804252" y="93459"/>
                  </a:lnTo>
                  <a:lnTo>
                    <a:pt x="805091" y="93878"/>
                  </a:lnTo>
                  <a:lnTo>
                    <a:pt x="805929" y="94716"/>
                  </a:lnTo>
                  <a:lnTo>
                    <a:pt x="806767" y="95135"/>
                  </a:lnTo>
                  <a:lnTo>
                    <a:pt x="807605" y="95973"/>
                  </a:lnTo>
                  <a:lnTo>
                    <a:pt x="808443" y="96392"/>
                  </a:lnTo>
                  <a:lnTo>
                    <a:pt x="808862" y="96812"/>
                  </a:lnTo>
                  <a:lnTo>
                    <a:pt x="809701" y="97650"/>
                  </a:lnTo>
                  <a:lnTo>
                    <a:pt x="810539" y="98069"/>
                  </a:lnTo>
                  <a:lnTo>
                    <a:pt x="811377" y="98907"/>
                  </a:lnTo>
                  <a:lnTo>
                    <a:pt x="812215" y="99326"/>
                  </a:lnTo>
                  <a:lnTo>
                    <a:pt x="813053" y="100164"/>
                  </a:lnTo>
                  <a:lnTo>
                    <a:pt x="813892" y="100583"/>
                  </a:lnTo>
                  <a:lnTo>
                    <a:pt x="814311" y="101422"/>
                  </a:lnTo>
                  <a:lnTo>
                    <a:pt x="815149" y="101841"/>
                  </a:lnTo>
                  <a:lnTo>
                    <a:pt x="815987" y="102260"/>
                  </a:lnTo>
                  <a:lnTo>
                    <a:pt x="816825" y="103098"/>
                  </a:lnTo>
                  <a:lnTo>
                    <a:pt x="817664" y="103517"/>
                  </a:lnTo>
                  <a:lnTo>
                    <a:pt x="818502" y="93878"/>
                  </a:lnTo>
                  <a:lnTo>
                    <a:pt x="819340" y="72923"/>
                  </a:lnTo>
                  <a:lnTo>
                    <a:pt x="819759" y="58673"/>
                  </a:lnTo>
                  <a:lnTo>
                    <a:pt x="820597" y="51130"/>
                  </a:lnTo>
                  <a:lnTo>
                    <a:pt x="821435" y="50711"/>
                  </a:lnTo>
                  <a:lnTo>
                    <a:pt x="822274" y="51130"/>
                  </a:lnTo>
                  <a:lnTo>
                    <a:pt x="823112" y="51968"/>
                  </a:lnTo>
                  <a:lnTo>
                    <a:pt x="823950" y="52806"/>
                  </a:lnTo>
                  <a:lnTo>
                    <a:pt x="824788" y="53225"/>
                  </a:lnTo>
                  <a:lnTo>
                    <a:pt x="825207" y="54063"/>
                  </a:lnTo>
                  <a:lnTo>
                    <a:pt x="826046" y="54482"/>
                  </a:lnTo>
                  <a:lnTo>
                    <a:pt x="826884" y="55321"/>
                  </a:lnTo>
                  <a:lnTo>
                    <a:pt x="827722" y="56159"/>
                  </a:lnTo>
                  <a:lnTo>
                    <a:pt x="828560" y="56578"/>
                  </a:lnTo>
                  <a:lnTo>
                    <a:pt x="829398" y="57416"/>
                  </a:lnTo>
                  <a:lnTo>
                    <a:pt x="830237" y="57835"/>
                  </a:lnTo>
                  <a:lnTo>
                    <a:pt x="830656" y="58673"/>
                  </a:lnTo>
                  <a:lnTo>
                    <a:pt x="831494" y="59512"/>
                  </a:lnTo>
                  <a:lnTo>
                    <a:pt x="832332" y="59931"/>
                  </a:lnTo>
                  <a:lnTo>
                    <a:pt x="833170" y="60769"/>
                  </a:lnTo>
                  <a:lnTo>
                    <a:pt x="834008" y="61188"/>
                  </a:lnTo>
                  <a:lnTo>
                    <a:pt x="834847" y="62026"/>
                  </a:lnTo>
                  <a:lnTo>
                    <a:pt x="835685" y="62445"/>
                  </a:lnTo>
                  <a:lnTo>
                    <a:pt x="836523" y="63284"/>
                  </a:lnTo>
                  <a:lnTo>
                    <a:pt x="836942" y="64122"/>
                  </a:lnTo>
                  <a:lnTo>
                    <a:pt x="837780" y="64541"/>
                  </a:lnTo>
                  <a:lnTo>
                    <a:pt x="838619" y="65379"/>
                  </a:lnTo>
                  <a:lnTo>
                    <a:pt x="839457" y="65798"/>
                  </a:lnTo>
                  <a:lnTo>
                    <a:pt x="840295" y="66636"/>
                  </a:lnTo>
                  <a:lnTo>
                    <a:pt x="841133" y="67055"/>
                  </a:lnTo>
                  <a:lnTo>
                    <a:pt x="841971" y="67894"/>
                  </a:lnTo>
                  <a:lnTo>
                    <a:pt x="842390" y="68732"/>
                  </a:lnTo>
                  <a:lnTo>
                    <a:pt x="843229" y="69151"/>
                  </a:lnTo>
                  <a:lnTo>
                    <a:pt x="844067" y="69989"/>
                  </a:lnTo>
                  <a:lnTo>
                    <a:pt x="844905" y="70408"/>
                  </a:lnTo>
                  <a:lnTo>
                    <a:pt x="845743" y="71246"/>
                  </a:lnTo>
                  <a:lnTo>
                    <a:pt x="846581" y="71666"/>
                  </a:lnTo>
                  <a:lnTo>
                    <a:pt x="847420" y="72504"/>
                  </a:lnTo>
                  <a:lnTo>
                    <a:pt x="847839" y="72923"/>
                  </a:lnTo>
                  <a:lnTo>
                    <a:pt x="848677" y="73761"/>
                  </a:lnTo>
                  <a:lnTo>
                    <a:pt x="849515" y="74180"/>
                  </a:lnTo>
                  <a:lnTo>
                    <a:pt x="850353" y="75018"/>
                  </a:lnTo>
                  <a:lnTo>
                    <a:pt x="851192" y="75857"/>
                  </a:lnTo>
                  <a:lnTo>
                    <a:pt x="852030" y="76276"/>
                  </a:lnTo>
                  <a:lnTo>
                    <a:pt x="852868" y="77114"/>
                  </a:lnTo>
                  <a:lnTo>
                    <a:pt x="853287" y="77533"/>
                  </a:lnTo>
                  <a:lnTo>
                    <a:pt x="854125" y="78371"/>
                  </a:lnTo>
                  <a:lnTo>
                    <a:pt x="854963" y="78790"/>
                  </a:lnTo>
                  <a:lnTo>
                    <a:pt x="855802" y="79628"/>
                  </a:lnTo>
                  <a:lnTo>
                    <a:pt x="856640" y="80048"/>
                  </a:lnTo>
                  <a:lnTo>
                    <a:pt x="857478" y="73761"/>
                  </a:lnTo>
                  <a:lnTo>
                    <a:pt x="858316" y="51549"/>
                  </a:lnTo>
                  <a:lnTo>
                    <a:pt x="858735" y="36880"/>
                  </a:lnTo>
                  <a:lnTo>
                    <a:pt x="859574" y="28917"/>
                  </a:lnTo>
                  <a:lnTo>
                    <a:pt x="860412" y="28498"/>
                  </a:lnTo>
                  <a:lnTo>
                    <a:pt x="861250" y="29336"/>
                  </a:lnTo>
                  <a:lnTo>
                    <a:pt x="862088" y="30175"/>
                  </a:lnTo>
                  <a:lnTo>
                    <a:pt x="862926" y="30594"/>
                  </a:lnTo>
                  <a:lnTo>
                    <a:pt x="863765" y="31432"/>
                  </a:lnTo>
                  <a:lnTo>
                    <a:pt x="864184" y="32270"/>
                  </a:lnTo>
                  <a:lnTo>
                    <a:pt x="865022" y="32689"/>
                  </a:lnTo>
                  <a:lnTo>
                    <a:pt x="865860" y="33527"/>
                  </a:lnTo>
                  <a:lnTo>
                    <a:pt x="866698" y="34366"/>
                  </a:lnTo>
                  <a:lnTo>
                    <a:pt x="867536" y="34785"/>
                  </a:lnTo>
                  <a:lnTo>
                    <a:pt x="868375" y="35623"/>
                  </a:lnTo>
                  <a:lnTo>
                    <a:pt x="869213" y="36461"/>
                  </a:lnTo>
                  <a:lnTo>
                    <a:pt x="870051" y="36880"/>
                  </a:lnTo>
                  <a:lnTo>
                    <a:pt x="870470" y="37718"/>
                  </a:lnTo>
                  <a:lnTo>
                    <a:pt x="871308" y="38557"/>
                  </a:lnTo>
                  <a:lnTo>
                    <a:pt x="872147" y="38976"/>
                  </a:lnTo>
                  <a:lnTo>
                    <a:pt x="872985" y="39814"/>
                  </a:lnTo>
                  <a:lnTo>
                    <a:pt x="873823" y="40652"/>
                  </a:lnTo>
                  <a:lnTo>
                    <a:pt x="874661" y="41071"/>
                  </a:lnTo>
                  <a:lnTo>
                    <a:pt x="875499" y="41909"/>
                  </a:lnTo>
                  <a:lnTo>
                    <a:pt x="875918" y="42748"/>
                  </a:lnTo>
                  <a:lnTo>
                    <a:pt x="876757" y="43167"/>
                  </a:lnTo>
                  <a:lnTo>
                    <a:pt x="877595" y="44005"/>
                  </a:lnTo>
                  <a:lnTo>
                    <a:pt x="878433" y="44843"/>
                  </a:lnTo>
                  <a:lnTo>
                    <a:pt x="879271" y="45262"/>
                  </a:lnTo>
                  <a:lnTo>
                    <a:pt x="880109" y="46100"/>
                  </a:lnTo>
                  <a:lnTo>
                    <a:pt x="880948" y="46520"/>
                  </a:lnTo>
                  <a:lnTo>
                    <a:pt x="881367" y="47358"/>
                  </a:lnTo>
                  <a:lnTo>
                    <a:pt x="882205" y="48196"/>
                  </a:lnTo>
                  <a:lnTo>
                    <a:pt x="883043" y="48615"/>
                  </a:lnTo>
                  <a:lnTo>
                    <a:pt x="883881" y="49453"/>
                  </a:lnTo>
                  <a:lnTo>
                    <a:pt x="884720" y="50291"/>
                  </a:lnTo>
                  <a:lnTo>
                    <a:pt x="885558" y="50711"/>
                  </a:lnTo>
                  <a:lnTo>
                    <a:pt x="886396" y="51549"/>
                  </a:lnTo>
                  <a:lnTo>
                    <a:pt x="886815" y="51968"/>
                  </a:lnTo>
                  <a:lnTo>
                    <a:pt x="887653" y="52806"/>
                  </a:lnTo>
                  <a:lnTo>
                    <a:pt x="888491" y="53644"/>
                  </a:lnTo>
                  <a:lnTo>
                    <a:pt x="889330" y="54063"/>
                  </a:lnTo>
                  <a:lnTo>
                    <a:pt x="890168" y="54902"/>
                  </a:lnTo>
                  <a:lnTo>
                    <a:pt x="891006" y="55321"/>
                  </a:lnTo>
                  <a:lnTo>
                    <a:pt x="891844" y="56159"/>
                  </a:lnTo>
                  <a:lnTo>
                    <a:pt x="892263" y="56997"/>
                  </a:lnTo>
                  <a:lnTo>
                    <a:pt x="893102" y="57416"/>
                  </a:lnTo>
                  <a:lnTo>
                    <a:pt x="893940" y="58254"/>
                  </a:lnTo>
                  <a:lnTo>
                    <a:pt x="894778" y="58673"/>
                  </a:lnTo>
                  <a:lnTo>
                    <a:pt x="895616" y="59512"/>
                  </a:lnTo>
                  <a:lnTo>
                    <a:pt x="896454" y="58254"/>
                  </a:lnTo>
                  <a:lnTo>
                    <a:pt x="897293" y="35623"/>
                  </a:lnTo>
                  <a:lnTo>
                    <a:pt x="897712" y="20116"/>
                  </a:lnTo>
                  <a:lnTo>
                    <a:pt x="898550" y="12153"/>
                  </a:lnTo>
                  <a:lnTo>
                    <a:pt x="899388" y="11734"/>
                  </a:lnTo>
                  <a:lnTo>
                    <a:pt x="900226" y="12572"/>
                  </a:lnTo>
                  <a:lnTo>
                    <a:pt x="901064" y="13411"/>
                  </a:lnTo>
                  <a:lnTo>
                    <a:pt x="901903" y="13830"/>
                  </a:lnTo>
                  <a:lnTo>
                    <a:pt x="902741" y="14668"/>
                  </a:lnTo>
                  <a:lnTo>
                    <a:pt x="903160" y="15506"/>
                  </a:lnTo>
                  <a:lnTo>
                    <a:pt x="903998" y="16344"/>
                  </a:lnTo>
                  <a:lnTo>
                    <a:pt x="904836" y="16763"/>
                  </a:lnTo>
                  <a:lnTo>
                    <a:pt x="905675" y="17602"/>
                  </a:lnTo>
                  <a:lnTo>
                    <a:pt x="906513" y="18440"/>
                  </a:lnTo>
                  <a:lnTo>
                    <a:pt x="907351" y="19278"/>
                  </a:lnTo>
                  <a:lnTo>
                    <a:pt x="908189" y="19697"/>
                  </a:lnTo>
                  <a:lnTo>
                    <a:pt x="909027" y="20535"/>
                  </a:lnTo>
                  <a:lnTo>
                    <a:pt x="909446" y="21374"/>
                  </a:lnTo>
                  <a:lnTo>
                    <a:pt x="910285" y="22212"/>
                  </a:lnTo>
                  <a:lnTo>
                    <a:pt x="911123" y="22631"/>
                  </a:lnTo>
                  <a:lnTo>
                    <a:pt x="911961" y="23469"/>
                  </a:lnTo>
                  <a:lnTo>
                    <a:pt x="912799" y="24307"/>
                  </a:lnTo>
                  <a:lnTo>
                    <a:pt x="913637" y="24726"/>
                  </a:lnTo>
                  <a:lnTo>
                    <a:pt x="914476" y="25565"/>
                  </a:lnTo>
                  <a:lnTo>
                    <a:pt x="914895" y="26403"/>
                  </a:lnTo>
                  <a:lnTo>
                    <a:pt x="915733" y="27241"/>
                  </a:lnTo>
                  <a:lnTo>
                    <a:pt x="916571" y="27660"/>
                  </a:lnTo>
                  <a:lnTo>
                    <a:pt x="917409" y="28498"/>
                  </a:lnTo>
                  <a:lnTo>
                    <a:pt x="918248" y="29336"/>
                  </a:lnTo>
                  <a:lnTo>
                    <a:pt x="919086" y="29756"/>
                  </a:lnTo>
                  <a:lnTo>
                    <a:pt x="919924" y="30594"/>
                  </a:lnTo>
                  <a:lnTo>
                    <a:pt x="920343" y="31432"/>
                  </a:lnTo>
                  <a:lnTo>
                    <a:pt x="921181" y="31851"/>
                  </a:lnTo>
                  <a:lnTo>
                    <a:pt x="922019" y="32689"/>
                  </a:lnTo>
                  <a:lnTo>
                    <a:pt x="922858" y="33527"/>
                  </a:lnTo>
                  <a:lnTo>
                    <a:pt x="923696" y="33947"/>
                  </a:lnTo>
                  <a:lnTo>
                    <a:pt x="924534" y="34785"/>
                  </a:lnTo>
                  <a:lnTo>
                    <a:pt x="925372" y="35623"/>
                  </a:lnTo>
                  <a:lnTo>
                    <a:pt x="925791" y="36042"/>
                  </a:lnTo>
                  <a:lnTo>
                    <a:pt x="926630" y="36880"/>
                  </a:lnTo>
                  <a:lnTo>
                    <a:pt x="927468" y="37718"/>
                  </a:lnTo>
                  <a:lnTo>
                    <a:pt x="928306" y="38138"/>
                  </a:lnTo>
                  <a:lnTo>
                    <a:pt x="929144" y="38976"/>
                  </a:lnTo>
                  <a:lnTo>
                    <a:pt x="929982" y="39814"/>
                  </a:lnTo>
                  <a:lnTo>
                    <a:pt x="930821" y="40233"/>
                  </a:lnTo>
                  <a:lnTo>
                    <a:pt x="931240" y="41071"/>
                  </a:lnTo>
                  <a:lnTo>
                    <a:pt x="932078" y="41909"/>
                  </a:lnTo>
                  <a:lnTo>
                    <a:pt x="932916" y="42329"/>
                  </a:lnTo>
                  <a:lnTo>
                    <a:pt x="933754" y="43167"/>
                  </a:lnTo>
                  <a:lnTo>
                    <a:pt x="934592" y="44005"/>
                  </a:lnTo>
                  <a:lnTo>
                    <a:pt x="935431" y="44424"/>
                  </a:lnTo>
                  <a:lnTo>
                    <a:pt x="936269" y="25565"/>
                  </a:lnTo>
                  <a:lnTo>
                    <a:pt x="936688" y="10058"/>
                  </a:lnTo>
                  <a:lnTo>
                    <a:pt x="937526" y="2095"/>
                  </a:lnTo>
                  <a:lnTo>
                    <a:pt x="938364" y="2095"/>
                  </a:lnTo>
                  <a:lnTo>
                    <a:pt x="939203" y="2933"/>
                  </a:lnTo>
                  <a:lnTo>
                    <a:pt x="940041" y="3352"/>
                  </a:lnTo>
                  <a:lnTo>
                    <a:pt x="940879" y="4190"/>
                  </a:lnTo>
                  <a:lnTo>
                    <a:pt x="941717" y="5029"/>
                  </a:lnTo>
                  <a:lnTo>
                    <a:pt x="942136" y="5867"/>
                  </a:lnTo>
                  <a:lnTo>
                    <a:pt x="942974" y="6286"/>
                  </a:lnTo>
                  <a:lnTo>
                    <a:pt x="943813" y="7124"/>
                  </a:lnTo>
                  <a:lnTo>
                    <a:pt x="944651" y="7962"/>
                  </a:lnTo>
                  <a:lnTo>
                    <a:pt x="945489" y="8801"/>
                  </a:lnTo>
                  <a:lnTo>
                    <a:pt x="946327" y="9220"/>
                  </a:lnTo>
                  <a:lnTo>
                    <a:pt x="947165" y="10058"/>
                  </a:lnTo>
                  <a:lnTo>
                    <a:pt x="947585" y="10896"/>
                  </a:lnTo>
                  <a:lnTo>
                    <a:pt x="948423" y="11734"/>
                  </a:lnTo>
                  <a:lnTo>
                    <a:pt x="949261" y="12572"/>
                  </a:lnTo>
                  <a:lnTo>
                    <a:pt x="950099" y="12992"/>
                  </a:lnTo>
                  <a:lnTo>
                    <a:pt x="950937" y="13830"/>
                  </a:lnTo>
                  <a:lnTo>
                    <a:pt x="951776" y="14668"/>
                  </a:lnTo>
                  <a:lnTo>
                    <a:pt x="952614" y="15506"/>
                  </a:lnTo>
                  <a:lnTo>
                    <a:pt x="953452" y="15925"/>
                  </a:lnTo>
                  <a:lnTo>
                    <a:pt x="953871" y="16763"/>
                  </a:lnTo>
                  <a:lnTo>
                    <a:pt x="954709" y="17602"/>
                  </a:lnTo>
                  <a:lnTo>
                    <a:pt x="955547" y="18440"/>
                  </a:lnTo>
                  <a:lnTo>
                    <a:pt x="956386" y="18859"/>
                  </a:lnTo>
                  <a:lnTo>
                    <a:pt x="957224" y="19697"/>
                  </a:lnTo>
                  <a:lnTo>
                    <a:pt x="958062" y="20535"/>
                  </a:lnTo>
                  <a:lnTo>
                    <a:pt x="958900" y="20954"/>
                  </a:lnTo>
                  <a:lnTo>
                    <a:pt x="959319" y="21793"/>
                  </a:lnTo>
                  <a:lnTo>
                    <a:pt x="960158" y="22631"/>
                  </a:lnTo>
                  <a:lnTo>
                    <a:pt x="960996" y="23469"/>
                  </a:lnTo>
                  <a:lnTo>
                    <a:pt x="961834" y="23888"/>
                  </a:lnTo>
                  <a:lnTo>
                    <a:pt x="962672" y="24726"/>
                  </a:lnTo>
                  <a:lnTo>
                    <a:pt x="963510" y="25565"/>
                  </a:lnTo>
                  <a:lnTo>
                    <a:pt x="964349" y="25984"/>
                  </a:lnTo>
                  <a:lnTo>
                    <a:pt x="964768" y="26822"/>
                  </a:lnTo>
                  <a:lnTo>
                    <a:pt x="965606" y="27660"/>
                  </a:lnTo>
                  <a:lnTo>
                    <a:pt x="966444" y="28498"/>
                  </a:lnTo>
                  <a:lnTo>
                    <a:pt x="967282" y="28917"/>
                  </a:lnTo>
                  <a:lnTo>
                    <a:pt x="968120" y="29756"/>
                  </a:lnTo>
                  <a:lnTo>
                    <a:pt x="968959" y="30594"/>
                  </a:lnTo>
                  <a:lnTo>
                    <a:pt x="969797" y="31013"/>
                  </a:lnTo>
                  <a:lnTo>
                    <a:pt x="970216" y="31851"/>
                  </a:lnTo>
                  <a:lnTo>
                    <a:pt x="971054" y="32689"/>
                  </a:lnTo>
                  <a:lnTo>
                    <a:pt x="971892" y="33108"/>
                  </a:lnTo>
                  <a:lnTo>
                    <a:pt x="972731" y="33947"/>
                  </a:lnTo>
                  <a:lnTo>
                    <a:pt x="973569" y="34785"/>
                  </a:lnTo>
                  <a:lnTo>
                    <a:pt x="974407" y="35204"/>
                  </a:lnTo>
                  <a:lnTo>
                    <a:pt x="975245" y="23469"/>
                  </a:lnTo>
                  <a:lnTo>
                    <a:pt x="975664" y="7962"/>
                  </a:lnTo>
                  <a:lnTo>
                    <a:pt x="976502" y="0"/>
                  </a:lnTo>
                  <a:lnTo>
                    <a:pt x="977341" y="0"/>
                  </a:lnTo>
                  <a:lnTo>
                    <a:pt x="978179" y="838"/>
                  </a:lnTo>
                  <a:lnTo>
                    <a:pt x="979017" y="1676"/>
                  </a:lnTo>
                  <a:lnTo>
                    <a:pt x="979855" y="2095"/>
                  </a:lnTo>
                  <a:lnTo>
                    <a:pt x="980693" y="2933"/>
                  </a:lnTo>
                  <a:lnTo>
                    <a:pt x="981113" y="3771"/>
                  </a:lnTo>
                  <a:lnTo>
                    <a:pt x="981951" y="4610"/>
                  </a:lnTo>
                  <a:lnTo>
                    <a:pt x="982789" y="5448"/>
                  </a:lnTo>
                  <a:lnTo>
                    <a:pt x="983627" y="5867"/>
                  </a:lnTo>
                  <a:lnTo>
                    <a:pt x="984465" y="6705"/>
                  </a:lnTo>
                  <a:lnTo>
                    <a:pt x="985304" y="7543"/>
                  </a:lnTo>
                  <a:lnTo>
                    <a:pt x="986142" y="8381"/>
                  </a:lnTo>
                  <a:lnTo>
                    <a:pt x="986980" y="8801"/>
                  </a:lnTo>
                  <a:lnTo>
                    <a:pt x="987399" y="9639"/>
                  </a:lnTo>
                  <a:lnTo>
                    <a:pt x="988237" y="10477"/>
                  </a:lnTo>
                  <a:lnTo>
                    <a:pt x="989075" y="11315"/>
                  </a:lnTo>
                  <a:lnTo>
                    <a:pt x="989914" y="11734"/>
                  </a:lnTo>
                  <a:lnTo>
                    <a:pt x="990752" y="12572"/>
                  </a:lnTo>
                  <a:lnTo>
                    <a:pt x="991590" y="13411"/>
                  </a:lnTo>
                  <a:lnTo>
                    <a:pt x="992428" y="14249"/>
                  </a:lnTo>
                  <a:lnTo>
                    <a:pt x="992847" y="15087"/>
                  </a:lnTo>
                  <a:lnTo>
                    <a:pt x="993686" y="15506"/>
                  </a:lnTo>
                  <a:lnTo>
                    <a:pt x="994524" y="16344"/>
                  </a:lnTo>
                  <a:lnTo>
                    <a:pt x="995362" y="17183"/>
                  </a:lnTo>
                  <a:lnTo>
                    <a:pt x="996200" y="17602"/>
                  </a:lnTo>
                  <a:lnTo>
                    <a:pt x="997038" y="18440"/>
                  </a:lnTo>
                  <a:lnTo>
                    <a:pt x="997877" y="19278"/>
                  </a:lnTo>
                  <a:lnTo>
                    <a:pt x="998296" y="20116"/>
                  </a:lnTo>
                  <a:lnTo>
                    <a:pt x="999134" y="20535"/>
                  </a:lnTo>
                  <a:lnTo>
                    <a:pt x="999972" y="21374"/>
                  </a:lnTo>
                  <a:lnTo>
                    <a:pt x="1000810" y="22212"/>
                  </a:lnTo>
                  <a:lnTo>
                    <a:pt x="1001648" y="23050"/>
                  </a:lnTo>
                  <a:lnTo>
                    <a:pt x="1002487" y="23469"/>
                  </a:lnTo>
                  <a:lnTo>
                    <a:pt x="1003325" y="24307"/>
                  </a:lnTo>
                  <a:lnTo>
                    <a:pt x="1003744" y="25145"/>
                  </a:lnTo>
                  <a:lnTo>
                    <a:pt x="1004582" y="25565"/>
                  </a:lnTo>
                  <a:lnTo>
                    <a:pt x="1005420" y="26403"/>
                  </a:lnTo>
                  <a:lnTo>
                    <a:pt x="1006259" y="27241"/>
                  </a:lnTo>
                  <a:lnTo>
                    <a:pt x="1007097" y="28079"/>
                  </a:lnTo>
                  <a:lnTo>
                    <a:pt x="1007935" y="28498"/>
                  </a:lnTo>
                  <a:lnTo>
                    <a:pt x="1008773" y="29336"/>
                  </a:lnTo>
                  <a:lnTo>
                    <a:pt x="1009192" y="30175"/>
                  </a:lnTo>
                  <a:lnTo>
                    <a:pt x="1010030" y="30594"/>
                  </a:lnTo>
                  <a:lnTo>
                    <a:pt x="1010869" y="31432"/>
                  </a:lnTo>
                  <a:lnTo>
                    <a:pt x="1011707" y="32270"/>
                  </a:lnTo>
                  <a:lnTo>
                    <a:pt x="1012545" y="32689"/>
                  </a:lnTo>
                  <a:lnTo>
                    <a:pt x="1013383" y="33527"/>
                  </a:lnTo>
                  <a:lnTo>
                    <a:pt x="1014221" y="28498"/>
                  </a:lnTo>
                  <a:lnTo>
                    <a:pt x="1014641" y="13411"/>
                  </a:lnTo>
                  <a:lnTo>
                    <a:pt x="1015479" y="5867"/>
                  </a:lnTo>
                  <a:lnTo>
                    <a:pt x="1016317" y="6286"/>
                  </a:lnTo>
                  <a:lnTo>
                    <a:pt x="1017155" y="6705"/>
                  </a:lnTo>
                  <a:lnTo>
                    <a:pt x="1017993" y="7543"/>
                  </a:lnTo>
                  <a:lnTo>
                    <a:pt x="1018832" y="8381"/>
                  </a:lnTo>
                  <a:lnTo>
                    <a:pt x="1019670" y="9220"/>
                  </a:lnTo>
                  <a:lnTo>
                    <a:pt x="1020089" y="10058"/>
                  </a:lnTo>
                  <a:lnTo>
                    <a:pt x="1020927" y="10477"/>
                  </a:lnTo>
                  <a:lnTo>
                    <a:pt x="1021765" y="11315"/>
                  </a:lnTo>
                  <a:lnTo>
                    <a:pt x="1022603" y="12153"/>
                  </a:lnTo>
                  <a:lnTo>
                    <a:pt x="1023442" y="12992"/>
                  </a:lnTo>
                  <a:lnTo>
                    <a:pt x="1024280" y="13411"/>
                  </a:lnTo>
                  <a:lnTo>
                    <a:pt x="1025118" y="14249"/>
                  </a:lnTo>
                  <a:lnTo>
                    <a:pt x="1025537" y="15087"/>
                  </a:lnTo>
                  <a:lnTo>
                    <a:pt x="1026375" y="15925"/>
                  </a:lnTo>
                  <a:lnTo>
                    <a:pt x="1027214" y="16344"/>
                  </a:lnTo>
                  <a:lnTo>
                    <a:pt x="1028052" y="17183"/>
                  </a:lnTo>
                  <a:lnTo>
                    <a:pt x="1028890" y="18021"/>
                  </a:lnTo>
                  <a:lnTo>
                    <a:pt x="1029728" y="18440"/>
                  </a:lnTo>
                  <a:lnTo>
                    <a:pt x="1030566" y="19278"/>
                  </a:lnTo>
                  <a:lnTo>
                    <a:pt x="1031405" y="20116"/>
                  </a:lnTo>
                  <a:lnTo>
                    <a:pt x="1031824" y="20954"/>
                  </a:lnTo>
                  <a:lnTo>
                    <a:pt x="1032662" y="21374"/>
                  </a:lnTo>
                  <a:lnTo>
                    <a:pt x="1033500" y="22212"/>
                  </a:lnTo>
                  <a:lnTo>
                    <a:pt x="1034338" y="23050"/>
                  </a:lnTo>
                  <a:lnTo>
                    <a:pt x="1035176" y="23888"/>
                  </a:lnTo>
                  <a:lnTo>
                    <a:pt x="1036015" y="24307"/>
                  </a:lnTo>
                  <a:lnTo>
                    <a:pt x="1036853" y="25145"/>
                  </a:lnTo>
                  <a:lnTo>
                    <a:pt x="1037272" y="25984"/>
                  </a:lnTo>
                  <a:lnTo>
                    <a:pt x="1038110" y="26403"/>
                  </a:lnTo>
                  <a:lnTo>
                    <a:pt x="1038948" y="27241"/>
                  </a:lnTo>
                  <a:lnTo>
                    <a:pt x="1039787" y="28079"/>
                  </a:lnTo>
                  <a:lnTo>
                    <a:pt x="1040625" y="28917"/>
                  </a:lnTo>
                  <a:lnTo>
                    <a:pt x="1041463" y="29336"/>
                  </a:lnTo>
                  <a:lnTo>
                    <a:pt x="1042301" y="30175"/>
                  </a:lnTo>
                  <a:lnTo>
                    <a:pt x="1042720" y="31013"/>
                  </a:lnTo>
                  <a:lnTo>
                    <a:pt x="1043558" y="31432"/>
                  </a:lnTo>
                  <a:lnTo>
                    <a:pt x="1044397" y="32270"/>
                  </a:lnTo>
                  <a:lnTo>
                    <a:pt x="1045235" y="33108"/>
                  </a:lnTo>
                  <a:lnTo>
                    <a:pt x="1046073" y="33527"/>
                  </a:lnTo>
                  <a:lnTo>
                    <a:pt x="1049845" y="37299"/>
                  </a:lnTo>
                  <a:lnTo>
                    <a:pt x="1050683" y="37718"/>
                  </a:lnTo>
                  <a:lnTo>
                    <a:pt x="1051521" y="38557"/>
                  </a:lnTo>
                  <a:lnTo>
                    <a:pt x="1052360" y="39395"/>
                  </a:lnTo>
                  <a:lnTo>
                    <a:pt x="1053198" y="39814"/>
                  </a:lnTo>
                  <a:lnTo>
                    <a:pt x="1053617" y="26822"/>
                  </a:lnTo>
                  <a:lnTo>
                    <a:pt x="1054455" y="19278"/>
                  </a:lnTo>
                  <a:lnTo>
                    <a:pt x="1055293" y="19697"/>
                  </a:lnTo>
                  <a:lnTo>
                    <a:pt x="1056131" y="20535"/>
                  </a:lnTo>
                  <a:lnTo>
                    <a:pt x="1056970" y="21374"/>
                  </a:lnTo>
                  <a:lnTo>
                    <a:pt x="1057808" y="21793"/>
                  </a:lnTo>
                  <a:lnTo>
                    <a:pt x="1058646" y="22631"/>
                  </a:lnTo>
                  <a:lnTo>
                    <a:pt x="1059065" y="23469"/>
                  </a:lnTo>
                  <a:lnTo>
                    <a:pt x="1059903" y="23888"/>
                  </a:lnTo>
                  <a:lnTo>
                    <a:pt x="1060742" y="24726"/>
                  </a:lnTo>
                  <a:lnTo>
                    <a:pt x="1061580" y="25565"/>
                  </a:lnTo>
                  <a:lnTo>
                    <a:pt x="1062418" y="26403"/>
                  </a:lnTo>
                  <a:lnTo>
                    <a:pt x="1063256" y="26822"/>
                  </a:lnTo>
                  <a:lnTo>
                    <a:pt x="1067028" y="30594"/>
                  </a:lnTo>
                  <a:lnTo>
                    <a:pt x="1067866" y="31013"/>
                  </a:lnTo>
                  <a:lnTo>
                    <a:pt x="1072476" y="35623"/>
                  </a:lnTo>
                  <a:lnTo>
                    <a:pt x="1073315" y="36042"/>
                  </a:lnTo>
                  <a:lnTo>
                    <a:pt x="1074153" y="36880"/>
                  </a:lnTo>
                  <a:lnTo>
                    <a:pt x="1074991" y="37718"/>
                  </a:lnTo>
                  <a:lnTo>
                    <a:pt x="1075829" y="38138"/>
                  </a:lnTo>
                  <a:lnTo>
                    <a:pt x="1076248" y="38976"/>
                  </a:lnTo>
                  <a:lnTo>
                    <a:pt x="1077086" y="39814"/>
                  </a:lnTo>
                  <a:lnTo>
                    <a:pt x="1077925" y="40233"/>
                  </a:lnTo>
                  <a:lnTo>
                    <a:pt x="1078763" y="41071"/>
                  </a:lnTo>
                  <a:lnTo>
                    <a:pt x="1079601" y="41909"/>
                  </a:lnTo>
                  <a:lnTo>
                    <a:pt x="1080439" y="42329"/>
                  </a:lnTo>
                  <a:lnTo>
                    <a:pt x="1081277" y="43167"/>
                  </a:lnTo>
                  <a:lnTo>
                    <a:pt x="1081697" y="43586"/>
                  </a:lnTo>
                  <a:lnTo>
                    <a:pt x="1082535" y="44424"/>
                  </a:lnTo>
                  <a:lnTo>
                    <a:pt x="1083373" y="45262"/>
                  </a:lnTo>
                  <a:lnTo>
                    <a:pt x="1084211" y="45681"/>
                  </a:lnTo>
                  <a:lnTo>
                    <a:pt x="1085049" y="46520"/>
                  </a:lnTo>
                  <a:lnTo>
                    <a:pt x="1085888" y="47358"/>
                  </a:lnTo>
                  <a:lnTo>
                    <a:pt x="1086726" y="47777"/>
                  </a:lnTo>
                  <a:lnTo>
                    <a:pt x="1087145" y="48615"/>
                  </a:lnTo>
                  <a:lnTo>
                    <a:pt x="1087983" y="49453"/>
                  </a:lnTo>
                  <a:lnTo>
                    <a:pt x="1088821" y="49872"/>
                  </a:lnTo>
                  <a:lnTo>
                    <a:pt x="1089659" y="50711"/>
                  </a:lnTo>
                  <a:lnTo>
                    <a:pt x="1090498" y="51130"/>
                  </a:lnTo>
                  <a:lnTo>
                    <a:pt x="1091336" y="51968"/>
                  </a:lnTo>
                  <a:lnTo>
                    <a:pt x="1092174" y="52806"/>
                  </a:lnTo>
                  <a:lnTo>
                    <a:pt x="1092593" y="45681"/>
                  </a:lnTo>
                  <a:lnTo>
                    <a:pt x="1093431" y="38976"/>
                  </a:lnTo>
                  <a:lnTo>
                    <a:pt x="1094270" y="39395"/>
                  </a:lnTo>
                  <a:lnTo>
                    <a:pt x="1095108" y="40233"/>
                  </a:lnTo>
                  <a:lnTo>
                    <a:pt x="1095946" y="41071"/>
                  </a:lnTo>
                  <a:lnTo>
                    <a:pt x="1096784" y="41490"/>
                  </a:lnTo>
                  <a:lnTo>
                    <a:pt x="1097622" y="42329"/>
                  </a:lnTo>
                  <a:lnTo>
                    <a:pt x="1098041" y="43167"/>
                  </a:lnTo>
                  <a:lnTo>
                    <a:pt x="1098880" y="43586"/>
                  </a:lnTo>
                  <a:lnTo>
                    <a:pt x="1099718" y="44424"/>
                  </a:lnTo>
                  <a:lnTo>
                    <a:pt x="1100556" y="44843"/>
                  </a:lnTo>
                  <a:lnTo>
                    <a:pt x="1101394" y="45681"/>
                  </a:lnTo>
                  <a:lnTo>
                    <a:pt x="1102232" y="46520"/>
                  </a:lnTo>
                  <a:lnTo>
                    <a:pt x="1103071" y="46939"/>
                  </a:lnTo>
                  <a:lnTo>
                    <a:pt x="1103909" y="47777"/>
                  </a:lnTo>
                  <a:lnTo>
                    <a:pt x="1104328" y="48615"/>
                  </a:lnTo>
                  <a:lnTo>
                    <a:pt x="1105166" y="49034"/>
                  </a:lnTo>
                  <a:lnTo>
                    <a:pt x="1106004" y="49872"/>
                  </a:lnTo>
                  <a:lnTo>
                    <a:pt x="1106843" y="50291"/>
                  </a:lnTo>
                  <a:lnTo>
                    <a:pt x="1107681" y="51130"/>
                  </a:lnTo>
                  <a:lnTo>
                    <a:pt x="1108519" y="51968"/>
                  </a:lnTo>
                  <a:lnTo>
                    <a:pt x="1109357" y="52387"/>
                  </a:lnTo>
                  <a:lnTo>
                    <a:pt x="1109776" y="53225"/>
                  </a:lnTo>
                  <a:lnTo>
                    <a:pt x="1110614" y="54063"/>
                  </a:lnTo>
                  <a:lnTo>
                    <a:pt x="1111453" y="54482"/>
                  </a:lnTo>
                  <a:lnTo>
                    <a:pt x="1112291" y="55321"/>
                  </a:lnTo>
                  <a:lnTo>
                    <a:pt x="1113129" y="55740"/>
                  </a:lnTo>
                  <a:lnTo>
                    <a:pt x="1113967" y="56578"/>
                  </a:lnTo>
                  <a:lnTo>
                    <a:pt x="1114805" y="57416"/>
                  </a:lnTo>
                  <a:lnTo>
                    <a:pt x="1115225" y="57835"/>
                  </a:lnTo>
                  <a:lnTo>
                    <a:pt x="1116063" y="58673"/>
                  </a:lnTo>
                  <a:lnTo>
                    <a:pt x="1116901" y="59093"/>
                  </a:lnTo>
                  <a:lnTo>
                    <a:pt x="1117739" y="59931"/>
                  </a:lnTo>
                  <a:lnTo>
                    <a:pt x="1118577" y="60350"/>
                  </a:lnTo>
                  <a:lnTo>
                    <a:pt x="1119416" y="61188"/>
                  </a:lnTo>
                  <a:lnTo>
                    <a:pt x="1120254" y="62026"/>
                  </a:lnTo>
                  <a:lnTo>
                    <a:pt x="1120673" y="62445"/>
                  </a:lnTo>
                  <a:lnTo>
                    <a:pt x="1121511" y="63284"/>
                  </a:lnTo>
                  <a:lnTo>
                    <a:pt x="1122349" y="63703"/>
                  </a:lnTo>
                  <a:lnTo>
                    <a:pt x="1123187" y="64541"/>
                  </a:lnTo>
                  <a:lnTo>
                    <a:pt x="1124026" y="65379"/>
                  </a:lnTo>
                  <a:lnTo>
                    <a:pt x="1124864" y="65798"/>
                  </a:lnTo>
                  <a:lnTo>
                    <a:pt x="1125702" y="66636"/>
                  </a:lnTo>
                  <a:lnTo>
                    <a:pt x="1126121" y="67055"/>
                  </a:lnTo>
                  <a:lnTo>
                    <a:pt x="1126959" y="67894"/>
                  </a:lnTo>
                  <a:lnTo>
                    <a:pt x="1127798" y="68313"/>
                  </a:lnTo>
                  <a:lnTo>
                    <a:pt x="1128636" y="69151"/>
                  </a:lnTo>
                  <a:lnTo>
                    <a:pt x="1129474" y="69570"/>
                  </a:lnTo>
                  <a:lnTo>
                    <a:pt x="1130312" y="70408"/>
                  </a:lnTo>
                  <a:lnTo>
                    <a:pt x="1131150" y="70827"/>
                  </a:lnTo>
                  <a:lnTo>
                    <a:pt x="1131569" y="69151"/>
                  </a:lnTo>
                  <a:lnTo>
                    <a:pt x="1132408" y="62864"/>
                  </a:lnTo>
                  <a:lnTo>
                    <a:pt x="1133246" y="63284"/>
                  </a:lnTo>
                  <a:lnTo>
                    <a:pt x="1134084" y="64122"/>
                  </a:lnTo>
                  <a:lnTo>
                    <a:pt x="1134922" y="64960"/>
                  </a:lnTo>
                  <a:lnTo>
                    <a:pt x="1135760" y="65379"/>
                  </a:lnTo>
                  <a:lnTo>
                    <a:pt x="1136599" y="66217"/>
                  </a:lnTo>
                  <a:lnTo>
                    <a:pt x="1137018" y="66636"/>
                  </a:lnTo>
                  <a:lnTo>
                    <a:pt x="1137856" y="67475"/>
                  </a:lnTo>
                  <a:lnTo>
                    <a:pt x="1138694" y="67894"/>
                  </a:lnTo>
                  <a:lnTo>
                    <a:pt x="1139532" y="68732"/>
                  </a:lnTo>
                  <a:lnTo>
                    <a:pt x="1140371" y="69151"/>
                  </a:lnTo>
                  <a:lnTo>
                    <a:pt x="1141209" y="69989"/>
                  </a:lnTo>
                  <a:lnTo>
                    <a:pt x="1142047" y="70827"/>
                  </a:lnTo>
                  <a:lnTo>
                    <a:pt x="1142466" y="71246"/>
                  </a:lnTo>
                  <a:lnTo>
                    <a:pt x="1143304" y="72085"/>
                  </a:lnTo>
                  <a:lnTo>
                    <a:pt x="1144142" y="72504"/>
                  </a:lnTo>
                  <a:lnTo>
                    <a:pt x="1144981" y="73342"/>
                  </a:lnTo>
                  <a:lnTo>
                    <a:pt x="1145819" y="73761"/>
                  </a:lnTo>
                  <a:lnTo>
                    <a:pt x="1146657" y="74599"/>
                  </a:lnTo>
                  <a:lnTo>
                    <a:pt x="1147495" y="75018"/>
                  </a:lnTo>
                  <a:lnTo>
                    <a:pt x="1148333" y="75857"/>
                  </a:lnTo>
                  <a:lnTo>
                    <a:pt x="1148753" y="76276"/>
                  </a:lnTo>
                  <a:lnTo>
                    <a:pt x="1149591" y="77114"/>
                  </a:lnTo>
                  <a:lnTo>
                    <a:pt x="1150429" y="77533"/>
                  </a:lnTo>
                  <a:lnTo>
                    <a:pt x="1151267" y="78371"/>
                  </a:lnTo>
                  <a:lnTo>
                    <a:pt x="1152105" y="78790"/>
                  </a:lnTo>
                  <a:lnTo>
                    <a:pt x="1152944" y="79628"/>
                  </a:lnTo>
                  <a:lnTo>
                    <a:pt x="1153782" y="80467"/>
                  </a:lnTo>
                  <a:lnTo>
                    <a:pt x="1154201" y="80886"/>
                  </a:lnTo>
                  <a:lnTo>
                    <a:pt x="1155039" y="81724"/>
                  </a:lnTo>
                  <a:lnTo>
                    <a:pt x="1155877" y="82143"/>
                  </a:lnTo>
                  <a:lnTo>
                    <a:pt x="1156715" y="82981"/>
                  </a:lnTo>
                  <a:lnTo>
                    <a:pt x="1157554" y="83400"/>
                  </a:lnTo>
                  <a:lnTo>
                    <a:pt x="1158392" y="84239"/>
                  </a:lnTo>
                  <a:lnTo>
                    <a:pt x="1159230" y="84658"/>
                  </a:lnTo>
                  <a:lnTo>
                    <a:pt x="1159649" y="85496"/>
                  </a:lnTo>
                  <a:lnTo>
                    <a:pt x="1160487" y="85915"/>
                  </a:lnTo>
                  <a:lnTo>
                    <a:pt x="1161326" y="86753"/>
                  </a:lnTo>
                  <a:lnTo>
                    <a:pt x="1162164" y="87172"/>
                  </a:lnTo>
                  <a:lnTo>
                    <a:pt x="1163002" y="87591"/>
                  </a:lnTo>
                  <a:lnTo>
                    <a:pt x="1163840" y="88430"/>
                  </a:lnTo>
                  <a:lnTo>
                    <a:pt x="1164678" y="88849"/>
                  </a:lnTo>
                  <a:lnTo>
                    <a:pt x="1165097" y="89687"/>
                  </a:lnTo>
                  <a:lnTo>
                    <a:pt x="1165936" y="90106"/>
                  </a:lnTo>
                  <a:lnTo>
                    <a:pt x="1166774" y="90944"/>
                  </a:lnTo>
                  <a:lnTo>
                    <a:pt x="1167612" y="91363"/>
                  </a:lnTo>
                  <a:lnTo>
                    <a:pt x="1168450" y="92201"/>
                  </a:lnTo>
                  <a:lnTo>
                    <a:pt x="1169288" y="92621"/>
                  </a:lnTo>
                  <a:lnTo>
                    <a:pt x="1170127" y="93459"/>
                  </a:lnTo>
                  <a:lnTo>
                    <a:pt x="1170546" y="93878"/>
                  </a:lnTo>
                  <a:lnTo>
                    <a:pt x="1171384" y="88849"/>
                  </a:lnTo>
                  <a:lnTo>
                    <a:pt x="1172222" y="89268"/>
                  </a:lnTo>
                  <a:lnTo>
                    <a:pt x="1173060" y="90106"/>
                  </a:lnTo>
                  <a:lnTo>
                    <a:pt x="1173899" y="90525"/>
                  </a:lnTo>
                  <a:lnTo>
                    <a:pt x="1174737" y="91363"/>
                  </a:lnTo>
                  <a:lnTo>
                    <a:pt x="1175575" y="91782"/>
                  </a:lnTo>
                  <a:lnTo>
                    <a:pt x="1175994" y="92201"/>
                  </a:lnTo>
                  <a:lnTo>
                    <a:pt x="1176832" y="93040"/>
                  </a:lnTo>
                  <a:lnTo>
                    <a:pt x="1177670" y="93459"/>
                  </a:lnTo>
                  <a:lnTo>
                    <a:pt x="1178509" y="94297"/>
                  </a:lnTo>
                  <a:lnTo>
                    <a:pt x="1179347" y="94716"/>
                  </a:lnTo>
                  <a:lnTo>
                    <a:pt x="1180185" y="95554"/>
                  </a:lnTo>
                  <a:lnTo>
                    <a:pt x="1181023" y="95973"/>
                  </a:lnTo>
                  <a:lnTo>
                    <a:pt x="1181861" y="96812"/>
                  </a:lnTo>
                  <a:lnTo>
                    <a:pt x="1182281" y="97231"/>
                  </a:lnTo>
                  <a:lnTo>
                    <a:pt x="1183119" y="98069"/>
                  </a:lnTo>
                  <a:lnTo>
                    <a:pt x="1183957" y="98488"/>
                  </a:lnTo>
                  <a:lnTo>
                    <a:pt x="1184795" y="98907"/>
                  </a:lnTo>
                  <a:lnTo>
                    <a:pt x="1185633" y="99745"/>
                  </a:lnTo>
                  <a:lnTo>
                    <a:pt x="1186472" y="100164"/>
                  </a:lnTo>
                  <a:lnTo>
                    <a:pt x="1187310" y="101003"/>
                  </a:lnTo>
                  <a:lnTo>
                    <a:pt x="1187729" y="101422"/>
                  </a:lnTo>
                  <a:lnTo>
                    <a:pt x="1188567" y="102260"/>
                  </a:lnTo>
                  <a:lnTo>
                    <a:pt x="1189405" y="102679"/>
                  </a:lnTo>
                  <a:lnTo>
                    <a:pt x="1190243" y="103098"/>
                  </a:lnTo>
                  <a:lnTo>
                    <a:pt x="1191082" y="103936"/>
                  </a:lnTo>
                  <a:lnTo>
                    <a:pt x="1191920" y="104355"/>
                  </a:lnTo>
                  <a:lnTo>
                    <a:pt x="1192758" y="105194"/>
                  </a:lnTo>
                  <a:lnTo>
                    <a:pt x="1193177" y="105613"/>
                  </a:lnTo>
                  <a:lnTo>
                    <a:pt x="1194015" y="106451"/>
                  </a:lnTo>
                  <a:lnTo>
                    <a:pt x="1194854" y="106870"/>
                  </a:lnTo>
                  <a:lnTo>
                    <a:pt x="1195692" y="107289"/>
                  </a:lnTo>
                  <a:lnTo>
                    <a:pt x="1196530" y="108127"/>
                  </a:lnTo>
                  <a:lnTo>
                    <a:pt x="1197368" y="108546"/>
                  </a:lnTo>
                  <a:lnTo>
                    <a:pt x="1198206" y="109385"/>
                  </a:lnTo>
                  <a:lnTo>
                    <a:pt x="1198625" y="109804"/>
                  </a:lnTo>
                  <a:lnTo>
                    <a:pt x="1199464" y="110223"/>
                  </a:lnTo>
                  <a:lnTo>
                    <a:pt x="1200302" y="111061"/>
                  </a:lnTo>
                  <a:lnTo>
                    <a:pt x="1201140" y="111480"/>
                  </a:lnTo>
                  <a:lnTo>
                    <a:pt x="1201978" y="112318"/>
                  </a:lnTo>
                  <a:lnTo>
                    <a:pt x="1202816" y="112737"/>
                  </a:lnTo>
                  <a:lnTo>
                    <a:pt x="1203655" y="113156"/>
                  </a:lnTo>
                  <a:lnTo>
                    <a:pt x="1204074" y="113995"/>
                  </a:lnTo>
                  <a:lnTo>
                    <a:pt x="1204912" y="114414"/>
                  </a:lnTo>
                  <a:lnTo>
                    <a:pt x="1205750" y="115252"/>
                  </a:lnTo>
                  <a:lnTo>
                    <a:pt x="1206588" y="115671"/>
                  </a:lnTo>
                  <a:lnTo>
                    <a:pt x="1207427" y="116090"/>
                  </a:lnTo>
                  <a:lnTo>
                    <a:pt x="1208265" y="116928"/>
                  </a:lnTo>
                  <a:lnTo>
                    <a:pt x="1209103" y="117347"/>
                  </a:lnTo>
                  <a:lnTo>
                    <a:pt x="1209522" y="117767"/>
                  </a:lnTo>
                  <a:lnTo>
                    <a:pt x="1210360" y="113995"/>
                  </a:lnTo>
                  <a:lnTo>
                    <a:pt x="1211198" y="114414"/>
                  </a:lnTo>
                  <a:lnTo>
                    <a:pt x="1212037" y="115252"/>
                  </a:lnTo>
                  <a:lnTo>
                    <a:pt x="1212875" y="115671"/>
                  </a:lnTo>
                  <a:lnTo>
                    <a:pt x="1213713" y="116090"/>
                  </a:lnTo>
                  <a:lnTo>
                    <a:pt x="1214551" y="116928"/>
                  </a:lnTo>
                  <a:lnTo>
                    <a:pt x="1214970" y="117347"/>
                  </a:lnTo>
                  <a:lnTo>
                    <a:pt x="1215809" y="117767"/>
                  </a:lnTo>
                  <a:lnTo>
                    <a:pt x="1216647" y="118605"/>
                  </a:lnTo>
                  <a:lnTo>
                    <a:pt x="1217485" y="119024"/>
                  </a:lnTo>
                  <a:lnTo>
                    <a:pt x="1218323" y="119862"/>
                  </a:lnTo>
                  <a:lnTo>
                    <a:pt x="1219161" y="120281"/>
                  </a:lnTo>
                  <a:lnTo>
                    <a:pt x="1220000" y="120700"/>
                  </a:lnTo>
                  <a:lnTo>
                    <a:pt x="1220419" y="121538"/>
                  </a:lnTo>
                  <a:lnTo>
                    <a:pt x="1221257" y="121958"/>
                  </a:lnTo>
                  <a:lnTo>
                    <a:pt x="1222095" y="122377"/>
                  </a:lnTo>
                  <a:lnTo>
                    <a:pt x="1222933" y="123215"/>
                  </a:lnTo>
                  <a:lnTo>
                    <a:pt x="1223771" y="123634"/>
                  </a:lnTo>
                  <a:lnTo>
                    <a:pt x="1224610" y="124053"/>
                  </a:lnTo>
                  <a:lnTo>
                    <a:pt x="1225448" y="124891"/>
                  </a:lnTo>
                  <a:lnTo>
                    <a:pt x="1226286" y="125310"/>
                  </a:lnTo>
                  <a:lnTo>
                    <a:pt x="1226705" y="125729"/>
                  </a:lnTo>
                  <a:lnTo>
                    <a:pt x="1227543" y="126568"/>
                  </a:lnTo>
                  <a:lnTo>
                    <a:pt x="1228382" y="126987"/>
                  </a:lnTo>
                  <a:lnTo>
                    <a:pt x="1229220" y="127825"/>
                  </a:lnTo>
                  <a:lnTo>
                    <a:pt x="1230058" y="128244"/>
                  </a:lnTo>
                  <a:lnTo>
                    <a:pt x="1230896" y="128663"/>
                  </a:lnTo>
                  <a:lnTo>
                    <a:pt x="1231734" y="129501"/>
                  </a:lnTo>
                  <a:lnTo>
                    <a:pt x="1232153" y="129920"/>
                  </a:lnTo>
                  <a:lnTo>
                    <a:pt x="1232992" y="130340"/>
                  </a:lnTo>
                  <a:lnTo>
                    <a:pt x="1233830" y="131178"/>
                  </a:lnTo>
                  <a:lnTo>
                    <a:pt x="1234668" y="131597"/>
                  </a:lnTo>
                  <a:lnTo>
                    <a:pt x="1235506" y="132016"/>
                  </a:lnTo>
                  <a:lnTo>
                    <a:pt x="1236344" y="132435"/>
                  </a:lnTo>
                  <a:lnTo>
                    <a:pt x="1237183" y="133273"/>
                  </a:lnTo>
                  <a:lnTo>
                    <a:pt x="1237602" y="133692"/>
                  </a:lnTo>
                  <a:lnTo>
                    <a:pt x="1238440" y="134111"/>
                  </a:lnTo>
                  <a:lnTo>
                    <a:pt x="1239278" y="134950"/>
                  </a:lnTo>
                  <a:lnTo>
                    <a:pt x="1240116" y="135369"/>
                  </a:lnTo>
                  <a:lnTo>
                    <a:pt x="1240955" y="135788"/>
                  </a:lnTo>
                  <a:lnTo>
                    <a:pt x="1241793" y="136626"/>
                  </a:lnTo>
                  <a:lnTo>
                    <a:pt x="1242631" y="137045"/>
                  </a:lnTo>
                  <a:lnTo>
                    <a:pt x="1243050" y="137464"/>
                  </a:lnTo>
                  <a:lnTo>
                    <a:pt x="1243888" y="138302"/>
                  </a:lnTo>
                  <a:lnTo>
                    <a:pt x="1244726" y="138722"/>
                  </a:lnTo>
                  <a:lnTo>
                    <a:pt x="1245565" y="139141"/>
                  </a:lnTo>
                  <a:lnTo>
                    <a:pt x="1246403" y="139560"/>
                  </a:lnTo>
                  <a:lnTo>
                    <a:pt x="1247241" y="140398"/>
                  </a:lnTo>
                  <a:lnTo>
                    <a:pt x="1248079" y="140817"/>
                  </a:lnTo>
                  <a:lnTo>
                    <a:pt x="1248498" y="141236"/>
                  </a:lnTo>
                  <a:lnTo>
                    <a:pt x="1249337" y="136207"/>
                  </a:lnTo>
                  <a:lnTo>
                    <a:pt x="1250175" y="136626"/>
                  </a:lnTo>
                  <a:lnTo>
                    <a:pt x="1251013" y="137045"/>
                  </a:lnTo>
                  <a:lnTo>
                    <a:pt x="1251851" y="137464"/>
                  </a:lnTo>
                  <a:lnTo>
                    <a:pt x="1252689" y="138302"/>
                  </a:lnTo>
                  <a:lnTo>
                    <a:pt x="1253528" y="138722"/>
                  </a:lnTo>
                  <a:lnTo>
                    <a:pt x="1253947" y="139141"/>
                  </a:lnTo>
                  <a:lnTo>
                    <a:pt x="1254785" y="139979"/>
                  </a:lnTo>
                  <a:lnTo>
                    <a:pt x="1255623" y="140398"/>
                  </a:lnTo>
                  <a:lnTo>
                    <a:pt x="1256461" y="140817"/>
                  </a:lnTo>
                  <a:lnTo>
                    <a:pt x="1257299" y="141236"/>
                  </a:lnTo>
                  <a:lnTo>
                    <a:pt x="1258138" y="142074"/>
                  </a:lnTo>
                  <a:lnTo>
                    <a:pt x="1258976" y="142493"/>
                  </a:lnTo>
                  <a:lnTo>
                    <a:pt x="1259814" y="142913"/>
                  </a:lnTo>
                  <a:lnTo>
                    <a:pt x="1260233" y="143751"/>
                  </a:lnTo>
                  <a:lnTo>
                    <a:pt x="1261071" y="144170"/>
                  </a:lnTo>
                  <a:lnTo>
                    <a:pt x="1261910" y="144589"/>
                  </a:lnTo>
                  <a:lnTo>
                    <a:pt x="1262748" y="145008"/>
                  </a:lnTo>
                  <a:lnTo>
                    <a:pt x="1263586" y="145846"/>
                  </a:lnTo>
                  <a:lnTo>
                    <a:pt x="1264424" y="146265"/>
                  </a:lnTo>
                  <a:lnTo>
                    <a:pt x="1265262" y="146684"/>
                  </a:lnTo>
                  <a:lnTo>
                    <a:pt x="1265681" y="147523"/>
                  </a:lnTo>
                  <a:lnTo>
                    <a:pt x="1266520" y="147942"/>
                  </a:lnTo>
                  <a:lnTo>
                    <a:pt x="1267358" y="148361"/>
                  </a:lnTo>
                  <a:lnTo>
                    <a:pt x="1268196" y="148780"/>
                  </a:lnTo>
                  <a:lnTo>
                    <a:pt x="1269034" y="149618"/>
                  </a:lnTo>
                  <a:lnTo>
                    <a:pt x="1269872" y="150037"/>
                  </a:lnTo>
                  <a:lnTo>
                    <a:pt x="1270711" y="150456"/>
                  </a:lnTo>
                  <a:lnTo>
                    <a:pt x="1271130" y="150875"/>
                  </a:lnTo>
                  <a:lnTo>
                    <a:pt x="1271968" y="151714"/>
                  </a:lnTo>
                  <a:lnTo>
                    <a:pt x="1272806" y="152133"/>
                  </a:lnTo>
                  <a:lnTo>
                    <a:pt x="1273644" y="152552"/>
                  </a:lnTo>
                  <a:lnTo>
                    <a:pt x="1274483" y="152971"/>
                  </a:lnTo>
                  <a:lnTo>
                    <a:pt x="1275321" y="153809"/>
                  </a:lnTo>
                  <a:lnTo>
                    <a:pt x="1276159" y="154228"/>
                  </a:lnTo>
                  <a:lnTo>
                    <a:pt x="1276578" y="154647"/>
                  </a:lnTo>
                  <a:lnTo>
                    <a:pt x="1277416" y="155066"/>
                  </a:lnTo>
                  <a:lnTo>
                    <a:pt x="1278254" y="155905"/>
                  </a:lnTo>
                  <a:lnTo>
                    <a:pt x="1279093" y="156324"/>
                  </a:lnTo>
                  <a:lnTo>
                    <a:pt x="1279931" y="156743"/>
                  </a:lnTo>
                  <a:lnTo>
                    <a:pt x="1280769" y="157162"/>
                  </a:lnTo>
                  <a:lnTo>
                    <a:pt x="1281607" y="157581"/>
                  </a:lnTo>
                  <a:lnTo>
                    <a:pt x="1282026" y="158419"/>
                  </a:lnTo>
                  <a:lnTo>
                    <a:pt x="1282865" y="158838"/>
                  </a:lnTo>
                  <a:lnTo>
                    <a:pt x="1283703" y="159257"/>
                  </a:lnTo>
                  <a:lnTo>
                    <a:pt x="1284541" y="159677"/>
                  </a:lnTo>
                  <a:lnTo>
                    <a:pt x="1285379" y="160515"/>
                  </a:lnTo>
                  <a:lnTo>
                    <a:pt x="1286217" y="160934"/>
                  </a:lnTo>
                  <a:lnTo>
                    <a:pt x="1287056" y="161353"/>
                  </a:lnTo>
                  <a:lnTo>
                    <a:pt x="1287475" y="158000"/>
                  </a:lnTo>
                  <a:lnTo>
                    <a:pt x="1288313" y="152971"/>
                  </a:lnTo>
                  <a:lnTo>
                    <a:pt x="1289151" y="153390"/>
                  </a:lnTo>
                  <a:lnTo>
                    <a:pt x="1289989" y="153809"/>
                  </a:lnTo>
                  <a:lnTo>
                    <a:pt x="1290827" y="154228"/>
                  </a:lnTo>
                  <a:lnTo>
                    <a:pt x="1291666" y="155066"/>
                  </a:lnTo>
                  <a:lnTo>
                    <a:pt x="1292504" y="155486"/>
                  </a:lnTo>
                  <a:lnTo>
                    <a:pt x="1292923" y="155905"/>
                  </a:lnTo>
                  <a:lnTo>
                    <a:pt x="1293761" y="156324"/>
                  </a:lnTo>
                  <a:lnTo>
                    <a:pt x="1294599" y="156743"/>
                  </a:lnTo>
                  <a:lnTo>
                    <a:pt x="1295438" y="157581"/>
                  </a:lnTo>
                  <a:lnTo>
                    <a:pt x="1296276" y="158000"/>
                  </a:lnTo>
                  <a:lnTo>
                    <a:pt x="1297114" y="158419"/>
                  </a:lnTo>
                  <a:lnTo>
                    <a:pt x="1297952" y="158838"/>
                  </a:lnTo>
                  <a:lnTo>
                    <a:pt x="1298790" y="159677"/>
                  </a:lnTo>
                  <a:lnTo>
                    <a:pt x="1299209" y="160096"/>
                  </a:lnTo>
                  <a:lnTo>
                    <a:pt x="1300048" y="160515"/>
                  </a:lnTo>
                  <a:lnTo>
                    <a:pt x="1300886" y="160934"/>
                  </a:lnTo>
                  <a:lnTo>
                    <a:pt x="1301724" y="161353"/>
                  </a:lnTo>
                  <a:lnTo>
                    <a:pt x="1302562" y="162191"/>
                  </a:lnTo>
                  <a:lnTo>
                    <a:pt x="1303400" y="162610"/>
                  </a:lnTo>
                  <a:lnTo>
                    <a:pt x="1304239" y="163029"/>
                  </a:lnTo>
                  <a:lnTo>
                    <a:pt x="1304658" y="163448"/>
                  </a:lnTo>
                  <a:lnTo>
                    <a:pt x="1305496" y="164287"/>
                  </a:lnTo>
                  <a:lnTo>
                    <a:pt x="1306334" y="164706"/>
                  </a:lnTo>
                  <a:lnTo>
                    <a:pt x="1307172" y="165125"/>
                  </a:lnTo>
                  <a:lnTo>
                    <a:pt x="1308011" y="165544"/>
                  </a:lnTo>
                  <a:lnTo>
                    <a:pt x="1308849" y="165963"/>
                  </a:lnTo>
                  <a:lnTo>
                    <a:pt x="1309687" y="166801"/>
                  </a:lnTo>
                  <a:lnTo>
                    <a:pt x="1310106" y="167220"/>
                  </a:lnTo>
                  <a:lnTo>
                    <a:pt x="1310944" y="167639"/>
                  </a:lnTo>
                  <a:lnTo>
                    <a:pt x="1311782" y="168059"/>
                  </a:lnTo>
                  <a:lnTo>
                    <a:pt x="1312621" y="168478"/>
                  </a:lnTo>
                  <a:lnTo>
                    <a:pt x="1313459" y="169316"/>
                  </a:lnTo>
                  <a:lnTo>
                    <a:pt x="1314297" y="169735"/>
                  </a:lnTo>
                  <a:lnTo>
                    <a:pt x="1315135" y="170154"/>
                  </a:lnTo>
                  <a:lnTo>
                    <a:pt x="1315554" y="170573"/>
                  </a:lnTo>
                  <a:lnTo>
                    <a:pt x="1316393" y="170992"/>
                  </a:lnTo>
                  <a:lnTo>
                    <a:pt x="1317231" y="171411"/>
                  </a:lnTo>
                  <a:lnTo>
                    <a:pt x="1318069" y="172250"/>
                  </a:lnTo>
                  <a:lnTo>
                    <a:pt x="1318907" y="172669"/>
                  </a:lnTo>
                  <a:lnTo>
                    <a:pt x="1319745" y="173088"/>
                  </a:lnTo>
                  <a:lnTo>
                    <a:pt x="1320584" y="173507"/>
                  </a:lnTo>
                  <a:lnTo>
                    <a:pt x="1321003" y="173926"/>
                  </a:lnTo>
                  <a:lnTo>
                    <a:pt x="1321841" y="174345"/>
                  </a:lnTo>
                  <a:lnTo>
                    <a:pt x="1322679" y="175183"/>
                  </a:lnTo>
                  <a:lnTo>
                    <a:pt x="1323517" y="175602"/>
                  </a:lnTo>
                  <a:lnTo>
                    <a:pt x="1324355" y="176021"/>
                  </a:lnTo>
                  <a:lnTo>
                    <a:pt x="1325194" y="176441"/>
                  </a:lnTo>
                  <a:lnTo>
                    <a:pt x="1326032" y="176860"/>
                  </a:lnTo>
                  <a:lnTo>
                    <a:pt x="1326451" y="168059"/>
                  </a:lnTo>
                  <a:lnTo>
                    <a:pt x="1327289" y="163029"/>
                  </a:lnTo>
                  <a:lnTo>
                    <a:pt x="1328127" y="163029"/>
                  </a:lnTo>
                  <a:lnTo>
                    <a:pt x="1328966" y="163868"/>
                  </a:lnTo>
                  <a:lnTo>
                    <a:pt x="1329804" y="164287"/>
                  </a:lnTo>
                  <a:lnTo>
                    <a:pt x="1330642" y="164706"/>
                  </a:lnTo>
                  <a:lnTo>
                    <a:pt x="1331480" y="165125"/>
                  </a:lnTo>
                  <a:lnTo>
                    <a:pt x="1331899" y="165544"/>
                  </a:lnTo>
                  <a:lnTo>
                    <a:pt x="1332737" y="165963"/>
                  </a:lnTo>
                  <a:lnTo>
                    <a:pt x="1333576" y="166801"/>
                  </a:lnTo>
                  <a:lnTo>
                    <a:pt x="1334414" y="167220"/>
                  </a:lnTo>
                  <a:lnTo>
                    <a:pt x="1335252" y="167639"/>
                  </a:lnTo>
                  <a:lnTo>
                    <a:pt x="1336090" y="168059"/>
                  </a:lnTo>
                  <a:lnTo>
                    <a:pt x="1336928" y="168478"/>
                  </a:lnTo>
                  <a:lnTo>
                    <a:pt x="1337348" y="169316"/>
                  </a:lnTo>
                  <a:lnTo>
                    <a:pt x="1338186" y="169735"/>
                  </a:lnTo>
                  <a:lnTo>
                    <a:pt x="1339024" y="170154"/>
                  </a:lnTo>
                  <a:lnTo>
                    <a:pt x="1339862" y="170573"/>
                  </a:lnTo>
                  <a:lnTo>
                    <a:pt x="1340700" y="170992"/>
                  </a:lnTo>
                  <a:lnTo>
                    <a:pt x="1341539" y="171830"/>
                  </a:lnTo>
                  <a:lnTo>
                    <a:pt x="1342377" y="172250"/>
                  </a:lnTo>
                  <a:lnTo>
                    <a:pt x="1343215" y="172669"/>
                  </a:lnTo>
                  <a:lnTo>
                    <a:pt x="1343634" y="173088"/>
                  </a:lnTo>
                  <a:lnTo>
                    <a:pt x="1344472" y="173507"/>
                  </a:lnTo>
                  <a:lnTo>
                    <a:pt x="1345310" y="173926"/>
                  </a:lnTo>
                  <a:lnTo>
                    <a:pt x="1346149" y="174764"/>
                  </a:lnTo>
                  <a:lnTo>
                    <a:pt x="1346987" y="175183"/>
                  </a:lnTo>
                  <a:lnTo>
                    <a:pt x="1347825" y="175602"/>
                  </a:lnTo>
                  <a:lnTo>
                    <a:pt x="1348663" y="176021"/>
                  </a:lnTo>
                  <a:lnTo>
                    <a:pt x="1349082" y="176441"/>
                  </a:lnTo>
                  <a:lnTo>
                    <a:pt x="1349921" y="176860"/>
                  </a:lnTo>
                  <a:lnTo>
                    <a:pt x="1350759" y="177698"/>
                  </a:lnTo>
                  <a:lnTo>
                    <a:pt x="1351597" y="178117"/>
                  </a:lnTo>
                  <a:lnTo>
                    <a:pt x="1352435" y="178536"/>
                  </a:lnTo>
                  <a:lnTo>
                    <a:pt x="1353273" y="178955"/>
                  </a:lnTo>
                  <a:lnTo>
                    <a:pt x="1354112" y="179374"/>
                  </a:lnTo>
                  <a:lnTo>
                    <a:pt x="1354531" y="179793"/>
                  </a:lnTo>
                  <a:lnTo>
                    <a:pt x="1355369" y="180632"/>
                  </a:lnTo>
                  <a:lnTo>
                    <a:pt x="1356207" y="181051"/>
                  </a:lnTo>
                  <a:lnTo>
                    <a:pt x="1357045" y="181470"/>
                  </a:lnTo>
                  <a:lnTo>
                    <a:pt x="1357883" y="181889"/>
                  </a:lnTo>
                  <a:lnTo>
                    <a:pt x="1358722" y="182308"/>
                  </a:lnTo>
                  <a:lnTo>
                    <a:pt x="1359560" y="182727"/>
                  </a:lnTo>
                  <a:lnTo>
                    <a:pt x="1359979" y="183146"/>
                  </a:lnTo>
                  <a:lnTo>
                    <a:pt x="1360817" y="183984"/>
                  </a:lnTo>
                  <a:lnTo>
                    <a:pt x="1361655" y="184403"/>
                  </a:lnTo>
                  <a:lnTo>
                    <a:pt x="1362494" y="184823"/>
                  </a:lnTo>
                  <a:lnTo>
                    <a:pt x="1363332" y="185242"/>
                  </a:lnTo>
                  <a:lnTo>
                    <a:pt x="1364170" y="185661"/>
                  </a:lnTo>
                  <a:lnTo>
                    <a:pt x="1365008" y="180632"/>
                  </a:lnTo>
                  <a:lnTo>
                    <a:pt x="1365427" y="170573"/>
                  </a:lnTo>
                  <a:lnTo>
                    <a:pt x="1366265" y="165125"/>
                  </a:lnTo>
                  <a:lnTo>
                    <a:pt x="1367104" y="165125"/>
                  </a:lnTo>
                  <a:lnTo>
                    <a:pt x="1367942" y="165544"/>
                  </a:lnTo>
                  <a:lnTo>
                    <a:pt x="1368780" y="165963"/>
                  </a:lnTo>
                  <a:lnTo>
                    <a:pt x="1369618" y="166801"/>
                  </a:lnTo>
                  <a:lnTo>
                    <a:pt x="1370456" y="167220"/>
                  </a:lnTo>
                  <a:lnTo>
                    <a:pt x="1370876" y="167639"/>
                  </a:lnTo>
                  <a:lnTo>
                    <a:pt x="1371714" y="168059"/>
                  </a:lnTo>
                  <a:lnTo>
                    <a:pt x="1372552" y="168478"/>
                  </a:lnTo>
                  <a:lnTo>
                    <a:pt x="1373390" y="168897"/>
                  </a:lnTo>
                  <a:lnTo>
                    <a:pt x="1374228" y="169735"/>
                  </a:lnTo>
                  <a:lnTo>
                    <a:pt x="1375067" y="170154"/>
                  </a:lnTo>
                  <a:lnTo>
                    <a:pt x="1375905" y="170573"/>
                  </a:lnTo>
                  <a:lnTo>
                    <a:pt x="1376743" y="170992"/>
                  </a:lnTo>
                  <a:lnTo>
                    <a:pt x="1377162" y="171411"/>
                  </a:lnTo>
                  <a:lnTo>
                    <a:pt x="1378000" y="172250"/>
                  </a:lnTo>
                  <a:lnTo>
                    <a:pt x="1378838" y="172669"/>
                  </a:lnTo>
                  <a:lnTo>
                    <a:pt x="1379677" y="173088"/>
                  </a:lnTo>
                  <a:lnTo>
                    <a:pt x="1380515" y="173507"/>
                  </a:lnTo>
                  <a:lnTo>
                    <a:pt x="1381353" y="173926"/>
                  </a:lnTo>
                  <a:lnTo>
                    <a:pt x="1382191" y="174345"/>
                  </a:lnTo>
                  <a:lnTo>
                    <a:pt x="1382610" y="175183"/>
                  </a:lnTo>
                  <a:lnTo>
                    <a:pt x="1383449" y="175602"/>
                  </a:lnTo>
                  <a:lnTo>
                    <a:pt x="1384287" y="176021"/>
                  </a:lnTo>
                  <a:lnTo>
                    <a:pt x="1385125" y="176441"/>
                  </a:lnTo>
                  <a:lnTo>
                    <a:pt x="1385963" y="176860"/>
                  </a:lnTo>
                  <a:lnTo>
                    <a:pt x="1386801" y="177279"/>
                  </a:lnTo>
                  <a:lnTo>
                    <a:pt x="1387640" y="178117"/>
                  </a:lnTo>
                  <a:lnTo>
                    <a:pt x="1388059" y="178536"/>
                  </a:lnTo>
                  <a:lnTo>
                    <a:pt x="1388897" y="178955"/>
                  </a:lnTo>
                  <a:lnTo>
                    <a:pt x="1389735" y="179374"/>
                  </a:lnTo>
                  <a:lnTo>
                    <a:pt x="1390573" y="179793"/>
                  </a:lnTo>
                  <a:lnTo>
                    <a:pt x="1391411" y="180212"/>
                  </a:lnTo>
                  <a:lnTo>
                    <a:pt x="1392250" y="181051"/>
                  </a:lnTo>
                  <a:lnTo>
                    <a:pt x="1393088" y="181470"/>
                  </a:lnTo>
                  <a:lnTo>
                    <a:pt x="1393507" y="181889"/>
                  </a:lnTo>
                  <a:lnTo>
                    <a:pt x="1394345" y="182308"/>
                  </a:lnTo>
                  <a:lnTo>
                    <a:pt x="1395183" y="182727"/>
                  </a:lnTo>
                  <a:lnTo>
                    <a:pt x="1396022" y="183146"/>
                  </a:lnTo>
                  <a:lnTo>
                    <a:pt x="1396860" y="183565"/>
                  </a:lnTo>
                  <a:lnTo>
                    <a:pt x="1397698" y="183984"/>
                  </a:lnTo>
                  <a:lnTo>
                    <a:pt x="1398536" y="184823"/>
                  </a:lnTo>
                  <a:lnTo>
                    <a:pt x="1398955" y="185242"/>
                  </a:lnTo>
                  <a:lnTo>
                    <a:pt x="1399793" y="185661"/>
                  </a:lnTo>
                  <a:lnTo>
                    <a:pt x="1400632" y="186080"/>
                  </a:lnTo>
                  <a:lnTo>
                    <a:pt x="1401470" y="186499"/>
                  </a:lnTo>
                  <a:lnTo>
                    <a:pt x="1402308" y="186918"/>
                  </a:lnTo>
                  <a:lnTo>
                    <a:pt x="1403146" y="187337"/>
                  </a:lnTo>
                  <a:lnTo>
                    <a:pt x="1403984" y="175602"/>
                  </a:lnTo>
                  <a:lnTo>
                    <a:pt x="1404404" y="164706"/>
                  </a:lnTo>
                  <a:lnTo>
                    <a:pt x="1405242" y="159257"/>
                  </a:lnTo>
                  <a:lnTo>
                    <a:pt x="1406080" y="158838"/>
                  </a:lnTo>
                  <a:lnTo>
                    <a:pt x="1406918" y="159677"/>
                  </a:lnTo>
                  <a:lnTo>
                    <a:pt x="1407756" y="160096"/>
                  </a:lnTo>
                  <a:lnTo>
                    <a:pt x="1408595" y="160515"/>
                  </a:lnTo>
                  <a:lnTo>
                    <a:pt x="1409433" y="160934"/>
                  </a:lnTo>
                  <a:lnTo>
                    <a:pt x="1409852" y="161353"/>
                  </a:lnTo>
                  <a:lnTo>
                    <a:pt x="1410690" y="162191"/>
                  </a:lnTo>
                  <a:lnTo>
                    <a:pt x="1411528" y="162610"/>
                  </a:lnTo>
                  <a:lnTo>
                    <a:pt x="1412366" y="163029"/>
                  </a:lnTo>
                  <a:lnTo>
                    <a:pt x="1413205" y="163448"/>
                  </a:lnTo>
                  <a:lnTo>
                    <a:pt x="1414043" y="163868"/>
                  </a:lnTo>
                  <a:lnTo>
                    <a:pt x="1414881" y="164706"/>
                  </a:lnTo>
                  <a:lnTo>
                    <a:pt x="1415300" y="165125"/>
                  </a:lnTo>
                  <a:lnTo>
                    <a:pt x="1416138" y="165544"/>
                  </a:lnTo>
                  <a:lnTo>
                    <a:pt x="1416977" y="165963"/>
                  </a:lnTo>
                  <a:lnTo>
                    <a:pt x="1417815" y="166382"/>
                  </a:lnTo>
                  <a:lnTo>
                    <a:pt x="1418653" y="167220"/>
                  </a:lnTo>
                  <a:lnTo>
                    <a:pt x="1419491" y="167639"/>
                  </a:lnTo>
                  <a:lnTo>
                    <a:pt x="1420329" y="168059"/>
                  </a:lnTo>
                  <a:lnTo>
                    <a:pt x="1421168" y="168478"/>
                  </a:lnTo>
                  <a:lnTo>
                    <a:pt x="1421587" y="168897"/>
                  </a:lnTo>
                  <a:lnTo>
                    <a:pt x="1422425" y="169735"/>
                  </a:lnTo>
                  <a:lnTo>
                    <a:pt x="1423263" y="170154"/>
                  </a:lnTo>
                  <a:lnTo>
                    <a:pt x="1424101" y="170573"/>
                  </a:lnTo>
                  <a:lnTo>
                    <a:pt x="1424939" y="170992"/>
                  </a:lnTo>
                  <a:lnTo>
                    <a:pt x="1425778" y="171411"/>
                  </a:lnTo>
                  <a:lnTo>
                    <a:pt x="1426616" y="172250"/>
                  </a:lnTo>
                  <a:lnTo>
                    <a:pt x="1427035" y="172669"/>
                  </a:lnTo>
                  <a:lnTo>
                    <a:pt x="1427873" y="173088"/>
                  </a:lnTo>
                  <a:lnTo>
                    <a:pt x="1428711" y="173507"/>
                  </a:lnTo>
                  <a:lnTo>
                    <a:pt x="1429550" y="173926"/>
                  </a:lnTo>
                  <a:lnTo>
                    <a:pt x="1430388" y="174345"/>
                  </a:lnTo>
                  <a:lnTo>
                    <a:pt x="1431226" y="175183"/>
                  </a:lnTo>
                  <a:lnTo>
                    <a:pt x="1432064" y="175602"/>
                  </a:lnTo>
                  <a:lnTo>
                    <a:pt x="1432483" y="176021"/>
                  </a:lnTo>
                  <a:lnTo>
                    <a:pt x="1433321" y="176441"/>
                  </a:lnTo>
                  <a:lnTo>
                    <a:pt x="1434160" y="176860"/>
                  </a:lnTo>
                  <a:lnTo>
                    <a:pt x="1434998" y="177279"/>
                  </a:lnTo>
                  <a:lnTo>
                    <a:pt x="1435836" y="178117"/>
                  </a:lnTo>
                  <a:lnTo>
                    <a:pt x="1436674" y="178536"/>
                  </a:lnTo>
                  <a:lnTo>
                    <a:pt x="1437512" y="178955"/>
                  </a:lnTo>
                  <a:lnTo>
                    <a:pt x="1437932" y="179374"/>
                  </a:lnTo>
                  <a:lnTo>
                    <a:pt x="1438770" y="179793"/>
                  </a:lnTo>
                  <a:lnTo>
                    <a:pt x="1439608" y="180212"/>
                  </a:lnTo>
                  <a:lnTo>
                    <a:pt x="1440446" y="180632"/>
                  </a:lnTo>
                  <a:lnTo>
                    <a:pt x="1441284" y="181470"/>
                  </a:lnTo>
                  <a:lnTo>
                    <a:pt x="1442123" y="179374"/>
                  </a:lnTo>
                  <a:lnTo>
                    <a:pt x="1442961" y="163029"/>
                  </a:lnTo>
                  <a:lnTo>
                    <a:pt x="1443380" y="151714"/>
                  </a:lnTo>
                  <a:lnTo>
                    <a:pt x="1444218" y="145846"/>
                  </a:lnTo>
                  <a:lnTo>
                    <a:pt x="1445056" y="145427"/>
                  </a:lnTo>
                  <a:lnTo>
                    <a:pt x="1445894" y="145846"/>
                  </a:lnTo>
                  <a:lnTo>
                    <a:pt x="1446733" y="146265"/>
                  </a:lnTo>
                  <a:lnTo>
                    <a:pt x="1447571" y="147104"/>
                  </a:lnTo>
                  <a:lnTo>
                    <a:pt x="1448409" y="147523"/>
                  </a:lnTo>
                  <a:lnTo>
                    <a:pt x="1448828" y="147942"/>
                  </a:lnTo>
                  <a:lnTo>
                    <a:pt x="1449666" y="148361"/>
                  </a:lnTo>
                  <a:lnTo>
                    <a:pt x="1450505" y="149199"/>
                  </a:lnTo>
                  <a:lnTo>
                    <a:pt x="1451343" y="149618"/>
                  </a:lnTo>
                  <a:lnTo>
                    <a:pt x="1452181" y="150037"/>
                  </a:lnTo>
                  <a:lnTo>
                    <a:pt x="1453019" y="150456"/>
                  </a:lnTo>
                  <a:lnTo>
                    <a:pt x="1453857" y="151295"/>
                  </a:lnTo>
                  <a:lnTo>
                    <a:pt x="1454696" y="151714"/>
                  </a:lnTo>
                  <a:lnTo>
                    <a:pt x="1455115" y="152133"/>
                  </a:lnTo>
                  <a:lnTo>
                    <a:pt x="1455953" y="152552"/>
                  </a:lnTo>
                  <a:lnTo>
                    <a:pt x="1456791" y="153390"/>
                  </a:lnTo>
                  <a:lnTo>
                    <a:pt x="1457629" y="153809"/>
                  </a:lnTo>
                  <a:lnTo>
                    <a:pt x="1458467" y="154228"/>
                  </a:lnTo>
                  <a:lnTo>
                    <a:pt x="1459306" y="154647"/>
                  </a:lnTo>
                  <a:lnTo>
                    <a:pt x="1460144" y="155486"/>
                  </a:lnTo>
                  <a:lnTo>
                    <a:pt x="1460563" y="155905"/>
                  </a:lnTo>
                  <a:lnTo>
                    <a:pt x="1461401" y="156324"/>
                  </a:lnTo>
                  <a:lnTo>
                    <a:pt x="1462239" y="156743"/>
                  </a:lnTo>
                  <a:lnTo>
                    <a:pt x="1463078" y="157581"/>
                  </a:lnTo>
                  <a:lnTo>
                    <a:pt x="1463916" y="158000"/>
                  </a:lnTo>
                  <a:lnTo>
                    <a:pt x="1464754" y="158419"/>
                  </a:lnTo>
                  <a:lnTo>
                    <a:pt x="1465592" y="158838"/>
                  </a:lnTo>
                  <a:lnTo>
                    <a:pt x="1466011" y="159677"/>
                  </a:lnTo>
                  <a:lnTo>
                    <a:pt x="1466849" y="160096"/>
                  </a:lnTo>
                  <a:lnTo>
                    <a:pt x="1467688" y="160515"/>
                  </a:lnTo>
                  <a:lnTo>
                    <a:pt x="1468526" y="160934"/>
                  </a:lnTo>
                  <a:lnTo>
                    <a:pt x="1469364" y="161353"/>
                  </a:lnTo>
                  <a:lnTo>
                    <a:pt x="1470202" y="162191"/>
                  </a:lnTo>
                  <a:lnTo>
                    <a:pt x="1471040" y="162610"/>
                  </a:lnTo>
                  <a:lnTo>
                    <a:pt x="1471460" y="163029"/>
                  </a:lnTo>
                  <a:lnTo>
                    <a:pt x="1472298" y="163448"/>
                  </a:lnTo>
                  <a:lnTo>
                    <a:pt x="1473136" y="164287"/>
                  </a:lnTo>
                  <a:lnTo>
                    <a:pt x="1473974" y="164706"/>
                  </a:lnTo>
                  <a:lnTo>
                    <a:pt x="1474812" y="165125"/>
                  </a:lnTo>
                  <a:lnTo>
                    <a:pt x="1475651" y="165544"/>
                  </a:lnTo>
                  <a:lnTo>
                    <a:pt x="1476489" y="165963"/>
                  </a:lnTo>
                  <a:lnTo>
                    <a:pt x="1476908" y="166801"/>
                  </a:lnTo>
                  <a:lnTo>
                    <a:pt x="1477746" y="167220"/>
                  </a:lnTo>
                  <a:lnTo>
                    <a:pt x="1478584" y="167639"/>
                  </a:lnTo>
                  <a:lnTo>
                    <a:pt x="1479422" y="168059"/>
                  </a:lnTo>
                  <a:lnTo>
                    <a:pt x="1480261" y="168478"/>
                  </a:lnTo>
                  <a:lnTo>
                    <a:pt x="1481099" y="161772"/>
                  </a:lnTo>
                  <a:lnTo>
                    <a:pt x="1481937" y="144170"/>
                  </a:lnTo>
                  <a:lnTo>
                    <a:pt x="1482356" y="132435"/>
                  </a:lnTo>
                  <a:lnTo>
                    <a:pt x="1483194" y="126149"/>
                  </a:lnTo>
                  <a:lnTo>
                    <a:pt x="1484033" y="125729"/>
                  </a:lnTo>
                  <a:lnTo>
                    <a:pt x="1484871" y="126149"/>
                  </a:lnTo>
                  <a:lnTo>
                    <a:pt x="1485709" y="126568"/>
                  </a:lnTo>
                  <a:lnTo>
                    <a:pt x="1486547" y="127406"/>
                  </a:lnTo>
                  <a:lnTo>
                    <a:pt x="1487385" y="127825"/>
                  </a:lnTo>
                  <a:lnTo>
                    <a:pt x="1487804" y="128244"/>
                  </a:lnTo>
                  <a:lnTo>
                    <a:pt x="1488643" y="129082"/>
                  </a:lnTo>
                  <a:lnTo>
                    <a:pt x="1489481" y="129501"/>
                  </a:lnTo>
                  <a:lnTo>
                    <a:pt x="1490319" y="129920"/>
                  </a:lnTo>
                  <a:lnTo>
                    <a:pt x="1491157" y="130759"/>
                  </a:lnTo>
                  <a:lnTo>
                    <a:pt x="1491995" y="131178"/>
                  </a:lnTo>
                  <a:lnTo>
                    <a:pt x="1492834" y="131597"/>
                  </a:lnTo>
                  <a:lnTo>
                    <a:pt x="1493672" y="132435"/>
                  </a:lnTo>
                  <a:lnTo>
                    <a:pt x="1494091" y="132854"/>
                  </a:lnTo>
                  <a:lnTo>
                    <a:pt x="1494929" y="133273"/>
                  </a:lnTo>
                  <a:lnTo>
                    <a:pt x="1495767" y="134111"/>
                  </a:lnTo>
                  <a:lnTo>
                    <a:pt x="1496606" y="134531"/>
                  </a:lnTo>
                  <a:lnTo>
                    <a:pt x="1497444" y="134950"/>
                  </a:lnTo>
                  <a:lnTo>
                    <a:pt x="1498282" y="135788"/>
                  </a:lnTo>
                  <a:lnTo>
                    <a:pt x="1499120" y="136207"/>
                  </a:lnTo>
                  <a:lnTo>
                    <a:pt x="1499539" y="136626"/>
                  </a:lnTo>
                  <a:lnTo>
                    <a:pt x="1500377" y="137464"/>
                  </a:lnTo>
                  <a:lnTo>
                    <a:pt x="1501216" y="137883"/>
                  </a:lnTo>
                  <a:lnTo>
                    <a:pt x="1502054" y="138302"/>
                  </a:lnTo>
                  <a:lnTo>
                    <a:pt x="1502892" y="138722"/>
                  </a:lnTo>
                  <a:lnTo>
                    <a:pt x="1503730" y="139560"/>
                  </a:lnTo>
                  <a:lnTo>
                    <a:pt x="1504568" y="139979"/>
                  </a:lnTo>
                  <a:lnTo>
                    <a:pt x="1504988" y="140398"/>
                  </a:lnTo>
                  <a:lnTo>
                    <a:pt x="1505826" y="141236"/>
                  </a:lnTo>
                  <a:lnTo>
                    <a:pt x="1506664" y="141655"/>
                  </a:lnTo>
                  <a:lnTo>
                    <a:pt x="1507502" y="142074"/>
                  </a:lnTo>
                  <a:lnTo>
                    <a:pt x="1508340" y="142493"/>
                  </a:lnTo>
                  <a:lnTo>
                    <a:pt x="1509179" y="143332"/>
                  </a:lnTo>
                  <a:lnTo>
                    <a:pt x="1510017" y="143751"/>
                  </a:lnTo>
                  <a:lnTo>
                    <a:pt x="1510436" y="144170"/>
                  </a:lnTo>
                  <a:lnTo>
                    <a:pt x="1511274" y="145008"/>
                  </a:lnTo>
                  <a:lnTo>
                    <a:pt x="1512112" y="145427"/>
                  </a:lnTo>
                  <a:lnTo>
                    <a:pt x="1512950" y="145846"/>
                  </a:lnTo>
                  <a:lnTo>
                    <a:pt x="1513789" y="146265"/>
                  </a:lnTo>
                  <a:lnTo>
                    <a:pt x="1514627" y="147104"/>
                  </a:lnTo>
                  <a:lnTo>
                    <a:pt x="1515465" y="147523"/>
                  </a:lnTo>
                  <a:lnTo>
                    <a:pt x="1515884" y="147942"/>
                  </a:lnTo>
                  <a:lnTo>
                    <a:pt x="1516722" y="148361"/>
                  </a:lnTo>
                  <a:lnTo>
                    <a:pt x="1517561" y="149199"/>
                  </a:lnTo>
                  <a:lnTo>
                    <a:pt x="1518399" y="149618"/>
                  </a:lnTo>
                  <a:lnTo>
                    <a:pt x="1519237" y="150037"/>
                  </a:lnTo>
                  <a:lnTo>
                    <a:pt x="1520075" y="140398"/>
                  </a:lnTo>
                  <a:lnTo>
                    <a:pt x="1520913" y="121538"/>
                  </a:lnTo>
                  <a:lnTo>
                    <a:pt x="1521332" y="108965"/>
                  </a:lnTo>
                  <a:lnTo>
                    <a:pt x="1522171" y="102260"/>
                  </a:lnTo>
                  <a:lnTo>
                    <a:pt x="1523009" y="101841"/>
                  </a:lnTo>
                  <a:lnTo>
                    <a:pt x="1523847" y="102260"/>
                  </a:lnTo>
                  <a:lnTo>
                    <a:pt x="1524685" y="102679"/>
                  </a:lnTo>
                  <a:lnTo>
                    <a:pt x="1525523" y="103517"/>
                  </a:lnTo>
                  <a:lnTo>
                    <a:pt x="1526362" y="103936"/>
                  </a:lnTo>
                  <a:lnTo>
                    <a:pt x="1526781" y="104774"/>
                  </a:lnTo>
                  <a:lnTo>
                    <a:pt x="1527619" y="105194"/>
                  </a:lnTo>
                  <a:lnTo>
                    <a:pt x="1528457" y="105613"/>
                  </a:lnTo>
                  <a:lnTo>
                    <a:pt x="1529295" y="106451"/>
                  </a:lnTo>
                  <a:lnTo>
                    <a:pt x="1530134" y="106870"/>
                  </a:lnTo>
                  <a:lnTo>
                    <a:pt x="1530972" y="107708"/>
                  </a:lnTo>
                  <a:lnTo>
                    <a:pt x="1531810" y="108127"/>
                  </a:lnTo>
                  <a:lnTo>
                    <a:pt x="1532648" y="108965"/>
                  </a:lnTo>
                  <a:lnTo>
                    <a:pt x="1533067" y="109385"/>
                  </a:lnTo>
                  <a:lnTo>
                    <a:pt x="1533905" y="109804"/>
                  </a:lnTo>
                  <a:lnTo>
                    <a:pt x="1534744" y="110642"/>
                  </a:lnTo>
                  <a:lnTo>
                    <a:pt x="1535582" y="111061"/>
                  </a:lnTo>
                  <a:lnTo>
                    <a:pt x="1536420" y="111899"/>
                  </a:lnTo>
                  <a:lnTo>
                    <a:pt x="1537258" y="112318"/>
                  </a:lnTo>
                  <a:lnTo>
                    <a:pt x="1538096" y="112737"/>
                  </a:lnTo>
                  <a:lnTo>
                    <a:pt x="1538516" y="113576"/>
                  </a:lnTo>
                  <a:lnTo>
                    <a:pt x="1539354" y="113995"/>
                  </a:lnTo>
                  <a:lnTo>
                    <a:pt x="1540192" y="114833"/>
                  </a:lnTo>
                  <a:lnTo>
                    <a:pt x="1541030" y="115252"/>
                  </a:lnTo>
                  <a:lnTo>
                    <a:pt x="1541868" y="115671"/>
                  </a:lnTo>
                  <a:lnTo>
                    <a:pt x="1542707" y="116509"/>
                  </a:lnTo>
                  <a:lnTo>
                    <a:pt x="1543545" y="116928"/>
                  </a:lnTo>
                  <a:lnTo>
                    <a:pt x="1543964" y="117347"/>
                  </a:lnTo>
                  <a:lnTo>
                    <a:pt x="1544802" y="118186"/>
                  </a:lnTo>
                  <a:lnTo>
                    <a:pt x="1545640" y="118605"/>
                  </a:lnTo>
                  <a:lnTo>
                    <a:pt x="1546478" y="119443"/>
                  </a:lnTo>
                  <a:lnTo>
                    <a:pt x="1547317" y="119862"/>
                  </a:lnTo>
                  <a:lnTo>
                    <a:pt x="1548155" y="120281"/>
                  </a:lnTo>
                  <a:lnTo>
                    <a:pt x="1548993" y="121119"/>
                  </a:lnTo>
                  <a:lnTo>
                    <a:pt x="1549412" y="121538"/>
                  </a:lnTo>
                  <a:lnTo>
                    <a:pt x="1550250" y="121958"/>
                  </a:lnTo>
                  <a:lnTo>
                    <a:pt x="1551089" y="122796"/>
                  </a:lnTo>
                  <a:lnTo>
                    <a:pt x="1551927" y="123215"/>
                  </a:lnTo>
                </a:path>
              </a:pathLst>
            </a:custGeom>
            <a:ln w="6286">
              <a:solidFill>
                <a:srgbClr val="205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76461" y="1972562"/>
            <a:ext cx="240029" cy="220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algn="ctr">
              <a:lnSpc>
                <a:spcPts val="76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1</a:t>
            </a:r>
            <a:endParaRPr sz="650">
              <a:latin typeface="Microsoft Sans Serif"/>
              <a:cs typeface="Microsoft Sans Serif"/>
            </a:endParaRPr>
          </a:p>
          <a:p>
            <a:pPr algn="ctr">
              <a:lnSpc>
                <a:spcPts val="760"/>
              </a:lnSpc>
            </a:pPr>
            <a:r>
              <a:rPr sz="650" dirty="0">
                <a:latin typeface="Microsoft Sans Serif"/>
                <a:cs typeface="Microsoft Sans Serif"/>
              </a:rPr>
              <a:t>t</a:t>
            </a:r>
            <a:r>
              <a:rPr sz="650" spc="-40" dirty="0">
                <a:latin typeface="Microsoft Sans Serif"/>
                <a:cs typeface="Microsoft Sans Serif"/>
              </a:rPr>
              <a:t> </a:t>
            </a:r>
            <a:r>
              <a:rPr sz="650" spc="5" dirty="0">
                <a:latin typeface="Microsoft Sans Serif"/>
                <a:cs typeface="Microsoft Sans Serif"/>
              </a:rPr>
              <a:t>(ms)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43015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2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3964" y="1972562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Microsoft Sans Serif"/>
                <a:cs typeface="Microsoft Sans Serif"/>
              </a:rPr>
              <a:t>0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5238" y="1071113"/>
            <a:ext cx="18986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o2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1638" y="742540"/>
            <a:ext cx="189865" cy="21780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 marR="30480">
              <a:lnSpc>
                <a:spcPts val="730"/>
              </a:lnSpc>
              <a:spcBef>
                <a:spcPts val="170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 </a:t>
            </a:r>
            <a:r>
              <a:rPr sz="400" spc="30" dirty="0">
                <a:latin typeface="Microsoft Sans Serif"/>
                <a:cs typeface="Microsoft Sans Serif"/>
              </a:rPr>
              <a:t> </a:t>
            </a:r>
            <a:r>
              <a:rPr sz="975" spc="52" baseline="8547" dirty="0">
                <a:latin typeface="Tahoma"/>
                <a:cs typeface="Tahoma"/>
              </a:rPr>
              <a:t>V</a:t>
            </a: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1463" y="999866"/>
            <a:ext cx="1892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22" baseline="8547" dirty="0">
                <a:latin typeface="Tahoma"/>
                <a:cs typeface="Tahoma"/>
              </a:rPr>
              <a:t>V</a:t>
            </a:r>
            <a:r>
              <a:rPr sz="400" spc="15" dirty="0">
                <a:latin typeface="Microsoft Sans Serif"/>
                <a:cs typeface="Microsoft Sans Serif"/>
              </a:rPr>
              <a:t>o1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8437" y="281686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215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3311" y="2358783"/>
            <a:ext cx="2728595" cy="4914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9539" indent="-117475">
              <a:lnSpc>
                <a:spcPct val="100000"/>
              </a:lnSpc>
              <a:spcBef>
                <a:spcPts val="385"/>
              </a:spcBef>
              <a:buFont typeface="SimSun"/>
              <a:buChar char="*"/>
              <a:tabLst>
                <a:tab pos="130175" algn="l"/>
              </a:tabLst>
            </a:pP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charging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superdiode,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discharging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through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resistor</a:t>
            </a:r>
            <a:endParaRPr sz="800">
              <a:latin typeface="Microsoft Sans Serif"/>
              <a:cs typeface="Microsoft Sans Serif"/>
            </a:endParaRPr>
          </a:p>
          <a:p>
            <a:pPr marL="129539" indent="-117475">
              <a:lnSpc>
                <a:spcPct val="100000"/>
              </a:lnSpc>
              <a:spcBef>
                <a:spcPts val="285"/>
              </a:spcBef>
              <a:buClr>
                <a:srgbClr val="111187"/>
              </a:buClr>
              <a:buFont typeface="SimSun"/>
              <a:buChar char="*"/>
              <a:tabLst>
                <a:tab pos="130175" algn="l"/>
              </a:tabLst>
            </a:pPr>
            <a:r>
              <a:rPr sz="800" dirty="0">
                <a:solidFill>
                  <a:srgbClr val="2154BB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2154BB"/>
                </a:solidFill>
                <a:latin typeface="Microsoft Sans Serif"/>
                <a:cs typeface="Microsoft Sans Serif"/>
              </a:rPr>
              <a:t>time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constant</a:t>
            </a:r>
            <a:r>
              <a:rPr sz="800" spc="7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2154BB"/>
                </a:solidFill>
                <a:latin typeface="Microsoft Sans Serif"/>
                <a:cs typeface="Microsoft Sans Serif"/>
              </a:rPr>
              <a:t>(</a:t>
            </a:r>
            <a:r>
              <a:rPr sz="800" i="1" spc="-5" dirty="0">
                <a:solidFill>
                  <a:srgbClr val="2154BB"/>
                </a:solidFill>
                <a:latin typeface="Arial"/>
                <a:cs typeface="Arial"/>
              </a:rPr>
              <a:t>RC</a:t>
            </a:r>
            <a:r>
              <a:rPr sz="800" i="1" spc="-130" dirty="0">
                <a:solidFill>
                  <a:srgbClr val="2154BB"/>
                </a:solidFill>
                <a:latin typeface="Arial"/>
                <a:cs typeface="Arial"/>
              </a:rPr>
              <a:t> </a:t>
            </a:r>
            <a:r>
              <a:rPr sz="8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)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2154BB"/>
                </a:solidFill>
                <a:latin typeface="Microsoft Sans Serif"/>
                <a:cs typeface="Microsoft Sans Serif"/>
              </a:rPr>
              <a:t>needs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2154BB"/>
                </a:solidFill>
                <a:latin typeface="Microsoft Sans Serif"/>
                <a:cs typeface="Microsoft Sans Serif"/>
              </a:rPr>
              <a:t>to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154BB"/>
                </a:solidFill>
                <a:latin typeface="Microsoft Sans Serif"/>
                <a:cs typeface="Microsoft Sans Serif"/>
              </a:rPr>
              <a:t>be</a:t>
            </a:r>
            <a:r>
              <a:rPr sz="800" spc="6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carefully</a:t>
            </a:r>
            <a:r>
              <a:rPr sz="800" spc="7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2154BB"/>
                </a:solidFill>
                <a:latin typeface="Microsoft Sans Serif"/>
                <a:cs typeface="Microsoft Sans Serif"/>
              </a:rPr>
              <a:t>selected.</a:t>
            </a:r>
            <a:endParaRPr sz="800">
              <a:latin typeface="Microsoft Sans Serif"/>
              <a:cs typeface="Microsoft Sans Serif"/>
            </a:endParaRPr>
          </a:p>
          <a:p>
            <a:pPr marL="129539">
              <a:lnSpc>
                <a:spcPct val="100000"/>
              </a:lnSpc>
              <a:spcBef>
                <a:spcPts val="335"/>
              </a:spcBef>
            </a:pPr>
            <a:r>
              <a:rPr sz="700" spc="-15" dirty="0">
                <a:solidFill>
                  <a:srgbClr val="2154BB"/>
                </a:solidFill>
                <a:latin typeface="Microsoft Sans Serif"/>
                <a:cs typeface="Microsoft Sans Serif"/>
              </a:rPr>
              <a:t>SEQUEL</a:t>
            </a:r>
            <a:r>
              <a:rPr sz="700" spc="60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2154BB"/>
                </a:solidFill>
                <a:latin typeface="Microsoft Sans Serif"/>
                <a:cs typeface="Microsoft Sans Serif"/>
              </a:rPr>
              <a:t>file: </a:t>
            </a:r>
            <a:r>
              <a:rPr sz="700" spc="-45" dirty="0">
                <a:solidFill>
                  <a:srgbClr val="2154BB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super</a:t>
            </a:r>
            <a:r>
              <a:rPr sz="700" spc="-85" dirty="0">
                <a:solidFill>
                  <a:srgbClr val="2154BB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2154BB"/>
                </a:solidFill>
                <a:latin typeface="SimSun"/>
                <a:cs typeface="SimSun"/>
              </a:rPr>
              <a:t>diode.sqproj</a:t>
            </a:r>
            <a:endParaRPr sz="7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57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Full-wave</a:t>
            </a:r>
            <a:r>
              <a:rPr sz="1000" spc="50" dirty="0"/>
              <a:t> </a:t>
            </a:r>
            <a:r>
              <a:rPr sz="1000" spc="-55" dirty="0"/>
              <a:t>precision</a:t>
            </a:r>
            <a:r>
              <a:rPr sz="1000" spc="55" dirty="0"/>
              <a:t> </a:t>
            </a:r>
            <a:r>
              <a:rPr sz="1000" spc="-20" dirty="0"/>
              <a:t>rectifier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9026" y="1098270"/>
            <a:ext cx="428625" cy="342900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4610" marR="15240">
              <a:lnSpc>
                <a:spcPct val="102299"/>
              </a:lnSpc>
              <a:spcBef>
                <a:spcPts val="275"/>
              </a:spcBef>
            </a:pPr>
            <a:r>
              <a:rPr sz="550" spc="15" dirty="0">
                <a:latin typeface="Microsoft Sans Serif"/>
                <a:cs typeface="Microsoft Sans Serif"/>
              </a:rPr>
              <a:t>Half−wave  </a:t>
            </a:r>
            <a:r>
              <a:rPr sz="550" spc="-5" dirty="0">
                <a:latin typeface="Microsoft Sans Serif"/>
                <a:cs typeface="Microsoft Sans Serif"/>
              </a:rPr>
              <a:t>rectifier </a:t>
            </a:r>
            <a:r>
              <a:rPr sz="550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(inverting)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268" y="869670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6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(−1)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4968" y="1217079"/>
            <a:ext cx="395605" cy="281305"/>
            <a:chOff x="2364968" y="1217079"/>
            <a:chExt cx="395605" cy="281305"/>
          </a:xfrm>
        </p:grpSpPr>
        <p:sp>
          <p:nvSpPr>
            <p:cNvPr id="6" name="object 6"/>
            <p:cNvSpPr/>
            <p:nvPr/>
          </p:nvSpPr>
          <p:spPr>
            <a:xfrm>
              <a:off x="2364968" y="141121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564" y="121866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4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36224" y="1388687"/>
            <a:ext cx="395605" cy="396240"/>
            <a:chOff x="936224" y="1388687"/>
            <a:chExt cx="395605" cy="396240"/>
          </a:xfrm>
        </p:grpSpPr>
        <p:sp>
          <p:nvSpPr>
            <p:cNvPr id="13" name="object 13"/>
            <p:cNvSpPr/>
            <p:nvPr/>
          </p:nvSpPr>
          <p:spPr>
            <a:xfrm>
              <a:off x="936218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821" y="1389621"/>
              <a:ext cx="3175" cy="394970"/>
            </a:xfrm>
            <a:custGeom>
              <a:avLst/>
              <a:gdLst/>
              <a:ahLst/>
              <a:cxnLst/>
              <a:rect l="l" t="t" r="r" b="b"/>
              <a:pathLst>
                <a:path w="3175" h="394969">
                  <a:moveTo>
                    <a:pt x="2857" y="5080"/>
                  </a:moveTo>
                  <a:lnTo>
                    <a:pt x="2311" y="5080"/>
                  </a:lnTo>
                  <a:lnTo>
                    <a:pt x="2311" y="0"/>
                  </a:lnTo>
                  <a:lnTo>
                    <a:pt x="1295" y="0"/>
                  </a:lnTo>
                  <a:lnTo>
                    <a:pt x="1295" y="5080"/>
                  </a:lnTo>
                  <a:lnTo>
                    <a:pt x="342" y="5080"/>
                  </a:lnTo>
                  <a:lnTo>
                    <a:pt x="342" y="7620"/>
                  </a:lnTo>
                  <a:lnTo>
                    <a:pt x="0" y="7620"/>
                  </a:lnTo>
                  <a:lnTo>
                    <a:pt x="0" y="394970"/>
                  </a:lnTo>
                  <a:lnTo>
                    <a:pt x="2857" y="394970"/>
                  </a:lnTo>
                  <a:lnTo>
                    <a:pt x="2857" y="7620"/>
                  </a:lnTo>
                  <a:lnTo>
                    <a:pt x="2857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799" y="1584045"/>
              <a:ext cx="314325" cy="142875"/>
            </a:xfrm>
            <a:custGeom>
              <a:avLst/>
              <a:gdLst/>
              <a:ahLst/>
              <a:cxnLst/>
              <a:rect l="l" t="t" r="r" b="b"/>
              <a:pathLst>
                <a:path w="314325" h="142875">
                  <a:moveTo>
                    <a:pt x="0" y="0"/>
                  </a:moveTo>
                  <a:lnTo>
                    <a:pt x="171450" y="0"/>
                  </a:lnTo>
                  <a:lnTo>
                    <a:pt x="314325" y="142875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36268" y="1198283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7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(−2)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22018" y="502862"/>
            <a:ext cx="367030" cy="367030"/>
            <a:chOff x="1622018" y="502862"/>
            <a:chExt cx="367030" cy="367030"/>
          </a:xfrm>
        </p:grpSpPr>
        <p:sp>
          <p:nvSpPr>
            <p:cNvPr id="22" name="object 22"/>
            <p:cNvSpPr/>
            <p:nvPr/>
          </p:nvSpPr>
          <p:spPr>
            <a:xfrm>
              <a:off x="1622018" y="696201"/>
              <a:ext cx="362585" cy="3810"/>
            </a:xfrm>
            <a:custGeom>
              <a:avLst/>
              <a:gdLst/>
              <a:ahLst/>
              <a:cxnLst/>
              <a:rect l="l" t="t" r="r" b="b"/>
              <a:pathLst>
                <a:path w="362585" h="3809">
                  <a:moveTo>
                    <a:pt x="36233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60807" y="3810"/>
                  </a:lnTo>
                  <a:lnTo>
                    <a:pt x="360807" y="2540"/>
                  </a:lnTo>
                  <a:lnTo>
                    <a:pt x="362331" y="2540"/>
                  </a:lnTo>
                  <a:lnTo>
                    <a:pt x="362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2039" y="504291"/>
              <a:ext cx="3175" cy="365760"/>
            </a:xfrm>
            <a:custGeom>
              <a:avLst/>
              <a:gdLst/>
              <a:ahLst/>
              <a:cxnLst/>
              <a:rect l="l" t="t" r="r" b="b"/>
              <a:pathLst>
                <a:path w="3175" h="365759">
                  <a:moveTo>
                    <a:pt x="1428" y="0"/>
                  </a:moveTo>
                  <a:lnTo>
                    <a:pt x="0" y="5714"/>
                  </a:lnTo>
                  <a:lnTo>
                    <a:pt x="0" y="365378"/>
                  </a:lnTo>
                  <a:lnTo>
                    <a:pt x="2857" y="365378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0593" y="55534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0"/>
                  </a:moveTo>
                  <a:lnTo>
                    <a:pt x="142875" y="142875"/>
                  </a:lnTo>
                  <a:lnTo>
                    <a:pt x="285750" y="28575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4123" y="923963"/>
            <a:ext cx="1212215" cy="358140"/>
            <a:chOff x="124123" y="923963"/>
            <a:chExt cx="1212215" cy="358140"/>
          </a:xfrm>
        </p:grpSpPr>
        <p:sp>
          <p:nvSpPr>
            <p:cNvPr id="30" name="object 30"/>
            <p:cNvSpPr/>
            <p:nvPr/>
          </p:nvSpPr>
          <p:spPr>
            <a:xfrm>
              <a:off x="136126" y="926820"/>
              <a:ext cx="1200150" cy="342900"/>
            </a:xfrm>
            <a:custGeom>
              <a:avLst/>
              <a:gdLst/>
              <a:ahLst/>
              <a:cxnLst/>
              <a:rect l="l" t="t" r="r" b="b"/>
              <a:pathLst>
                <a:path w="1200150" h="342900">
                  <a:moveTo>
                    <a:pt x="342900" y="342900"/>
                  </a:moveTo>
                  <a:lnTo>
                    <a:pt x="171450" y="342900"/>
                  </a:lnTo>
                </a:path>
                <a:path w="1200150" h="342900">
                  <a:moveTo>
                    <a:pt x="171450" y="342900"/>
                  </a:moveTo>
                  <a:lnTo>
                    <a:pt x="171450" y="0"/>
                  </a:lnTo>
                </a:path>
                <a:path w="1200150" h="342900">
                  <a:moveTo>
                    <a:pt x="171450" y="0"/>
                  </a:moveTo>
                  <a:lnTo>
                    <a:pt x="1200142" y="0"/>
                  </a:lnTo>
                </a:path>
                <a:path w="1200150" h="342900">
                  <a:moveTo>
                    <a:pt x="771523" y="342900"/>
                  </a:moveTo>
                  <a:lnTo>
                    <a:pt x="1200142" y="342900"/>
                  </a:lnTo>
                </a:path>
                <a:path w="1200150" h="342900">
                  <a:moveTo>
                    <a:pt x="171450" y="171450"/>
                  </a:moveTo>
                  <a:lnTo>
                    <a:pt x="0" y="17145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1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1" y="18288"/>
                  </a:lnTo>
                  <a:lnTo>
                    <a:pt x="18286" y="14192"/>
                  </a:lnTo>
                  <a:lnTo>
                    <a:pt x="18286" y="9144"/>
                  </a:lnTo>
                  <a:lnTo>
                    <a:pt x="18286" y="4095"/>
                  </a:lnTo>
                  <a:lnTo>
                    <a:pt x="14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6" y="9144"/>
                  </a:moveTo>
                  <a:lnTo>
                    <a:pt x="18286" y="14192"/>
                  </a:lnTo>
                  <a:lnTo>
                    <a:pt x="14191" y="18288"/>
                  </a:lnTo>
                  <a:lnTo>
                    <a:pt x="9142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2" y="0"/>
                  </a:lnTo>
                  <a:lnTo>
                    <a:pt x="14191" y="0"/>
                  </a:lnTo>
                  <a:lnTo>
                    <a:pt x="18286" y="4095"/>
                  </a:lnTo>
                  <a:lnTo>
                    <a:pt x="18286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564868" y="914825"/>
            <a:ext cx="1146175" cy="755015"/>
            <a:chOff x="1564868" y="914825"/>
            <a:chExt cx="1146175" cy="755015"/>
          </a:xfrm>
        </p:grpSpPr>
        <p:sp>
          <p:nvSpPr>
            <p:cNvPr id="36" name="object 36"/>
            <p:cNvSpPr/>
            <p:nvPr/>
          </p:nvSpPr>
          <p:spPr>
            <a:xfrm>
              <a:off x="1564868" y="926820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485775" y="342900"/>
                  </a:moveTo>
                  <a:lnTo>
                    <a:pt x="485775" y="257175"/>
                  </a:lnTo>
                </a:path>
                <a:path w="1000125" h="342900">
                  <a:moveTo>
                    <a:pt x="485775" y="257175"/>
                  </a:moveTo>
                  <a:lnTo>
                    <a:pt x="600075" y="257175"/>
                  </a:lnTo>
                </a:path>
                <a:path w="1000125" h="342900">
                  <a:moveTo>
                    <a:pt x="600075" y="314325"/>
                  </a:moveTo>
                  <a:lnTo>
                    <a:pt x="771525" y="314325"/>
                  </a:lnTo>
                  <a:lnTo>
                    <a:pt x="771525" y="28575"/>
                  </a:lnTo>
                  <a:lnTo>
                    <a:pt x="600075" y="28575"/>
                  </a:lnTo>
                  <a:lnTo>
                    <a:pt x="600075" y="314325"/>
                  </a:lnTo>
                  <a:close/>
                </a:path>
                <a:path w="1000125" h="342900">
                  <a:moveTo>
                    <a:pt x="685800" y="142875"/>
                  </a:moveTo>
                  <a:lnTo>
                    <a:pt x="685800" y="200025"/>
                  </a:lnTo>
                </a:path>
                <a:path w="1000125" h="342900">
                  <a:moveTo>
                    <a:pt x="657225" y="171450"/>
                  </a:moveTo>
                  <a:lnTo>
                    <a:pt x="714375" y="171450"/>
                  </a:lnTo>
                </a:path>
                <a:path w="1000125" h="342900">
                  <a:moveTo>
                    <a:pt x="771525" y="171450"/>
                  </a:moveTo>
                  <a:lnTo>
                    <a:pt x="1000125" y="171450"/>
                  </a:lnTo>
                </a:path>
                <a:path w="1000125" h="342900">
                  <a:moveTo>
                    <a:pt x="0" y="0"/>
                  </a:moveTo>
                  <a:lnTo>
                    <a:pt x="485775" y="0"/>
                  </a:lnTo>
                </a:path>
                <a:path w="1000125" h="342900">
                  <a:moveTo>
                    <a:pt x="485775" y="0"/>
                  </a:moveTo>
                  <a:lnTo>
                    <a:pt x="485775" y="85725"/>
                  </a:lnTo>
                </a:path>
                <a:path w="1000125" h="342900">
                  <a:moveTo>
                    <a:pt x="485775" y="85725"/>
                  </a:moveTo>
                  <a:lnTo>
                    <a:pt x="600075" y="85725"/>
                  </a:lnTo>
                </a:path>
                <a:path w="1000125" h="342900">
                  <a:moveTo>
                    <a:pt x="0" y="342900"/>
                  </a:moveTo>
                  <a:lnTo>
                    <a:pt x="485775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2118" y="1269720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0"/>
                  </a:moveTo>
                  <a:lnTo>
                    <a:pt x="142875" y="142875"/>
                  </a:lnTo>
                  <a:lnTo>
                    <a:pt x="285750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2039" y="139011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5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3443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22018" y="1419840"/>
              <a:ext cx="242570" cy="164465"/>
            </a:xfrm>
            <a:custGeom>
              <a:avLst/>
              <a:gdLst/>
              <a:ahLst/>
              <a:cxnLst/>
              <a:rect l="l" t="t" r="r" b="b"/>
              <a:pathLst>
                <a:path w="242569" h="164465">
                  <a:moveTo>
                    <a:pt x="0" y="164204"/>
                  </a:moveTo>
                  <a:lnTo>
                    <a:pt x="171450" y="164204"/>
                  </a:lnTo>
                  <a:lnTo>
                    <a:pt x="242322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36942" y="1130307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49918" y="1349000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0404" y="1520450"/>
            <a:ext cx="1435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594" y="1320807"/>
            <a:ext cx="200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71000" y="430792"/>
            <a:ext cx="36258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ahoma"/>
              <a:cs typeface="Tahoma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78010" y="1520452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9870" y="130099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A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580" y="1106685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18448" y="975622"/>
            <a:ext cx="228600" cy="27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22741" y="112192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A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26551" y="92380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57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Full-wave</a:t>
            </a:r>
            <a:r>
              <a:rPr sz="1000" spc="50" dirty="0"/>
              <a:t> </a:t>
            </a:r>
            <a:r>
              <a:rPr sz="1000" spc="-55" dirty="0"/>
              <a:t>precision</a:t>
            </a:r>
            <a:r>
              <a:rPr sz="1000" spc="55" dirty="0"/>
              <a:t> </a:t>
            </a:r>
            <a:r>
              <a:rPr sz="1000" spc="-20" dirty="0"/>
              <a:t>rectifier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9026" y="1098270"/>
            <a:ext cx="428625" cy="342900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4610" marR="15240">
              <a:lnSpc>
                <a:spcPct val="102299"/>
              </a:lnSpc>
              <a:spcBef>
                <a:spcPts val="275"/>
              </a:spcBef>
            </a:pPr>
            <a:r>
              <a:rPr sz="550" spc="15" dirty="0">
                <a:latin typeface="Microsoft Sans Serif"/>
                <a:cs typeface="Microsoft Sans Serif"/>
              </a:rPr>
              <a:t>Half−wave  </a:t>
            </a:r>
            <a:r>
              <a:rPr sz="550" spc="-5" dirty="0">
                <a:latin typeface="Microsoft Sans Serif"/>
                <a:cs typeface="Microsoft Sans Serif"/>
              </a:rPr>
              <a:t>rectifier </a:t>
            </a:r>
            <a:r>
              <a:rPr sz="550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(inverting)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268" y="869670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6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(−1)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4968" y="1217079"/>
            <a:ext cx="395605" cy="281305"/>
            <a:chOff x="2364968" y="1217079"/>
            <a:chExt cx="395605" cy="281305"/>
          </a:xfrm>
        </p:grpSpPr>
        <p:sp>
          <p:nvSpPr>
            <p:cNvPr id="6" name="object 6"/>
            <p:cNvSpPr/>
            <p:nvPr/>
          </p:nvSpPr>
          <p:spPr>
            <a:xfrm>
              <a:off x="2364968" y="141121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564" y="121866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4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36224" y="1388687"/>
            <a:ext cx="395605" cy="396240"/>
            <a:chOff x="936224" y="1388687"/>
            <a:chExt cx="395605" cy="396240"/>
          </a:xfrm>
        </p:grpSpPr>
        <p:sp>
          <p:nvSpPr>
            <p:cNvPr id="13" name="object 13"/>
            <p:cNvSpPr/>
            <p:nvPr/>
          </p:nvSpPr>
          <p:spPr>
            <a:xfrm>
              <a:off x="936218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821" y="1389621"/>
              <a:ext cx="3175" cy="394970"/>
            </a:xfrm>
            <a:custGeom>
              <a:avLst/>
              <a:gdLst/>
              <a:ahLst/>
              <a:cxnLst/>
              <a:rect l="l" t="t" r="r" b="b"/>
              <a:pathLst>
                <a:path w="3175" h="394969">
                  <a:moveTo>
                    <a:pt x="2857" y="5080"/>
                  </a:moveTo>
                  <a:lnTo>
                    <a:pt x="2311" y="5080"/>
                  </a:lnTo>
                  <a:lnTo>
                    <a:pt x="2311" y="0"/>
                  </a:lnTo>
                  <a:lnTo>
                    <a:pt x="1295" y="0"/>
                  </a:lnTo>
                  <a:lnTo>
                    <a:pt x="1295" y="5080"/>
                  </a:lnTo>
                  <a:lnTo>
                    <a:pt x="342" y="5080"/>
                  </a:lnTo>
                  <a:lnTo>
                    <a:pt x="342" y="7620"/>
                  </a:lnTo>
                  <a:lnTo>
                    <a:pt x="0" y="7620"/>
                  </a:lnTo>
                  <a:lnTo>
                    <a:pt x="0" y="394970"/>
                  </a:lnTo>
                  <a:lnTo>
                    <a:pt x="2857" y="394970"/>
                  </a:lnTo>
                  <a:lnTo>
                    <a:pt x="2857" y="7620"/>
                  </a:lnTo>
                  <a:lnTo>
                    <a:pt x="2857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799" y="1584045"/>
              <a:ext cx="314325" cy="142875"/>
            </a:xfrm>
            <a:custGeom>
              <a:avLst/>
              <a:gdLst/>
              <a:ahLst/>
              <a:cxnLst/>
              <a:rect l="l" t="t" r="r" b="b"/>
              <a:pathLst>
                <a:path w="314325" h="142875">
                  <a:moveTo>
                    <a:pt x="0" y="0"/>
                  </a:moveTo>
                  <a:lnTo>
                    <a:pt x="171450" y="0"/>
                  </a:lnTo>
                  <a:lnTo>
                    <a:pt x="314325" y="142875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36268" y="1198283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7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(−2)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22018" y="502862"/>
            <a:ext cx="367030" cy="367030"/>
            <a:chOff x="1622018" y="502862"/>
            <a:chExt cx="367030" cy="367030"/>
          </a:xfrm>
        </p:grpSpPr>
        <p:sp>
          <p:nvSpPr>
            <p:cNvPr id="22" name="object 22"/>
            <p:cNvSpPr/>
            <p:nvPr/>
          </p:nvSpPr>
          <p:spPr>
            <a:xfrm>
              <a:off x="1622018" y="696201"/>
              <a:ext cx="362585" cy="3810"/>
            </a:xfrm>
            <a:custGeom>
              <a:avLst/>
              <a:gdLst/>
              <a:ahLst/>
              <a:cxnLst/>
              <a:rect l="l" t="t" r="r" b="b"/>
              <a:pathLst>
                <a:path w="362585" h="3809">
                  <a:moveTo>
                    <a:pt x="36233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60807" y="3810"/>
                  </a:lnTo>
                  <a:lnTo>
                    <a:pt x="360807" y="2540"/>
                  </a:lnTo>
                  <a:lnTo>
                    <a:pt x="362331" y="2540"/>
                  </a:lnTo>
                  <a:lnTo>
                    <a:pt x="362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2039" y="504291"/>
              <a:ext cx="3175" cy="365760"/>
            </a:xfrm>
            <a:custGeom>
              <a:avLst/>
              <a:gdLst/>
              <a:ahLst/>
              <a:cxnLst/>
              <a:rect l="l" t="t" r="r" b="b"/>
              <a:pathLst>
                <a:path w="3175" h="365759">
                  <a:moveTo>
                    <a:pt x="1428" y="0"/>
                  </a:moveTo>
                  <a:lnTo>
                    <a:pt x="0" y="5714"/>
                  </a:lnTo>
                  <a:lnTo>
                    <a:pt x="0" y="365378"/>
                  </a:lnTo>
                  <a:lnTo>
                    <a:pt x="2857" y="365378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0593" y="55534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0"/>
                  </a:moveTo>
                  <a:lnTo>
                    <a:pt x="142875" y="142875"/>
                  </a:lnTo>
                  <a:lnTo>
                    <a:pt x="285750" y="28575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4123" y="923963"/>
            <a:ext cx="1212215" cy="358140"/>
            <a:chOff x="124123" y="923963"/>
            <a:chExt cx="1212215" cy="358140"/>
          </a:xfrm>
        </p:grpSpPr>
        <p:sp>
          <p:nvSpPr>
            <p:cNvPr id="30" name="object 30"/>
            <p:cNvSpPr/>
            <p:nvPr/>
          </p:nvSpPr>
          <p:spPr>
            <a:xfrm>
              <a:off x="136126" y="926820"/>
              <a:ext cx="1200150" cy="342900"/>
            </a:xfrm>
            <a:custGeom>
              <a:avLst/>
              <a:gdLst/>
              <a:ahLst/>
              <a:cxnLst/>
              <a:rect l="l" t="t" r="r" b="b"/>
              <a:pathLst>
                <a:path w="1200150" h="342900">
                  <a:moveTo>
                    <a:pt x="342900" y="342900"/>
                  </a:moveTo>
                  <a:lnTo>
                    <a:pt x="171450" y="342900"/>
                  </a:lnTo>
                </a:path>
                <a:path w="1200150" h="342900">
                  <a:moveTo>
                    <a:pt x="171450" y="342900"/>
                  </a:moveTo>
                  <a:lnTo>
                    <a:pt x="171450" y="0"/>
                  </a:lnTo>
                </a:path>
                <a:path w="1200150" h="342900">
                  <a:moveTo>
                    <a:pt x="171450" y="0"/>
                  </a:moveTo>
                  <a:lnTo>
                    <a:pt x="1200142" y="0"/>
                  </a:lnTo>
                </a:path>
                <a:path w="1200150" h="342900">
                  <a:moveTo>
                    <a:pt x="771523" y="342900"/>
                  </a:moveTo>
                  <a:lnTo>
                    <a:pt x="1200142" y="342900"/>
                  </a:lnTo>
                </a:path>
                <a:path w="1200150" h="342900">
                  <a:moveTo>
                    <a:pt x="171450" y="171450"/>
                  </a:moveTo>
                  <a:lnTo>
                    <a:pt x="0" y="17145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1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1" y="18288"/>
                  </a:lnTo>
                  <a:lnTo>
                    <a:pt x="18286" y="14192"/>
                  </a:lnTo>
                  <a:lnTo>
                    <a:pt x="18286" y="9144"/>
                  </a:lnTo>
                  <a:lnTo>
                    <a:pt x="18286" y="4095"/>
                  </a:lnTo>
                  <a:lnTo>
                    <a:pt x="14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6" y="9144"/>
                  </a:moveTo>
                  <a:lnTo>
                    <a:pt x="18286" y="14192"/>
                  </a:lnTo>
                  <a:lnTo>
                    <a:pt x="14191" y="18288"/>
                  </a:lnTo>
                  <a:lnTo>
                    <a:pt x="9142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2" y="0"/>
                  </a:lnTo>
                  <a:lnTo>
                    <a:pt x="14191" y="0"/>
                  </a:lnTo>
                  <a:lnTo>
                    <a:pt x="18286" y="4095"/>
                  </a:lnTo>
                  <a:lnTo>
                    <a:pt x="18286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564868" y="914825"/>
            <a:ext cx="1146175" cy="755015"/>
            <a:chOff x="1564868" y="914825"/>
            <a:chExt cx="1146175" cy="755015"/>
          </a:xfrm>
        </p:grpSpPr>
        <p:sp>
          <p:nvSpPr>
            <p:cNvPr id="36" name="object 36"/>
            <p:cNvSpPr/>
            <p:nvPr/>
          </p:nvSpPr>
          <p:spPr>
            <a:xfrm>
              <a:off x="1564868" y="926820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485775" y="342900"/>
                  </a:moveTo>
                  <a:lnTo>
                    <a:pt x="485775" y="257175"/>
                  </a:lnTo>
                </a:path>
                <a:path w="1000125" h="342900">
                  <a:moveTo>
                    <a:pt x="485775" y="257175"/>
                  </a:moveTo>
                  <a:lnTo>
                    <a:pt x="600075" y="257175"/>
                  </a:lnTo>
                </a:path>
                <a:path w="1000125" h="342900">
                  <a:moveTo>
                    <a:pt x="600075" y="314325"/>
                  </a:moveTo>
                  <a:lnTo>
                    <a:pt x="771525" y="314325"/>
                  </a:lnTo>
                  <a:lnTo>
                    <a:pt x="771525" y="28575"/>
                  </a:lnTo>
                  <a:lnTo>
                    <a:pt x="600075" y="28575"/>
                  </a:lnTo>
                  <a:lnTo>
                    <a:pt x="600075" y="314325"/>
                  </a:lnTo>
                  <a:close/>
                </a:path>
                <a:path w="1000125" h="342900">
                  <a:moveTo>
                    <a:pt x="685800" y="142875"/>
                  </a:moveTo>
                  <a:lnTo>
                    <a:pt x="685800" y="200025"/>
                  </a:lnTo>
                </a:path>
                <a:path w="1000125" h="342900">
                  <a:moveTo>
                    <a:pt x="657225" y="171450"/>
                  </a:moveTo>
                  <a:lnTo>
                    <a:pt x="714375" y="171450"/>
                  </a:lnTo>
                </a:path>
                <a:path w="1000125" h="342900">
                  <a:moveTo>
                    <a:pt x="771525" y="171450"/>
                  </a:moveTo>
                  <a:lnTo>
                    <a:pt x="1000125" y="171450"/>
                  </a:lnTo>
                </a:path>
                <a:path w="1000125" h="342900">
                  <a:moveTo>
                    <a:pt x="0" y="0"/>
                  </a:moveTo>
                  <a:lnTo>
                    <a:pt x="485775" y="0"/>
                  </a:lnTo>
                </a:path>
                <a:path w="1000125" h="342900">
                  <a:moveTo>
                    <a:pt x="485775" y="0"/>
                  </a:moveTo>
                  <a:lnTo>
                    <a:pt x="485775" y="85725"/>
                  </a:lnTo>
                </a:path>
                <a:path w="1000125" h="342900">
                  <a:moveTo>
                    <a:pt x="485775" y="85725"/>
                  </a:moveTo>
                  <a:lnTo>
                    <a:pt x="600075" y="85725"/>
                  </a:lnTo>
                </a:path>
                <a:path w="1000125" h="342900">
                  <a:moveTo>
                    <a:pt x="0" y="342900"/>
                  </a:moveTo>
                  <a:lnTo>
                    <a:pt x="485775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2118" y="1269720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0"/>
                  </a:moveTo>
                  <a:lnTo>
                    <a:pt x="142875" y="142875"/>
                  </a:lnTo>
                  <a:lnTo>
                    <a:pt x="285750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2039" y="139011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5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3443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22018" y="1419840"/>
              <a:ext cx="242570" cy="164465"/>
            </a:xfrm>
            <a:custGeom>
              <a:avLst/>
              <a:gdLst/>
              <a:ahLst/>
              <a:cxnLst/>
              <a:rect l="l" t="t" r="r" b="b"/>
              <a:pathLst>
                <a:path w="242569" h="164465">
                  <a:moveTo>
                    <a:pt x="0" y="164204"/>
                  </a:moveTo>
                  <a:lnTo>
                    <a:pt x="171450" y="164204"/>
                  </a:lnTo>
                  <a:lnTo>
                    <a:pt x="242322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36942" y="1130307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749918" y="1349000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0404" y="1520450"/>
            <a:ext cx="1435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5594" y="1320807"/>
            <a:ext cx="200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71000" y="430792"/>
            <a:ext cx="36258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Tahoma"/>
              <a:cs typeface="Tahoma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78010" y="1520452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9870" y="130099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A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580" y="1106685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18448" y="975622"/>
            <a:ext cx="228600" cy="278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22741" y="112192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A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26551" y="92380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61917" y="2038388"/>
            <a:ext cx="2863215" cy="947419"/>
            <a:chOff x="761917" y="2038388"/>
            <a:chExt cx="2863215" cy="947419"/>
          </a:xfrm>
        </p:grpSpPr>
        <p:sp>
          <p:nvSpPr>
            <p:cNvPr id="63" name="object 63"/>
            <p:cNvSpPr/>
            <p:nvPr/>
          </p:nvSpPr>
          <p:spPr>
            <a:xfrm>
              <a:off x="1079099" y="2505691"/>
              <a:ext cx="171450" cy="43180"/>
            </a:xfrm>
            <a:custGeom>
              <a:avLst/>
              <a:gdLst/>
              <a:ahLst/>
              <a:cxnLst/>
              <a:rect l="l" t="t" r="r" b="b"/>
              <a:pathLst>
                <a:path w="171450" h="43180">
                  <a:moveTo>
                    <a:pt x="147447" y="21329"/>
                  </a:moveTo>
                  <a:lnTo>
                    <a:pt x="136779" y="43046"/>
                  </a:lnTo>
                  <a:lnTo>
                    <a:pt x="115443" y="0"/>
                  </a:lnTo>
                  <a:lnTo>
                    <a:pt x="94107" y="43046"/>
                  </a:lnTo>
                  <a:lnTo>
                    <a:pt x="72390" y="0"/>
                  </a:lnTo>
                  <a:lnTo>
                    <a:pt x="51054" y="43046"/>
                  </a:lnTo>
                  <a:lnTo>
                    <a:pt x="29718" y="0"/>
                  </a:lnTo>
                  <a:lnTo>
                    <a:pt x="19050" y="21329"/>
                  </a:lnTo>
                </a:path>
                <a:path w="171450" h="43180">
                  <a:moveTo>
                    <a:pt x="171450" y="21329"/>
                  </a:moveTo>
                  <a:lnTo>
                    <a:pt x="148209" y="21329"/>
                  </a:lnTo>
                </a:path>
                <a:path w="171450" h="43180">
                  <a:moveTo>
                    <a:pt x="0" y="21329"/>
                  </a:moveTo>
                  <a:lnTo>
                    <a:pt x="18669" y="21329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50568" y="2555595"/>
              <a:ext cx="57150" cy="200025"/>
            </a:xfrm>
            <a:custGeom>
              <a:avLst/>
              <a:gdLst/>
              <a:ahLst/>
              <a:cxnLst/>
              <a:rect l="l" t="t" r="r" b="b"/>
              <a:pathLst>
                <a:path w="57150" h="200025">
                  <a:moveTo>
                    <a:pt x="0" y="0"/>
                  </a:moveTo>
                  <a:lnTo>
                    <a:pt x="57150" y="0"/>
                  </a:lnTo>
                </a:path>
                <a:path w="57150" h="200025">
                  <a:moveTo>
                    <a:pt x="28575" y="200026"/>
                  </a:moveTo>
                  <a:lnTo>
                    <a:pt x="28575" y="142876"/>
                  </a:lnTo>
                </a:path>
                <a:path w="57150" h="200025">
                  <a:moveTo>
                    <a:pt x="0" y="171451"/>
                  </a:moveTo>
                  <a:lnTo>
                    <a:pt x="57150" y="1714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50549" y="2469870"/>
              <a:ext cx="514350" cy="448309"/>
            </a:xfrm>
            <a:custGeom>
              <a:avLst/>
              <a:gdLst/>
              <a:ahLst/>
              <a:cxnLst/>
              <a:rect l="l" t="t" r="r" b="b"/>
              <a:pathLst>
                <a:path w="514350" h="448310">
                  <a:moveTo>
                    <a:pt x="171443" y="171450"/>
                  </a:moveTo>
                  <a:lnTo>
                    <a:pt x="171443" y="342901"/>
                  </a:lnTo>
                  <a:lnTo>
                    <a:pt x="457193" y="171450"/>
                  </a:lnTo>
                </a:path>
                <a:path w="514350" h="448310">
                  <a:moveTo>
                    <a:pt x="171443" y="171450"/>
                  </a:moveTo>
                  <a:lnTo>
                    <a:pt x="171443" y="0"/>
                  </a:lnTo>
                  <a:lnTo>
                    <a:pt x="457193" y="171450"/>
                  </a:lnTo>
                </a:path>
                <a:path w="514350" h="448310">
                  <a:moveTo>
                    <a:pt x="85718" y="285751"/>
                  </a:moveTo>
                  <a:lnTo>
                    <a:pt x="114293" y="285751"/>
                  </a:lnTo>
                </a:path>
                <a:path w="514350" h="448310">
                  <a:moveTo>
                    <a:pt x="114293" y="285751"/>
                  </a:moveTo>
                  <a:lnTo>
                    <a:pt x="171443" y="285751"/>
                  </a:lnTo>
                </a:path>
                <a:path w="514350" h="448310">
                  <a:moveTo>
                    <a:pt x="114293" y="57150"/>
                  </a:moveTo>
                  <a:lnTo>
                    <a:pt x="171443" y="57150"/>
                  </a:lnTo>
                </a:path>
                <a:path w="514350" h="448310">
                  <a:moveTo>
                    <a:pt x="457193" y="171450"/>
                  </a:moveTo>
                  <a:lnTo>
                    <a:pt x="514343" y="171450"/>
                  </a:lnTo>
                </a:path>
                <a:path w="514350" h="448310">
                  <a:moveTo>
                    <a:pt x="0" y="57150"/>
                  </a:moveTo>
                  <a:lnTo>
                    <a:pt x="114293" y="57150"/>
                  </a:lnTo>
                </a:path>
                <a:path w="514350" h="448310">
                  <a:moveTo>
                    <a:pt x="28575" y="400051"/>
                  </a:moveTo>
                  <a:lnTo>
                    <a:pt x="142868" y="400051"/>
                  </a:lnTo>
                </a:path>
                <a:path w="514350" h="448310">
                  <a:moveTo>
                    <a:pt x="57143" y="424055"/>
                  </a:moveTo>
                  <a:lnTo>
                    <a:pt x="114293" y="424055"/>
                  </a:lnTo>
                </a:path>
                <a:path w="514350" h="448310">
                  <a:moveTo>
                    <a:pt x="71628" y="448059"/>
                  </a:moveTo>
                  <a:lnTo>
                    <a:pt x="100203" y="448059"/>
                  </a:lnTo>
                </a:path>
                <a:path w="514350" h="448310">
                  <a:moveTo>
                    <a:pt x="85718" y="285751"/>
                  </a:moveTo>
                  <a:lnTo>
                    <a:pt x="85718" y="400051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718" y="2309660"/>
              <a:ext cx="171450" cy="914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336268" y="2355570"/>
              <a:ext cx="485775" cy="285750"/>
            </a:xfrm>
            <a:custGeom>
              <a:avLst/>
              <a:gdLst/>
              <a:ahLst/>
              <a:cxnLst/>
              <a:rect l="l" t="t" r="r" b="b"/>
              <a:pathLst>
                <a:path w="485775" h="285750">
                  <a:moveTo>
                    <a:pt x="0" y="171450"/>
                  </a:moveTo>
                  <a:lnTo>
                    <a:pt x="0" y="0"/>
                  </a:lnTo>
                  <a:lnTo>
                    <a:pt x="171450" y="0"/>
                  </a:lnTo>
                </a:path>
                <a:path w="485775" h="285750">
                  <a:moveTo>
                    <a:pt x="342900" y="0"/>
                  </a:moveTo>
                  <a:lnTo>
                    <a:pt x="485775" y="0"/>
                  </a:lnTo>
                  <a:lnTo>
                    <a:pt x="485775" y="28575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343" y="2595410"/>
              <a:ext cx="171450" cy="9144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64774" y="2041245"/>
              <a:ext cx="2543175" cy="791210"/>
            </a:xfrm>
            <a:custGeom>
              <a:avLst/>
              <a:gdLst/>
              <a:ahLst/>
              <a:cxnLst/>
              <a:rect l="l" t="t" r="r" b="b"/>
              <a:pathLst>
                <a:path w="2543175" h="791210">
                  <a:moveTo>
                    <a:pt x="1314443" y="600075"/>
                  </a:moveTo>
                  <a:lnTo>
                    <a:pt x="1343018" y="600075"/>
                  </a:lnTo>
                </a:path>
                <a:path w="2543175" h="791210">
                  <a:moveTo>
                    <a:pt x="1343018" y="600075"/>
                  </a:moveTo>
                  <a:lnTo>
                    <a:pt x="1371593" y="600075"/>
                  </a:lnTo>
                </a:path>
                <a:path w="2543175" h="791210">
                  <a:moveTo>
                    <a:pt x="1371593" y="600075"/>
                  </a:moveTo>
                  <a:lnTo>
                    <a:pt x="1400168" y="600075"/>
                  </a:lnTo>
                </a:path>
                <a:path w="2543175" h="791210">
                  <a:moveTo>
                    <a:pt x="1400168" y="600075"/>
                  </a:moveTo>
                  <a:lnTo>
                    <a:pt x="1514468" y="600075"/>
                  </a:lnTo>
                </a:path>
                <a:path w="2543175" h="791210">
                  <a:moveTo>
                    <a:pt x="1000118" y="600075"/>
                  </a:moveTo>
                  <a:lnTo>
                    <a:pt x="1171568" y="600075"/>
                  </a:lnTo>
                </a:path>
                <a:path w="2543175" h="791210">
                  <a:moveTo>
                    <a:pt x="1033272" y="142875"/>
                  </a:moveTo>
                  <a:lnTo>
                    <a:pt x="1022604" y="164598"/>
                  </a:lnTo>
                  <a:lnTo>
                    <a:pt x="1001268" y="121545"/>
                  </a:lnTo>
                  <a:lnTo>
                    <a:pt x="979932" y="164598"/>
                  </a:lnTo>
                  <a:lnTo>
                    <a:pt x="958208" y="121545"/>
                  </a:lnTo>
                  <a:lnTo>
                    <a:pt x="936879" y="164598"/>
                  </a:lnTo>
                  <a:lnTo>
                    <a:pt x="915543" y="121545"/>
                  </a:lnTo>
                  <a:lnTo>
                    <a:pt x="904868" y="142875"/>
                  </a:lnTo>
                </a:path>
                <a:path w="2543175" h="791210">
                  <a:moveTo>
                    <a:pt x="1057268" y="142875"/>
                  </a:moveTo>
                  <a:lnTo>
                    <a:pt x="1034034" y="142875"/>
                  </a:lnTo>
                </a:path>
                <a:path w="2543175" h="791210">
                  <a:moveTo>
                    <a:pt x="885818" y="142875"/>
                  </a:moveTo>
                  <a:lnTo>
                    <a:pt x="904494" y="142875"/>
                  </a:lnTo>
                </a:path>
                <a:path w="2543175" h="791210">
                  <a:moveTo>
                    <a:pt x="571493" y="314325"/>
                  </a:moveTo>
                  <a:lnTo>
                    <a:pt x="571493" y="142875"/>
                  </a:lnTo>
                  <a:lnTo>
                    <a:pt x="885818" y="142875"/>
                  </a:lnTo>
                </a:path>
                <a:path w="2543175" h="791210">
                  <a:moveTo>
                    <a:pt x="1057268" y="142875"/>
                  </a:moveTo>
                  <a:lnTo>
                    <a:pt x="1400168" y="142875"/>
                  </a:lnTo>
                  <a:lnTo>
                    <a:pt x="1400168" y="600075"/>
                  </a:lnTo>
                </a:path>
                <a:path w="2543175" h="791210">
                  <a:moveTo>
                    <a:pt x="314325" y="485775"/>
                  </a:moveTo>
                  <a:lnTo>
                    <a:pt x="200025" y="485775"/>
                  </a:lnTo>
                </a:path>
                <a:path w="2543175" h="791210">
                  <a:moveTo>
                    <a:pt x="0" y="485775"/>
                  </a:moveTo>
                  <a:lnTo>
                    <a:pt x="200025" y="485775"/>
                  </a:lnTo>
                </a:path>
                <a:path w="2543175" h="791210">
                  <a:moveTo>
                    <a:pt x="200025" y="485775"/>
                  </a:moveTo>
                  <a:lnTo>
                    <a:pt x="200025" y="0"/>
                  </a:lnTo>
                  <a:lnTo>
                    <a:pt x="1514468" y="0"/>
                  </a:lnTo>
                </a:path>
                <a:path w="2543175" h="791210">
                  <a:moveTo>
                    <a:pt x="1514468" y="600075"/>
                  </a:moveTo>
                  <a:lnTo>
                    <a:pt x="1600193" y="600075"/>
                  </a:lnTo>
                  <a:lnTo>
                    <a:pt x="1600193" y="457200"/>
                  </a:lnTo>
                </a:path>
                <a:path w="2543175" h="791210">
                  <a:moveTo>
                    <a:pt x="1514468" y="0"/>
                  </a:moveTo>
                  <a:lnTo>
                    <a:pt x="1600193" y="0"/>
                  </a:lnTo>
                  <a:lnTo>
                    <a:pt x="1600193" y="228600"/>
                  </a:lnTo>
                </a:path>
                <a:path w="2543175" h="791210">
                  <a:moveTo>
                    <a:pt x="1919097" y="457200"/>
                  </a:moveTo>
                  <a:lnTo>
                    <a:pt x="1908429" y="478917"/>
                  </a:lnTo>
                  <a:lnTo>
                    <a:pt x="1887093" y="435870"/>
                  </a:lnTo>
                  <a:lnTo>
                    <a:pt x="1865757" y="478917"/>
                  </a:lnTo>
                  <a:lnTo>
                    <a:pt x="1844033" y="435870"/>
                  </a:lnTo>
                  <a:lnTo>
                    <a:pt x="1822704" y="478917"/>
                  </a:lnTo>
                  <a:lnTo>
                    <a:pt x="1801368" y="435870"/>
                  </a:lnTo>
                  <a:lnTo>
                    <a:pt x="1790693" y="457200"/>
                  </a:lnTo>
                </a:path>
                <a:path w="2543175" h="791210">
                  <a:moveTo>
                    <a:pt x="1943093" y="457200"/>
                  </a:moveTo>
                  <a:lnTo>
                    <a:pt x="1919859" y="457200"/>
                  </a:lnTo>
                </a:path>
                <a:path w="2543175" h="791210">
                  <a:moveTo>
                    <a:pt x="1771643" y="457200"/>
                  </a:moveTo>
                  <a:lnTo>
                    <a:pt x="1790319" y="457200"/>
                  </a:lnTo>
                </a:path>
                <a:path w="2543175" h="791210">
                  <a:moveTo>
                    <a:pt x="1600193" y="457200"/>
                  </a:moveTo>
                  <a:lnTo>
                    <a:pt x="1771643" y="457200"/>
                  </a:lnTo>
                </a:path>
                <a:path w="2543175" h="791210">
                  <a:moveTo>
                    <a:pt x="1943093" y="457200"/>
                  </a:moveTo>
                  <a:lnTo>
                    <a:pt x="2085968" y="457200"/>
                  </a:lnTo>
                </a:path>
                <a:path w="2543175" h="791210">
                  <a:moveTo>
                    <a:pt x="2085968" y="228600"/>
                  </a:moveTo>
                  <a:lnTo>
                    <a:pt x="2085968" y="457200"/>
                  </a:lnTo>
                </a:path>
                <a:path w="2543175" h="791210">
                  <a:moveTo>
                    <a:pt x="2519172" y="114300"/>
                  </a:moveTo>
                  <a:lnTo>
                    <a:pt x="2508504" y="136023"/>
                  </a:lnTo>
                  <a:lnTo>
                    <a:pt x="2487168" y="92970"/>
                  </a:lnTo>
                  <a:lnTo>
                    <a:pt x="2465832" y="136023"/>
                  </a:lnTo>
                  <a:lnTo>
                    <a:pt x="2444108" y="92970"/>
                  </a:lnTo>
                  <a:lnTo>
                    <a:pt x="2422779" y="136023"/>
                  </a:lnTo>
                  <a:lnTo>
                    <a:pt x="2401443" y="92970"/>
                  </a:lnTo>
                  <a:lnTo>
                    <a:pt x="2390768" y="114300"/>
                  </a:lnTo>
                </a:path>
                <a:path w="2543175" h="791210">
                  <a:moveTo>
                    <a:pt x="2543168" y="114300"/>
                  </a:moveTo>
                  <a:lnTo>
                    <a:pt x="2519934" y="114300"/>
                  </a:lnTo>
                </a:path>
                <a:path w="2543175" h="791210">
                  <a:moveTo>
                    <a:pt x="2371718" y="114300"/>
                  </a:moveTo>
                  <a:lnTo>
                    <a:pt x="2390394" y="114300"/>
                  </a:lnTo>
                </a:path>
                <a:path w="2543175" h="791210">
                  <a:moveTo>
                    <a:pt x="2171693" y="742951"/>
                  </a:moveTo>
                  <a:lnTo>
                    <a:pt x="2285993" y="742951"/>
                  </a:lnTo>
                </a:path>
                <a:path w="2543175" h="791210">
                  <a:moveTo>
                    <a:pt x="2200268" y="766955"/>
                  </a:moveTo>
                  <a:lnTo>
                    <a:pt x="2257418" y="766955"/>
                  </a:lnTo>
                </a:path>
                <a:path w="2543175" h="791210">
                  <a:moveTo>
                    <a:pt x="2214753" y="790959"/>
                  </a:moveTo>
                  <a:lnTo>
                    <a:pt x="2243328" y="790959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07918" y="2412720"/>
              <a:ext cx="57150" cy="200025"/>
            </a:xfrm>
            <a:custGeom>
              <a:avLst/>
              <a:gdLst/>
              <a:ahLst/>
              <a:cxnLst/>
              <a:rect l="l" t="t" r="r" b="b"/>
              <a:pathLst>
                <a:path w="57150" h="200025">
                  <a:moveTo>
                    <a:pt x="0" y="0"/>
                  </a:moveTo>
                  <a:lnTo>
                    <a:pt x="57150" y="0"/>
                  </a:lnTo>
                </a:path>
                <a:path w="57150" h="200025">
                  <a:moveTo>
                    <a:pt x="28575" y="200025"/>
                  </a:moveTo>
                  <a:lnTo>
                    <a:pt x="28575" y="142875"/>
                  </a:lnTo>
                </a:path>
                <a:path w="57150" h="200025">
                  <a:moveTo>
                    <a:pt x="0" y="171450"/>
                  </a:moveTo>
                  <a:lnTo>
                    <a:pt x="57150" y="171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364968" y="2155545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714375" y="342900"/>
                  </a:moveTo>
                  <a:lnTo>
                    <a:pt x="714375" y="514350"/>
                  </a:lnTo>
                  <a:lnTo>
                    <a:pt x="1000125" y="342900"/>
                  </a:lnTo>
                </a:path>
                <a:path w="1257300" h="628650">
                  <a:moveTo>
                    <a:pt x="714375" y="342900"/>
                  </a:moveTo>
                  <a:lnTo>
                    <a:pt x="714375" y="171450"/>
                  </a:lnTo>
                  <a:lnTo>
                    <a:pt x="1000125" y="342900"/>
                  </a:lnTo>
                </a:path>
                <a:path w="1257300" h="628650">
                  <a:moveTo>
                    <a:pt x="657225" y="457200"/>
                  </a:moveTo>
                  <a:lnTo>
                    <a:pt x="714375" y="457200"/>
                  </a:lnTo>
                </a:path>
                <a:path w="1257300" h="628650">
                  <a:moveTo>
                    <a:pt x="657225" y="228600"/>
                  </a:moveTo>
                  <a:lnTo>
                    <a:pt x="714375" y="228600"/>
                  </a:lnTo>
                </a:path>
                <a:path w="1257300" h="628650">
                  <a:moveTo>
                    <a:pt x="1000125" y="342900"/>
                  </a:moveTo>
                  <a:lnTo>
                    <a:pt x="1057275" y="342900"/>
                  </a:lnTo>
                </a:path>
                <a:path w="1257300" h="628650">
                  <a:moveTo>
                    <a:pt x="657225" y="457200"/>
                  </a:moveTo>
                  <a:lnTo>
                    <a:pt x="628650" y="457200"/>
                  </a:lnTo>
                  <a:lnTo>
                    <a:pt x="628650" y="628651"/>
                  </a:lnTo>
                </a:path>
                <a:path w="1257300" h="628650">
                  <a:moveTo>
                    <a:pt x="1057275" y="342900"/>
                  </a:moveTo>
                  <a:lnTo>
                    <a:pt x="1085850" y="342900"/>
                  </a:lnTo>
                </a:path>
                <a:path w="1257300" h="628650">
                  <a:moveTo>
                    <a:pt x="1085850" y="342900"/>
                  </a:moveTo>
                  <a:lnTo>
                    <a:pt x="1257300" y="342900"/>
                  </a:lnTo>
                </a:path>
                <a:path w="1257300" h="628650">
                  <a:moveTo>
                    <a:pt x="657225" y="228600"/>
                  </a:moveTo>
                  <a:lnTo>
                    <a:pt x="628650" y="228600"/>
                  </a:lnTo>
                  <a:lnTo>
                    <a:pt x="628650" y="0"/>
                  </a:lnTo>
                  <a:lnTo>
                    <a:pt x="771525" y="0"/>
                  </a:lnTo>
                </a:path>
                <a:path w="1257300" h="628650">
                  <a:moveTo>
                    <a:pt x="571500" y="228600"/>
                  </a:moveTo>
                  <a:lnTo>
                    <a:pt x="628650" y="228600"/>
                  </a:lnTo>
                </a:path>
                <a:path w="1257300" h="628650">
                  <a:moveTo>
                    <a:pt x="942975" y="0"/>
                  </a:moveTo>
                  <a:lnTo>
                    <a:pt x="1085850" y="0"/>
                  </a:lnTo>
                  <a:lnTo>
                    <a:pt x="1085850" y="342900"/>
                  </a:lnTo>
                </a:path>
                <a:path w="1257300" h="628650">
                  <a:moveTo>
                    <a:pt x="485775" y="228600"/>
                  </a:moveTo>
                  <a:lnTo>
                    <a:pt x="571500" y="228600"/>
                  </a:lnTo>
                </a:path>
                <a:path w="1257300" h="628650">
                  <a:moveTo>
                    <a:pt x="318903" y="114300"/>
                  </a:moveTo>
                  <a:lnTo>
                    <a:pt x="308235" y="136017"/>
                  </a:lnTo>
                  <a:lnTo>
                    <a:pt x="286899" y="92970"/>
                  </a:lnTo>
                  <a:lnTo>
                    <a:pt x="265563" y="136017"/>
                  </a:lnTo>
                  <a:lnTo>
                    <a:pt x="243840" y="92970"/>
                  </a:lnTo>
                  <a:lnTo>
                    <a:pt x="222510" y="136017"/>
                  </a:lnTo>
                  <a:lnTo>
                    <a:pt x="201174" y="92970"/>
                  </a:lnTo>
                  <a:lnTo>
                    <a:pt x="190500" y="114300"/>
                  </a:lnTo>
                </a:path>
                <a:path w="1257300" h="628650">
                  <a:moveTo>
                    <a:pt x="171450" y="114300"/>
                  </a:moveTo>
                  <a:lnTo>
                    <a:pt x="190125" y="114300"/>
                  </a:lnTo>
                </a:path>
                <a:path w="1257300" h="628650">
                  <a:moveTo>
                    <a:pt x="0" y="114300"/>
                  </a:moveTo>
                  <a:lnTo>
                    <a:pt x="171450" y="1143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21949" y="2098397"/>
              <a:ext cx="2514600" cy="885825"/>
            </a:xfrm>
            <a:custGeom>
              <a:avLst/>
              <a:gdLst/>
              <a:ahLst/>
              <a:cxnLst/>
              <a:rect l="l" t="t" r="r" b="b"/>
              <a:pathLst>
                <a:path w="2514600" h="885825">
                  <a:moveTo>
                    <a:pt x="0" y="885825"/>
                  </a:moveTo>
                  <a:lnTo>
                    <a:pt x="1257293" y="885825"/>
                  </a:lnTo>
                  <a:lnTo>
                    <a:pt x="1257293" y="28575"/>
                  </a:lnTo>
                  <a:lnTo>
                    <a:pt x="0" y="28575"/>
                  </a:lnTo>
                  <a:lnTo>
                    <a:pt x="0" y="885825"/>
                  </a:lnTo>
                  <a:close/>
                </a:path>
                <a:path w="2514600" h="885825">
                  <a:moveTo>
                    <a:pt x="1428743" y="885825"/>
                  </a:moveTo>
                  <a:lnTo>
                    <a:pt x="2514593" y="885825"/>
                  </a:lnTo>
                  <a:lnTo>
                    <a:pt x="2514593" y="0"/>
                  </a:lnTo>
                  <a:lnTo>
                    <a:pt x="1428743" y="0"/>
                  </a:lnTo>
                  <a:lnTo>
                    <a:pt x="1428743" y="8858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780768" y="3160117"/>
            <a:ext cx="129857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(SEQUEL</a:t>
            </a:r>
            <a:r>
              <a:rPr sz="550" spc="-25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file:</a:t>
            </a:r>
            <a:r>
              <a:rPr sz="550" spc="-25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precision_full_wave.sqproj)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584678" y="2139037"/>
            <a:ext cx="2965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210" algn="l"/>
              </a:tabLst>
            </a:pPr>
            <a:r>
              <a:rPr sz="550" spc="-10" dirty="0">
                <a:latin typeface="Microsoft Sans Serif"/>
                <a:cs typeface="Microsoft Sans Serif"/>
              </a:rPr>
              <a:t>R  </a:t>
            </a:r>
            <a:r>
              <a:rPr sz="55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59913" y="2523847"/>
            <a:ext cx="1327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R/2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188563" y="218094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R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09493" y="2988667"/>
            <a:ext cx="5518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inverting </a:t>
            </a:r>
            <a:r>
              <a:rPr sz="550" spc="-10" dirty="0">
                <a:solidFill>
                  <a:srgbClr val="9A9A9A"/>
                </a:solidFill>
                <a:latin typeface="Microsoft Sans Serif"/>
                <a:cs typeface="Microsoft Sans Serif"/>
              </a:rPr>
              <a:t>summer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437868" y="2988667"/>
            <a:ext cx="887094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inverting</a:t>
            </a:r>
            <a:r>
              <a:rPr sz="550" spc="-20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spc="15" dirty="0">
                <a:solidFill>
                  <a:srgbClr val="9A9A9A"/>
                </a:solidFill>
                <a:latin typeface="Microsoft Sans Serif"/>
                <a:cs typeface="Microsoft Sans Serif"/>
              </a:rPr>
              <a:t>half−wave</a:t>
            </a:r>
            <a:r>
              <a:rPr sz="550" spc="-20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rectifier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52773" y="2486450"/>
            <a:ext cx="2881630" cy="52705"/>
            <a:chOff x="752773" y="2486450"/>
            <a:chExt cx="2881630" cy="52705"/>
          </a:xfrm>
        </p:grpSpPr>
        <p:sp>
          <p:nvSpPr>
            <p:cNvPr id="80" name="object 80"/>
            <p:cNvSpPr/>
            <p:nvPr/>
          </p:nvSpPr>
          <p:spPr>
            <a:xfrm>
              <a:off x="755630" y="25178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5630" y="25178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13131" y="248930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13131" y="248930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553828" y="2512573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90280" y="2541530"/>
            <a:ext cx="161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Tahoma"/>
                <a:cs typeface="Tahoma"/>
              </a:rPr>
              <a:t>R</a:t>
            </a:r>
            <a:r>
              <a:rPr sz="900" spc="-30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505571" y="2389130"/>
            <a:ext cx="167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D</a:t>
            </a:r>
            <a:r>
              <a:rPr sz="900" spc="-22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69984" y="2177293"/>
            <a:ext cx="161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Tahoma"/>
                <a:cs typeface="Tahoma"/>
              </a:rPr>
              <a:t>R</a:t>
            </a:r>
            <a:r>
              <a:rPr sz="900" spc="-30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90231" y="2531623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936101" y="2660401"/>
            <a:ext cx="358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-9259" dirty="0">
                <a:latin typeface="Tahoma"/>
                <a:cs typeface="Tahoma"/>
              </a:rPr>
              <a:t>D</a:t>
            </a:r>
            <a:r>
              <a:rPr sz="900" spc="-22" baseline="-27777" dirty="0">
                <a:latin typeface="Tahoma"/>
                <a:cs typeface="Tahoma"/>
              </a:rPr>
              <a:t>2</a:t>
            </a:r>
            <a:r>
              <a:rPr sz="900" spc="412" baseline="-27777" dirty="0">
                <a:latin typeface="Tahoma"/>
                <a:cs typeface="Tahoma"/>
              </a:rPr>
              <a:t> </a:t>
            </a: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4927" y="692912"/>
            <a:ext cx="981075" cy="876935"/>
            <a:chOff x="354927" y="692912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82890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265" y="978978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02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86" y="1022774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535" y="696087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675" y="1119950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898" y="1060076"/>
            <a:ext cx="1001394" cy="152400"/>
            <a:chOff x="344898" y="1060076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6187" y="121833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668" y="1144570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5620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57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/>
              <a:t>Full-wave</a:t>
            </a:r>
            <a:r>
              <a:rPr sz="1000" spc="50" dirty="0"/>
              <a:t> </a:t>
            </a:r>
            <a:r>
              <a:rPr sz="1000" spc="-55" dirty="0"/>
              <a:t>precision</a:t>
            </a:r>
            <a:r>
              <a:rPr sz="1000" spc="55" dirty="0"/>
              <a:t> </a:t>
            </a:r>
            <a:r>
              <a:rPr sz="1000" spc="-20" dirty="0"/>
              <a:t>rectifier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79026" y="1098270"/>
            <a:ext cx="428625" cy="342900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4610" marR="15240">
              <a:lnSpc>
                <a:spcPct val="102299"/>
              </a:lnSpc>
              <a:spcBef>
                <a:spcPts val="275"/>
              </a:spcBef>
            </a:pPr>
            <a:r>
              <a:rPr sz="550" spc="15" dirty="0">
                <a:latin typeface="Microsoft Sans Serif"/>
                <a:cs typeface="Microsoft Sans Serif"/>
              </a:rPr>
              <a:t>Half−wave  </a:t>
            </a:r>
            <a:r>
              <a:rPr sz="550" spc="-5" dirty="0">
                <a:latin typeface="Microsoft Sans Serif"/>
                <a:cs typeface="Microsoft Sans Serif"/>
              </a:rPr>
              <a:t>rectifier </a:t>
            </a:r>
            <a:r>
              <a:rPr sz="550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(inverting)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268" y="869670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6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(−1)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4968" y="1217079"/>
            <a:ext cx="395605" cy="281305"/>
            <a:chOff x="2364968" y="1217079"/>
            <a:chExt cx="395605" cy="281305"/>
          </a:xfrm>
        </p:grpSpPr>
        <p:sp>
          <p:nvSpPr>
            <p:cNvPr id="6" name="object 6"/>
            <p:cNvSpPr/>
            <p:nvPr/>
          </p:nvSpPr>
          <p:spPr>
            <a:xfrm>
              <a:off x="2364968" y="141121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3208" y="140116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3564" y="121866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4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3563" y="121866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36224" y="1388687"/>
            <a:ext cx="395605" cy="396240"/>
            <a:chOff x="936224" y="1388687"/>
            <a:chExt cx="395605" cy="396240"/>
          </a:xfrm>
        </p:grpSpPr>
        <p:sp>
          <p:nvSpPr>
            <p:cNvPr id="13" name="object 13"/>
            <p:cNvSpPr/>
            <p:nvPr/>
          </p:nvSpPr>
          <p:spPr>
            <a:xfrm>
              <a:off x="936218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4458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821" y="1389621"/>
              <a:ext cx="3175" cy="394970"/>
            </a:xfrm>
            <a:custGeom>
              <a:avLst/>
              <a:gdLst/>
              <a:ahLst/>
              <a:cxnLst/>
              <a:rect l="l" t="t" r="r" b="b"/>
              <a:pathLst>
                <a:path w="3175" h="394969">
                  <a:moveTo>
                    <a:pt x="2857" y="5080"/>
                  </a:moveTo>
                  <a:lnTo>
                    <a:pt x="2311" y="5080"/>
                  </a:lnTo>
                  <a:lnTo>
                    <a:pt x="2311" y="0"/>
                  </a:lnTo>
                  <a:lnTo>
                    <a:pt x="1295" y="0"/>
                  </a:lnTo>
                  <a:lnTo>
                    <a:pt x="1295" y="5080"/>
                  </a:lnTo>
                  <a:lnTo>
                    <a:pt x="342" y="5080"/>
                  </a:lnTo>
                  <a:lnTo>
                    <a:pt x="342" y="7620"/>
                  </a:lnTo>
                  <a:lnTo>
                    <a:pt x="0" y="7620"/>
                  </a:lnTo>
                  <a:lnTo>
                    <a:pt x="0" y="394970"/>
                  </a:lnTo>
                  <a:lnTo>
                    <a:pt x="2857" y="394970"/>
                  </a:lnTo>
                  <a:lnTo>
                    <a:pt x="2857" y="7620"/>
                  </a:lnTo>
                  <a:lnTo>
                    <a:pt x="2857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5200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59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4799" y="1584045"/>
              <a:ext cx="314325" cy="142875"/>
            </a:xfrm>
            <a:custGeom>
              <a:avLst/>
              <a:gdLst/>
              <a:ahLst/>
              <a:cxnLst/>
              <a:rect l="l" t="t" r="r" b="b"/>
              <a:pathLst>
                <a:path w="314325" h="142875">
                  <a:moveTo>
                    <a:pt x="0" y="0"/>
                  </a:moveTo>
                  <a:lnTo>
                    <a:pt x="171450" y="0"/>
                  </a:lnTo>
                  <a:lnTo>
                    <a:pt x="314325" y="142875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36268" y="1198283"/>
            <a:ext cx="241300" cy="128905"/>
          </a:xfrm>
          <a:prstGeom prst="rect">
            <a:avLst/>
          </a:prstGeom>
          <a:ln w="571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75"/>
              </a:spcBef>
            </a:pPr>
            <a:r>
              <a:rPr sz="550" spc="-5" dirty="0">
                <a:latin typeface="Microsoft Sans Serif"/>
                <a:cs typeface="Microsoft Sans Serif"/>
              </a:rPr>
              <a:t>x </a:t>
            </a:r>
            <a:r>
              <a:rPr sz="550" spc="50" dirty="0">
                <a:latin typeface="Microsoft Sans Serif"/>
                <a:cs typeface="Microsoft Sans Serif"/>
              </a:rPr>
              <a:t>(−2)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22018" y="502862"/>
            <a:ext cx="367030" cy="367030"/>
            <a:chOff x="1622018" y="502862"/>
            <a:chExt cx="367030" cy="367030"/>
          </a:xfrm>
        </p:grpSpPr>
        <p:sp>
          <p:nvSpPr>
            <p:cNvPr id="22" name="object 22"/>
            <p:cNvSpPr/>
            <p:nvPr/>
          </p:nvSpPr>
          <p:spPr>
            <a:xfrm>
              <a:off x="1622018" y="696201"/>
              <a:ext cx="362585" cy="3810"/>
            </a:xfrm>
            <a:custGeom>
              <a:avLst/>
              <a:gdLst/>
              <a:ahLst/>
              <a:cxnLst/>
              <a:rect l="l" t="t" r="r" b="b"/>
              <a:pathLst>
                <a:path w="362585" h="3809">
                  <a:moveTo>
                    <a:pt x="36233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360807" y="3810"/>
                  </a:lnTo>
                  <a:lnTo>
                    <a:pt x="360807" y="2540"/>
                  </a:lnTo>
                  <a:lnTo>
                    <a:pt x="362331" y="2540"/>
                  </a:lnTo>
                  <a:lnTo>
                    <a:pt x="3623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1683" y="686790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2039" y="504291"/>
              <a:ext cx="3175" cy="365760"/>
            </a:xfrm>
            <a:custGeom>
              <a:avLst/>
              <a:gdLst/>
              <a:ahLst/>
              <a:cxnLst/>
              <a:rect l="l" t="t" r="r" b="b"/>
              <a:pathLst>
                <a:path w="3175" h="365759">
                  <a:moveTo>
                    <a:pt x="1428" y="0"/>
                  </a:moveTo>
                  <a:lnTo>
                    <a:pt x="0" y="5714"/>
                  </a:lnTo>
                  <a:lnTo>
                    <a:pt x="0" y="365378"/>
                  </a:lnTo>
                  <a:lnTo>
                    <a:pt x="2857" y="365378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82038" y="504291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0593" y="55534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0"/>
                  </a:moveTo>
                  <a:lnTo>
                    <a:pt x="142875" y="142875"/>
                  </a:lnTo>
                  <a:lnTo>
                    <a:pt x="285750" y="28575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24123" y="923963"/>
            <a:ext cx="1212215" cy="358140"/>
            <a:chOff x="124123" y="923963"/>
            <a:chExt cx="1212215" cy="358140"/>
          </a:xfrm>
        </p:grpSpPr>
        <p:sp>
          <p:nvSpPr>
            <p:cNvPr id="30" name="object 30"/>
            <p:cNvSpPr/>
            <p:nvPr/>
          </p:nvSpPr>
          <p:spPr>
            <a:xfrm>
              <a:off x="136126" y="926820"/>
              <a:ext cx="1200150" cy="342900"/>
            </a:xfrm>
            <a:custGeom>
              <a:avLst/>
              <a:gdLst/>
              <a:ahLst/>
              <a:cxnLst/>
              <a:rect l="l" t="t" r="r" b="b"/>
              <a:pathLst>
                <a:path w="1200150" h="342900">
                  <a:moveTo>
                    <a:pt x="342900" y="342900"/>
                  </a:moveTo>
                  <a:lnTo>
                    <a:pt x="171450" y="342900"/>
                  </a:lnTo>
                </a:path>
                <a:path w="1200150" h="342900">
                  <a:moveTo>
                    <a:pt x="171450" y="342900"/>
                  </a:moveTo>
                  <a:lnTo>
                    <a:pt x="171450" y="0"/>
                  </a:lnTo>
                </a:path>
                <a:path w="1200150" h="342900">
                  <a:moveTo>
                    <a:pt x="171450" y="0"/>
                  </a:moveTo>
                  <a:lnTo>
                    <a:pt x="1200142" y="0"/>
                  </a:lnTo>
                </a:path>
                <a:path w="1200150" h="342900">
                  <a:moveTo>
                    <a:pt x="771523" y="342900"/>
                  </a:moveTo>
                  <a:lnTo>
                    <a:pt x="1200142" y="342900"/>
                  </a:lnTo>
                </a:path>
                <a:path w="1200150" h="342900">
                  <a:moveTo>
                    <a:pt x="171450" y="171450"/>
                  </a:moveTo>
                  <a:lnTo>
                    <a:pt x="0" y="17145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7105" y="12605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1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1" y="18288"/>
                  </a:lnTo>
                  <a:lnTo>
                    <a:pt x="18286" y="14192"/>
                  </a:lnTo>
                  <a:lnTo>
                    <a:pt x="18286" y="9144"/>
                  </a:lnTo>
                  <a:lnTo>
                    <a:pt x="18286" y="4095"/>
                  </a:lnTo>
                  <a:lnTo>
                    <a:pt x="14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980" y="108913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6" y="9144"/>
                  </a:moveTo>
                  <a:lnTo>
                    <a:pt x="18286" y="14192"/>
                  </a:lnTo>
                  <a:lnTo>
                    <a:pt x="14191" y="18288"/>
                  </a:lnTo>
                  <a:lnTo>
                    <a:pt x="9142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2" y="0"/>
                  </a:lnTo>
                  <a:lnTo>
                    <a:pt x="14191" y="0"/>
                  </a:lnTo>
                  <a:lnTo>
                    <a:pt x="18286" y="4095"/>
                  </a:lnTo>
                  <a:lnTo>
                    <a:pt x="18286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564868" y="914825"/>
            <a:ext cx="1146175" cy="755015"/>
            <a:chOff x="1564868" y="914825"/>
            <a:chExt cx="1146175" cy="755015"/>
          </a:xfrm>
        </p:grpSpPr>
        <p:sp>
          <p:nvSpPr>
            <p:cNvPr id="36" name="object 36"/>
            <p:cNvSpPr/>
            <p:nvPr/>
          </p:nvSpPr>
          <p:spPr>
            <a:xfrm>
              <a:off x="1564868" y="926820"/>
              <a:ext cx="1000125" cy="342900"/>
            </a:xfrm>
            <a:custGeom>
              <a:avLst/>
              <a:gdLst/>
              <a:ahLst/>
              <a:cxnLst/>
              <a:rect l="l" t="t" r="r" b="b"/>
              <a:pathLst>
                <a:path w="1000125" h="342900">
                  <a:moveTo>
                    <a:pt x="485775" y="342900"/>
                  </a:moveTo>
                  <a:lnTo>
                    <a:pt x="485775" y="257175"/>
                  </a:lnTo>
                </a:path>
                <a:path w="1000125" h="342900">
                  <a:moveTo>
                    <a:pt x="485775" y="257175"/>
                  </a:moveTo>
                  <a:lnTo>
                    <a:pt x="600075" y="257175"/>
                  </a:lnTo>
                </a:path>
                <a:path w="1000125" h="342900">
                  <a:moveTo>
                    <a:pt x="600075" y="314325"/>
                  </a:moveTo>
                  <a:lnTo>
                    <a:pt x="771525" y="314325"/>
                  </a:lnTo>
                  <a:lnTo>
                    <a:pt x="771525" y="28575"/>
                  </a:lnTo>
                  <a:lnTo>
                    <a:pt x="600075" y="28575"/>
                  </a:lnTo>
                  <a:lnTo>
                    <a:pt x="600075" y="314325"/>
                  </a:lnTo>
                  <a:close/>
                </a:path>
                <a:path w="1000125" h="342900">
                  <a:moveTo>
                    <a:pt x="685800" y="142875"/>
                  </a:moveTo>
                  <a:lnTo>
                    <a:pt x="685800" y="200025"/>
                  </a:lnTo>
                </a:path>
                <a:path w="1000125" h="342900">
                  <a:moveTo>
                    <a:pt x="657225" y="171450"/>
                  </a:moveTo>
                  <a:lnTo>
                    <a:pt x="714375" y="171450"/>
                  </a:lnTo>
                </a:path>
                <a:path w="1000125" h="342900">
                  <a:moveTo>
                    <a:pt x="771525" y="171450"/>
                  </a:moveTo>
                  <a:lnTo>
                    <a:pt x="1000125" y="171450"/>
                  </a:lnTo>
                </a:path>
                <a:path w="1000125" h="342900">
                  <a:moveTo>
                    <a:pt x="0" y="0"/>
                  </a:moveTo>
                  <a:lnTo>
                    <a:pt x="485775" y="0"/>
                  </a:lnTo>
                </a:path>
                <a:path w="1000125" h="342900">
                  <a:moveTo>
                    <a:pt x="485775" y="0"/>
                  </a:moveTo>
                  <a:lnTo>
                    <a:pt x="485775" y="85725"/>
                  </a:lnTo>
                </a:path>
                <a:path w="1000125" h="342900">
                  <a:moveTo>
                    <a:pt x="485775" y="85725"/>
                  </a:moveTo>
                  <a:lnTo>
                    <a:pt x="600075" y="85725"/>
                  </a:lnTo>
                </a:path>
                <a:path w="1000125" h="342900">
                  <a:moveTo>
                    <a:pt x="0" y="342900"/>
                  </a:moveTo>
                  <a:lnTo>
                    <a:pt x="485775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55856" y="108913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84330" y="9176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84330" y="1260582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2118" y="1269720"/>
              <a:ext cx="285750" cy="142875"/>
            </a:xfrm>
            <a:custGeom>
              <a:avLst/>
              <a:gdLst/>
              <a:ahLst/>
              <a:cxnLst/>
              <a:rect l="l" t="t" r="r" b="b"/>
              <a:pathLst>
                <a:path w="285750" h="142875">
                  <a:moveTo>
                    <a:pt x="0" y="0"/>
                  </a:moveTo>
                  <a:lnTo>
                    <a:pt x="142875" y="142875"/>
                  </a:lnTo>
                  <a:lnTo>
                    <a:pt x="285750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2039" y="1390116"/>
              <a:ext cx="3175" cy="280035"/>
            </a:xfrm>
            <a:custGeom>
              <a:avLst/>
              <a:gdLst/>
              <a:ahLst/>
              <a:cxnLst/>
              <a:rect l="l" t="t" r="r" b="b"/>
              <a:pathLst>
                <a:path w="3175" h="280035">
                  <a:moveTo>
                    <a:pt x="1428" y="0"/>
                  </a:moveTo>
                  <a:lnTo>
                    <a:pt x="0" y="5714"/>
                  </a:lnTo>
                  <a:lnTo>
                    <a:pt x="0" y="279653"/>
                  </a:lnTo>
                  <a:lnTo>
                    <a:pt x="2857" y="279653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82038" y="1390116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19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93443" y="1582661"/>
              <a:ext cx="392430" cy="2540"/>
            </a:xfrm>
            <a:custGeom>
              <a:avLst/>
              <a:gdLst/>
              <a:ahLst/>
              <a:cxnLst/>
              <a:rect l="l" t="t" r="r" b="b"/>
              <a:pathLst>
                <a:path w="392430" h="2540">
                  <a:moveTo>
                    <a:pt x="391922" y="1270"/>
                  </a:moveTo>
                  <a:lnTo>
                    <a:pt x="390906" y="1270"/>
                  </a:lnTo>
                  <a:lnTo>
                    <a:pt x="39090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391922" y="2540"/>
                  </a:lnTo>
                  <a:lnTo>
                    <a:pt x="3919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41683" y="1572615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19" h="22859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22018" y="1419840"/>
              <a:ext cx="242570" cy="164465"/>
            </a:xfrm>
            <a:custGeom>
              <a:avLst/>
              <a:gdLst/>
              <a:ahLst/>
              <a:cxnLst/>
              <a:rect l="l" t="t" r="r" b="b"/>
              <a:pathLst>
                <a:path w="242569" h="164465">
                  <a:moveTo>
                    <a:pt x="0" y="164204"/>
                  </a:moveTo>
                  <a:lnTo>
                    <a:pt x="171450" y="164204"/>
                  </a:lnTo>
                  <a:lnTo>
                    <a:pt x="242322" y="0"/>
                  </a:lnTo>
                </a:path>
              </a:pathLst>
            </a:custGeom>
            <a:ln w="5715">
              <a:solidFill>
                <a:srgbClr val="7070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036942" y="1130307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43848" y="1125733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92614" y="1137163"/>
            <a:ext cx="628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20404" y="1520450"/>
            <a:ext cx="1435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5594" y="1320807"/>
            <a:ext cx="200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78010" y="634245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83700" y="430792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78010" y="1520452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9870" y="130099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A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1580" y="1106685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84741" y="975622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48141" y="1121925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96910" y="1148595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26551" y="923805"/>
            <a:ext cx="1746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r>
              <a:rPr sz="900" spc="37" baseline="-18518" dirty="0">
                <a:latin typeface="Tahoma"/>
                <a:cs typeface="Tahoma"/>
              </a:rPr>
              <a:t>B</a:t>
            </a:r>
            <a:endParaRPr sz="900" baseline="-18518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1917" y="2038388"/>
            <a:ext cx="2863215" cy="947419"/>
            <a:chOff x="761917" y="2038388"/>
            <a:chExt cx="2863215" cy="947419"/>
          </a:xfrm>
        </p:grpSpPr>
        <p:sp>
          <p:nvSpPr>
            <p:cNvPr id="66" name="object 66"/>
            <p:cNvSpPr/>
            <p:nvPr/>
          </p:nvSpPr>
          <p:spPr>
            <a:xfrm>
              <a:off x="1079099" y="2505691"/>
              <a:ext cx="171450" cy="43180"/>
            </a:xfrm>
            <a:custGeom>
              <a:avLst/>
              <a:gdLst/>
              <a:ahLst/>
              <a:cxnLst/>
              <a:rect l="l" t="t" r="r" b="b"/>
              <a:pathLst>
                <a:path w="171450" h="43180">
                  <a:moveTo>
                    <a:pt x="147447" y="21329"/>
                  </a:moveTo>
                  <a:lnTo>
                    <a:pt x="136779" y="43046"/>
                  </a:lnTo>
                  <a:lnTo>
                    <a:pt x="115443" y="0"/>
                  </a:lnTo>
                  <a:lnTo>
                    <a:pt x="94107" y="43046"/>
                  </a:lnTo>
                  <a:lnTo>
                    <a:pt x="72390" y="0"/>
                  </a:lnTo>
                  <a:lnTo>
                    <a:pt x="51054" y="43046"/>
                  </a:lnTo>
                  <a:lnTo>
                    <a:pt x="29718" y="0"/>
                  </a:lnTo>
                  <a:lnTo>
                    <a:pt x="19050" y="21329"/>
                  </a:lnTo>
                </a:path>
                <a:path w="171450" h="43180">
                  <a:moveTo>
                    <a:pt x="171450" y="21329"/>
                  </a:moveTo>
                  <a:lnTo>
                    <a:pt x="148209" y="21329"/>
                  </a:lnTo>
                </a:path>
                <a:path w="171450" h="43180">
                  <a:moveTo>
                    <a:pt x="0" y="21329"/>
                  </a:moveTo>
                  <a:lnTo>
                    <a:pt x="18669" y="21329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50568" y="2555595"/>
              <a:ext cx="57150" cy="200025"/>
            </a:xfrm>
            <a:custGeom>
              <a:avLst/>
              <a:gdLst/>
              <a:ahLst/>
              <a:cxnLst/>
              <a:rect l="l" t="t" r="r" b="b"/>
              <a:pathLst>
                <a:path w="57150" h="200025">
                  <a:moveTo>
                    <a:pt x="0" y="0"/>
                  </a:moveTo>
                  <a:lnTo>
                    <a:pt x="57150" y="0"/>
                  </a:lnTo>
                </a:path>
                <a:path w="57150" h="200025">
                  <a:moveTo>
                    <a:pt x="28575" y="200026"/>
                  </a:moveTo>
                  <a:lnTo>
                    <a:pt x="28575" y="142876"/>
                  </a:lnTo>
                </a:path>
                <a:path w="57150" h="200025">
                  <a:moveTo>
                    <a:pt x="0" y="171451"/>
                  </a:moveTo>
                  <a:lnTo>
                    <a:pt x="57150" y="1714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250549" y="2469870"/>
              <a:ext cx="514350" cy="448309"/>
            </a:xfrm>
            <a:custGeom>
              <a:avLst/>
              <a:gdLst/>
              <a:ahLst/>
              <a:cxnLst/>
              <a:rect l="l" t="t" r="r" b="b"/>
              <a:pathLst>
                <a:path w="514350" h="448310">
                  <a:moveTo>
                    <a:pt x="171443" y="171450"/>
                  </a:moveTo>
                  <a:lnTo>
                    <a:pt x="171443" y="342901"/>
                  </a:lnTo>
                  <a:lnTo>
                    <a:pt x="457193" y="171450"/>
                  </a:lnTo>
                </a:path>
                <a:path w="514350" h="448310">
                  <a:moveTo>
                    <a:pt x="171443" y="171450"/>
                  </a:moveTo>
                  <a:lnTo>
                    <a:pt x="171443" y="0"/>
                  </a:lnTo>
                  <a:lnTo>
                    <a:pt x="457193" y="171450"/>
                  </a:lnTo>
                </a:path>
                <a:path w="514350" h="448310">
                  <a:moveTo>
                    <a:pt x="85718" y="285751"/>
                  </a:moveTo>
                  <a:lnTo>
                    <a:pt x="114293" y="285751"/>
                  </a:lnTo>
                </a:path>
                <a:path w="514350" h="448310">
                  <a:moveTo>
                    <a:pt x="114293" y="285751"/>
                  </a:moveTo>
                  <a:lnTo>
                    <a:pt x="171443" y="285751"/>
                  </a:lnTo>
                </a:path>
                <a:path w="514350" h="448310">
                  <a:moveTo>
                    <a:pt x="114293" y="57150"/>
                  </a:moveTo>
                  <a:lnTo>
                    <a:pt x="171443" y="57150"/>
                  </a:lnTo>
                </a:path>
                <a:path w="514350" h="448310">
                  <a:moveTo>
                    <a:pt x="457193" y="171450"/>
                  </a:moveTo>
                  <a:lnTo>
                    <a:pt x="514343" y="171450"/>
                  </a:lnTo>
                </a:path>
                <a:path w="514350" h="448310">
                  <a:moveTo>
                    <a:pt x="0" y="57150"/>
                  </a:moveTo>
                  <a:lnTo>
                    <a:pt x="114293" y="57150"/>
                  </a:lnTo>
                </a:path>
                <a:path w="514350" h="448310">
                  <a:moveTo>
                    <a:pt x="28575" y="400051"/>
                  </a:moveTo>
                  <a:lnTo>
                    <a:pt x="142868" y="400051"/>
                  </a:lnTo>
                </a:path>
                <a:path w="514350" h="448310">
                  <a:moveTo>
                    <a:pt x="57143" y="424055"/>
                  </a:moveTo>
                  <a:lnTo>
                    <a:pt x="114293" y="424055"/>
                  </a:lnTo>
                </a:path>
                <a:path w="514350" h="448310">
                  <a:moveTo>
                    <a:pt x="71628" y="448059"/>
                  </a:moveTo>
                  <a:lnTo>
                    <a:pt x="100203" y="448059"/>
                  </a:lnTo>
                </a:path>
                <a:path w="514350" h="448310">
                  <a:moveTo>
                    <a:pt x="85718" y="285751"/>
                  </a:moveTo>
                  <a:lnTo>
                    <a:pt x="85718" y="400051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718" y="2309660"/>
              <a:ext cx="171450" cy="9144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336268" y="2355570"/>
              <a:ext cx="485775" cy="285750"/>
            </a:xfrm>
            <a:custGeom>
              <a:avLst/>
              <a:gdLst/>
              <a:ahLst/>
              <a:cxnLst/>
              <a:rect l="l" t="t" r="r" b="b"/>
              <a:pathLst>
                <a:path w="485775" h="285750">
                  <a:moveTo>
                    <a:pt x="0" y="171450"/>
                  </a:moveTo>
                  <a:lnTo>
                    <a:pt x="0" y="0"/>
                  </a:lnTo>
                  <a:lnTo>
                    <a:pt x="171450" y="0"/>
                  </a:lnTo>
                </a:path>
                <a:path w="485775" h="285750">
                  <a:moveTo>
                    <a:pt x="342900" y="0"/>
                  </a:moveTo>
                  <a:lnTo>
                    <a:pt x="485775" y="0"/>
                  </a:lnTo>
                  <a:lnTo>
                    <a:pt x="485775" y="28575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6343" y="2595410"/>
              <a:ext cx="171450" cy="9144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64774" y="2041245"/>
              <a:ext cx="2543175" cy="791210"/>
            </a:xfrm>
            <a:custGeom>
              <a:avLst/>
              <a:gdLst/>
              <a:ahLst/>
              <a:cxnLst/>
              <a:rect l="l" t="t" r="r" b="b"/>
              <a:pathLst>
                <a:path w="2543175" h="791210">
                  <a:moveTo>
                    <a:pt x="1314443" y="600075"/>
                  </a:moveTo>
                  <a:lnTo>
                    <a:pt x="1343018" y="600075"/>
                  </a:lnTo>
                </a:path>
                <a:path w="2543175" h="791210">
                  <a:moveTo>
                    <a:pt x="1343018" y="600075"/>
                  </a:moveTo>
                  <a:lnTo>
                    <a:pt x="1371593" y="600075"/>
                  </a:lnTo>
                </a:path>
                <a:path w="2543175" h="791210">
                  <a:moveTo>
                    <a:pt x="1371593" y="600075"/>
                  </a:moveTo>
                  <a:lnTo>
                    <a:pt x="1400168" y="600075"/>
                  </a:lnTo>
                </a:path>
                <a:path w="2543175" h="791210">
                  <a:moveTo>
                    <a:pt x="1400168" y="600075"/>
                  </a:moveTo>
                  <a:lnTo>
                    <a:pt x="1514468" y="600075"/>
                  </a:lnTo>
                </a:path>
                <a:path w="2543175" h="791210">
                  <a:moveTo>
                    <a:pt x="1000118" y="600075"/>
                  </a:moveTo>
                  <a:lnTo>
                    <a:pt x="1171568" y="600075"/>
                  </a:lnTo>
                </a:path>
                <a:path w="2543175" h="791210">
                  <a:moveTo>
                    <a:pt x="1033272" y="142875"/>
                  </a:moveTo>
                  <a:lnTo>
                    <a:pt x="1022604" y="164598"/>
                  </a:lnTo>
                  <a:lnTo>
                    <a:pt x="1001268" y="121545"/>
                  </a:lnTo>
                  <a:lnTo>
                    <a:pt x="979932" y="164598"/>
                  </a:lnTo>
                  <a:lnTo>
                    <a:pt x="958208" y="121545"/>
                  </a:lnTo>
                  <a:lnTo>
                    <a:pt x="936879" y="164598"/>
                  </a:lnTo>
                  <a:lnTo>
                    <a:pt x="915543" y="121545"/>
                  </a:lnTo>
                  <a:lnTo>
                    <a:pt x="904868" y="142875"/>
                  </a:lnTo>
                </a:path>
                <a:path w="2543175" h="791210">
                  <a:moveTo>
                    <a:pt x="1057268" y="142875"/>
                  </a:moveTo>
                  <a:lnTo>
                    <a:pt x="1034034" y="142875"/>
                  </a:lnTo>
                </a:path>
                <a:path w="2543175" h="791210">
                  <a:moveTo>
                    <a:pt x="885818" y="142875"/>
                  </a:moveTo>
                  <a:lnTo>
                    <a:pt x="904494" y="142875"/>
                  </a:lnTo>
                </a:path>
                <a:path w="2543175" h="791210">
                  <a:moveTo>
                    <a:pt x="571493" y="314325"/>
                  </a:moveTo>
                  <a:lnTo>
                    <a:pt x="571493" y="142875"/>
                  </a:lnTo>
                  <a:lnTo>
                    <a:pt x="885818" y="142875"/>
                  </a:lnTo>
                </a:path>
                <a:path w="2543175" h="791210">
                  <a:moveTo>
                    <a:pt x="1057268" y="142875"/>
                  </a:moveTo>
                  <a:lnTo>
                    <a:pt x="1400168" y="142875"/>
                  </a:lnTo>
                  <a:lnTo>
                    <a:pt x="1400168" y="600075"/>
                  </a:lnTo>
                </a:path>
                <a:path w="2543175" h="791210">
                  <a:moveTo>
                    <a:pt x="314325" y="485775"/>
                  </a:moveTo>
                  <a:lnTo>
                    <a:pt x="200025" y="485775"/>
                  </a:lnTo>
                </a:path>
                <a:path w="2543175" h="791210">
                  <a:moveTo>
                    <a:pt x="0" y="485775"/>
                  </a:moveTo>
                  <a:lnTo>
                    <a:pt x="200025" y="485775"/>
                  </a:lnTo>
                </a:path>
                <a:path w="2543175" h="791210">
                  <a:moveTo>
                    <a:pt x="200025" y="485775"/>
                  </a:moveTo>
                  <a:lnTo>
                    <a:pt x="200025" y="0"/>
                  </a:lnTo>
                  <a:lnTo>
                    <a:pt x="1514468" y="0"/>
                  </a:lnTo>
                </a:path>
                <a:path w="2543175" h="791210">
                  <a:moveTo>
                    <a:pt x="1514468" y="600075"/>
                  </a:moveTo>
                  <a:lnTo>
                    <a:pt x="1600193" y="600075"/>
                  </a:lnTo>
                  <a:lnTo>
                    <a:pt x="1600193" y="457200"/>
                  </a:lnTo>
                </a:path>
                <a:path w="2543175" h="791210">
                  <a:moveTo>
                    <a:pt x="1514468" y="0"/>
                  </a:moveTo>
                  <a:lnTo>
                    <a:pt x="1600193" y="0"/>
                  </a:lnTo>
                  <a:lnTo>
                    <a:pt x="1600193" y="228600"/>
                  </a:lnTo>
                </a:path>
                <a:path w="2543175" h="791210">
                  <a:moveTo>
                    <a:pt x="1919097" y="457200"/>
                  </a:moveTo>
                  <a:lnTo>
                    <a:pt x="1908429" y="478917"/>
                  </a:lnTo>
                  <a:lnTo>
                    <a:pt x="1887093" y="435870"/>
                  </a:lnTo>
                  <a:lnTo>
                    <a:pt x="1865757" y="478917"/>
                  </a:lnTo>
                  <a:lnTo>
                    <a:pt x="1844033" y="435870"/>
                  </a:lnTo>
                  <a:lnTo>
                    <a:pt x="1822704" y="478917"/>
                  </a:lnTo>
                  <a:lnTo>
                    <a:pt x="1801368" y="435870"/>
                  </a:lnTo>
                  <a:lnTo>
                    <a:pt x="1790693" y="457200"/>
                  </a:lnTo>
                </a:path>
                <a:path w="2543175" h="791210">
                  <a:moveTo>
                    <a:pt x="1943093" y="457200"/>
                  </a:moveTo>
                  <a:lnTo>
                    <a:pt x="1919859" y="457200"/>
                  </a:lnTo>
                </a:path>
                <a:path w="2543175" h="791210">
                  <a:moveTo>
                    <a:pt x="1771643" y="457200"/>
                  </a:moveTo>
                  <a:lnTo>
                    <a:pt x="1790319" y="457200"/>
                  </a:lnTo>
                </a:path>
                <a:path w="2543175" h="791210">
                  <a:moveTo>
                    <a:pt x="1600193" y="457200"/>
                  </a:moveTo>
                  <a:lnTo>
                    <a:pt x="1771643" y="457200"/>
                  </a:lnTo>
                </a:path>
                <a:path w="2543175" h="791210">
                  <a:moveTo>
                    <a:pt x="1943093" y="457200"/>
                  </a:moveTo>
                  <a:lnTo>
                    <a:pt x="2085968" y="457200"/>
                  </a:lnTo>
                </a:path>
                <a:path w="2543175" h="791210">
                  <a:moveTo>
                    <a:pt x="2085968" y="228600"/>
                  </a:moveTo>
                  <a:lnTo>
                    <a:pt x="2085968" y="457200"/>
                  </a:lnTo>
                </a:path>
                <a:path w="2543175" h="791210">
                  <a:moveTo>
                    <a:pt x="2519172" y="114300"/>
                  </a:moveTo>
                  <a:lnTo>
                    <a:pt x="2508504" y="136023"/>
                  </a:lnTo>
                  <a:lnTo>
                    <a:pt x="2487168" y="92970"/>
                  </a:lnTo>
                  <a:lnTo>
                    <a:pt x="2465832" y="136023"/>
                  </a:lnTo>
                  <a:lnTo>
                    <a:pt x="2444108" y="92970"/>
                  </a:lnTo>
                  <a:lnTo>
                    <a:pt x="2422779" y="136023"/>
                  </a:lnTo>
                  <a:lnTo>
                    <a:pt x="2401443" y="92970"/>
                  </a:lnTo>
                  <a:lnTo>
                    <a:pt x="2390768" y="114300"/>
                  </a:lnTo>
                </a:path>
                <a:path w="2543175" h="791210">
                  <a:moveTo>
                    <a:pt x="2543168" y="114300"/>
                  </a:moveTo>
                  <a:lnTo>
                    <a:pt x="2519934" y="114300"/>
                  </a:lnTo>
                </a:path>
                <a:path w="2543175" h="791210">
                  <a:moveTo>
                    <a:pt x="2371718" y="114300"/>
                  </a:moveTo>
                  <a:lnTo>
                    <a:pt x="2390394" y="114300"/>
                  </a:lnTo>
                </a:path>
                <a:path w="2543175" h="791210">
                  <a:moveTo>
                    <a:pt x="2171693" y="742951"/>
                  </a:moveTo>
                  <a:lnTo>
                    <a:pt x="2285993" y="742951"/>
                  </a:lnTo>
                </a:path>
                <a:path w="2543175" h="791210">
                  <a:moveTo>
                    <a:pt x="2200268" y="766955"/>
                  </a:moveTo>
                  <a:lnTo>
                    <a:pt x="2257418" y="766955"/>
                  </a:lnTo>
                </a:path>
                <a:path w="2543175" h="791210">
                  <a:moveTo>
                    <a:pt x="2214753" y="790959"/>
                  </a:moveTo>
                  <a:lnTo>
                    <a:pt x="2243328" y="790959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07918" y="2412720"/>
              <a:ext cx="57150" cy="200025"/>
            </a:xfrm>
            <a:custGeom>
              <a:avLst/>
              <a:gdLst/>
              <a:ahLst/>
              <a:cxnLst/>
              <a:rect l="l" t="t" r="r" b="b"/>
              <a:pathLst>
                <a:path w="57150" h="200025">
                  <a:moveTo>
                    <a:pt x="0" y="0"/>
                  </a:moveTo>
                  <a:lnTo>
                    <a:pt x="57150" y="0"/>
                  </a:lnTo>
                </a:path>
                <a:path w="57150" h="200025">
                  <a:moveTo>
                    <a:pt x="28575" y="200025"/>
                  </a:moveTo>
                  <a:lnTo>
                    <a:pt x="28575" y="142875"/>
                  </a:lnTo>
                </a:path>
                <a:path w="57150" h="200025">
                  <a:moveTo>
                    <a:pt x="0" y="171450"/>
                  </a:moveTo>
                  <a:lnTo>
                    <a:pt x="57150" y="1714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64968" y="2155545"/>
              <a:ext cx="1257300" cy="628650"/>
            </a:xfrm>
            <a:custGeom>
              <a:avLst/>
              <a:gdLst/>
              <a:ahLst/>
              <a:cxnLst/>
              <a:rect l="l" t="t" r="r" b="b"/>
              <a:pathLst>
                <a:path w="1257300" h="628650">
                  <a:moveTo>
                    <a:pt x="714375" y="342900"/>
                  </a:moveTo>
                  <a:lnTo>
                    <a:pt x="714375" y="514350"/>
                  </a:lnTo>
                  <a:lnTo>
                    <a:pt x="1000125" y="342900"/>
                  </a:lnTo>
                </a:path>
                <a:path w="1257300" h="628650">
                  <a:moveTo>
                    <a:pt x="714375" y="342900"/>
                  </a:moveTo>
                  <a:lnTo>
                    <a:pt x="714375" y="171450"/>
                  </a:lnTo>
                  <a:lnTo>
                    <a:pt x="1000125" y="342900"/>
                  </a:lnTo>
                </a:path>
                <a:path w="1257300" h="628650">
                  <a:moveTo>
                    <a:pt x="657225" y="457200"/>
                  </a:moveTo>
                  <a:lnTo>
                    <a:pt x="714375" y="457200"/>
                  </a:lnTo>
                </a:path>
                <a:path w="1257300" h="628650">
                  <a:moveTo>
                    <a:pt x="657225" y="228600"/>
                  </a:moveTo>
                  <a:lnTo>
                    <a:pt x="714375" y="228600"/>
                  </a:lnTo>
                </a:path>
                <a:path w="1257300" h="628650">
                  <a:moveTo>
                    <a:pt x="1000125" y="342900"/>
                  </a:moveTo>
                  <a:lnTo>
                    <a:pt x="1057275" y="342900"/>
                  </a:lnTo>
                </a:path>
                <a:path w="1257300" h="628650">
                  <a:moveTo>
                    <a:pt x="657225" y="457200"/>
                  </a:moveTo>
                  <a:lnTo>
                    <a:pt x="628650" y="457200"/>
                  </a:lnTo>
                  <a:lnTo>
                    <a:pt x="628650" y="628651"/>
                  </a:lnTo>
                </a:path>
                <a:path w="1257300" h="628650">
                  <a:moveTo>
                    <a:pt x="1057275" y="342900"/>
                  </a:moveTo>
                  <a:lnTo>
                    <a:pt x="1085850" y="342900"/>
                  </a:lnTo>
                </a:path>
                <a:path w="1257300" h="628650">
                  <a:moveTo>
                    <a:pt x="1085850" y="342900"/>
                  </a:moveTo>
                  <a:lnTo>
                    <a:pt x="1257300" y="342900"/>
                  </a:lnTo>
                </a:path>
                <a:path w="1257300" h="628650">
                  <a:moveTo>
                    <a:pt x="657225" y="228600"/>
                  </a:moveTo>
                  <a:lnTo>
                    <a:pt x="628650" y="228600"/>
                  </a:lnTo>
                  <a:lnTo>
                    <a:pt x="628650" y="0"/>
                  </a:lnTo>
                  <a:lnTo>
                    <a:pt x="771525" y="0"/>
                  </a:lnTo>
                </a:path>
                <a:path w="1257300" h="628650">
                  <a:moveTo>
                    <a:pt x="571500" y="228600"/>
                  </a:moveTo>
                  <a:lnTo>
                    <a:pt x="628650" y="228600"/>
                  </a:lnTo>
                </a:path>
                <a:path w="1257300" h="628650">
                  <a:moveTo>
                    <a:pt x="942975" y="0"/>
                  </a:moveTo>
                  <a:lnTo>
                    <a:pt x="1085850" y="0"/>
                  </a:lnTo>
                  <a:lnTo>
                    <a:pt x="1085850" y="342900"/>
                  </a:lnTo>
                </a:path>
                <a:path w="1257300" h="628650">
                  <a:moveTo>
                    <a:pt x="485775" y="228600"/>
                  </a:moveTo>
                  <a:lnTo>
                    <a:pt x="571500" y="228600"/>
                  </a:lnTo>
                </a:path>
                <a:path w="1257300" h="628650">
                  <a:moveTo>
                    <a:pt x="318903" y="114300"/>
                  </a:moveTo>
                  <a:lnTo>
                    <a:pt x="308235" y="136017"/>
                  </a:lnTo>
                  <a:lnTo>
                    <a:pt x="286899" y="92970"/>
                  </a:lnTo>
                  <a:lnTo>
                    <a:pt x="265563" y="136017"/>
                  </a:lnTo>
                  <a:lnTo>
                    <a:pt x="243840" y="92970"/>
                  </a:lnTo>
                  <a:lnTo>
                    <a:pt x="222510" y="136017"/>
                  </a:lnTo>
                  <a:lnTo>
                    <a:pt x="201174" y="92970"/>
                  </a:lnTo>
                  <a:lnTo>
                    <a:pt x="190500" y="114300"/>
                  </a:lnTo>
                </a:path>
                <a:path w="1257300" h="628650">
                  <a:moveTo>
                    <a:pt x="171450" y="114300"/>
                  </a:moveTo>
                  <a:lnTo>
                    <a:pt x="190125" y="114300"/>
                  </a:lnTo>
                </a:path>
                <a:path w="1257300" h="628650">
                  <a:moveTo>
                    <a:pt x="0" y="114300"/>
                  </a:moveTo>
                  <a:lnTo>
                    <a:pt x="171450" y="1143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21949" y="2098397"/>
              <a:ext cx="2514600" cy="885825"/>
            </a:xfrm>
            <a:custGeom>
              <a:avLst/>
              <a:gdLst/>
              <a:ahLst/>
              <a:cxnLst/>
              <a:rect l="l" t="t" r="r" b="b"/>
              <a:pathLst>
                <a:path w="2514600" h="885825">
                  <a:moveTo>
                    <a:pt x="0" y="885825"/>
                  </a:moveTo>
                  <a:lnTo>
                    <a:pt x="1257293" y="885825"/>
                  </a:lnTo>
                  <a:lnTo>
                    <a:pt x="1257293" y="28575"/>
                  </a:lnTo>
                  <a:lnTo>
                    <a:pt x="0" y="28575"/>
                  </a:lnTo>
                  <a:lnTo>
                    <a:pt x="0" y="885825"/>
                  </a:lnTo>
                  <a:close/>
                </a:path>
                <a:path w="2514600" h="885825">
                  <a:moveTo>
                    <a:pt x="1428743" y="885825"/>
                  </a:moveTo>
                  <a:lnTo>
                    <a:pt x="2514593" y="885825"/>
                  </a:lnTo>
                  <a:lnTo>
                    <a:pt x="2514593" y="0"/>
                  </a:lnTo>
                  <a:lnTo>
                    <a:pt x="1428743" y="0"/>
                  </a:lnTo>
                  <a:lnTo>
                    <a:pt x="1428743" y="8858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780768" y="3160117"/>
            <a:ext cx="129857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(SEQUEL</a:t>
            </a:r>
            <a:r>
              <a:rPr sz="550" spc="-25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file:</a:t>
            </a:r>
            <a:r>
              <a:rPr sz="550" spc="-25" dirty="0">
                <a:latin typeface="Microsoft Sans Serif"/>
                <a:cs typeface="Microsoft Sans Serif"/>
              </a:rPr>
              <a:t> </a:t>
            </a:r>
            <a:r>
              <a:rPr sz="550" spc="-5" dirty="0">
                <a:latin typeface="Microsoft Sans Serif"/>
                <a:cs typeface="Microsoft Sans Serif"/>
              </a:rPr>
              <a:t>precision_full_wave.sqproj)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584678" y="2139037"/>
            <a:ext cx="29654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3210" algn="l"/>
              </a:tabLst>
            </a:pPr>
            <a:r>
              <a:rPr sz="550" spc="-10" dirty="0">
                <a:latin typeface="Microsoft Sans Serif"/>
                <a:cs typeface="Microsoft Sans Serif"/>
              </a:rPr>
              <a:t>R  </a:t>
            </a:r>
            <a:r>
              <a:rPr sz="55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59913" y="2523847"/>
            <a:ext cx="1327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R/2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88563" y="218094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R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09493" y="2988667"/>
            <a:ext cx="5518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inverting </a:t>
            </a:r>
            <a:r>
              <a:rPr sz="550" spc="-10" dirty="0">
                <a:solidFill>
                  <a:srgbClr val="9A9A9A"/>
                </a:solidFill>
                <a:latin typeface="Microsoft Sans Serif"/>
                <a:cs typeface="Microsoft Sans Serif"/>
              </a:rPr>
              <a:t>summer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37868" y="2988667"/>
            <a:ext cx="887094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inverting</a:t>
            </a:r>
            <a:r>
              <a:rPr sz="550" spc="-20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spc="15" dirty="0">
                <a:solidFill>
                  <a:srgbClr val="9A9A9A"/>
                </a:solidFill>
                <a:latin typeface="Microsoft Sans Serif"/>
                <a:cs typeface="Microsoft Sans Serif"/>
              </a:rPr>
              <a:t>half−wave</a:t>
            </a:r>
            <a:r>
              <a:rPr sz="550" spc="-20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spc="-5" dirty="0">
                <a:solidFill>
                  <a:srgbClr val="9A9A9A"/>
                </a:solidFill>
                <a:latin typeface="Microsoft Sans Serif"/>
                <a:cs typeface="Microsoft Sans Serif"/>
              </a:rPr>
              <a:t>rectifier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52773" y="2486450"/>
            <a:ext cx="2881630" cy="52705"/>
            <a:chOff x="752773" y="2486450"/>
            <a:chExt cx="2881630" cy="52705"/>
          </a:xfrm>
        </p:grpSpPr>
        <p:sp>
          <p:nvSpPr>
            <p:cNvPr id="83" name="object 83"/>
            <p:cNvSpPr/>
            <p:nvPr/>
          </p:nvSpPr>
          <p:spPr>
            <a:xfrm>
              <a:off x="755630" y="25178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55630" y="251788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4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13131" y="248930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85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85" y="18288"/>
                  </a:lnTo>
                  <a:lnTo>
                    <a:pt x="18281" y="14192"/>
                  </a:lnTo>
                  <a:lnTo>
                    <a:pt x="18281" y="9144"/>
                  </a:lnTo>
                  <a:lnTo>
                    <a:pt x="18281" y="4095"/>
                  </a:lnTo>
                  <a:lnTo>
                    <a:pt x="14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613131" y="2489308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1" y="9144"/>
                  </a:moveTo>
                  <a:lnTo>
                    <a:pt x="18281" y="14192"/>
                  </a:lnTo>
                  <a:lnTo>
                    <a:pt x="14185" y="18288"/>
                  </a:lnTo>
                  <a:lnTo>
                    <a:pt x="9137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37" y="0"/>
                  </a:lnTo>
                  <a:lnTo>
                    <a:pt x="14185" y="0"/>
                  </a:lnTo>
                  <a:lnTo>
                    <a:pt x="18281" y="4095"/>
                  </a:lnTo>
                  <a:lnTo>
                    <a:pt x="18281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553828" y="2512573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90280" y="2541530"/>
            <a:ext cx="161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Tahoma"/>
                <a:cs typeface="Tahoma"/>
              </a:rPr>
              <a:t>R</a:t>
            </a:r>
            <a:r>
              <a:rPr sz="900" spc="-30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05571" y="2389130"/>
            <a:ext cx="167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latin typeface="Tahoma"/>
                <a:cs typeface="Tahoma"/>
              </a:rPr>
              <a:t>D</a:t>
            </a:r>
            <a:r>
              <a:rPr sz="900" spc="-22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69984" y="2177293"/>
            <a:ext cx="1619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latin typeface="Tahoma"/>
                <a:cs typeface="Tahoma"/>
              </a:rPr>
              <a:t>R</a:t>
            </a:r>
            <a:r>
              <a:rPr sz="900" spc="-30" baseline="-18518" dirty="0">
                <a:latin typeface="Tahoma"/>
                <a:cs typeface="Tahoma"/>
              </a:rPr>
              <a:t>1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90231" y="2531623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36101" y="2660401"/>
            <a:ext cx="3581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22" baseline="-9259" dirty="0">
                <a:latin typeface="Tahoma"/>
                <a:cs typeface="Tahoma"/>
              </a:rPr>
              <a:t>D</a:t>
            </a:r>
            <a:r>
              <a:rPr sz="900" spc="-22" baseline="-27777" dirty="0">
                <a:latin typeface="Tahoma"/>
                <a:cs typeface="Tahoma"/>
              </a:rPr>
              <a:t>2</a:t>
            </a:r>
            <a:r>
              <a:rPr sz="900" spc="412" baseline="-27777" dirty="0">
                <a:latin typeface="Tahoma"/>
                <a:cs typeface="Tahoma"/>
              </a:rPr>
              <a:t> </a:t>
            </a:r>
            <a:r>
              <a:rPr sz="900" spc="-22" baseline="18518" dirty="0">
                <a:latin typeface="Tahoma"/>
                <a:cs typeface="Tahoma"/>
              </a:rPr>
              <a:t>V</a:t>
            </a:r>
            <a:r>
              <a:rPr sz="600" spc="-15" dirty="0">
                <a:latin typeface="Tahoma"/>
                <a:cs typeface="Tahoma"/>
              </a:rPr>
              <a:t>o1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105061" y="1466888"/>
            <a:ext cx="177165" cy="120014"/>
            <a:chOff x="3105061" y="1466888"/>
            <a:chExt cx="177165" cy="120014"/>
          </a:xfrm>
        </p:grpSpPr>
        <p:sp>
          <p:nvSpPr>
            <p:cNvPr id="94" name="object 94"/>
            <p:cNvSpPr/>
            <p:nvPr/>
          </p:nvSpPr>
          <p:spPr>
            <a:xfrm>
              <a:off x="3107918" y="146974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ln w="5715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07918" y="158404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ln w="5715">
              <a:solidFill>
                <a:srgbClr val="205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940913" y="1630400"/>
            <a:ext cx="13271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105" dirty="0">
                <a:latin typeface="Microsoft Sans Serif"/>
                <a:cs typeface="Microsoft Sans Serif"/>
              </a:rPr>
              <a:t>−2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37218" y="1349000"/>
            <a:ext cx="3632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  </a:t>
            </a:r>
            <a:r>
              <a:rPr sz="900" spc="202" baseline="-18518" dirty="0">
                <a:latin typeface="Tahoma"/>
                <a:cs typeface="Tahoma"/>
              </a:rPr>
              <a:t> </a:t>
            </a:r>
            <a:r>
              <a:rPr sz="550" spc="105" dirty="0">
                <a:latin typeface="Microsoft Sans Serif"/>
                <a:cs typeface="Microsoft Sans Serif"/>
              </a:rPr>
              <a:t>−1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88538" y="107223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92348" y="7902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992348" y="51597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065056" y="563918"/>
            <a:ext cx="1423035" cy="1137285"/>
            <a:chOff x="3065056" y="563918"/>
            <a:chExt cx="1423035" cy="1137285"/>
          </a:xfrm>
        </p:grpSpPr>
        <p:sp>
          <p:nvSpPr>
            <p:cNvPr id="102" name="object 102"/>
            <p:cNvSpPr/>
            <p:nvPr/>
          </p:nvSpPr>
          <p:spPr>
            <a:xfrm>
              <a:off x="3067913" y="1698345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141732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67913" y="1698345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28575" y="0"/>
                  </a:lnTo>
                </a:path>
                <a:path w="1417320">
                  <a:moveTo>
                    <a:pt x="1417320" y="0"/>
                  </a:moveTo>
                  <a:lnTo>
                    <a:pt x="13887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67913" y="1415268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141732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067913" y="1415268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28575" y="0"/>
                  </a:lnTo>
                </a:path>
                <a:path w="1417320">
                  <a:moveTo>
                    <a:pt x="1417320" y="0"/>
                  </a:moveTo>
                  <a:lnTo>
                    <a:pt x="13887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067913" y="1132560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141732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067913" y="1132560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28575" y="0"/>
                  </a:lnTo>
                </a:path>
                <a:path w="1417320">
                  <a:moveTo>
                    <a:pt x="1417320" y="0"/>
                  </a:moveTo>
                  <a:lnTo>
                    <a:pt x="13887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067913" y="849484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141732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067913" y="849484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28575" y="0"/>
                  </a:lnTo>
                </a:path>
                <a:path w="1417320">
                  <a:moveTo>
                    <a:pt x="1417320" y="0"/>
                  </a:moveTo>
                  <a:lnTo>
                    <a:pt x="13887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067913" y="566775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141732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67913" y="566775"/>
              <a:ext cx="1417320" cy="0"/>
            </a:xfrm>
            <a:custGeom>
              <a:avLst/>
              <a:gdLst/>
              <a:ahLst/>
              <a:cxnLst/>
              <a:rect l="l" t="t" r="r" b="b"/>
              <a:pathLst>
                <a:path w="1417320">
                  <a:moveTo>
                    <a:pt x="0" y="0"/>
                  </a:moveTo>
                  <a:lnTo>
                    <a:pt x="28575" y="0"/>
                  </a:lnTo>
                </a:path>
                <a:path w="1417320">
                  <a:moveTo>
                    <a:pt x="1417320" y="0"/>
                  </a:moveTo>
                  <a:lnTo>
                    <a:pt x="13887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6791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06791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1102995"/>
                  </a:lnTo>
                </a:path>
                <a:path h="1131570">
                  <a:moveTo>
                    <a:pt x="0" y="0"/>
                  </a:moveTo>
                  <a:lnTo>
                    <a:pt x="0" y="28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2224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2224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1102995"/>
                  </a:lnTo>
                </a:path>
                <a:path h="1131570">
                  <a:moveTo>
                    <a:pt x="0" y="0"/>
                  </a:moveTo>
                  <a:lnTo>
                    <a:pt x="0" y="28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77657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77657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1102995"/>
                  </a:lnTo>
                </a:path>
                <a:path h="1131570">
                  <a:moveTo>
                    <a:pt x="0" y="0"/>
                  </a:moveTo>
                  <a:lnTo>
                    <a:pt x="0" y="28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13090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13090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1102995"/>
                  </a:lnTo>
                </a:path>
                <a:path h="1131570">
                  <a:moveTo>
                    <a:pt x="0" y="0"/>
                  </a:moveTo>
                  <a:lnTo>
                    <a:pt x="0" y="285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85233" y="566775"/>
              <a:ext cx="0" cy="1131570"/>
            </a:xfrm>
            <a:custGeom>
              <a:avLst/>
              <a:gdLst/>
              <a:ahLst/>
              <a:cxnLst/>
              <a:rect l="l" t="t" r="r" b="b"/>
              <a:pathLst>
                <a:path h="1131570">
                  <a:moveTo>
                    <a:pt x="0" y="11315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067913" y="566775"/>
              <a:ext cx="1417320" cy="1131570"/>
            </a:xfrm>
            <a:custGeom>
              <a:avLst/>
              <a:gdLst/>
              <a:ahLst/>
              <a:cxnLst/>
              <a:rect l="l" t="t" r="r" b="b"/>
              <a:pathLst>
                <a:path w="1417320" h="1131570">
                  <a:moveTo>
                    <a:pt x="1417320" y="1131570"/>
                  </a:moveTo>
                  <a:lnTo>
                    <a:pt x="1417320" y="1102995"/>
                  </a:lnTo>
                </a:path>
                <a:path w="1417320" h="1131570">
                  <a:moveTo>
                    <a:pt x="1417320" y="0"/>
                  </a:moveTo>
                  <a:lnTo>
                    <a:pt x="1417320" y="28575"/>
                  </a:lnTo>
                </a:path>
                <a:path w="1417320" h="1131570">
                  <a:moveTo>
                    <a:pt x="0" y="1131570"/>
                  </a:moveTo>
                  <a:lnTo>
                    <a:pt x="1417320" y="1131570"/>
                  </a:lnTo>
                  <a:lnTo>
                    <a:pt x="1417320" y="0"/>
                  </a:lnTo>
                  <a:lnTo>
                    <a:pt x="0" y="0"/>
                  </a:lnTo>
                  <a:lnTo>
                    <a:pt x="0" y="1131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067913" y="566775"/>
              <a:ext cx="1417320" cy="1131570"/>
            </a:xfrm>
            <a:custGeom>
              <a:avLst/>
              <a:gdLst/>
              <a:ahLst/>
              <a:cxnLst/>
              <a:rect l="l" t="t" r="r" b="b"/>
              <a:pathLst>
                <a:path w="1417320" h="1131570">
                  <a:moveTo>
                    <a:pt x="0" y="565410"/>
                  </a:moveTo>
                  <a:lnTo>
                    <a:pt x="768" y="561975"/>
                  </a:lnTo>
                  <a:lnTo>
                    <a:pt x="1530" y="558546"/>
                  </a:lnTo>
                  <a:lnTo>
                    <a:pt x="2292" y="554736"/>
                  </a:lnTo>
                  <a:lnTo>
                    <a:pt x="3054" y="551313"/>
                  </a:lnTo>
                  <a:lnTo>
                    <a:pt x="3435" y="547878"/>
                  </a:lnTo>
                  <a:lnTo>
                    <a:pt x="4197" y="544068"/>
                  </a:lnTo>
                  <a:lnTo>
                    <a:pt x="4959" y="540645"/>
                  </a:lnTo>
                  <a:lnTo>
                    <a:pt x="5715" y="537210"/>
                  </a:lnTo>
                  <a:lnTo>
                    <a:pt x="6483" y="533400"/>
                  </a:lnTo>
                  <a:lnTo>
                    <a:pt x="7245" y="529971"/>
                  </a:lnTo>
                  <a:lnTo>
                    <a:pt x="8007" y="526548"/>
                  </a:lnTo>
                  <a:lnTo>
                    <a:pt x="8388" y="522738"/>
                  </a:lnTo>
                  <a:lnTo>
                    <a:pt x="9150" y="519303"/>
                  </a:lnTo>
                  <a:lnTo>
                    <a:pt x="9912" y="515880"/>
                  </a:lnTo>
                  <a:lnTo>
                    <a:pt x="10674" y="512445"/>
                  </a:lnTo>
                  <a:lnTo>
                    <a:pt x="11430" y="508635"/>
                  </a:lnTo>
                  <a:lnTo>
                    <a:pt x="12198" y="505206"/>
                  </a:lnTo>
                  <a:lnTo>
                    <a:pt x="12960" y="501783"/>
                  </a:lnTo>
                  <a:lnTo>
                    <a:pt x="13335" y="497973"/>
                  </a:lnTo>
                  <a:lnTo>
                    <a:pt x="14103" y="494538"/>
                  </a:lnTo>
                  <a:lnTo>
                    <a:pt x="14865" y="491115"/>
                  </a:lnTo>
                  <a:lnTo>
                    <a:pt x="15627" y="487680"/>
                  </a:lnTo>
                  <a:lnTo>
                    <a:pt x="16389" y="483870"/>
                  </a:lnTo>
                  <a:lnTo>
                    <a:pt x="17145" y="480441"/>
                  </a:lnTo>
                  <a:lnTo>
                    <a:pt x="17913" y="477018"/>
                  </a:lnTo>
                  <a:lnTo>
                    <a:pt x="18675" y="473583"/>
                  </a:lnTo>
                  <a:lnTo>
                    <a:pt x="19050" y="470160"/>
                  </a:lnTo>
                  <a:lnTo>
                    <a:pt x="19818" y="466350"/>
                  </a:lnTo>
                  <a:lnTo>
                    <a:pt x="20580" y="462915"/>
                  </a:lnTo>
                  <a:lnTo>
                    <a:pt x="21342" y="459486"/>
                  </a:lnTo>
                  <a:lnTo>
                    <a:pt x="22104" y="456063"/>
                  </a:lnTo>
                  <a:lnTo>
                    <a:pt x="22860" y="452628"/>
                  </a:lnTo>
                  <a:lnTo>
                    <a:pt x="23628" y="449205"/>
                  </a:lnTo>
                  <a:lnTo>
                    <a:pt x="24009" y="445395"/>
                  </a:lnTo>
                  <a:lnTo>
                    <a:pt x="24765" y="441960"/>
                  </a:lnTo>
                  <a:lnTo>
                    <a:pt x="25533" y="438531"/>
                  </a:lnTo>
                  <a:lnTo>
                    <a:pt x="26295" y="435108"/>
                  </a:lnTo>
                  <a:lnTo>
                    <a:pt x="27057" y="431673"/>
                  </a:lnTo>
                  <a:lnTo>
                    <a:pt x="27819" y="428250"/>
                  </a:lnTo>
                  <a:lnTo>
                    <a:pt x="28575" y="424815"/>
                  </a:lnTo>
                  <a:lnTo>
                    <a:pt x="28962" y="421386"/>
                  </a:lnTo>
                  <a:lnTo>
                    <a:pt x="29724" y="417963"/>
                  </a:lnTo>
                  <a:lnTo>
                    <a:pt x="30480" y="414528"/>
                  </a:lnTo>
                  <a:lnTo>
                    <a:pt x="31248" y="411105"/>
                  </a:lnTo>
                  <a:lnTo>
                    <a:pt x="32010" y="407670"/>
                  </a:lnTo>
                  <a:lnTo>
                    <a:pt x="32772" y="404241"/>
                  </a:lnTo>
                  <a:lnTo>
                    <a:pt x="33534" y="400818"/>
                  </a:lnTo>
                  <a:lnTo>
                    <a:pt x="33915" y="397383"/>
                  </a:lnTo>
                  <a:lnTo>
                    <a:pt x="34677" y="393960"/>
                  </a:lnTo>
                  <a:lnTo>
                    <a:pt x="35439" y="390525"/>
                  </a:lnTo>
                  <a:lnTo>
                    <a:pt x="36195" y="387483"/>
                  </a:lnTo>
                  <a:lnTo>
                    <a:pt x="36963" y="384048"/>
                  </a:lnTo>
                  <a:lnTo>
                    <a:pt x="37725" y="380625"/>
                  </a:lnTo>
                  <a:lnTo>
                    <a:pt x="38487" y="377190"/>
                  </a:lnTo>
                  <a:lnTo>
                    <a:pt x="38868" y="373761"/>
                  </a:lnTo>
                  <a:lnTo>
                    <a:pt x="39630" y="370713"/>
                  </a:lnTo>
                  <a:lnTo>
                    <a:pt x="40392" y="367290"/>
                  </a:lnTo>
                  <a:lnTo>
                    <a:pt x="41154" y="363855"/>
                  </a:lnTo>
                  <a:lnTo>
                    <a:pt x="41910" y="360426"/>
                  </a:lnTo>
                  <a:lnTo>
                    <a:pt x="42678" y="357378"/>
                  </a:lnTo>
                  <a:lnTo>
                    <a:pt x="43440" y="353955"/>
                  </a:lnTo>
                  <a:lnTo>
                    <a:pt x="43815" y="350520"/>
                  </a:lnTo>
                  <a:lnTo>
                    <a:pt x="44583" y="347478"/>
                  </a:lnTo>
                  <a:lnTo>
                    <a:pt x="45345" y="344043"/>
                  </a:lnTo>
                  <a:lnTo>
                    <a:pt x="46107" y="340995"/>
                  </a:lnTo>
                  <a:lnTo>
                    <a:pt x="46869" y="337566"/>
                  </a:lnTo>
                  <a:lnTo>
                    <a:pt x="47625" y="334143"/>
                  </a:lnTo>
                  <a:lnTo>
                    <a:pt x="48393" y="331095"/>
                  </a:lnTo>
                  <a:lnTo>
                    <a:pt x="48774" y="328041"/>
                  </a:lnTo>
                  <a:lnTo>
                    <a:pt x="49530" y="324618"/>
                  </a:lnTo>
                  <a:lnTo>
                    <a:pt x="50298" y="321570"/>
                  </a:lnTo>
                  <a:lnTo>
                    <a:pt x="51060" y="318135"/>
                  </a:lnTo>
                  <a:lnTo>
                    <a:pt x="51822" y="315093"/>
                  </a:lnTo>
                  <a:lnTo>
                    <a:pt x="52584" y="311658"/>
                  </a:lnTo>
                  <a:lnTo>
                    <a:pt x="53340" y="308610"/>
                  </a:lnTo>
                  <a:lnTo>
                    <a:pt x="54108" y="305568"/>
                  </a:lnTo>
                  <a:lnTo>
                    <a:pt x="54489" y="302520"/>
                  </a:lnTo>
                  <a:lnTo>
                    <a:pt x="55245" y="299085"/>
                  </a:lnTo>
                  <a:lnTo>
                    <a:pt x="56013" y="296043"/>
                  </a:lnTo>
                  <a:lnTo>
                    <a:pt x="56775" y="292995"/>
                  </a:lnTo>
                  <a:lnTo>
                    <a:pt x="57537" y="289941"/>
                  </a:lnTo>
                  <a:lnTo>
                    <a:pt x="58299" y="286893"/>
                  </a:lnTo>
                  <a:lnTo>
                    <a:pt x="59055" y="283845"/>
                  </a:lnTo>
                  <a:lnTo>
                    <a:pt x="59442" y="280416"/>
                  </a:lnTo>
                  <a:lnTo>
                    <a:pt x="60204" y="277368"/>
                  </a:lnTo>
                  <a:lnTo>
                    <a:pt x="60960" y="274320"/>
                  </a:lnTo>
                  <a:lnTo>
                    <a:pt x="61728" y="271278"/>
                  </a:lnTo>
                  <a:lnTo>
                    <a:pt x="62490" y="268230"/>
                  </a:lnTo>
                  <a:lnTo>
                    <a:pt x="63252" y="265563"/>
                  </a:lnTo>
                  <a:lnTo>
                    <a:pt x="64014" y="262515"/>
                  </a:lnTo>
                  <a:lnTo>
                    <a:pt x="64395" y="259461"/>
                  </a:lnTo>
                  <a:lnTo>
                    <a:pt x="65157" y="256413"/>
                  </a:lnTo>
                  <a:lnTo>
                    <a:pt x="65919" y="253365"/>
                  </a:lnTo>
                  <a:lnTo>
                    <a:pt x="66675" y="250323"/>
                  </a:lnTo>
                  <a:lnTo>
                    <a:pt x="67443" y="247650"/>
                  </a:lnTo>
                  <a:lnTo>
                    <a:pt x="68205" y="244608"/>
                  </a:lnTo>
                  <a:lnTo>
                    <a:pt x="68967" y="241560"/>
                  </a:lnTo>
                  <a:lnTo>
                    <a:pt x="69348" y="238893"/>
                  </a:lnTo>
                  <a:lnTo>
                    <a:pt x="70110" y="235845"/>
                  </a:lnTo>
                  <a:lnTo>
                    <a:pt x="70872" y="233178"/>
                  </a:lnTo>
                  <a:lnTo>
                    <a:pt x="71634" y="230130"/>
                  </a:lnTo>
                  <a:lnTo>
                    <a:pt x="72390" y="227463"/>
                  </a:lnTo>
                  <a:lnTo>
                    <a:pt x="73158" y="224415"/>
                  </a:lnTo>
                  <a:lnTo>
                    <a:pt x="73920" y="221748"/>
                  </a:lnTo>
                  <a:lnTo>
                    <a:pt x="74295" y="218700"/>
                  </a:lnTo>
                  <a:lnTo>
                    <a:pt x="75063" y="216033"/>
                  </a:lnTo>
                  <a:lnTo>
                    <a:pt x="75825" y="213360"/>
                  </a:lnTo>
                  <a:lnTo>
                    <a:pt x="76587" y="210318"/>
                  </a:lnTo>
                  <a:lnTo>
                    <a:pt x="77349" y="207645"/>
                  </a:lnTo>
                  <a:lnTo>
                    <a:pt x="78105" y="204978"/>
                  </a:lnTo>
                  <a:lnTo>
                    <a:pt x="78873" y="202311"/>
                  </a:lnTo>
                  <a:lnTo>
                    <a:pt x="79254" y="199650"/>
                  </a:lnTo>
                  <a:lnTo>
                    <a:pt x="80010" y="196596"/>
                  </a:lnTo>
                  <a:lnTo>
                    <a:pt x="80778" y="193935"/>
                  </a:lnTo>
                  <a:lnTo>
                    <a:pt x="81540" y="191268"/>
                  </a:lnTo>
                  <a:lnTo>
                    <a:pt x="82302" y="188595"/>
                  </a:lnTo>
                  <a:lnTo>
                    <a:pt x="83064" y="185928"/>
                  </a:lnTo>
                  <a:lnTo>
                    <a:pt x="83820" y="183648"/>
                  </a:lnTo>
                  <a:lnTo>
                    <a:pt x="84207" y="180975"/>
                  </a:lnTo>
                  <a:lnTo>
                    <a:pt x="84969" y="178308"/>
                  </a:lnTo>
                  <a:lnTo>
                    <a:pt x="85725" y="175641"/>
                  </a:lnTo>
                  <a:lnTo>
                    <a:pt x="86493" y="172980"/>
                  </a:lnTo>
                  <a:lnTo>
                    <a:pt x="87255" y="170688"/>
                  </a:lnTo>
                  <a:lnTo>
                    <a:pt x="88017" y="168021"/>
                  </a:lnTo>
                  <a:lnTo>
                    <a:pt x="88779" y="165360"/>
                  </a:lnTo>
                  <a:lnTo>
                    <a:pt x="89535" y="163068"/>
                  </a:lnTo>
                  <a:lnTo>
                    <a:pt x="89922" y="160401"/>
                  </a:lnTo>
                  <a:lnTo>
                    <a:pt x="90684" y="158115"/>
                  </a:lnTo>
                  <a:lnTo>
                    <a:pt x="91440" y="155448"/>
                  </a:lnTo>
                  <a:lnTo>
                    <a:pt x="92208" y="153168"/>
                  </a:lnTo>
                  <a:lnTo>
                    <a:pt x="92970" y="150876"/>
                  </a:lnTo>
                  <a:lnTo>
                    <a:pt x="93732" y="148215"/>
                  </a:lnTo>
                  <a:lnTo>
                    <a:pt x="94494" y="145923"/>
                  </a:lnTo>
                  <a:lnTo>
                    <a:pt x="94875" y="143643"/>
                  </a:lnTo>
                  <a:lnTo>
                    <a:pt x="95637" y="141351"/>
                  </a:lnTo>
                  <a:lnTo>
                    <a:pt x="96399" y="138690"/>
                  </a:lnTo>
                  <a:lnTo>
                    <a:pt x="97155" y="136398"/>
                  </a:lnTo>
                  <a:lnTo>
                    <a:pt x="97923" y="134118"/>
                  </a:lnTo>
                  <a:lnTo>
                    <a:pt x="98685" y="131826"/>
                  </a:lnTo>
                  <a:lnTo>
                    <a:pt x="99447" y="129540"/>
                  </a:lnTo>
                  <a:lnTo>
                    <a:pt x="99828" y="127260"/>
                  </a:lnTo>
                  <a:lnTo>
                    <a:pt x="100590" y="125355"/>
                  </a:lnTo>
                  <a:lnTo>
                    <a:pt x="101352" y="123063"/>
                  </a:lnTo>
                  <a:lnTo>
                    <a:pt x="102114" y="120783"/>
                  </a:lnTo>
                  <a:lnTo>
                    <a:pt x="102870" y="118491"/>
                  </a:lnTo>
                  <a:lnTo>
                    <a:pt x="103638" y="116205"/>
                  </a:lnTo>
                  <a:lnTo>
                    <a:pt x="104400" y="114300"/>
                  </a:lnTo>
                  <a:lnTo>
                    <a:pt x="104775" y="112020"/>
                  </a:lnTo>
                  <a:lnTo>
                    <a:pt x="105543" y="110115"/>
                  </a:lnTo>
                  <a:lnTo>
                    <a:pt x="106305" y="107823"/>
                  </a:lnTo>
                  <a:lnTo>
                    <a:pt x="107067" y="105918"/>
                  </a:lnTo>
                  <a:lnTo>
                    <a:pt x="107829" y="103638"/>
                  </a:lnTo>
                  <a:lnTo>
                    <a:pt x="108585" y="101733"/>
                  </a:lnTo>
                  <a:lnTo>
                    <a:pt x="109353" y="99828"/>
                  </a:lnTo>
                  <a:lnTo>
                    <a:pt x="109734" y="97536"/>
                  </a:lnTo>
                  <a:lnTo>
                    <a:pt x="110490" y="95631"/>
                  </a:lnTo>
                  <a:lnTo>
                    <a:pt x="111258" y="93726"/>
                  </a:lnTo>
                  <a:lnTo>
                    <a:pt x="112020" y="91821"/>
                  </a:lnTo>
                  <a:lnTo>
                    <a:pt x="112782" y="89916"/>
                  </a:lnTo>
                  <a:lnTo>
                    <a:pt x="113544" y="88011"/>
                  </a:lnTo>
                  <a:lnTo>
                    <a:pt x="114300" y="86106"/>
                  </a:lnTo>
                  <a:lnTo>
                    <a:pt x="114687" y="84201"/>
                  </a:lnTo>
                  <a:lnTo>
                    <a:pt x="115449" y="82296"/>
                  </a:lnTo>
                  <a:lnTo>
                    <a:pt x="116205" y="80391"/>
                  </a:lnTo>
                  <a:lnTo>
                    <a:pt x="116973" y="78486"/>
                  </a:lnTo>
                  <a:lnTo>
                    <a:pt x="117735" y="76968"/>
                  </a:lnTo>
                  <a:lnTo>
                    <a:pt x="118497" y="75063"/>
                  </a:lnTo>
                  <a:lnTo>
                    <a:pt x="119259" y="73158"/>
                  </a:lnTo>
                  <a:lnTo>
                    <a:pt x="119640" y="71628"/>
                  </a:lnTo>
                  <a:lnTo>
                    <a:pt x="120402" y="69723"/>
                  </a:lnTo>
                  <a:lnTo>
                    <a:pt x="121164" y="68205"/>
                  </a:lnTo>
                  <a:lnTo>
                    <a:pt x="121920" y="66300"/>
                  </a:lnTo>
                  <a:lnTo>
                    <a:pt x="122688" y="64770"/>
                  </a:lnTo>
                  <a:lnTo>
                    <a:pt x="123450" y="63246"/>
                  </a:lnTo>
                  <a:lnTo>
                    <a:pt x="124212" y="61728"/>
                  </a:lnTo>
                  <a:lnTo>
                    <a:pt x="124974" y="59823"/>
                  </a:lnTo>
                  <a:lnTo>
                    <a:pt x="125355" y="58293"/>
                  </a:lnTo>
                  <a:lnTo>
                    <a:pt x="126117" y="56775"/>
                  </a:lnTo>
                  <a:lnTo>
                    <a:pt x="126879" y="55245"/>
                  </a:lnTo>
                  <a:lnTo>
                    <a:pt x="127635" y="53721"/>
                  </a:lnTo>
                  <a:lnTo>
                    <a:pt x="128403" y="52203"/>
                  </a:lnTo>
                  <a:lnTo>
                    <a:pt x="129165" y="50673"/>
                  </a:lnTo>
                  <a:lnTo>
                    <a:pt x="129927" y="49155"/>
                  </a:lnTo>
                  <a:lnTo>
                    <a:pt x="130308" y="48006"/>
                  </a:lnTo>
                  <a:lnTo>
                    <a:pt x="131070" y="46488"/>
                  </a:lnTo>
                  <a:lnTo>
                    <a:pt x="131832" y="44958"/>
                  </a:lnTo>
                  <a:lnTo>
                    <a:pt x="132594" y="43815"/>
                  </a:lnTo>
                  <a:lnTo>
                    <a:pt x="133350" y="42291"/>
                  </a:lnTo>
                  <a:lnTo>
                    <a:pt x="134118" y="40773"/>
                  </a:lnTo>
                  <a:lnTo>
                    <a:pt x="134880" y="39630"/>
                  </a:lnTo>
                  <a:lnTo>
                    <a:pt x="135255" y="38481"/>
                  </a:lnTo>
                  <a:lnTo>
                    <a:pt x="136023" y="36963"/>
                  </a:lnTo>
                  <a:lnTo>
                    <a:pt x="136785" y="35820"/>
                  </a:lnTo>
                  <a:lnTo>
                    <a:pt x="137547" y="34671"/>
                  </a:lnTo>
                  <a:lnTo>
                    <a:pt x="138309" y="33528"/>
                  </a:lnTo>
                  <a:lnTo>
                    <a:pt x="139065" y="32010"/>
                  </a:lnTo>
                  <a:lnTo>
                    <a:pt x="139833" y="30861"/>
                  </a:lnTo>
                  <a:lnTo>
                    <a:pt x="140214" y="29718"/>
                  </a:lnTo>
                  <a:lnTo>
                    <a:pt x="140970" y="28575"/>
                  </a:lnTo>
                  <a:lnTo>
                    <a:pt x="141738" y="27438"/>
                  </a:lnTo>
                  <a:lnTo>
                    <a:pt x="142500" y="26670"/>
                  </a:lnTo>
                  <a:lnTo>
                    <a:pt x="143262" y="25533"/>
                  </a:lnTo>
                  <a:lnTo>
                    <a:pt x="144024" y="24390"/>
                  </a:lnTo>
                  <a:lnTo>
                    <a:pt x="144780" y="23241"/>
                  </a:lnTo>
                  <a:lnTo>
                    <a:pt x="145167" y="22485"/>
                  </a:lnTo>
                  <a:lnTo>
                    <a:pt x="145929" y="21336"/>
                  </a:lnTo>
                  <a:lnTo>
                    <a:pt x="146685" y="20580"/>
                  </a:lnTo>
                  <a:lnTo>
                    <a:pt x="147453" y="19431"/>
                  </a:lnTo>
                  <a:lnTo>
                    <a:pt x="148215" y="18675"/>
                  </a:lnTo>
                  <a:lnTo>
                    <a:pt x="148977" y="17526"/>
                  </a:lnTo>
                  <a:lnTo>
                    <a:pt x="149739" y="16770"/>
                  </a:lnTo>
                  <a:lnTo>
                    <a:pt x="150120" y="16008"/>
                  </a:lnTo>
                  <a:lnTo>
                    <a:pt x="150882" y="15240"/>
                  </a:lnTo>
                  <a:lnTo>
                    <a:pt x="151644" y="14478"/>
                  </a:lnTo>
                  <a:lnTo>
                    <a:pt x="152400" y="13716"/>
                  </a:lnTo>
                  <a:lnTo>
                    <a:pt x="153168" y="12960"/>
                  </a:lnTo>
                  <a:lnTo>
                    <a:pt x="153930" y="12198"/>
                  </a:lnTo>
                  <a:lnTo>
                    <a:pt x="154692" y="11430"/>
                  </a:lnTo>
                  <a:lnTo>
                    <a:pt x="155073" y="10668"/>
                  </a:lnTo>
                  <a:lnTo>
                    <a:pt x="155835" y="9906"/>
                  </a:lnTo>
                  <a:lnTo>
                    <a:pt x="156597" y="9150"/>
                  </a:lnTo>
                  <a:lnTo>
                    <a:pt x="157359" y="8763"/>
                  </a:lnTo>
                  <a:lnTo>
                    <a:pt x="158115" y="8001"/>
                  </a:lnTo>
                  <a:lnTo>
                    <a:pt x="158883" y="7620"/>
                  </a:lnTo>
                  <a:lnTo>
                    <a:pt x="159645" y="6858"/>
                  </a:lnTo>
                  <a:lnTo>
                    <a:pt x="160407" y="6483"/>
                  </a:lnTo>
                  <a:lnTo>
                    <a:pt x="160788" y="5715"/>
                  </a:lnTo>
                  <a:lnTo>
                    <a:pt x="161550" y="5340"/>
                  </a:lnTo>
                  <a:lnTo>
                    <a:pt x="162312" y="4953"/>
                  </a:lnTo>
                  <a:lnTo>
                    <a:pt x="163074" y="4578"/>
                  </a:lnTo>
                  <a:lnTo>
                    <a:pt x="163830" y="3810"/>
                  </a:lnTo>
                  <a:lnTo>
                    <a:pt x="164598" y="3435"/>
                  </a:lnTo>
                  <a:lnTo>
                    <a:pt x="165360" y="3048"/>
                  </a:lnTo>
                  <a:lnTo>
                    <a:pt x="165735" y="2673"/>
                  </a:lnTo>
                  <a:lnTo>
                    <a:pt x="166503" y="2673"/>
                  </a:lnTo>
                  <a:lnTo>
                    <a:pt x="167265" y="2286"/>
                  </a:lnTo>
                  <a:lnTo>
                    <a:pt x="168027" y="1905"/>
                  </a:lnTo>
                  <a:lnTo>
                    <a:pt x="168789" y="1530"/>
                  </a:lnTo>
                  <a:lnTo>
                    <a:pt x="169545" y="1143"/>
                  </a:lnTo>
                  <a:lnTo>
                    <a:pt x="170313" y="1143"/>
                  </a:lnTo>
                  <a:lnTo>
                    <a:pt x="170694" y="768"/>
                  </a:lnTo>
                  <a:lnTo>
                    <a:pt x="171450" y="768"/>
                  </a:lnTo>
                  <a:lnTo>
                    <a:pt x="172218" y="381"/>
                  </a:lnTo>
                  <a:lnTo>
                    <a:pt x="173742" y="381"/>
                  </a:lnTo>
                  <a:lnTo>
                    <a:pt x="174504" y="0"/>
                  </a:lnTo>
                  <a:lnTo>
                    <a:pt x="180219" y="0"/>
                  </a:lnTo>
                  <a:lnTo>
                    <a:pt x="180600" y="381"/>
                  </a:lnTo>
                  <a:lnTo>
                    <a:pt x="182124" y="381"/>
                  </a:lnTo>
                  <a:lnTo>
                    <a:pt x="182880" y="768"/>
                  </a:lnTo>
                  <a:lnTo>
                    <a:pt x="183648" y="768"/>
                  </a:lnTo>
                  <a:lnTo>
                    <a:pt x="184410" y="1143"/>
                  </a:lnTo>
                  <a:lnTo>
                    <a:pt x="185172" y="1530"/>
                  </a:lnTo>
                  <a:lnTo>
                    <a:pt x="185553" y="1530"/>
                  </a:lnTo>
                  <a:lnTo>
                    <a:pt x="186315" y="1905"/>
                  </a:lnTo>
                  <a:lnTo>
                    <a:pt x="187077" y="2286"/>
                  </a:lnTo>
                  <a:lnTo>
                    <a:pt x="187839" y="2673"/>
                  </a:lnTo>
                  <a:lnTo>
                    <a:pt x="188595" y="3048"/>
                  </a:lnTo>
                  <a:lnTo>
                    <a:pt x="189363" y="3435"/>
                  </a:lnTo>
                  <a:lnTo>
                    <a:pt x="190125" y="3810"/>
                  </a:lnTo>
                  <a:lnTo>
                    <a:pt x="190500" y="4191"/>
                  </a:lnTo>
                  <a:lnTo>
                    <a:pt x="191268" y="4578"/>
                  </a:lnTo>
                  <a:lnTo>
                    <a:pt x="192030" y="4953"/>
                  </a:lnTo>
                  <a:lnTo>
                    <a:pt x="192792" y="5340"/>
                  </a:lnTo>
                  <a:lnTo>
                    <a:pt x="193554" y="6096"/>
                  </a:lnTo>
                  <a:lnTo>
                    <a:pt x="194310" y="6483"/>
                  </a:lnTo>
                  <a:lnTo>
                    <a:pt x="195078" y="6858"/>
                  </a:lnTo>
                  <a:lnTo>
                    <a:pt x="195840" y="7620"/>
                  </a:lnTo>
                  <a:lnTo>
                    <a:pt x="196215" y="8001"/>
                  </a:lnTo>
                  <a:lnTo>
                    <a:pt x="196983" y="8763"/>
                  </a:lnTo>
                  <a:lnTo>
                    <a:pt x="197745" y="9525"/>
                  </a:lnTo>
                  <a:lnTo>
                    <a:pt x="198507" y="9906"/>
                  </a:lnTo>
                  <a:lnTo>
                    <a:pt x="199269" y="10668"/>
                  </a:lnTo>
                  <a:lnTo>
                    <a:pt x="200025" y="11430"/>
                  </a:lnTo>
                  <a:lnTo>
                    <a:pt x="200793" y="12198"/>
                  </a:lnTo>
                  <a:lnTo>
                    <a:pt x="201174" y="12960"/>
                  </a:lnTo>
                  <a:lnTo>
                    <a:pt x="201930" y="13716"/>
                  </a:lnTo>
                  <a:lnTo>
                    <a:pt x="202698" y="14478"/>
                  </a:lnTo>
                  <a:lnTo>
                    <a:pt x="203460" y="15240"/>
                  </a:lnTo>
                  <a:lnTo>
                    <a:pt x="204222" y="16008"/>
                  </a:lnTo>
                  <a:lnTo>
                    <a:pt x="204984" y="17145"/>
                  </a:lnTo>
                  <a:lnTo>
                    <a:pt x="205740" y="17913"/>
                  </a:lnTo>
                  <a:lnTo>
                    <a:pt x="206127" y="18675"/>
                  </a:lnTo>
                  <a:lnTo>
                    <a:pt x="206889" y="19818"/>
                  </a:lnTo>
                  <a:lnTo>
                    <a:pt x="207645" y="20580"/>
                  </a:lnTo>
                  <a:lnTo>
                    <a:pt x="208413" y="21723"/>
                  </a:lnTo>
                  <a:lnTo>
                    <a:pt x="209175" y="22485"/>
                  </a:lnTo>
                  <a:lnTo>
                    <a:pt x="209937" y="23628"/>
                  </a:lnTo>
                  <a:lnTo>
                    <a:pt x="210699" y="24390"/>
                  </a:lnTo>
                  <a:lnTo>
                    <a:pt x="211080" y="25533"/>
                  </a:lnTo>
                  <a:lnTo>
                    <a:pt x="211842" y="26670"/>
                  </a:lnTo>
                  <a:lnTo>
                    <a:pt x="212604" y="27813"/>
                  </a:lnTo>
                  <a:lnTo>
                    <a:pt x="213360" y="28956"/>
                  </a:lnTo>
                  <a:lnTo>
                    <a:pt x="214128" y="30105"/>
                  </a:lnTo>
                  <a:lnTo>
                    <a:pt x="214890" y="31248"/>
                  </a:lnTo>
                  <a:lnTo>
                    <a:pt x="215652" y="32385"/>
                  </a:lnTo>
                  <a:lnTo>
                    <a:pt x="216033" y="33528"/>
                  </a:lnTo>
                  <a:lnTo>
                    <a:pt x="216795" y="34671"/>
                  </a:lnTo>
                  <a:lnTo>
                    <a:pt x="217557" y="35820"/>
                  </a:lnTo>
                  <a:lnTo>
                    <a:pt x="218319" y="37338"/>
                  </a:lnTo>
                  <a:lnTo>
                    <a:pt x="219075" y="38481"/>
                  </a:lnTo>
                  <a:lnTo>
                    <a:pt x="219843" y="40005"/>
                  </a:lnTo>
                  <a:lnTo>
                    <a:pt x="220605" y="41148"/>
                  </a:lnTo>
                  <a:lnTo>
                    <a:pt x="220980" y="42678"/>
                  </a:lnTo>
                  <a:lnTo>
                    <a:pt x="221748" y="43815"/>
                  </a:lnTo>
                  <a:lnTo>
                    <a:pt x="222510" y="45345"/>
                  </a:lnTo>
                  <a:lnTo>
                    <a:pt x="223272" y="46488"/>
                  </a:lnTo>
                  <a:lnTo>
                    <a:pt x="224034" y="48006"/>
                  </a:lnTo>
                  <a:lnTo>
                    <a:pt x="224790" y="49530"/>
                  </a:lnTo>
                  <a:lnTo>
                    <a:pt x="225558" y="51060"/>
                  </a:lnTo>
                  <a:lnTo>
                    <a:pt x="225939" y="52578"/>
                  </a:lnTo>
                  <a:lnTo>
                    <a:pt x="226695" y="54108"/>
                  </a:lnTo>
                  <a:lnTo>
                    <a:pt x="227463" y="55626"/>
                  </a:lnTo>
                  <a:lnTo>
                    <a:pt x="228225" y="57150"/>
                  </a:lnTo>
                  <a:lnTo>
                    <a:pt x="228987" y="58680"/>
                  </a:lnTo>
                  <a:lnTo>
                    <a:pt x="229749" y="60198"/>
                  </a:lnTo>
                  <a:lnTo>
                    <a:pt x="230505" y="61728"/>
                  </a:lnTo>
                  <a:lnTo>
                    <a:pt x="231273" y="63246"/>
                  </a:lnTo>
                  <a:lnTo>
                    <a:pt x="231654" y="65151"/>
                  </a:lnTo>
                  <a:lnTo>
                    <a:pt x="232410" y="66675"/>
                  </a:lnTo>
                  <a:lnTo>
                    <a:pt x="233178" y="68580"/>
                  </a:lnTo>
                  <a:lnTo>
                    <a:pt x="233940" y="70110"/>
                  </a:lnTo>
                  <a:lnTo>
                    <a:pt x="234702" y="72015"/>
                  </a:lnTo>
                  <a:lnTo>
                    <a:pt x="235464" y="73533"/>
                  </a:lnTo>
                  <a:lnTo>
                    <a:pt x="236220" y="75438"/>
                  </a:lnTo>
                  <a:lnTo>
                    <a:pt x="236607" y="76968"/>
                  </a:lnTo>
                  <a:lnTo>
                    <a:pt x="237369" y="78873"/>
                  </a:lnTo>
                  <a:lnTo>
                    <a:pt x="238125" y="80778"/>
                  </a:lnTo>
                  <a:lnTo>
                    <a:pt x="238893" y="82683"/>
                  </a:lnTo>
                  <a:lnTo>
                    <a:pt x="239655" y="84588"/>
                  </a:lnTo>
                  <a:lnTo>
                    <a:pt x="240417" y="86493"/>
                  </a:lnTo>
                  <a:lnTo>
                    <a:pt x="241179" y="88398"/>
                  </a:lnTo>
                  <a:lnTo>
                    <a:pt x="241560" y="90303"/>
                  </a:lnTo>
                  <a:lnTo>
                    <a:pt x="242322" y="92208"/>
                  </a:lnTo>
                  <a:lnTo>
                    <a:pt x="243084" y="94113"/>
                  </a:lnTo>
                  <a:lnTo>
                    <a:pt x="243840" y="96018"/>
                  </a:lnTo>
                  <a:lnTo>
                    <a:pt x="244608" y="97923"/>
                  </a:lnTo>
                  <a:lnTo>
                    <a:pt x="245370" y="99828"/>
                  </a:lnTo>
                  <a:lnTo>
                    <a:pt x="246132" y="102108"/>
                  </a:lnTo>
                  <a:lnTo>
                    <a:pt x="246513" y="104013"/>
                  </a:lnTo>
                  <a:lnTo>
                    <a:pt x="247275" y="106305"/>
                  </a:lnTo>
                  <a:lnTo>
                    <a:pt x="248037" y="108210"/>
                  </a:lnTo>
                  <a:lnTo>
                    <a:pt x="248799" y="110490"/>
                  </a:lnTo>
                  <a:lnTo>
                    <a:pt x="249555" y="112395"/>
                  </a:lnTo>
                  <a:lnTo>
                    <a:pt x="250323" y="114681"/>
                  </a:lnTo>
                  <a:lnTo>
                    <a:pt x="251085" y="116586"/>
                  </a:lnTo>
                  <a:lnTo>
                    <a:pt x="251460" y="118878"/>
                  </a:lnTo>
                  <a:lnTo>
                    <a:pt x="252228" y="121158"/>
                  </a:lnTo>
                  <a:lnTo>
                    <a:pt x="252990" y="123450"/>
                  </a:lnTo>
                  <a:lnTo>
                    <a:pt x="253752" y="125355"/>
                  </a:lnTo>
                  <a:lnTo>
                    <a:pt x="254514" y="127635"/>
                  </a:lnTo>
                  <a:lnTo>
                    <a:pt x="255270" y="129921"/>
                  </a:lnTo>
                  <a:lnTo>
                    <a:pt x="256038" y="132213"/>
                  </a:lnTo>
                  <a:lnTo>
                    <a:pt x="256419" y="134493"/>
                  </a:lnTo>
                  <a:lnTo>
                    <a:pt x="257175" y="136785"/>
                  </a:lnTo>
                  <a:lnTo>
                    <a:pt x="257943" y="139065"/>
                  </a:lnTo>
                  <a:lnTo>
                    <a:pt x="258705" y="141738"/>
                  </a:lnTo>
                  <a:lnTo>
                    <a:pt x="259467" y="144018"/>
                  </a:lnTo>
                  <a:lnTo>
                    <a:pt x="260229" y="146310"/>
                  </a:lnTo>
                  <a:lnTo>
                    <a:pt x="260985" y="148590"/>
                  </a:lnTo>
                  <a:lnTo>
                    <a:pt x="261372" y="151263"/>
                  </a:lnTo>
                  <a:lnTo>
                    <a:pt x="262134" y="153543"/>
                  </a:lnTo>
                  <a:lnTo>
                    <a:pt x="262890" y="155835"/>
                  </a:lnTo>
                  <a:lnTo>
                    <a:pt x="263658" y="158496"/>
                  </a:lnTo>
                  <a:lnTo>
                    <a:pt x="264420" y="160788"/>
                  </a:lnTo>
                  <a:lnTo>
                    <a:pt x="265182" y="163455"/>
                  </a:lnTo>
                  <a:lnTo>
                    <a:pt x="265944" y="165735"/>
                  </a:lnTo>
                  <a:lnTo>
                    <a:pt x="266700" y="168408"/>
                  </a:lnTo>
                  <a:lnTo>
                    <a:pt x="267087" y="171075"/>
                  </a:lnTo>
                  <a:lnTo>
                    <a:pt x="267849" y="173355"/>
                  </a:lnTo>
                  <a:lnTo>
                    <a:pt x="268605" y="176028"/>
                  </a:lnTo>
                  <a:lnTo>
                    <a:pt x="272040" y="189363"/>
                  </a:lnTo>
                  <a:lnTo>
                    <a:pt x="272802" y="191643"/>
                  </a:lnTo>
                  <a:lnTo>
                    <a:pt x="273564" y="194691"/>
                  </a:lnTo>
                  <a:lnTo>
                    <a:pt x="274320" y="197358"/>
                  </a:lnTo>
                  <a:lnTo>
                    <a:pt x="275088" y="200025"/>
                  </a:lnTo>
                  <a:lnTo>
                    <a:pt x="275850" y="202698"/>
                  </a:lnTo>
                  <a:lnTo>
                    <a:pt x="276612" y="205365"/>
                  </a:lnTo>
                  <a:lnTo>
                    <a:pt x="276993" y="208026"/>
                  </a:lnTo>
                  <a:lnTo>
                    <a:pt x="277755" y="210693"/>
                  </a:lnTo>
                  <a:lnTo>
                    <a:pt x="278517" y="213741"/>
                  </a:lnTo>
                  <a:lnTo>
                    <a:pt x="279279" y="216408"/>
                  </a:lnTo>
                  <a:lnTo>
                    <a:pt x="280035" y="219075"/>
                  </a:lnTo>
                  <a:lnTo>
                    <a:pt x="280803" y="222123"/>
                  </a:lnTo>
                  <a:lnTo>
                    <a:pt x="281565" y="224790"/>
                  </a:lnTo>
                  <a:lnTo>
                    <a:pt x="281940" y="227838"/>
                  </a:lnTo>
                  <a:lnTo>
                    <a:pt x="282708" y="230505"/>
                  </a:lnTo>
                  <a:lnTo>
                    <a:pt x="283470" y="233553"/>
                  </a:lnTo>
                  <a:lnTo>
                    <a:pt x="284232" y="236220"/>
                  </a:lnTo>
                  <a:lnTo>
                    <a:pt x="284994" y="239268"/>
                  </a:lnTo>
                  <a:lnTo>
                    <a:pt x="285750" y="242316"/>
                  </a:lnTo>
                  <a:lnTo>
                    <a:pt x="286518" y="244983"/>
                  </a:lnTo>
                  <a:lnTo>
                    <a:pt x="286899" y="248031"/>
                  </a:lnTo>
                  <a:lnTo>
                    <a:pt x="287655" y="251085"/>
                  </a:lnTo>
                  <a:lnTo>
                    <a:pt x="288423" y="253746"/>
                  </a:lnTo>
                  <a:lnTo>
                    <a:pt x="289185" y="256800"/>
                  </a:lnTo>
                  <a:lnTo>
                    <a:pt x="289947" y="259848"/>
                  </a:lnTo>
                  <a:lnTo>
                    <a:pt x="290709" y="262890"/>
                  </a:lnTo>
                  <a:lnTo>
                    <a:pt x="291465" y="265938"/>
                  </a:lnTo>
                  <a:lnTo>
                    <a:pt x="291852" y="268986"/>
                  </a:lnTo>
                  <a:lnTo>
                    <a:pt x="292614" y="272040"/>
                  </a:lnTo>
                  <a:lnTo>
                    <a:pt x="293370" y="275088"/>
                  </a:lnTo>
                  <a:lnTo>
                    <a:pt x="294138" y="278130"/>
                  </a:lnTo>
                  <a:lnTo>
                    <a:pt x="294900" y="281178"/>
                  </a:lnTo>
                  <a:lnTo>
                    <a:pt x="295662" y="284226"/>
                  </a:lnTo>
                  <a:lnTo>
                    <a:pt x="296424" y="287280"/>
                  </a:lnTo>
                  <a:lnTo>
                    <a:pt x="296805" y="290328"/>
                  </a:lnTo>
                  <a:lnTo>
                    <a:pt x="297567" y="293370"/>
                  </a:lnTo>
                  <a:lnTo>
                    <a:pt x="298329" y="296418"/>
                  </a:lnTo>
                  <a:lnTo>
                    <a:pt x="299085" y="299853"/>
                  </a:lnTo>
                  <a:lnTo>
                    <a:pt x="299853" y="302895"/>
                  </a:lnTo>
                  <a:lnTo>
                    <a:pt x="300615" y="305943"/>
                  </a:lnTo>
                  <a:lnTo>
                    <a:pt x="301377" y="308991"/>
                  </a:lnTo>
                  <a:lnTo>
                    <a:pt x="302139" y="312420"/>
                  </a:lnTo>
                  <a:lnTo>
                    <a:pt x="302520" y="315468"/>
                  </a:lnTo>
                  <a:lnTo>
                    <a:pt x="303282" y="318903"/>
                  </a:lnTo>
                  <a:lnTo>
                    <a:pt x="304044" y="321945"/>
                  </a:lnTo>
                  <a:lnTo>
                    <a:pt x="304800" y="324993"/>
                  </a:lnTo>
                  <a:lnTo>
                    <a:pt x="305568" y="328428"/>
                  </a:lnTo>
                  <a:lnTo>
                    <a:pt x="306330" y="331470"/>
                  </a:lnTo>
                  <a:lnTo>
                    <a:pt x="307092" y="334905"/>
                  </a:lnTo>
                  <a:lnTo>
                    <a:pt x="307473" y="337953"/>
                  </a:lnTo>
                  <a:lnTo>
                    <a:pt x="308235" y="341376"/>
                  </a:lnTo>
                  <a:lnTo>
                    <a:pt x="308997" y="344430"/>
                  </a:lnTo>
                  <a:lnTo>
                    <a:pt x="309759" y="347853"/>
                  </a:lnTo>
                  <a:lnTo>
                    <a:pt x="310515" y="351288"/>
                  </a:lnTo>
                  <a:lnTo>
                    <a:pt x="311283" y="354330"/>
                  </a:lnTo>
                  <a:lnTo>
                    <a:pt x="312045" y="357765"/>
                  </a:lnTo>
                  <a:lnTo>
                    <a:pt x="312420" y="361188"/>
                  </a:lnTo>
                  <a:lnTo>
                    <a:pt x="313188" y="364236"/>
                  </a:lnTo>
                  <a:lnTo>
                    <a:pt x="313950" y="367665"/>
                  </a:lnTo>
                  <a:lnTo>
                    <a:pt x="314712" y="371100"/>
                  </a:lnTo>
                  <a:lnTo>
                    <a:pt x="315474" y="374523"/>
                  </a:lnTo>
                  <a:lnTo>
                    <a:pt x="316230" y="377571"/>
                  </a:lnTo>
                  <a:lnTo>
                    <a:pt x="316998" y="381000"/>
                  </a:lnTo>
                  <a:lnTo>
                    <a:pt x="317379" y="384435"/>
                  </a:lnTo>
                  <a:lnTo>
                    <a:pt x="318135" y="387858"/>
                  </a:lnTo>
                  <a:lnTo>
                    <a:pt x="318903" y="391293"/>
                  </a:lnTo>
                  <a:lnTo>
                    <a:pt x="319665" y="394716"/>
                  </a:lnTo>
                  <a:lnTo>
                    <a:pt x="320427" y="398145"/>
                  </a:lnTo>
                  <a:lnTo>
                    <a:pt x="321189" y="401580"/>
                  </a:lnTo>
                  <a:lnTo>
                    <a:pt x="321945" y="404628"/>
                  </a:lnTo>
                  <a:lnTo>
                    <a:pt x="322332" y="408051"/>
                  </a:lnTo>
                  <a:lnTo>
                    <a:pt x="323094" y="411480"/>
                  </a:lnTo>
                  <a:lnTo>
                    <a:pt x="323850" y="414915"/>
                  </a:lnTo>
                  <a:lnTo>
                    <a:pt x="324618" y="418338"/>
                  </a:lnTo>
                  <a:lnTo>
                    <a:pt x="325380" y="421773"/>
                  </a:lnTo>
                  <a:lnTo>
                    <a:pt x="326142" y="425196"/>
                  </a:lnTo>
                  <a:lnTo>
                    <a:pt x="326904" y="428625"/>
                  </a:lnTo>
                  <a:lnTo>
                    <a:pt x="327285" y="432435"/>
                  </a:lnTo>
                  <a:lnTo>
                    <a:pt x="328047" y="435870"/>
                  </a:lnTo>
                  <a:lnTo>
                    <a:pt x="328809" y="439293"/>
                  </a:lnTo>
                  <a:lnTo>
                    <a:pt x="329565" y="442728"/>
                  </a:lnTo>
                  <a:lnTo>
                    <a:pt x="330333" y="446151"/>
                  </a:lnTo>
                  <a:lnTo>
                    <a:pt x="331095" y="449580"/>
                  </a:lnTo>
                  <a:lnTo>
                    <a:pt x="331857" y="453015"/>
                  </a:lnTo>
                  <a:lnTo>
                    <a:pt x="332238" y="456438"/>
                  </a:lnTo>
                  <a:lnTo>
                    <a:pt x="333000" y="459873"/>
                  </a:lnTo>
                  <a:lnTo>
                    <a:pt x="333762" y="463683"/>
                  </a:lnTo>
                  <a:lnTo>
                    <a:pt x="334524" y="467106"/>
                  </a:lnTo>
                  <a:lnTo>
                    <a:pt x="335280" y="470535"/>
                  </a:lnTo>
                  <a:lnTo>
                    <a:pt x="336048" y="473970"/>
                  </a:lnTo>
                  <a:lnTo>
                    <a:pt x="336810" y="477393"/>
                  </a:lnTo>
                  <a:lnTo>
                    <a:pt x="337572" y="481203"/>
                  </a:lnTo>
                  <a:lnTo>
                    <a:pt x="337953" y="484638"/>
                  </a:lnTo>
                  <a:lnTo>
                    <a:pt x="338715" y="488061"/>
                  </a:lnTo>
                  <a:lnTo>
                    <a:pt x="339477" y="491490"/>
                  </a:lnTo>
                  <a:lnTo>
                    <a:pt x="340239" y="495300"/>
                  </a:lnTo>
                  <a:lnTo>
                    <a:pt x="340995" y="498735"/>
                  </a:lnTo>
                  <a:lnTo>
                    <a:pt x="341763" y="502158"/>
                  </a:lnTo>
                  <a:lnTo>
                    <a:pt x="342525" y="505593"/>
                  </a:lnTo>
                  <a:lnTo>
                    <a:pt x="342900" y="509403"/>
                  </a:lnTo>
                  <a:lnTo>
                    <a:pt x="343668" y="512826"/>
                  </a:lnTo>
                  <a:lnTo>
                    <a:pt x="344430" y="516255"/>
                  </a:lnTo>
                  <a:lnTo>
                    <a:pt x="345192" y="520065"/>
                  </a:lnTo>
                  <a:lnTo>
                    <a:pt x="345954" y="523500"/>
                  </a:lnTo>
                  <a:lnTo>
                    <a:pt x="346710" y="526923"/>
                  </a:lnTo>
                  <a:lnTo>
                    <a:pt x="347478" y="530358"/>
                  </a:lnTo>
                  <a:lnTo>
                    <a:pt x="347859" y="534168"/>
                  </a:lnTo>
                  <a:lnTo>
                    <a:pt x="348615" y="537591"/>
                  </a:lnTo>
                  <a:lnTo>
                    <a:pt x="349383" y="541020"/>
                  </a:lnTo>
                  <a:lnTo>
                    <a:pt x="350145" y="544830"/>
                  </a:lnTo>
                  <a:lnTo>
                    <a:pt x="350907" y="548265"/>
                  </a:lnTo>
                  <a:lnTo>
                    <a:pt x="351669" y="551688"/>
                  </a:lnTo>
                  <a:lnTo>
                    <a:pt x="352425" y="555498"/>
                  </a:lnTo>
                  <a:lnTo>
                    <a:pt x="352812" y="558933"/>
                  </a:lnTo>
                  <a:lnTo>
                    <a:pt x="353574" y="562356"/>
                  </a:lnTo>
                  <a:lnTo>
                    <a:pt x="354330" y="566166"/>
                  </a:lnTo>
                  <a:lnTo>
                    <a:pt x="355098" y="569595"/>
                  </a:lnTo>
                  <a:lnTo>
                    <a:pt x="355860" y="573030"/>
                  </a:lnTo>
                  <a:lnTo>
                    <a:pt x="356622" y="576840"/>
                  </a:lnTo>
                  <a:lnTo>
                    <a:pt x="357384" y="580263"/>
                  </a:lnTo>
                  <a:lnTo>
                    <a:pt x="357765" y="583698"/>
                  </a:lnTo>
                  <a:lnTo>
                    <a:pt x="358527" y="587508"/>
                  </a:lnTo>
                  <a:lnTo>
                    <a:pt x="359289" y="590931"/>
                  </a:lnTo>
                  <a:lnTo>
                    <a:pt x="360045" y="594360"/>
                  </a:lnTo>
                  <a:lnTo>
                    <a:pt x="360813" y="598170"/>
                  </a:lnTo>
                  <a:lnTo>
                    <a:pt x="361575" y="601605"/>
                  </a:lnTo>
                  <a:lnTo>
                    <a:pt x="362337" y="605028"/>
                  </a:lnTo>
                  <a:lnTo>
                    <a:pt x="362718" y="608838"/>
                  </a:lnTo>
                  <a:lnTo>
                    <a:pt x="363480" y="612273"/>
                  </a:lnTo>
                  <a:lnTo>
                    <a:pt x="364242" y="615696"/>
                  </a:lnTo>
                  <a:lnTo>
                    <a:pt x="365004" y="619125"/>
                  </a:lnTo>
                  <a:lnTo>
                    <a:pt x="365760" y="622935"/>
                  </a:lnTo>
                  <a:lnTo>
                    <a:pt x="366528" y="626370"/>
                  </a:lnTo>
                  <a:lnTo>
                    <a:pt x="367290" y="629793"/>
                  </a:lnTo>
                  <a:lnTo>
                    <a:pt x="367665" y="633603"/>
                  </a:lnTo>
                  <a:lnTo>
                    <a:pt x="368433" y="637038"/>
                  </a:lnTo>
                  <a:lnTo>
                    <a:pt x="369195" y="640461"/>
                  </a:lnTo>
                  <a:lnTo>
                    <a:pt x="369957" y="643890"/>
                  </a:lnTo>
                  <a:lnTo>
                    <a:pt x="370719" y="647700"/>
                  </a:lnTo>
                  <a:lnTo>
                    <a:pt x="371475" y="651135"/>
                  </a:lnTo>
                  <a:lnTo>
                    <a:pt x="372243" y="654558"/>
                  </a:lnTo>
                  <a:lnTo>
                    <a:pt x="373005" y="657993"/>
                  </a:lnTo>
                  <a:lnTo>
                    <a:pt x="373380" y="661416"/>
                  </a:lnTo>
                  <a:lnTo>
                    <a:pt x="374148" y="665226"/>
                  </a:lnTo>
                  <a:lnTo>
                    <a:pt x="374910" y="668655"/>
                  </a:lnTo>
                  <a:lnTo>
                    <a:pt x="375672" y="672090"/>
                  </a:lnTo>
                  <a:lnTo>
                    <a:pt x="376434" y="675513"/>
                  </a:lnTo>
                  <a:lnTo>
                    <a:pt x="377190" y="678948"/>
                  </a:lnTo>
                  <a:lnTo>
                    <a:pt x="377958" y="682371"/>
                  </a:lnTo>
                  <a:lnTo>
                    <a:pt x="378339" y="686181"/>
                  </a:lnTo>
                  <a:lnTo>
                    <a:pt x="379095" y="689610"/>
                  </a:lnTo>
                  <a:lnTo>
                    <a:pt x="379863" y="693045"/>
                  </a:lnTo>
                  <a:lnTo>
                    <a:pt x="380625" y="696468"/>
                  </a:lnTo>
                  <a:lnTo>
                    <a:pt x="381387" y="699903"/>
                  </a:lnTo>
                  <a:lnTo>
                    <a:pt x="382149" y="703326"/>
                  </a:lnTo>
                  <a:lnTo>
                    <a:pt x="382905" y="706755"/>
                  </a:lnTo>
                  <a:lnTo>
                    <a:pt x="383292" y="710190"/>
                  </a:lnTo>
                  <a:lnTo>
                    <a:pt x="384054" y="713613"/>
                  </a:lnTo>
                  <a:lnTo>
                    <a:pt x="384810" y="717048"/>
                  </a:lnTo>
                  <a:lnTo>
                    <a:pt x="385578" y="720471"/>
                  </a:lnTo>
                  <a:lnTo>
                    <a:pt x="386340" y="723900"/>
                  </a:lnTo>
                  <a:lnTo>
                    <a:pt x="387102" y="727335"/>
                  </a:lnTo>
                  <a:lnTo>
                    <a:pt x="387864" y="730758"/>
                  </a:lnTo>
                  <a:lnTo>
                    <a:pt x="388245" y="734193"/>
                  </a:lnTo>
                  <a:lnTo>
                    <a:pt x="389007" y="737616"/>
                  </a:lnTo>
                  <a:lnTo>
                    <a:pt x="389769" y="741045"/>
                  </a:lnTo>
                  <a:lnTo>
                    <a:pt x="393198" y="757815"/>
                  </a:lnTo>
                  <a:lnTo>
                    <a:pt x="393960" y="760863"/>
                  </a:lnTo>
                  <a:lnTo>
                    <a:pt x="394722" y="764286"/>
                  </a:lnTo>
                  <a:lnTo>
                    <a:pt x="395484" y="767715"/>
                  </a:lnTo>
                  <a:lnTo>
                    <a:pt x="396240" y="771150"/>
                  </a:lnTo>
                  <a:lnTo>
                    <a:pt x="397008" y="774198"/>
                  </a:lnTo>
                  <a:lnTo>
                    <a:pt x="397770" y="777621"/>
                  </a:lnTo>
                  <a:lnTo>
                    <a:pt x="398145" y="781050"/>
                  </a:lnTo>
                  <a:lnTo>
                    <a:pt x="398913" y="784098"/>
                  </a:lnTo>
                  <a:lnTo>
                    <a:pt x="399675" y="787533"/>
                  </a:lnTo>
                  <a:lnTo>
                    <a:pt x="400437" y="790575"/>
                  </a:lnTo>
                  <a:lnTo>
                    <a:pt x="401199" y="794010"/>
                  </a:lnTo>
                  <a:lnTo>
                    <a:pt x="401955" y="797433"/>
                  </a:lnTo>
                  <a:lnTo>
                    <a:pt x="402723" y="800481"/>
                  </a:lnTo>
                  <a:lnTo>
                    <a:pt x="403104" y="803535"/>
                  </a:lnTo>
                  <a:lnTo>
                    <a:pt x="403860" y="806958"/>
                  </a:lnTo>
                  <a:lnTo>
                    <a:pt x="404628" y="810006"/>
                  </a:lnTo>
                  <a:lnTo>
                    <a:pt x="405390" y="813435"/>
                  </a:lnTo>
                  <a:lnTo>
                    <a:pt x="406152" y="816483"/>
                  </a:lnTo>
                  <a:lnTo>
                    <a:pt x="406914" y="819918"/>
                  </a:lnTo>
                  <a:lnTo>
                    <a:pt x="407670" y="822960"/>
                  </a:lnTo>
                  <a:lnTo>
                    <a:pt x="408438" y="826008"/>
                  </a:lnTo>
                  <a:lnTo>
                    <a:pt x="408819" y="829056"/>
                  </a:lnTo>
                  <a:lnTo>
                    <a:pt x="409575" y="832485"/>
                  </a:lnTo>
                  <a:lnTo>
                    <a:pt x="410343" y="835533"/>
                  </a:lnTo>
                  <a:lnTo>
                    <a:pt x="411105" y="838581"/>
                  </a:lnTo>
                  <a:lnTo>
                    <a:pt x="411867" y="841635"/>
                  </a:lnTo>
                  <a:lnTo>
                    <a:pt x="412629" y="844683"/>
                  </a:lnTo>
                  <a:lnTo>
                    <a:pt x="413385" y="847725"/>
                  </a:lnTo>
                  <a:lnTo>
                    <a:pt x="413772" y="851160"/>
                  </a:lnTo>
                  <a:lnTo>
                    <a:pt x="414534" y="854208"/>
                  </a:lnTo>
                  <a:lnTo>
                    <a:pt x="415290" y="857250"/>
                  </a:lnTo>
                  <a:lnTo>
                    <a:pt x="416058" y="860298"/>
                  </a:lnTo>
                  <a:lnTo>
                    <a:pt x="416820" y="863346"/>
                  </a:lnTo>
                  <a:lnTo>
                    <a:pt x="417582" y="866013"/>
                  </a:lnTo>
                  <a:lnTo>
                    <a:pt x="418344" y="869061"/>
                  </a:lnTo>
                  <a:lnTo>
                    <a:pt x="418725" y="872115"/>
                  </a:lnTo>
                  <a:lnTo>
                    <a:pt x="419487" y="875163"/>
                  </a:lnTo>
                  <a:lnTo>
                    <a:pt x="420249" y="878205"/>
                  </a:lnTo>
                  <a:lnTo>
                    <a:pt x="421005" y="881253"/>
                  </a:lnTo>
                  <a:lnTo>
                    <a:pt x="421773" y="883920"/>
                  </a:lnTo>
                  <a:lnTo>
                    <a:pt x="422535" y="886968"/>
                  </a:lnTo>
                  <a:lnTo>
                    <a:pt x="423297" y="890016"/>
                  </a:lnTo>
                  <a:lnTo>
                    <a:pt x="423678" y="892683"/>
                  </a:lnTo>
                  <a:lnTo>
                    <a:pt x="424440" y="895731"/>
                  </a:lnTo>
                  <a:lnTo>
                    <a:pt x="425202" y="898398"/>
                  </a:lnTo>
                  <a:lnTo>
                    <a:pt x="425964" y="901446"/>
                  </a:lnTo>
                  <a:lnTo>
                    <a:pt x="426720" y="904113"/>
                  </a:lnTo>
                  <a:lnTo>
                    <a:pt x="427488" y="907161"/>
                  </a:lnTo>
                  <a:lnTo>
                    <a:pt x="428250" y="909828"/>
                  </a:lnTo>
                  <a:lnTo>
                    <a:pt x="428625" y="912876"/>
                  </a:lnTo>
                  <a:lnTo>
                    <a:pt x="429393" y="915543"/>
                  </a:lnTo>
                  <a:lnTo>
                    <a:pt x="430155" y="918210"/>
                  </a:lnTo>
                  <a:lnTo>
                    <a:pt x="430917" y="921258"/>
                  </a:lnTo>
                  <a:lnTo>
                    <a:pt x="431679" y="923925"/>
                  </a:lnTo>
                  <a:lnTo>
                    <a:pt x="432435" y="926598"/>
                  </a:lnTo>
                  <a:lnTo>
                    <a:pt x="433203" y="929265"/>
                  </a:lnTo>
                  <a:lnTo>
                    <a:pt x="433584" y="931926"/>
                  </a:lnTo>
                  <a:lnTo>
                    <a:pt x="434340" y="934980"/>
                  </a:lnTo>
                  <a:lnTo>
                    <a:pt x="435108" y="937641"/>
                  </a:lnTo>
                  <a:lnTo>
                    <a:pt x="435870" y="940308"/>
                  </a:lnTo>
                  <a:lnTo>
                    <a:pt x="436632" y="942975"/>
                  </a:lnTo>
                  <a:lnTo>
                    <a:pt x="437394" y="945648"/>
                  </a:lnTo>
                  <a:lnTo>
                    <a:pt x="438150" y="947928"/>
                  </a:lnTo>
                  <a:lnTo>
                    <a:pt x="438537" y="950595"/>
                  </a:lnTo>
                  <a:lnTo>
                    <a:pt x="439299" y="953268"/>
                  </a:lnTo>
                  <a:lnTo>
                    <a:pt x="440055" y="955935"/>
                  </a:lnTo>
                  <a:lnTo>
                    <a:pt x="440823" y="958596"/>
                  </a:lnTo>
                  <a:lnTo>
                    <a:pt x="441585" y="960888"/>
                  </a:lnTo>
                  <a:lnTo>
                    <a:pt x="442347" y="963555"/>
                  </a:lnTo>
                  <a:lnTo>
                    <a:pt x="443109" y="966216"/>
                  </a:lnTo>
                  <a:lnTo>
                    <a:pt x="443865" y="968508"/>
                  </a:lnTo>
                  <a:lnTo>
                    <a:pt x="444252" y="971175"/>
                  </a:lnTo>
                  <a:lnTo>
                    <a:pt x="445014" y="973455"/>
                  </a:lnTo>
                  <a:lnTo>
                    <a:pt x="445770" y="976128"/>
                  </a:lnTo>
                  <a:lnTo>
                    <a:pt x="446538" y="978408"/>
                  </a:lnTo>
                  <a:lnTo>
                    <a:pt x="447300" y="980700"/>
                  </a:lnTo>
                  <a:lnTo>
                    <a:pt x="448062" y="983361"/>
                  </a:lnTo>
                  <a:lnTo>
                    <a:pt x="448824" y="985653"/>
                  </a:lnTo>
                  <a:lnTo>
                    <a:pt x="449205" y="987933"/>
                  </a:lnTo>
                  <a:lnTo>
                    <a:pt x="449967" y="990225"/>
                  </a:lnTo>
                  <a:lnTo>
                    <a:pt x="450729" y="992886"/>
                  </a:lnTo>
                  <a:lnTo>
                    <a:pt x="451485" y="995178"/>
                  </a:lnTo>
                  <a:lnTo>
                    <a:pt x="452253" y="997458"/>
                  </a:lnTo>
                  <a:lnTo>
                    <a:pt x="453015" y="999750"/>
                  </a:lnTo>
                  <a:lnTo>
                    <a:pt x="453777" y="1002030"/>
                  </a:lnTo>
                  <a:lnTo>
                    <a:pt x="454158" y="1004316"/>
                  </a:lnTo>
                  <a:lnTo>
                    <a:pt x="454920" y="1006221"/>
                  </a:lnTo>
                  <a:lnTo>
                    <a:pt x="455682" y="1008513"/>
                  </a:lnTo>
                  <a:lnTo>
                    <a:pt x="456444" y="1010793"/>
                  </a:lnTo>
                  <a:lnTo>
                    <a:pt x="457200" y="1013085"/>
                  </a:lnTo>
                  <a:lnTo>
                    <a:pt x="457968" y="1015365"/>
                  </a:lnTo>
                  <a:lnTo>
                    <a:pt x="458730" y="1017270"/>
                  </a:lnTo>
                  <a:lnTo>
                    <a:pt x="459105" y="1019556"/>
                  </a:lnTo>
                  <a:lnTo>
                    <a:pt x="459873" y="1021461"/>
                  </a:lnTo>
                  <a:lnTo>
                    <a:pt x="460635" y="1023753"/>
                  </a:lnTo>
                  <a:lnTo>
                    <a:pt x="461397" y="1025658"/>
                  </a:lnTo>
                  <a:lnTo>
                    <a:pt x="462159" y="1027938"/>
                  </a:lnTo>
                  <a:lnTo>
                    <a:pt x="462915" y="1029843"/>
                  </a:lnTo>
                  <a:lnTo>
                    <a:pt x="463683" y="1031748"/>
                  </a:lnTo>
                  <a:lnTo>
                    <a:pt x="464064" y="1034040"/>
                  </a:lnTo>
                  <a:lnTo>
                    <a:pt x="464820" y="1035945"/>
                  </a:lnTo>
                  <a:lnTo>
                    <a:pt x="465588" y="1037850"/>
                  </a:lnTo>
                  <a:lnTo>
                    <a:pt x="466350" y="1039755"/>
                  </a:lnTo>
                  <a:lnTo>
                    <a:pt x="467112" y="1041660"/>
                  </a:lnTo>
                  <a:lnTo>
                    <a:pt x="467874" y="1043565"/>
                  </a:lnTo>
                  <a:lnTo>
                    <a:pt x="468630" y="1045470"/>
                  </a:lnTo>
                  <a:lnTo>
                    <a:pt x="469017" y="1047375"/>
                  </a:lnTo>
                  <a:lnTo>
                    <a:pt x="469779" y="1049280"/>
                  </a:lnTo>
                  <a:lnTo>
                    <a:pt x="470535" y="1051185"/>
                  </a:lnTo>
                  <a:lnTo>
                    <a:pt x="471303" y="1053090"/>
                  </a:lnTo>
                  <a:lnTo>
                    <a:pt x="472065" y="1054608"/>
                  </a:lnTo>
                  <a:lnTo>
                    <a:pt x="472827" y="1056513"/>
                  </a:lnTo>
                  <a:lnTo>
                    <a:pt x="473589" y="1058418"/>
                  </a:lnTo>
                  <a:lnTo>
                    <a:pt x="473970" y="1059948"/>
                  </a:lnTo>
                  <a:lnTo>
                    <a:pt x="474732" y="1061853"/>
                  </a:lnTo>
                  <a:lnTo>
                    <a:pt x="475494" y="1063371"/>
                  </a:lnTo>
                  <a:lnTo>
                    <a:pt x="476250" y="1065276"/>
                  </a:lnTo>
                  <a:lnTo>
                    <a:pt x="477018" y="1066800"/>
                  </a:lnTo>
                  <a:lnTo>
                    <a:pt x="477780" y="1068330"/>
                  </a:lnTo>
                  <a:lnTo>
                    <a:pt x="478542" y="1069848"/>
                  </a:lnTo>
                  <a:lnTo>
                    <a:pt x="479304" y="1071753"/>
                  </a:lnTo>
                  <a:lnTo>
                    <a:pt x="479685" y="1073283"/>
                  </a:lnTo>
                  <a:lnTo>
                    <a:pt x="480447" y="1074801"/>
                  </a:lnTo>
                  <a:lnTo>
                    <a:pt x="481209" y="1076325"/>
                  </a:lnTo>
                  <a:lnTo>
                    <a:pt x="481965" y="1077855"/>
                  </a:lnTo>
                  <a:lnTo>
                    <a:pt x="482733" y="1079373"/>
                  </a:lnTo>
                  <a:lnTo>
                    <a:pt x="483495" y="1080903"/>
                  </a:lnTo>
                  <a:lnTo>
                    <a:pt x="484257" y="1082421"/>
                  </a:lnTo>
                  <a:lnTo>
                    <a:pt x="484638" y="1083570"/>
                  </a:lnTo>
                  <a:lnTo>
                    <a:pt x="485400" y="1085088"/>
                  </a:lnTo>
                  <a:lnTo>
                    <a:pt x="486162" y="1086618"/>
                  </a:lnTo>
                  <a:lnTo>
                    <a:pt x="486924" y="1087755"/>
                  </a:lnTo>
                  <a:lnTo>
                    <a:pt x="487680" y="1089285"/>
                  </a:lnTo>
                  <a:lnTo>
                    <a:pt x="488448" y="1090803"/>
                  </a:lnTo>
                  <a:lnTo>
                    <a:pt x="489210" y="1091946"/>
                  </a:lnTo>
                  <a:lnTo>
                    <a:pt x="489585" y="1093095"/>
                  </a:lnTo>
                  <a:lnTo>
                    <a:pt x="490353" y="1094613"/>
                  </a:lnTo>
                  <a:lnTo>
                    <a:pt x="491115" y="1095756"/>
                  </a:lnTo>
                  <a:lnTo>
                    <a:pt x="491877" y="1096905"/>
                  </a:lnTo>
                  <a:lnTo>
                    <a:pt x="492639" y="1098048"/>
                  </a:lnTo>
                  <a:lnTo>
                    <a:pt x="493395" y="1099566"/>
                  </a:lnTo>
                  <a:lnTo>
                    <a:pt x="494163" y="1100715"/>
                  </a:lnTo>
                  <a:lnTo>
                    <a:pt x="494544" y="1101858"/>
                  </a:lnTo>
                  <a:lnTo>
                    <a:pt x="495300" y="1102995"/>
                  </a:lnTo>
                  <a:lnTo>
                    <a:pt x="496068" y="1104138"/>
                  </a:lnTo>
                  <a:lnTo>
                    <a:pt x="496830" y="1104900"/>
                  </a:lnTo>
                  <a:lnTo>
                    <a:pt x="497592" y="1106043"/>
                  </a:lnTo>
                  <a:lnTo>
                    <a:pt x="498354" y="1107186"/>
                  </a:lnTo>
                  <a:lnTo>
                    <a:pt x="499110" y="1108335"/>
                  </a:lnTo>
                  <a:lnTo>
                    <a:pt x="499497" y="1109091"/>
                  </a:lnTo>
                  <a:lnTo>
                    <a:pt x="500259" y="1110240"/>
                  </a:lnTo>
                  <a:lnTo>
                    <a:pt x="501015" y="1110996"/>
                  </a:lnTo>
                  <a:lnTo>
                    <a:pt x="501783" y="1112145"/>
                  </a:lnTo>
                  <a:lnTo>
                    <a:pt x="502545" y="1112901"/>
                  </a:lnTo>
                  <a:lnTo>
                    <a:pt x="503307" y="1114050"/>
                  </a:lnTo>
                  <a:lnTo>
                    <a:pt x="504069" y="1114806"/>
                  </a:lnTo>
                  <a:lnTo>
                    <a:pt x="504450" y="1115568"/>
                  </a:lnTo>
                  <a:lnTo>
                    <a:pt x="505212" y="1116330"/>
                  </a:lnTo>
                  <a:lnTo>
                    <a:pt x="505974" y="1117098"/>
                  </a:lnTo>
                  <a:lnTo>
                    <a:pt x="506730" y="1117860"/>
                  </a:lnTo>
                  <a:lnTo>
                    <a:pt x="507498" y="1118616"/>
                  </a:lnTo>
                  <a:lnTo>
                    <a:pt x="508260" y="1119378"/>
                  </a:lnTo>
                  <a:lnTo>
                    <a:pt x="509022" y="1120140"/>
                  </a:lnTo>
                  <a:lnTo>
                    <a:pt x="509403" y="1120908"/>
                  </a:lnTo>
                  <a:lnTo>
                    <a:pt x="510165" y="1121670"/>
                  </a:lnTo>
                  <a:lnTo>
                    <a:pt x="510927" y="1122426"/>
                  </a:lnTo>
                  <a:lnTo>
                    <a:pt x="511689" y="1122813"/>
                  </a:lnTo>
                  <a:lnTo>
                    <a:pt x="512445" y="1123575"/>
                  </a:lnTo>
                  <a:lnTo>
                    <a:pt x="513213" y="1123950"/>
                  </a:lnTo>
                  <a:lnTo>
                    <a:pt x="513975" y="1124718"/>
                  </a:lnTo>
                  <a:lnTo>
                    <a:pt x="514737" y="1125093"/>
                  </a:lnTo>
                  <a:lnTo>
                    <a:pt x="515118" y="1125855"/>
                  </a:lnTo>
                  <a:lnTo>
                    <a:pt x="515880" y="1126236"/>
                  </a:lnTo>
                  <a:lnTo>
                    <a:pt x="516642" y="1126623"/>
                  </a:lnTo>
                  <a:lnTo>
                    <a:pt x="517404" y="1126998"/>
                  </a:lnTo>
                  <a:lnTo>
                    <a:pt x="518160" y="1127760"/>
                  </a:lnTo>
                  <a:lnTo>
                    <a:pt x="518928" y="1128141"/>
                  </a:lnTo>
                  <a:lnTo>
                    <a:pt x="519690" y="1128528"/>
                  </a:lnTo>
                  <a:lnTo>
                    <a:pt x="520065" y="1128903"/>
                  </a:lnTo>
                  <a:lnTo>
                    <a:pt x="520833" y="1128903"/>
                  </a:lnTo>
                  <a:lnTo>
                    <a:pt x="521595" y="1129290"/>
                  </a:lnTo>
                  <a:lnTo>
                    <a:pt x="522357" y="1129665"/>
                  </a:lnTo>
                  <a:lnTo>
                    <a:pt x="523119" y="1130046"/>
                  </a:lnTo>
                  <a:lnTo>
                    <a:pt x="523875" y="1130433"/>
                  </a:lnTo>
                  <a:lnTo>
                    <a:pt x="524643" y="1130433"/>
                  </a:lnTo>
                  <a:lnTo>
                    <a:pt x="525024" y="1130808"/>
                  </a:lnTo>
                  <a:lnTo>
                    <a:pt x="525780" y="1130808"/>
                  </a:lnTo>
                  <a:lnTo>
                    <a:pt x="526548" y="1131195"/>
                  </a:lnTo>
                  <a:lnTo>
                    <a:pt x="528072" y="1131195"/>
                  </a:lnTo>
                  <a:lnTo>
                    <a:pt x="528834" y="1131570"/>
                  </a:lnTo>
                  <a:lnTo>
                    <a:pt x="534549" y="1131570"/>
                  </a:lnTo>
                  <a:lnTo>
                    <a:pt x="534930" y="1131195"/>
                  </a:lnTo>
                  <a:lnTo>
                    <a:pt x="536454" y="1131195"/>
                  </a:lnTo>
                  <a:lnTo>
                    <a:pt x="537210" y="1130808"/>
                  </a:lnTo>
                  <a:lnTo>
                    <a:pt x="537978" y="1130808"/>
                  </a:lnTo>
                  <a:lnTo>
                    <a:pt x="538740" y="1130433"/>
                  </a:lnTo>
                  <a:lnTo>
                    <a:pt x="539502" y="1130046"/>
                  </a:lnTo>
                  <a:lnTo>
                    <a:pt x="539883" y="1130046"/>
                  </a:lnTo>
                  <a:lnTo>
                    <a:pt x="540645" y="1129665"/>
                  </a:lnTo>
                  <a:lnTo>
                    <a:pt x="541407" y="1129290"/>
                  </a:lnTo>
                  <a:lnTo>
                    <a:pt x="542169" y="1128903"/>
                  </a:lnTo>
                  <a:lnTo>
                    <a:pt x="542925" y="1128528"/>
                  </a:lnTo>
                  <a:lnTo>
                    <a:pt x="543693" y="1128141"/>
                  </a:lnTo>
                  <a:lnTo>
                    <a:pt x="544455" y="1127760"/>
                  </a:lnTo>
                  <a:lnTo>
                    <a:pt x="544830" y="1127385"/>
                  </a:lnTo>
                  <a:lnTo>
                    <a:pt x="545598" y="1126998"/>
                  </a:lnTo>
                  <a:lnTo>
                    <a:pt x="546360" y="1126623"/>
                  </a:lnTo>
                  <a:lnTo>
                    <a:pt x="547122" y="1126236"/>
                  </a:lnTo>
                  <a:lnTo>
                    <a:pt x="547884" y="1125480"/>
                  </a:lnTo>
                  <a:lnTo>
                    <a:pt x="548640" y="1125093"/>
                  </a:lnTo>
                  <a:lnTo>
                    <a:pt x="549408" y="1124718"/>
                  </a:lnTo>
                  <a:lnTo>
                    <a:pt x="550170" y="1123950"/>
                  </a:lnTo>
                  <a:lnTo>
                    <a:pt x="550545" y="1123575"/>
                  </a:lnTo>
                  <a:lnTo>
                    <a:pt x="551313" y="1122813"/>
                  </a:lnTo>
                  <a:lnTo>
                    <a:pt x="552075" y="1122045"/>
                  </a:lnTo>
                  <a:lnTo>
                    <a:pt x="552837" y="1121670"/>
                  </a:lnTo>
                  <a:lnTo>
                    <a:pt x="553599" y="1120908"/>
                  </a:lnTo>
                  <a:lnTo>
                    <a:pt x="554355" y="1120140"/>
                  </a:lnTo>
                  <a:lnTo>
                    <a:pt x="555123" y="1119378"/>
                  </a:lnTo>
                  <a:lnTo>
                    <a:pt x="555504" y="1118616"/>
                  </a:lnTo>
                  <a:lnTo>
                    <a:pt x="556260" y="1117860"/>
                  </a:lnTo>
                  <a:lnTo>
                    <a:pt x="557028" y="1117098"/>
                  </a:lnTo>
                  <a:lnTo>
                    <a:pt x="557790" y="1116330"/>
                  </a:lnTo>
                  <a:lnTo>
                    <a:pt x="558552" y="1115568"/>
                  </a:lnTo>
                  <a:lnTo>
                    <a:pt x="559314" y="1114425"/>
                  </a:lnTo>
                  <a:lnTo>
                    <a:pt x="560070" y="1113663"/>
                  </a:lnTo>
                  <a:lnTo>
                    <a:pt x="560457" y="1112901"/>
                  </a:lnTo>
                  <a:lnTo>
                    <a:pt x="561219" y="1111758"/>
                  </a:lnTo>
                  <a:lnTo>
                    <a:pt x="561975" y="1110996"/>
                  </a:lnTo>
                  <a:lnTo>
                    <a:pt x="562743" y="1109853"/>
                  </a:lnTo>
                  <a:lnTo>
                    <a:pt x="563505" y="1109091"/>
                  </a:lnTo>
                  <a:lnTo>
                    <a:pt x="564267" y="1107948"/>
                  </a:lnTo>
                  <a:lnTo>
                    <a:pt x="565029" y="1107186"/>
                  </a:lnTo>
                  <a:lnTo>
                    <a:pt x="565410" y="1106043"/>
                  </a:lnTo>
                  <a:lnTo>
                    <a:pt x="566172" y="1104900"/>
                  </a:lnTo>
                  <a:lnTo>
                    <a:pt x="566934" y="1103763"/>
                  </a:lnTo>
                  <a:lnTo>
                    <a:pt x="567690" y="1102620"/>
                  </a:lnTo>
                  <a:lnTo>
                    <a:pt x="568458" y="1101471"/>
                  </a:lnTo>
                  <a:lnTo>
                    <a:pt x="569220" y="1100328"/>
                  </a:lnTo>
                  <a:lnTo>
                    <a:pt x="569982" y="1099185"/>
                  </a:lnTo>
                  <a:lnTo>
                    <a:pt x="570363" y="1098048"/>
                  </a:lnTo>
                  <a:lnTo>
                    <a:pt x="571125" y="1096905"/>
                  </a:lnTo>
                  <a:lnTo>
                    <a:pt x="571887" y="1095756"/>
                  </a:lnTo>
                  <a:lnTo>
                    <a:pt x="572649" y="1094238"/>
                  </a:lnTo>
                  <a:lnTo>
                    <a:pt x="573405" y="1093095"/>
                  </a:lnTo>
                  <a:lnTo>
                    <a:pt x="574173" y="1091565"/>
                  </a:lnTo>
                  <a:lnTo>
                    <a:pt x="574935" y="1090428"/>
                  </a:lnTo>
                  <a:lnTo>
                    <a:pt x="575310" y="1088898"/>
                  </a:lnTo>
                  <a:lnTo>
                    <a:pt x="576078" y="1087755"/>
                  </a:lnTo>
                  <a:lnTo>
                    <a:pt x="576840" y="1086231"/>
                  </a:lnTo>
                  <a:lnTo>
                    <a:pt x="577602" y="1085088"/>
                  </a:lnTo>
                  <a:lnTo>
                    <a:pt x="578364" y="1083570"/>
                  </a:lnTo>
                  <a:lnTo>
                    <a:pt x="579120" y="1082040"/>
                  </a:lnTo>
                  <a:lnTo>
                    <a:pt x="579888" y="1080516"/>
                  </a:lnTo>
                  <a:lnTo>
                    <a:pt x="580269" y="1078998"/>
                  </a:lnTo>
                  <a:lnTo>
                    <a:pt x="581025" y="1077468"/>
                  </a:lnTo>
                  <a:lnTo>
                    <a:pt x="581793" y="1075950"/>
                  </a:lnTo>
                  <a:lnTo>
                    <a:pt x="582555" y="1074420"/>
                  </a:lnTo>
                  <a:lnTo>
                    <a:pt x="583317" y="1072896"/>
                  </a:lnTo>
                  <a:lnTo>
                    <a:pt x="584079" y="1071378"/>
                  </a:lnTo>
                  <a:lnTo>
                    <a:pt x="584835" y="1069848"/>
                  </a:lnTo>
                  <a:lnTo>
                    <a:pt x="585603" y="1068330"/>
                  </a:lnTo>
                  <a:lnTo>
                    <a:pt x="585984" y="1066425"/>
                  </a:lnTo>
                  <a:lnTo>
                    <a:pt x="586740" y="1064895"/>
                  </a:lnTo>
                  <a:lnTo>
                    <a:pt x="587508" y="1062990"/>
                  </a:lnTo>
                  <a:lnTo>
                    <a:pt x="588270" y="1061466"/>
                  </a:lnTo>
                  <a:lnTo>
                    <a:pt x="589032" y="1059561"/>
                  </a:lnTo>
                  <a:lnTo>
                    <a:pt x="589794" y="1058043"/>
                  </a:lnTo>
                  <a:lnTo>
                    <a:pt x="590550" y="1056138"/>
                  </a:lnTo>
                  <a:lnTo>
                    <a:pt x="590937" y="1054608"/>
                  </a:lnTo>
                  <a:lnTo>
                    <a:pt x="591699" y="1052703"/>
                  </a:lnTo>
                  <a:lnTo>
                    <a:pt x="592455" y="1050798"/>
                  </a:lnTo>
                  <a:lnTo>
                    <a:pt x="593223" y="1048893"/>
                  </a:lnTo>
                  <a:lnTo>
                    <a:pt x="593985" y="1046988"/>
                  </a:lnTo>
                  <a:lnTo>
                    <a:pt x="594747" y="1045083"/>
                  </a:lnTo>
                  <a:lnTo>
                    <a:pt x="595509" y="1043178"/>
                  </a:lnTo>
                  <a:lnTo>
                    <a:pt x="595890" y="1041273"/>
                  </a:lnTo>
                  <a:lnTo>
                    <a:pt x="596652" y="1039368"/>
                  </a:lnTo>
                  <a:lnTo>
                    <a:pt x="597414" y="1037463"/>
                  </a:lnTo>
                  <a:lnTo>
                    <a:pt x="598170" y="1035558"/>
                  </a:lnTo>
                  <a:lnTo>
                    <a:pt x="598938" y="1033653"/>
                  </a:lnTo>
                  <a:lnTo>
                    <a:pt x="599700" y="1031748"/>
                  </a:lnTo>
                  <a:lnTo>
                    <a:pt x="600462" y="1029468"/>
                  </a:lnTo>
                  <a:lnTo>
                    <a:pt x="600843" y="1027563"/>
                  </a:lnTo>
                  <a:lnTo>
                    <a:pt x="601605" y="1025271"/>
                  </a:lnTo>
                  <a:lnTo>
                    <a:pt x="602367" y="1023366"/>
                  </a:lnTo>
                  <a:lnTo>
                    <a:pt x="603129" y="1021080"/>
                  </a:lnTo>
                  <a:lnTo>
                    <a:pt x="603885" y="1019175"/>
                  </a:lnTo>
                  <a:lnTo>
                    <a:pt x="604653" y="1016895"/>
                  </a:lnTo>
                  <a:lnTo>
                    <a:pt x="605415" y="1014990"/>
                  </a:lnTo>
                  <a:lnTo>
                    <a:pt x="605790" y="1012698"/>
                  </a:lnTo>
                  <a:lnTo>
                    <a:pt x="606558" y="1010418"/>
                  </a:lnTo>
                  <a:lnTo>
                    <a:pt x="607320" y="1008126"/>
                  </a:lnTo>
                  <a:lnTo>
                    <a:pt x="608082" y="1006221"/>
                  </a:lnTo>
                  <a:lnTo>
                    <a:pt x="608844" y="1003935"/>
                  </a:lnTo>
                  <a:lnTo>
                    <a:pt x="609600" y="1001655"/>
                  </a:lnTo>
                  <a:lnTo>
                    <a:pt x="610368" y="999363"/>
                  </a:lnTo>
                  <a:lnTo>
                    <a:pt x="610749" y="997083"/>
                  </a:lnTo>
                  <a:lnTo>
                    <a:pt x="611505" y="994791"/>
                  </a:lnTo>
                  <a:lnTo>
                    <a:pt x="612273" y="992505"/>
                  </a:lnTo>
                  <a:lnTo>
                    <a:pt x="613035" y="989838"/>
                  </a:lnTo>
                  <a:lnTo>
                    <a:pt x="613797" y="987558"/>
                  </a:lnTo>
                  <a:lnTo>
                    <a:pt x="614559" y="985266"/>
                  </a:lnTo>
                  <a:lnTo>
                    <a:pt x="615315" y="982980"/>
                  </a:lnTo>
                  <a:lnTo>
                    <a:pt x="615702" y="980313"/>
                  </a:lnTo>
                  <a:lnTo>
                    <a:pt x="616464" y="978033"/>
                  </a:lnTo>
                  <a:lnTo>
                    <a:pt x="617220" y="975741"/>
                  </a:lnTo>
                  <a:lnTo>
                    <a:pt x="617988" y="973080"/>
                  </a:lnTo>
                  <a:lnTo>
                    <a:pt x="618750" y="970788"/>
                  </a:lnTo>
                  <a:lnTo>
                    <a:pt x="619512" y="968121"/>
                  </a:lnTo>
                  <a:lnTo>
                    <a:pt x="620274" y="965835"/>
                  </a:lnTo>
                  <a:lnTo>
                    <a:pt x="621030" y="963168"/>
                  </a:lnTo>
                  <a:lnTo>
                    <a:pt x="621417" y="960501"/>
                  </a:lnTo>
                  <a:lnTo>
                    <a:pt x="622179" y="958215"/>
                  </a:lnTo>
                  <a:lnTo>
                    <a:pt x="622935" y="955548"/>
                  </a:lnTo>
                  <a:lnTo>
                    <a:pt x="626370" y="942213"/>
                  </a:lnTo>
                  <a:lnTo>
                    <a:pt x="627132" y="939933"/>
                  </a:lnTo>
                  <a:lnTo>
                    <a:pt x="627894" y="936885"/>
                  </a:lnTo>
                  <a:lnTo>
                    <a:pt x="628650" y="934218"/>
                  </a:lnTo>
                  <a:lnTo>
                    <a:pt x="629418" y="931545"/>
                  </a:lnTo>
                  <a:lnTo>
                    <a:pt x="630180" y="928878"/>
                  </a:lnTo>
                  <a:lnTo>
                    <a:pt x="630942" y="926211"/>
                  </a:lnTo>
                  <a:lnTo>
                    <a:pt x="631323" y="923550"/>
                  </a:lnTo>
                  <a:lnTo>
                    <a:pt x="632085" y="920883"/>
                  </a:lnTo>
                  <a:lnTo>
                    <a:pt x="632847" y="917835"/>
                  </a:lnTo>
                  <a:lnTo>
                    <a:pt x="633609" y="915168"/>
                  </a:lnTo>
                  <a:lnTo>
                    <a:pt x="634365" y="912495"/>
                  </a:lnTo>
                  <a:lnTo>
                    <a:pt x="635133" y="909453"/>
                  </a:lnTo>
                  <a:lnTo>
                    <a:pt x="635895" y="906780"/>
                  </a:lnTo>
                  <a:lnTo>
                    <a:pt x="636270" y="903738"/>
                  </a:lnTo>
                  <a:lnTo>
                    <a:pt x="637038" y="901065"/>
                  </a:lnTo>
                  <a:lnTo>
                    <a:pt x="637800" y="898023"/>
                  </a:lnTo>
                  <a:lnTo>
                    <a:pt x="638562" y="895350"/>
                  </a:lnTo>
                  <a:lnTo>
                    <a:pt x="639324" y="892308"/>
                  </a:lnTo>
                  <a:lnTo>
                    <a:pt x="640080" y="889260"/>
                  </a:lnTo>
                  <a:lnTo>
                    <a:pt x="640848" y="886593"/>
                  </a:lnTo>
                  <a:lnTo>
                    <a:pt x="641229" y="883545"/>
                  </a:lnTo>
                  <a:lnTo>
                    <a:pt x="641985" y="880491"/>
                  </a:lnTo>
                  <a:lnTo>
                    <a:pt x="642753" y="877830"/>
                  </a:lnTo>
                  <a:lnTo>
                    <a:pt x="643515" y="874776"/>
                  </a:lnTo>
                  <a:lnTo>
                    <a:pt x="644277" y="871728"/>
                  </a:lnTo>
                  <a:lnTo>
                    <a:pt x="645039" y="868680"/>
                  </a:lnTo>
                  <a:lnTo>
                    <a:pt x="645795" y="865638"/>
                  </a:lnTo>
                  <a:lnTo>
                    <a:pt x="646182" y="862590"/>
                  </a:lnTo>
                  <a:lnTo>
                    <a:pt x="646944" y="859536"/>
                  </a:lnTo>
                  <a:lnTo>
                    <a:pt x="647700" y="856488"/>
                  </a:lnTo>
                  <a:lnTo>
                    <a:pt x="648468" y="853440"/>
                  </a:lnTo>
                  <a:lnTo>
                    <a:pt x="649230" y="850398"/>
                  </a:lnTo>
                  <a:lnTo>
                    <a:pt x="649992" y="847350"/>
                  </a:lnTo>
                  <a:lnTo>
                    <a:pt x="650754" y="844296"/>
                  </a:lnTo>
                  <a:lnTo>
                    <a:pt x="651135" y="841248"/>
                  </a:lnTo>
                  <a:lnTo>
                    <a:pt x="651897" y="838200"/>
                  </a:lnTo>
                  <a:lnTo>
                    <a:pt x="652659" y="835158"/>
                  </a:lnTo>
                  <a:lnTo>
                    <a:pt x="653415" y="831723"/>
                  </a:lnTo>
                  <a:lnTo>
                    <a:pt x="654183" y="828675"/>
                  </a:lnTo>
                  <a:lnTo>
                    <a:pt x="654945" y="825633"/>
                  </a:lnTo>
                  <a:lnTo>
                    <a:pt x="655707" y="822585"/>
                  </a:lnTo>
                  <a:lnTo>
                    <a:pt x="656469" y="819150"/>
                  </a:lnTo>
                  <a:lnTo>
                    <a:pt x="656850" y="816108"/>
                  </a:lnTo>
                  <a:lnTo>
                    <a:pt x="657612" y="812673"/>
                  </a:lnTo>
                  <a:lnTo>
                    <a:pt x="658374" y="809625"/>
                  </a:lnTo>
                  <a:lnTo>
                    <a:pt x="659130" y="806583"/>
                  </a:lnTo>
                  <a:lnTo>
                    <a:pt x="659898" y="803148"/>
                  </a:lnTo>
                  <a:lnTo>
                    <a:pt x="660660" y="800100"/>
                  </a:lnTo>
                  <a:lnTo>
                    <a:pt x="661422" y="796671"/>
                  </a:lnTo>
                  <a:lnTo>
                    <a:pt x="661803" y="793623"/>
                  </a:lnTo>
                  <a:lnTo>
                    <a:pt x="662565" y="790200"/>
                  </a:lnTo>
                  <a:lnTo>
                    <a:pt x="663327" y="787146"/>
                  </a:lnTo>
                  <a:lnTo>
                    <a:pt x="664089" y="783723"/>
                  </a:lnTo>
                  <a:lnTo>
                    <a:pt x="664845" y="780288"/>
                  </a:lnTo>
                  <a:lnTo>
                    <a:pt x="665613" y="777240"/>
                  </a:lnTo>
                  <a:lnTo>
                    <a:pt x="666375" y="773811"/>
                  </a:lnTo>
                  <a:lnTo>
                    <a:pt x="666750" y="770388"/>
                  </a:lnTo>
                  <a:lnTo>
                    <a:pt x="667518" y="767340"/>
                  </a:lnTo>
                  <a:lnTo>
                    <a:pt x="668280" y="763905"/>
                  </a:lnTo>
                  <a:lnTo>
                    <a:pt x="669042" y="760476"/>
                  </a:lnTo>
                  <a:lnTo>
                    <a:pt x="669804" y="757053"/>
                  </a:lnTo>
                  <a:lnTo>
                    <a:pt x="670560" y="754005"/>
                  </a:lnTo>
                  <a:lnTo>
                    <a:pt x="671328" y="750570"/>
                  </a:lnTo>
                  <a:lnTo>
                    <a:pt x="671709" y="747141"/>
                  </a:lnTo>
                  <a:lnTo>
                    <a:pt x="672465" y="743718"/>
                  </a:lnTo>
                  <a:lnTo>
                    <a:pt x="673233" y="740283"/>
                  </a:lnTo>
                  <a:lnTo>
                    <a:pt x="673995" y="736860"/>
                  </a:lnTo>
                  <a:lnTo>
                    <a:pt x="674757" y="733425"/>
                  </a:lnTo>
                  <a:lnTo>
                    <a:pt x="675519" y="729996"/>
                  </a:lnTo>
                  <a:lnTo>
                    <a:pt x="676275" y="726948"/>
                  </a:lnTo>
                  <a:lnTo>
                    <a:pt x="676662" y="723525"/>
                  </a:lnTo>
                  <a:lnTo>
                    <a:pt x="677424" y="720090"/>
                  </a:lnTo>
                  <a:lnTo>
                    <a:pt x="678180" y="716661"/>
                  </a:lnTo>
                  <a:lnTo>
                    <a:pt x="678948" y="713238"/>
                  </a:lnTo>
                  <a:lnTo>
                    <a:pt x="679710" y="709803"/>
                  </a:lnTo>
                  <a:lnTo>
                    <a:pt x="680472" y="706380"/>
                  </a:lnTo>
                  <a:lnTo>
                    <a:pt x="681234" y="702945"/>
                  </a:lnTo>
                  <a:lnTo>
                    <a:pt x="681615" y="699135"/>
                  </a:lnTo>
                  <a:lnTo>
                    <a:pt x="682377" y="695706"/>
                  </a:lnTo>
                  <a:lnTo>
                    <a:pt x="683139" y="692283"/>
                  </a:lnTo>
                  <a:lnTo>
                    <a:pt x="683895" y="688848"/>
                  </a:lnTo>
                  <a:lnTo>
                    <a:pt x="684663" y="685425"/>
                  </a:lnTo>
                  <a:lnTo>
                    <a:pt x="685425" y="681990"/>
                  </a:lnTo>
                  <a:lnTo>
                    <a:pt x="686187" y="678561"/>
                  </a:lnTo>
                  <a:lnTo>
                    <a:pt x="686568" y="675138"/>
                  </a:lnTo>
                  <a:lnTo>
                    <a:pt x="687330" y="671703"/>
                  </a:lnTo>
                  <a:lnTo>
                    <a:pt x="688092" y="667893"/>
                  </a:lnTo>
                  <a:lnTo>
                    <a:pt x="688854" y="664470"/>
                  </a:lnTo>
                  <a:lnTo>
                    <a:pt x="689610" y="661035"/>
                  </a:lnTo>
                  <a:lnTo>
                    <a:pt x="690378" y="657606"/>
                  </a:lnTo>
                  <a:lnTo>
                    <a:pt x="691140" y="654183"/>
                  </a:lnTo>
                  <a:lnTo>
                    <a:pt x="691902" y="650373"/>
                  </a:lnTo>
                  <a:lnTo>
                    <a:pt x="692283" y="646938"/>
                  </a:lnTo>
                  <a:lnTo>
                    <a:pt x="693045" y="643515"/>
                  </a:lnTo>
                  <a:lnTo>
                    <a:pt x="693807" y="640080"/>
                  </a:lnTo>
                  <a:lnTo>
                    <a:pt x="694569" y="636270"/>
                  </a:lnTo>
                  <a:lnTo>
                    <a:pt x="695325" y="632841"/>
                  </a:lnTo>
                  <a:lnTo>
                    <a:pt x="696093" y="629418"/>
                  </a:lnTo>
                  <a:lnTo>
                    <a:pt x="696855" y="625983"/>
                  </a:lnTo>
                  <a:lnTo>
                    <a:pt x="697230" y="622173"/>
                  </a:lnTo>
                  <a:lnTo>
                    <a:pt x="697998" y="618750"/>
                  </a:lnTo>
                  <a:lnTo>
                    <a:pt x="698760" y="615315"/>
                  </a:lnTo>
                  <a:lnTo>
                    <a:pt x="699522" y="611505"/>
                  </a:lnTo>
                  <a:lnTo>
                    <a:pt x="700284" y="608076"/>
                  </a:lnTo>
                  <a:lnTo>
                    <a:pt x="701040" y="604653"/>
                  </a:lnTo>
                  <a:lnTo>
                    <a:pt x="701808" y="601218"/>
                  </a:lnTo>
                  <a:lnTo>
                    <a:pt x="702189" y="597408"/>
                  </a:lnTo>
                  <a:lnTo>
                    <a:pt x="702945" y="593985"/>
                  </a:lnTo>
                  <a:lnTo>
                    <a:pt x="703713" y="590550"/>
                  </a:lnTo>
                  <a:lnTo>
                    <a:pt x="704475" y="586740"/>
                  </a:lnTo>
                  <a:lnTo>
                    <a:pt x="705237" y="583311"/>
                  </a:lnTo>
                  <a:lnTo>
                    <a:pt x="705999" y="579888"/>
                  </a:lnTo>
                  <a:lnTo>
                    <a:pt x="706755" y="576078"/>
                  </a:lnTo>
                  <a:lnTo>
                    <a:pt x="707142" y="572643"/>
                  </a:lnTo>
                  <a:lnTo>
                    <a:pt x="707904" y="569220"/>
                  </a:lnTo>
                  <a:lnTo>
                    <a:pt x="708660" y="565410"/>
                  </a:lnTo>
                  <a:lnTo>
                    <a:pt x="709428" y="561975"/>
                  </a:lnTo>
                  <a:lnTo>
                    <a:pt x="710190" y="558546"/>
                  </a:lnTo>
                  <a:lnTo>
                    <a:pt x="710952" y="554736"/>
                  </a:lnTo>
                  <a:lnTo>
                    <a:pt x="711714" y="551313"/>
                  </a:lnTo>
                  <a:lnTo>
                    <a:pt x="712095" y="547878"/>
                  </a:lnTo>
                  <a:lnTo>
                    <a:pt x="712857" y="544068"/>
                  </a:lnTo>
                  <a:lnTo>
                    <a:pt x="713619" y="540645"/>
                  </a:lnTo>
                  <a:lnTo>
                    <a:pt x="714375" y="537210"/>
                  </a:lnTo>
                  <a:lnTo>
                    <a:pt x="715143" y="533400"/>
                  </a:lnTo>
                  <a:lnTo>
                    <a:pt x="715905" y="529971"/>
                  </a:lnTo>
                  <a:lnTo>
                    <a:pt x="716667" y="526548"/>
                  </a:lnTo>
                  <a:lnTo>
                    <a:pt x="717048" y="522738"/>
                  </a:lnTo>
                  <a:lnTo>
                    <a:pt x="717810" y="519303"/>
                  </a:lnTo>
                  <a:lnTo>
                    <a:pt x="718572" y="515880"/>
                  </a:lnTo>
                  <a:lnTo>
                    <a:pt x="719334" y="512445"/>
                  </a:lnTo>
                  <a:lnTo>
                    <a:pt x="720090" y="508635"/>
                  </a:lnTo>
                  <a:lnTo>
                    <a:pt x="720858" y="505206"/>
                  </a:lnTo>
                  <a:lnTo>
                    <a:pt x="721620" y="501783"/>
                  </a:lnTo>
                  <a:lnTo>
                    <a:pt x="721995" y="497973"/>
                  </a:lnTo>
                  <a:lnTo>
                    <a:pt x="722763" y="494538"/>
                  </a:lnTo>
                  <a:lnTo>
                    <a:pt x="723525" y="491115"/>
                  </a:lnTo>
                  <a:lnTo>
                    <a:pt x="724287" y="487680"/>
                  </a:lnTo>
                  <a:lnTo>
                    <a:pt x="725049" y="483870"/>
                  </a:lnTo>
                  <a:lnTo>
                    <a:pt x="725805" y="480441"/>
                  </a:lnTo>
                  <a:lnTo>
                    <a:pt x="726573" y="477018"/>
                  </a:lnTo>
                  <a:lnTo>
                    <a:pt x="727335" y="473583"/>
                  </a:lnTo>
                  <a:lnTo>
                    <a:pt x="727710" y="470160"/>
                  </a:lnTo>
                  <a:lnTo>
                    <a:pt x="728478" y="466350"/>
                  </a:lnTo>
                  <a:lnTo>
                    <a:pt x="729240" y="462915"/>
                  </a:lnTo>
                  <a:lnTo>
                    <a:pt x="730002" y="459486"/>
                  </a:lnTo>
                  <a:lnTo>
                    <a:pt x="730764" y="456063"/>
                  </a:lnTo>
                  <a:lnTo>
                    <a:pt x="731520" y="452628"/>
                  </a:lnTo>
                  <a:lnTo>
                    <a:pt x="732288" y="449205"/>
                  </a:lnTo>
                  <a:lnTo>
                    <a:pt x="732669" y="445395"/>
                  </a:lnTo>
                  <a:lnTo>
                    <a:pt x="733425" y="441960"/>
                  </a:lnTo>
                  <a:lnTo>
                    <a:pt x="734193" y="438531"/>
                  </a:lnTo>
                  <a:lnTo>
                    <a:pt x="734955" y="435108"/>
                  </a:lnTo>
                  <a:lnTo>
                    <a:pt x="735717" y="431673"/>
                  </a:lnTo>
                  <a:lnTo>
                    <a:pt x="736479" y="428250"/>
                  </a:lnTo>
                  <a:lnTo>
                    <a:pt x="737235" y="424815"/>
                  </a:lnTo>
                  <a:lnTo>
                    <a:pt x="737622" y="421386"/>
                  </a:lnTo>
                  <a:lnTo>
                    <a:pt x="738384" y="417963"/>
                  </a:lnTo>
                  <a:lnTo>
                    <a:pt x="739140" y="414528"/>
                  </a:lnTo>
                  <a:lnTo>
                    <a:pt x="739908" y="411105"/>
                  </a:lnTo>
                  <a:lnTo>
                    <a:pt x="740670" y="407670"/>
                  </a:lnTo>
                  <a:lnTo>
                    <a:pt x="741432" y="404241"/>
                  </a:lnTo>
                  <a:lnTo>
                    <a:pt x="742194" y="400818"/>
                  </a:lnTo>
                  <a:lnTo>
                    <a:pt x="742575" y="397383"/>
                  </a:lnTo>
                  <a:lnTo>
                    <a:pt x="743337" y="393960"/>
                  </a:lnTo>
                  <a:lnTo>
                    <a:pt x="744099" y="390525"/>
                  </a:lnTo>
                  <a:lnTo>
                    <a:pt x="744855" y="387483"/>
                  </a:lnTo>
                  <a:lnTo>
                    <a:pt x="745623" y="384048"/>
                  </a:lnTo>
                  <a:lnTo>
                    <a:pt x="746385" y="380625"/>
                  </a:lnTo>
                  <a:lnTo>
                    <a:pt x="747147" y="377190"/>
                  </a:lnTo>
                  <a:lnTo>
                    <a:pt x="747528" y="373761"/>
                  </a:lnTo>
                  <a:lnTo>
                    <a:pt x="748290" y="370713"/>
                  </a:lnTo>
                  <a:lnTo>
                    <a:pt x="749052" y="367290"/>
                  </a:lnTo>
                  <a:lnTo>
                    <a:pt x="749814" y="363855"/>
                  </a:lnTo>
                  <a:lnTo>
                    <a:pt x="750570" y="360426"/>
                  </a:lnTo>
                  <a:lnTo>
                    <a:pt x="751338" y="357378"/>
                  </a:lnTo>
                  <a:lnTo>
                    <a:pt x="752100" y="353955"/>
                  </a:lnTo>
                  <a:lnTo>
                    <a:pt x="752475" y="350520"/>
                  </a:lnTo>
                  <a:lnTo>
                    <a:pt x="753243" y="347478"/>
                  </a:lnTo>
                  <a:lnTo>
                    <a:pt x="754005" y="344043"/>
                  </a:lnTo>
                  <a:lnTo>
                    <a:pt x="754767" y="340995"/>
                  </a:lnTo>
                  <a:lnTo>
                    <a:pt x="755529" y="337566"/>
                  </a:lnTo>
                  <a:lnTo>
                    <a:pt x="756285" y="334143"/>
                  </a:lnTo>
                  <a:lnTo>
                    <a:pt x="757053" y="331095"/>
                  </a:lnTo>
                  <a:lnTo>
                    <a:pt x="757434" y="328041"/>
                  </a:lnTo>
                  <a:lnTo>
                    <a:pt x="758190" y="324618"/>
                  </a:lnTo>
                  <a:lnTo>
                    <a:pt x="758958" y="321570"/>
                  </a:lnTo>
                  <a:lnTo>
                    <a:pt x="759720" y="318135"/>
                  </a:lnTo>
                  <a:lnTo>
                    <a:pt x="760482" y="315093"/>
                  </a:lnTo>
                  <a:lnTo>
                    <a:pt x="761244" y="311658"/>
                  </a:lnTo>
                  <a:lnTo>
                    <a:pt x="762000" y="308610"/>
                  </a:lnTo>
                  <a:lnTo>
                    <a:pt x="762768" y="305568"/>
                  </a:lnTo>
                  <a:lnTo>
                    <a:pt x="763149" y="302520"/>
                  </a:lnTo>
                  <a:lnTo>
                    <a:pt x="763905" y="299085"/>
                  </a:lnTo>
                  <a:lnTo>
                    <a:pt x="764673" y="296043"/>
                  </a:lnTo>
                  <a:lnTo>
                    <a:pt x="765435" y="292995"/>
                  </a:lnTo>
                  <a:lnTo>
                    <a:pt x="766197" y="289941"/>
                  </a:lnTo>
                  <a:lnTo>
                    <a:pt x="766959" y="286893"/>
                  </a:lnTo>
                  <a:lnTo>
                    <a:pt x="767715" y="283845"/>
                  </a:lnTo>
                  <a:lnTo>
                    <a:pt x="768102" y="280416"/>
                  </a:lnTo>
                  <a:lnTo>
                    <a:pt x="768864" y="277368"/>
                  </a:lnTo>
                  <a:lnTo>
                    <a:pt x="769620" y="274320"/>
                  </a:lnTo>
                  <a:lnTo>
                    <a:pt x="770388" y="271278"/>
                  </a:lnTo>
                  <a:lnTo>
                    <a:pt x="771150" y="268230"/>
                  </a:lnTo>
                  <a:lnTo>
                    <a:pt x="771912" y="265563"/>
                  </a:lnTo>
                  <a:lnTo>
                    <a:pt x="772674" y="262515"/>
                  </a:lnTo>
                  <a:lnTo>
                    <a:pt x="773055" y="259461"/>
                  </a:lnTo>
                  <a:lnTo>
                    <a:pt x="773817" y="256413"/>
                  </a:lnTo>
                  <a:lnTo>
                    <a:pt x="774579" y="253365"/>
                  </a:lnTo>
                  <a:lnTo>
                    <a:pt x="775335" y="250323"/>
                  </a:lnTo>
                  <a:lnTo>
                    <a:pt x="776103" y="247650"/>
                  </a:lnTo>
                  <a:lnTo>
                    <a:pt x="776865" y="244608"/>
                  </a:lnTo>
                  <a:lnTo>
                    <a:pt x="777627" y="241560"/>
                  </a:lnTo>
                  <a:lnTo>
                    <a:pt x="778008" y="238893"/>
                  </a:lnTo>
                  <a:lnTo>
                    <a:pt x="778770" y="235845"/>
                  </a:lnTo>
                  <a:lnTo>
                    <a:pt x="779532" y="233178"/>
                  </a:lnTo>
                  <a:lnTo>
                    <a:pt x="780294" y="230130"/>
                  </a:lnTo>
                  <a:lnTo>
                    <a:pt x="781050" y="227463"/>
                  </a:lnTo>
                  <a:lnTo>
                    <a:pt x="781818" y="224415"/>
                  </a:lnTo>
                  <a:lnTo>
                    <a:pt x="782580" y="221748"/>
                  </a:lnTo>
                  <a:lnTo>
                    <a:pt x="782955" y="218700"/>
                  </a:lnTo>
                  <a:lnTo>
                    <a:pt x="783723" y="216033"/>
                  </a:lnTo>
                  <a:lnTo>
                    <a:pt x="784485" y="213360"/>
                  </a:lnTo>
                  <a:lnTo>
                    <a:pt x="785247" y="210318"/>
                  </a:lnTo>
                  <a:lnTo>
                    <a:pt x="786009" y="207645"/>
                  </a:lnTo>
                  <a:lnTo>
                    <a:pt x="786765" y="204978"/>
                  </a:lnTo>
                  <a:lnTo>
                    <a:pt x="787533" y="202311"/>
                  </a:lnTo>
                  <a:lnTo>
                    <a:pt x="787914" y="199650"/>
                  </a:lnTo>
                  <a:lnTo>
                    <a:pt x="788670" y="196596"/>
                  </a:lnTo>
                  <a:lnTo>
                    <a:pt x="789438" y="193935"/>
                  </a:lnTo>
                  <a:lnTo>
                    <a:pt x="790200" y="191268"/>
                  </a:lnTo>
                  <a:lnTo>
                    <a:pt x="790962" y="188595"/>
                  </a:lnTo>
                  <a:lnTo>
                    <a:pt x="791724" y="185928"/>
                  </a:lnTo>
                  <a:lnTo>
                    <a:pt x="792480" y="183648"/>
                  </a:lnTo>
                  <a:lnTo>
                    <a:pt x="792867" y="180975"/>
                  </a:lnTo>
                  <a:lnTo>
                    <a:pt x="793629" y="178308"/>
                  </a:lnTo>
                  <a:lnTo>
                    <a:pt x="794385" y="175641"/>
                  </a:lnTo>
                  <a:lnTo>
                    <a:pt x="795153" y="172980"/>
                  </a:lnTo>
                  <a:lnTo>
                    <a:pt x="795915" y="170688"/>
                  </a:lnTo>
                  <a:lnTo>
                    <a:pt x="796677" y="168021"/>
                  </a:lnTo>
                  <a:lnTo>
                    <a:pt x="797439" y="165360"/>
                  </a:lnTo>
                  <a:lnTo>
                    <a:pt x="798195" y="163068"/>
                  </a:lnTo>
                  <a:lnTo>
                    <a:pt x="798582" y="160401"/>
                  </a:lnTo>
                  <a:lnTo>
                    <a:pt x="799344" y="158115"/>
                  </a:lnTo>
                  <a:lnTo>
                    <a:pt x="800100" y="155448"/>
                  </a:lnTo>
                  <a:lnTo>
                    <a:pt x="800868" y="153168"/>
                  </a:lnTo>
                  <a:lnTo>
                    <a:pt x="801630" y="150876"/>
                  </a:lnTo>
                  <a:lnTo>
                    <a:pt x="802392" y="148215"/>
                  </a:lnTo>
                  <a:lnTo>
                    <a:pt x="803154" y="145923"/>
                  </a:lnTo>
                  <a:lnTo>
                    <a:pt x="803535" y="143643"/>
                  </a:lnTo>
                  <a:lnTo>
                    <a:pt x="804297" y="141351"/>
                  </a:lnTo>
                  <a:lnTo>
                    <a:pt x="805059" y="138690"/>
                  </a:lnTo>
                  <a:lnTo>
                    <a:pt x="805815" y="136398"/>
                  </a:lnTo>
                  <a:lnTo>
                    <a:pt x="806583" y="134118"/>
                  </a:lnTo>
                  <a:lnTo>
                    <a:pt x="807345" y="131826"/>
                  </a:lnTo>
                  <a:lnTo>
                    <a:pt x="808107" y="129540"/>
                  </a:lnTo>
                  <a:lnTo>
                    <a:pt x="808488" y="127260"/>
                  </a:lnTo>
                  <a:lnTo>
                    <a:pt x="809250" y="125355"/>
                  </a:lnTo>
                  <a:lnTo>
                    <a:pt x="810012" y="123063"/>
                  </a:lnTo>
                  <a:lnTo>
                    <a:pt x="810774" y="120783"/>
                  </a:lnTo>
                  <a:lnTo>
                    <a:pt x="811530" y="118491"/>
                  </a:lnTo>
                  <a:lnTo>
                    <a:pt x="812298" y="116205"/>
                  </a:lnTo>
                  <a:lnTo>
                    <a:pt x="813060" y="114300"/>
                  </a:lnTo>
                  <a:lnTo>
                    <a:pt x="813435" y="112020"/>
                  </a:lnTo>
                  <a:lnTo>
                    <a:pt x="814203" y="110115"/>
                  </a:lnTo>
                  <a:lnTo>
                    <a:pt x="814965" y="107823"/>
                  </a:lnTo>
                  <a:lnTo>
                    <a:pt x="815727" y="105918"/>
                  </a:lnTo>
                  <a:lnTo>
                    <a:pt x="816489" y="103638"/>
                  </a:lnTo>
                  <a:lnTo>
                    <a:pt x="817245" y="101733"/>
                  </a:lnTo>
                  <a:lnTo>
                    <a:pt x="818013" y="99828"/>
                  </a:lnTo>
                  <a:lnTo>
                    <a:pt x="818394" y="97536"/>
                  </a:lnTo>
                  <a:lnTo>
                    <a:pt x="819150" y="95631"/>
                  </a:lnTo>
                  <a:lnTo>
                    <a:pt x="819918" y="93726"/>
                  </a:lnTo>
                  <a:lnTo>
                    <a:pt x="820680" y="91821"/>
                  </a:lnTo>
                  <a:lnTo>
                    <a:pt x="821442" y="89916"/>
                  </a:lnTo>
                  <a:lnTo>
                    <a:pt x="822204" y="88011"/>
                  </a:lnTo>
                  <a:lnTo>
                    <a:pt x="822960" y="86106"/>
                  </a:lnTo>
                  <a:lnTo>
                    <a:pt x="823347" y="84201"/>
                  </a:lnTo>
                  <a:lnTo>
                    <a:pt x="824109" y="82296"/>
                  </a:lnTo>
                  <a:lnTo>
                    <a:pt x="824865" y="80391"/>
                  </a:lnTo>
                  <a:lnTo>
                    <a:pt x="825633" y="78486"/>
                  </a:lnTo>
                  <a:lnTo>
                    <a:pt x="826395" y="76968"/>
                  </a:lnTo>
                  <a:lnTo>
                    <a:pt x="827157" y="75063"/>
                  </a:lnTo>
                  <a:lnTo>
                    <a:pt x="827919" y="73158"/>
                  </a:lnTo>
                  <a:lnTo>
                    <a:pt x="828300" y="71628"/>
                  </a:lnTo>
                  <a:lnTo>
                    <a:pt x="829062" y="69723"/>
                  </a:lnTo>
                  <a:lnTo>
                    <a:pt x="829824" y="68205"/>
                  </a:lnTo>
                  <a:lnTo>
                    <a:pt x="830580" y="66300"/>
                  </a:lnTo>
                  <a:lnTo>
                    <a:pt x="831348" y="64770"/>
                  </a:lnTo>
                  <a:lnTo>
                    <a:pt x="832110" y="63246"/>
                  </a:lnTo>
                  <a:lnTo>
                    <a:pt x="832872" y="61728"/>
                  </a:lnTo>
                  <a:lnTo>
                    <a:pt x="833634" y="59823"/>
                  </a:lnTo>
                  <a:lnTo>
                    <a:pt x="834015" y="58293"/>
                  </a:lnTo>
                  <a:lnTo>
                    <a:pt x="834777" y="56775"/>
                  </a:lnTo>
                  <a:lnTo>
                    <a:pt x="835539" y="55245"/>
                  </a:lnTo>
                  <a:lnTo>
                    <a:pt x="836295" y="53721"/>
                  </a:lnTo>
                  <a:lnTo>
                    <a:pt x="837063" y="52203"/>
                  </a:lnTo>
                  <a:lnTo>
                    <a:pt x="837825" y="50673"/>
                  </a:lnTo>
                  <a:lnTo>
                    <a:pt x="838587" y="49155"/>
                  </a:lnTo>
                  <a:lnTo>
                    <a:pt x="838968" y="48006"/>
                  </a:lnTo>
                  <a:lnTo>
                    <a:pt x="839730" y="46488"/>
                  </a:lnTo>
                  <a:lnTo>
                    <a:pt x="840492" y="44958"/>
                  </a:lnTo>
                  <a:lnTo>
                    <a:pt x="841254" y="43815"/>
                  </a:lnTo>
                  <a:lnTo>
                    <a:pt x="842010" y="42291"/>
                  </a:lnTo>
                  <a:lnTo>
                    <a:pt x="842778" y="40773"/>
                  </a:lnTo>
                  <a:lnTo>
                    <a:pt x="843540" y="39630"/>
                  </a:lnTo>
                  <a:lnTo>
                    <a:pt x="843915" y="38481"/>
                  </a:lnTo>
                  <a:lnTo>
                    <a:pt x="844683" y="36963"/>
                  </a:lnTo>
                  <a:lnTo>
                    <a:pt x="845445" y="35820"/>
                  </a:lnTo>
                  <a:lnTo>
                    <a:pt x="846207" y="34671"/>
                  </a:lnTo>
                  <a:lnTo>
                    <a:pt x="846969" y="33528"/>
                  </a:lnTo>
                  <a:lnTo>
                    <a:pt x="847725" y="32010"/>
                  </a:lnTo>
                  <a:lnTo>
                    <a:pt x="848493" y="30861"/>
                  </a:lnTo>
                  <a:lnTo>
                    <a:pt x="848874" y="29718"/>
                  </a:lnTo>
                  <a:lnTo>
                    <a:pt x="849630" y="28575"/>
                  </a:lnTo>
                  <a:lnTo>
                    <a:pt x="850398" y="27438"/>
                  </a:lnTo>
                  <a:lnTo>
                    <a:pt x="851160" y="26670"/>
                  </a:lnTo>
                  <a:lnTo>
                    <a:pt x="851922" y="25533"/>
                  </a:lnTo>
                  <a:lnTo>
                    <a:pt x="852684" y="24390"/>
                  </a:lnTo>
                  <a:lnTo>
                    <a:pt x="853440" y="23241"/>
                  </a:lnTo>
                  <a:lnTo>
                    <a:pt x="853827" y="22485"/>
                  </a:lnTo>
                  <a:lnTo>
                    <a:pt x="854589" y="21336"/>
                  </a:lnTo>
                  <a:lnTo>
                    <a:pt x="855345" y="20580"/>
                  </a:lnTo>
                  <a:lnTo>
                    <a:pt x="856113" y="19431"/>
                  </a:lnTo>
                  <a:lnTo>
                    <a:pt x="856875" y="18675"/>
                  </a:lnTo>
                  <a:lnTo>
                    <a:pt x="857637" y="17526"/>
                  </a:lnTo>
                  <a:lnTo>
                    <a:pt x="858399" y="16770"/>
                  </a:lnTo>
                  <a:lnTo>
                    <a:pt x="858780" y="16008"/>
                  </a:lnTo>
                  <a:lnTo>
                    <a:pt x="859542" y="15240"/>
                  </a:lnTo>
                  <a:lnTo>
                    <a:pt x="860304" y="14478"/>
                  </a:lnTo>
                  <a:lnTo>
                    <a:pt x="861060" y="13716"/>
                  </a:lnTo>
                  <a:lnTo>
                    <a:pt x="861828" y="12960"/>
                  </a:lnTo>
                  <a:lnTo>
                    <a:pt x="862590" y="12198"/>
                  </a:lnTo>
                  <a:lnTo>
                    <a:pt x="863352" y="11430"/>
                  </a:lnTo>
                  <a:lnTo>
                    <a:pt x="863733" y="10668"/>
                  </a:lnTo>
                  <a:lnTo>
                    <a:pt x="864495" y="9906"/>
                  </a:lnTo>
                  <a:lnTo>
                    <a:pt x="865257" y="9150"/>
                  </a:lnTo>
                  <a:lnTo>
                    <a:pt x="866019" y="8763"/>
                  </a:lnTo>
                  <a:lnTo>
                    <a:pt x="866775" y="8001"/>
                  </a:lnTo>
                  <a:lnTo>
                    <a:pt x="867543" y="7620"/>
                  </a:lnTo>
                  <a:lnTo>
                    <a:pt x="868305" y="6858"/>
                  </a:lnTo>
                  <a:lnTo>
                    <a:pt x="869067" y="6483"/>
                  </a:lnTo>
                  <a:lnTo>
                    <a:pt x="869448" y="5715"/>
                  </a:lnTo>
                  <a:lnTo>
                    <a:pt x="870210" y="5340"/>
                  </a:lnTo>
                  <a:lnTo>
                    <a:pt x="870972" y="4953"/>
                  </a:lnTo>
                  <a:lnTo>
                    <a:pt x="871734" y="4578"/>
                  </a:lnTo>
                  <a:lnTo>
                    <a:pt x="872490" y="3810"/>
                  </a:lnTo>
                  <a:lnTo>
                    <a:pt x="873258" y="3435"/>
                  </a:lnTo>
                  <a:lnTo>
                    <a:pt x="874020" y="3048"/>
                  </a:lnTo>
                  <a:lnTo>
                    <a:pt x="874395" y="2673"/>
                  </a:lnTo>
                  <a:lnTo>
                    <a:pt x="875163" y="2673"/>
                  </a:lnTo>
                  <a:lnTo>
                    <a:pt x="875925" y="2286"/>
                  </a:lnTo>
                  <a:lnTo>
                    <a:pt x="876687" y="1905"/>
                  </a:lnTo>
                  <a:lnTo>
                    <a:pt x="877449" y="1530"/>
                  </a:lnTo>
                  <a:lnTo>
                    <a:pt x="878205" y="1143"/>
                  </a:lnTo>
                  <a:lnTo>
                    <a:pt x="878973" y="1143"/>
                  </a:lnTo>
                  <a:lnTo>
                    <a:pt x="879354" y="768"/>
                  </a:lnTo>
                  <a:lnTo>
                    <a:pt x="880110" y="768"/>
                  </a:lnTo>
                  <a:lnTo>
                    <a:pt x="880878" y="381"/>
                  </a:lnTo>
                  <a:lnTo>
                    <a:pt x="882402" y="381"/>
                  </a:lnTo>
                  <a:lnTo>
                    <a:pt x="883164" y="0"/>
                  </a:lnTo>
                  <a:lnTo>
                    <a:pt x="888879" y="0"/>
                  </a:lnTo>
                  <a:lnTo>
                    <a:pt x="889260" y="381"/>
                  </a:lnTo>
                  <a:lnTo>
                    <a:pt x="890784" y="381"/>
                  </a:lnTo>
                  <a:lnTo>
                    <a:pt x="891540" y="768"/>
                  </a:lnTo>
                  <a:lnTo>
                    <a:pt x="892308" y="768"/>
                  </a:lnTo>
                  <a:lnTo>
                    <a:pt x="893070" y="1143"/>
                  </a:lnTo>
                  <a:lnTo>
                    <a:pt x="893832" y="1530"/>
                  </a:lnTo>
                  <a:lnTo>
                    <a:pt x="894213" y="1530"/>
                  </a:lnTo>
                  <a:lnTo>
                    <a:pt x="894975" y="1905"/>
                  </a:lnTo>
                  <a:lnTo>
                    <a:pt x="895737" y="2286"/>
                  </a:lnTo>
                  <a:lnTo>
                    <a:pt x="896499" y="2673"/>
                  </a:lnTo>
                  <a:lnTo>
                    <a:pt x="897255" y="3048"/>
                  </a:lnTo>
                  <a:lnTo>
                    <a:pt x="898023" y="3435"/>
                  </a:lnTo>
                  <a:lnTo>
                    <a:pt x="898785" y="3810"/>
                  </a:lnTo>
                  <a:lnTo>
                    <a:pt x="899160" y="4191"/>
                  </a:lnTo>
                  <a:lnTo>
                    <a:pt x="899928" y="4578"/>
                  </a:lnTo>
                  <a:lnTo>
                    <a:pt x="900690" y="4953"/>
                  </a:lnTo>
                  <a:lnTo>
                    <a:pt x="901452" y="5340"/>
                  </a:lnTo>
                  <a:lnTo>
                    <a:pt x="902214" y="6096"/>
                  </a:lnTo>
                  <a:lnTo>
                    <a:pt x="902970" y="6483"/>
                  </a:lnTo>
                  <a:lnTo>
                    <a:pt x="903738" y="6858"/>
                  </a:lnTo>
                  <a:lnTo>
                    <a:pt x="904500" y="7620"/>
                  </a:lnTo>
                  <a:lnTo>
                    <a:pt x="904875" y="8001"/>
                  </a:lnTo>
                  <a:lnTo>
                    <a:pt x="905643" y="8763"/>
                  </a:lnTo>
                  <a:lnTo>
                    <a:pt x="906405" y="9525"/>
                  </a:lnTo>
                  <a:lnTo>
                    <a:pt x="907167" y="9906"/>
                  </a:lnTo>
                  <a:lnTo>
                    <a:pt x="907929" y="10668"/>
                  </a:lnTo>
                  <a:lnTo>
                    <a:pt x="908685" y="11430"/>
                  </a:lnTo>
                  <a:lnTo>
                    <a:pt x="909453" y="12198"/>
                  </a:lnTo>
                  <a:lnTo>
                    <a:pt x="909834" y="12960"/>
                  </a:lnTo>
                  <a:lnTo>
                    <a:pt x="910590" y="13716"/>
                  </a:lnTo>
                  <a:lnTo>
                    <a:pt x="911358" y="14478"/>
                  </a:lnTo>
                  <a:lnTo>
                    <a:pt x="912120" y="15240"/>
                  </a:lnTo>
                  <a:lnTo>
                    <a:pt x="912882" y="16008"/>
                  </a:lnTo>
                  <a:lnTo>
                    <a:pt x="913644" y="17145"/>
                  </a:lnTo>
                  <a:lnTo>
                    <a:pt x="914400" y="17913"/>
                  </a:lnTo>
                  <a:lnTo>
                    <a:pt x="914787" y="18675"/>
                  </a:lnTo>
                  <a:lnTo>
                    <a:pt x="915549" y="19818"/>
                  </a:lnTo>
                  <a:lnTo>
                    <a:pt x="916305" y="20580"/>
                  </a:lnTo>
                  <a:lnTo>
                    <a:pt x="917073" y="21723"/>
                  </a:lnTo>
                  <a:lnTo>
                    <a:pt x="917835" y="22485"/>
                  </a:lnTo>
                  <a:lnTo>
                    <a:pt x="918597" y="23628"/>
                  </a:lnTo>
                  <a:lnTo>
                    <a:pt x="919359" y="24390"/>
                  </a:lnTo>
                  <a:lnTo>
                    <a:pt x="919740" y="25533"/>
                  </a:lnTo>
                  <a:lnTo>
                    <a:pt x="920502" y="26670"/>
                  </a:lnTo>
                  <a:lnTo>
                    <a:pt x="921264" y="27813"/>
                  </a:lnTo>
                  <a:lnTo>
                    <a:pt x="922020" y="28956"/>
                  </a:lnTo>
                  <a:lnTo>
                    <a:pt x="922788" y="30105"/>
                  </a:lnTo>
                  <a:lnTo>
                    <a:pt x="923550" y="31248"/>
                  </a:lnTo>
                  <a:lnTo>
                    <a:pt x="924312" y="32385"/>
                  </a:lnTo>
                  <a:lnTo>
                    <a:pt x="924693" y="33528"/>
                  </a:lnTo>
                  <a:lnTo>
                    <a:pt x="925455" y="34671"/>
                  </a:lnTo>
                  <a:lnTo>
                    <a:pt x="926217" y="35820"/>
                  </a:lnTo>
                  <a:lnTo>
                    <a:pt x="926979" y="37338"/>
                  </a:lnTo>
                  <a:lnTo>
                    <a:pt x="927735" y="38481"/>
                  </a:lnTo>
                  <a:lnTo>
                    <a:pt x="928503" y="40005"/>
                  </a:lnTo>
                  <a:lnTo>
                    <a:pt x="929265" y="41148"/>
                  </a:lnTo>
                  <a:lnTo>
                    <a:pt x="929640" y="42678"/>
                  </a:lnTo>
                  <a:lnTo>
                    <a:pt x="930408" y="43815"/>
                  </a:lnTo>
                  <a:lnTo>
                    <a:pt x="931170" y="45345"/>
                  </a:lnTo>
                  <a:lnTo>
                    <a:pt x="931932" y="46488"/>
                  </a:lnTo>
                  <a:lnTo>
                    <a:pt x="932694" y="48006"/>
                  </a:lnTo>
                  <a:lnTo>
                    <a:pt x="933450" y="49530"/>
                  </a:lnTo>
                  <a:lnTo>
                    <a:pt x="934218" y="51060"/>
                  </a:lnTo>
                  <a:lnTo>
                    <a:pt x="934599" y="52578"/>
                  </a:lnTo>
                  <a:lnTo>
                    <a:pt x="935355" y="54108"/>
                  </a:lnTo>
                  <a:lnTo>
                    <a:pt x="936123" y="55626"/>
                  </a:lnTo>
                  <a:lnTo>
                    <a:pt x="936885" y="57150"/>
                  </a:lnTo>
                  <a:lnTo>
                    <a:pt x="937647" y="58680"/>
                  </a:lnTo>
                  <a:lnTo>
                    <a:pt x="938409" y="60198"/>
                  </a:lnTo>
                  <a:lnTo>
                    <a:pt x="939165" y="61728"/>
                  </a:lnTo>
                  <a:lnTo>
                    <a:pt x="939933" y="63246"/>
                  </a:lnTo>
                  <a:lnTo>
                    <a:pt x="940314" y="65151"/>
                  </a:lnTo>
                  <a:lnTo>
                    <a:pt x="941070" y="66675"/>
                  </a:lnTo>
                  <a:lnTo>
                    <a:pt x="941838" y="68580"/>
                  </a:lnTo>
                  <a:lnTo>
                    <a:pt x="942600" y="70110"/>
                  </a:lnTo>
                  <a:lnTo>
                    <a:pt x="943362" y="72015"/>
                  </a:lnTo>
                  <a:lnTo>
                    <a:pt x="944124" y="73533"/>
                  </a:lnTo>
                  <a:lnTo>
                    <a:pt x="944880" y="75438"/>
                  </a:lnTo>
                  <a:lnTo>
                    <a:pt x="945267" y="76968"/>
                  </a:lnTo>
                  <a:lnTo>
                    <a:pt x="946029" y="78873"/>
                  </a:lnTo>
                  <a:lnTo>
                    <a:pt x="946785" y="80778"/>
                  </a:lnTo>
                  <a:lnTo>
                    <a:pt x="947553" y="82683"/>
                  </a:lnTo>
                  <a:lnTo>
                    <a:pt x="948315" y="84588"/>
                  </a:lnTo>
                  <a:lnTo>
                    <a:pt x="949077" y="86493"/>
                  </a:lnTo>
                  <a:lnTo>
                    <a:pt x="949839" y="88398"/>
                  </a:lnTo>
                  <a:lnTo>
                    <a:pt x="950220" y="90303"/>
                  </a:lnTo>
                  <a:lnTo>
                    <a:pt x="950982" y="92208"/>
                  </a:lnTo>
                  <a:lnTo>
                    <a:pt x="951744" y="94113"/>
                  </a:lnTo>
                  <a:lnTo>
                    <a:pt x="952500" y="96018"/>
                  </a:lnTo>
                  <a:lnTo>
                    <a:pt x="953268" y="97923"/>
                  </a:lnTo>
                  <a:lnTo>
                    <a:pt x="954030" y="99828"/>
                  </a:lnTo>
                  <a:lnTo>
                    <a:pt x="954792" y="102108"/>
                  </a:lnTo>
                  <a:lnTo>
                    <a:pt x="955173" y="104013"/>
                  </a:lnTo>
                  <a:lnTo>
                    <a:pt x="955935" y="106305"/>
                  </a:lnTo>
                  <a:lnTo>
                    <a:pt x="956697" y="108210"/>
                  </a:lnTo>
                  <a:lnTo>
                    <a:pt x="957459" y="110490"/>
                  </a:lnTo>
                  <a:lnTo>
                    <a:pt x="958215" y="112395"/>
                  </a:lnTo>
                  <a:lnTo>
                    <a:pt x="958983" y="114681"/>
                  </a:lnTo>
                  <a:lnTo>
                    <a:pt x="959745" y="116586"/>
                  </a:lnTo>
                  <a:lnTo>
                    <a:pt x="960120" y="118878"/>
                  </a:lnTo>
                  <a:lnTo>
                    <a:pt x="960888" y="121158"/>
                  </a:lnTo>
                  <a:lnTo>
                    <a:pt x="961650" y="123450"/>
                  </a:lnTo>
                  <a:lnTo>
                    <a:pt x="962412" y="125355"/>
                  </a:lnTo>
                  <a:lnTo>
                    <a:pt x="963174" y="127635"/>
                  </a:lnTo>
                  <a:lnTo>
                    <a:pt x="963930" y="129921"/>
                  </a:lnTo>
                  <a:lnTo>
                    <a:pt x="964698" y="132213"/>
                  </a:lnTo>
                  <a:lnTo>
                    <a:pt x="965079" y="134493"/>
                  </a:lnTo>
                  <a:lnTo>
                    <a:pt x="965835" y="136785"/>
                  </a:lnTo>
                  <a:lnTo>
                    <a:pt x="966603" y="139065"/>
                  </a:lnTo>
                  <a:lnTo>
                    <a:pt x="967365" y="141738"/>
                  </a:lnTo>
                  <a:lnTo>
                    <a:pt x="968127" y="144018"/>
                  </a:lnTo>
                  <a:lnTo>
                    <a:pt x="968889" y="146310"/>
                  </a:lnTo>
                  <a:lnTo>
                    <a:pt x="969645" y="148590"/>
                  </a:lnTo>
                  <a:lnTo>
                    <a:pt x="970032" y="151263"/>
                  </a:lnTo>
                  <a:lnTo>
                    <a:pt x="970794" y="153543"/>
                  </a:lnTo>
                  <a:lnTo>
                    <a:pt x="971550" y="155835"/>
                  </a:lnTo>
                  <a:lnTo>
                    <a:pt x="972318" y="158496"/>
                  </a:lnTo>
                  <a:lnTo>
                    <a:pt x="973080" y="160788"/>
                  </a:lnTo>
                  <a:lnTo>
                    <a:pt x="973842" y="163455"/>
                  </a:lnTo>
                  <a:lnTo>
                    <a:pt x="974604" y="165735"/>
                  </a:lnTo>
                  <a:lnTo>
                    <a:pt x="975360" y="168408"/>
                  </a:lnTo>
                  <a:lnTo>
                    <a:pt x="975747" y="171075"/>
                  </a:lnTo>
                  <a:lnTo>
                    <a:pt x="976509" y="173355"/>
                  </a:lnTo>
                  <a:lnTo>
                    <a:pt x="977265" y="176028"/>
                  </a:lnTo>
                  <a:lnTo>
                    <a:pt x="980700" y="189363"/>
                  </a:lnTo>
                  <a:lnTo>
                    <a:pt x="981462" y="191643"/>
                  </a:lnTo>
                  <a:lnTo>
                    <a:pt x="982224" y="194691"/>
                  </a:lnTo>
                  <a:lnTo>
                    <a:pt x="982980" y="197358"/>
                  </a:lnTo>
                  <a:lnTo>
                    <a:pt x="983748" y="200025"/>
                  </a:lnTo>
                  <a:lnTo>
                    <a:pt x="984510" y="202698"/>
                  </a:lnTo>
                  <a:lnTo>
                    <a:pt x="985272" y="205365"/>
                  </a:lnTo>
                  <a:lnTo>
                    <a:pt x="985653" y="208026"/>
                  </a:lnTo>
                  <a:lnTo>
                    <a:pt x="986415" y="210693"/>
                  </a:lnTo>
                  <a:lnTo>
                    <a:pt x="987177" y="213741"/>
                  </a:lnTo>
                  <a:lnTo>
                    <a:pt x="987939" y="216408"/>
                  </a:lnTo>
                  <a:lnTo>
                    <a:pt x="988695" y="219075"/>
                  </a:lnTo>
                  <a:lnTo>
                    <a:pt x="989463" y="222123"/>
                  </a:lnTo>
                  <a:lnTo>
                    <a:pt x="990225" y="224790"/>
                  </a:lnTo>
                  <a:lnTo>
                    <a:pt x="990600" y="227838"/>
                  </a:lnTo>
                  <a:lnTo>
                    <a:pt x="991368" y="230505"/>
                  </a:lnTo>
                  <a:lnTo>
                    <a:pt x="992130" y="233553"/>
                  </a:lnTo>
                  <a:lnTo>
                    <a:pt x="992892" y="236220"/>
                  </a:lnTo>
                  <a:lnTo>
                    <a:pt x="993654" y="239268"/>
                  </a:lnTo>
                  <a:lnTo>
                    <a:pt x="994410" y="242316"/>
                  </a:lnTo>
                  <a:lnTo>
                    <a:pt x="995178" y="244983"/>
                  </a:lnTo>
                  <a:lnTo>
                    <a:pt x="995559" y="248031"/>
                  </a:lnTo>
                  <a:lnTo>
                    <a:pt x="996315" y="251085"/>
                  </a:lnTo>
                  <a:lnTo>
                    <a:pt x="997083" y="253746"/>
                  </a:lnTo>
                  <a:lnTo>
                    <a:pt x="997845" y="256800"/>
                  </a:lnTo>
                  <a:lnTo>
                    <a:pt x="998607" y="259848"/>
                  </a:lnTo>
                  <a:lnTo>
                    <a:pt x="999369" y="262890"/>
                  </a:lnTo>
                  <a:lnTo>
                    <a:pt x="1000125" y="265938"/>
                  </a:lnTo>
                  <a:lnTo>
                    <a:pt x="1000512" y="268986"/>
                  </a:lnTo>
                  <a:lnTo>
                    <a:pt x="1001274" y="272040"/>
                  </a:lnTo>
                  <a:lnTo>
                    <a:pt x="1002030" y="275088"/>
                  </a:lnTo>
                  <a:lnTo>
                    <a:pt x="1002798" y="278130"/>
                  </a:lnTo>
                  <a:lnTo>
                    <a:pt x="1003560" y="281178"/>
                  </a:lnTo>
                  <a:lnTo>
                    <a:pt x="1004322" y="284226"/>
                  </a:lnTo>
                  <a:lnTo>
                    <a:pt x="1005084" y="287280"/>
                  </a:lnTo>
                  <a:lnTo>
                    <a:pt x="1005465" y="290328"/>
                  </a:lnTo>
                  <a:lnTo>
                    <a:pt x="1006227" y="293370"/>
                  </a:lnTo>
                  <a:lnTo>
                    <a:pt x="1006989" y="296418"/>
                  </a:lnTo>
                  <a:lnTo>
                    <a:pt x="1007745" y="299853"/>
                  </a:lnTo>
                  <a:lnTo>
                    <a:pt x="1008513" y="302895"/>
                  </a:lnTo>
                  <a:lnTo>
                    <a:pt x="1009275" y="305943"/>
                  </a:lnTo>
                  <a:lnTo>
                    <a:pt x="1010037" y="308991"/>
                  </a:lnTo>
                  <a:lnTo>
                    <a:pt x="1010799" y="312420"/>
                  </a:lnTo>
                  <a:lnTo>
                    <a:pt x="1011180" y="315468"/>
                  </a:lnTo>
                  <a:lnTo>
                    <a:pt x="1011942" y="318903"/>
                  </a:lnTo>
                  <a:lnTo>
                    <a:pt x="1012704" y="321945"/>
                  </a:lnTo>
                  <a:lnTo>
                    <a:pt x="1013460" y="324993"/>
                  </a:lnTo>
                  <a:lnTo>
                    <a:pt x="1014228" y="328428"/>
                  </a:lnTo>
                  <a:lnTo>
                    <a:pt x="1014990" y="331470"/>
                  </a:lnTo>
                  <a:lnTo>
                    <a:pt x="1015752" y="334905"/>
                  </a:lnTo>
                  <a:lnTo>
                    <a:pt x="1016133" y="337953"/>
                  </a:lnTo>
                  <a:lnTo>
                    <a:pt x="1016895" y="341376"/>
                  </a:lnTo>
                  <a:lnTo>
                    <a:pt x="1017657" y="344430"/>
                  </a:lnTo>
                  <a:lnTo>
                    <a:pt x="1018419" y="347853"/>
                  </a:lnTo>
                  <a:lnTo>
                    <a:pt x="1019175" y="351288"/>
                  </a:lnTo>
                  <a:lnTo>
                    <a:pt x="1019943" y="354330"/>
                  </a:lnTo>
                  <a:lnTo>
                    <a:pt x="1020705" y="357765"/>
                  </a:lnTo>
                  <a:lnTo>
                    <a:pt x="1021080" y="361188"/>
                  </a:lnTo>
                  <a:lnTo>
                    <a:pt x="1021848" y="364236"/>
                  </a:lnTo>
                  <a:lnTo>
                    <a:pt x="1022610" y="367665"/>
                  </a:lnTo>
                  <a:lnTo>
                    <a:pt x="1023372" y="371100"/>
                  </a:lnTo>
                  <a:lnTo>
                    <a:pt x="1024134" y="374523"/>
                  </a:lnTo>
                  <a:lnTo>
                    <a:pt x="1024890" y="377571"/>
                  </a:lnTo>
                  <a:lnTo>
                    <a:pt x="1025658" y="381000"/>
                  </a:lnTo>
                  <a:lnTo>
                    <a:pt x="1026039" y="384435"/>
                  </a:lnTo>
                  <a:lnTo>
                    <a:pt x="1026795" y="387858"/>
                  </a:lnTo>
                  <a:lnTo>
                    <a:pt x="1027563" y="391293"/>
                  </a:lnTo>
                  <a:lnTo>
                    <a:pt x="1028325" y="394716"/>
                  </a:lnTo>
                  <a:lnTo>
                    <a:pt x="1029087" y="398145"/>
                  </a:lnTo>
                  <a:lnTo>
                    <a:pt x="1029849" y="401580"/>
                  </a:lnTo>
                  <a:lnTo>
                    <a:pt x="1030605" y="404628"/>
                  </a:lnTo>
                  <a:lnTo>
                    <a:pt x="1030992" y="408051"/>
                  </a:lnTo>
                  <a:lnTo>
                    <a:pt x="1031754" y="411480"/>
                  </a:lnTo>
                  <a:lnTo>
                    <a:pt x="1032510" y="414915"/>
                  </a:lnTo>
                  <a:lnTo>
                    <a:pt x="1033278" y="418338"/>
                  </a:lnTo>
                  <a:lnTo>
                    <a:pt x="1034040" y="421773"/>
                  </a:lnTo>
                  <a:lnTo>
                    <a:pt x="1034802" y="425196"/>
                  </a:lnTo>
                  <a:lnTo>
                    <a:pt x="1035564" y="428625"/>
                  </a:lnTo>
                  <a:lnTo>
                    <a:pt x="1035945" y="432435"/>
                  </a:lnTo>
                  <a:lnTo>
                    <a:pt x="1036707" y="435870"/>
                  </a:lnTo>
                  <a:lnTo>
                    <a:pt x="1037469" y="439293"/>
                  </a:lnTo>
                  <a:lnTo>
                    <a:pt x="1038225" y="442728"/>
                  </a:lnTo>
                  <a:lnTo>
                    <a:pt x="1038993" y="446151"/>
                  </a:lnTo>
                  <a:lnTo>
                    <a:pt x="1039755" y="449580"/>
                  </a:lnTo>
                  <a:lnTo>
                    <a:pt x="1040517" y="453015"/>
                  </a:lnTo>
                  <a:lnTo>
                    <a:pt x="1040898" y="456438"/>
                  </a:lnTo>
                  <a:lnTo>
                    <a:pt x="1041660" y="459873"/>
                  </a:lnTo>
                  <a:lnTo>
                    <a:pt x="1042422" y="463683"/>
                  </a:lnTo>
                  <a:lnTo>
                    <a:pt x="1043184" y="467106"/>
                  </a:lnTo>
                  <a:lnTo>
                    <a:pt x="1043940" y="470535"/>
                  </a:lnTo>
                  <a:lnTo>
                    <a:pt x="1044708" y="473970"/>
                  </a:lnTo>
                  <a:lnTo>
                    <a:pt x="1045470" y="477393"/>
                  </a:lnTo>
                  <a:lnTo>
                    <a:pt x="1046232" y="481203"/>
                  </a:lnTo>
                  <a:lnTo>
                    <a:pt x="1046613" y="484638"/>
                  </a:lnTo>
                  <a:lnTo>
                    <a:pt x="1047375" y="488061"/>
                  </a:lnTo>
                  <a:lnTo>
                    <a:pt x="1048137" y="491490"/>
                  </a:lnTo>
                  <a:lnTo>
                    <a:pt x="1048899" y="495300"/>
                  </a:lnTo>
                  <a:lnTo>
                    <a:pt x="1049655" y="498735"/>
                  </a:lnTo>
                  <a:lnTo>
                    <a:pt x="1050423" y="502158"/>
                  </a:lnTo>
                  <a:lnTo>
                    <a:pt x="1051185" y="505593"/>
                  </a:lnTo>
                  <a:lnTo>
                    <a:pt x="1051560" y="509403"/>
                  </a:lnTo>
                  <a:lnTo>
                    <a:pt x="1052328" y="512826"/>
                  </a:lnTo>
                  <a:lnTo>
                    <a:pt x="1053090" y="516255"/>
                  </a:lnTo>
                  <a:lnTo>
                    <a:pt x="1053852" y="520065"/>
                  </a:lnTo>
                  <a:lnTo>
                    <a:pt x="1054614" y="523500"/>
                  </a:lnTo>
                  <a:lnTo>
                    <a:pt x="1055370" y="526923"/>
                  </a:lnTo>
                  <a:lnTo>
                    <a:pt x="1056138" y="530358"/>
                  </a:lnTo>
                  <a:lnTo>
                    <a:pt x="1056519" y="534168"/>
                  </a:lnTo>
                  <a:lnTo>
                    <a:pt x="1057275" y="537591"/>
                  </a:lnTo>
                  <a:lnTo>
                    <a:pt x="1058043" y="541020"/>
                  </a:lnTo>
                  <a:lnTo>
                    <a:pt x="1058805" y="544830"/>
                  </a:lnTo>
                  <a:lnTo>
                    <a:pt x="1059567" y="548265"/>
                  </a:lnTo>
                  <a:lnTo>
                    <a:pt x="1060329" y="551688"/>
                  </a:lnTo>
                  <a:lnTo>
                    <a:pt x="1061085" y="555498"/>
                  </a:lnTo>
                  <a:lnTo>
                    <a:pt x="1061472" y="558933"/>
                  </a:lnTo>
                  <a:lnTo>
                    <a:pt x="1062234" y="562356"/>
                  </a:lnTo>
                  <a:lnTo>
                    <a:pt x="1062990" y="566166"/>
                  </a:lnTo>
                  <a:lnTo>
                    <a:pt x="1063758" y="569595"/>
                  </a:lnTo>
                  <a:lnTo>
                    <a:pt x="1064520" y="573030"/>
                  </a:lnTo>
                  <a:lnTo>
                    <a:pt x="1065282" y="576840"/>
                  </a:lnTo>
                  <a:lnTo>
                    <a:pt x="1066044" y="580263"/>
                  </a:lnTo>
                  <a:lnTo>
                    <a:pt x="1066425" y="583698"/>
                  </a:lnTo>
                  <a:lnTo>
                    <a:pt x="1067187" y="587508"/>
                  </a:lnTo>
                  <a:lnTo>
                    <a:pt x="1067949" y="590931"/>
                  </a:lnTo>
                  <a:lnTo>
                    <a:pt x="1068705" y="594360"/>
                  </a:lnTo>
                  <a:lnTo>
                    <a:pt x="1069473" y="598170"/>
                  </a:lnTo>
                  <a:lnTo>
                    <a:pt x="1070235" y="601605"/>
                  </a:lnTo>
                  <a:lnTo>
                    <a:pt x="1070997" y="605028"/>
                  </a:lnTo>
                  <a:lnTo>
                    <a:pt x="1071378" y="608838"/>
                  </a:lnTo>
                  <a:lnTo>
                    <a:pt x="1072140" y="612273"/>
                  </a:lnTo>
                  <a:lnTo>
                    <a:pt x="1072902" y="615696"/>
                  </a:lnTo>
                  <a:lnTo>
                    <a:pt x="1073664" y="619125"/>
                  </a:lnTo>
                  <a:lnTo>
                    <a:pt x="1074420" y="622935"/>
                  </a:lnTo>
                  <a:lnTo>
                    <a:pt x="1075188" y="626370"/>
                  </a:lnTo>
                  <a:lnTo>
                    <a:pt x="1075950" y="629793"/>
                  </a:lnTo>
                  <a:lnTo>
                    <a:pt x="1076325" y="633603"/>
                  </a:lnTo>
                  <a:lnTo>
                    <a:pt x="1077093" y="637038"/>
                  </a:lnTo>
                  <a:lnTo>
                    <a:pt x="1077855" y="640461"/>
                  </a:lnTo>
                  <a:lnTo>
                    <a:pt x="1078617" y="643890"/>
                  </a:lnTo>
                  <a:lnTo>
                    <a:pt x="1079379" y="647700"/>
                  </a:lnTo>
                  <a:lnTo>
                    <a:pt x="1080135" y="651135"/>
                  </a:lnTo>
                  <a:lnTo>
                    <a:pt x="1080903" y="654558"/>
                  </a:lnTo>
                  <a:lnTo>
                    <a:pt x="1081665" y="657993"/>
                  </a:lnTo>
                  <a:lnTo>
                    <a:pt x="1082040" y="661416"/>
                  </a:lnTo>
                  <a:lnTo>
                    <a:pt x="1082808" y="665226"/>
                  </a:lnTo>
                  <a:lnTo>
                    <a:pt x="1083570" y="668655"/>
                  </a:lnTo>
                  <a:lnTo>
                    <a:pt x="1084332" y="672090"/>
                  </a:lnTo>
                  <a:lnTo>
                    <a:pt x="1085094" y="675513"/>
                  </a:lnTo>
                  <a:lnTo>
                    <a:pt x="1085850" y="678948"/>
                  </a:lnTo>
                  <a:lnTo>
                    <a:pt x="1086618" y="682371"/>
                  </a:lnTo>
                  <a:lnTo>
                    <a:pt x="1086999" y="686181"/>
                  </a:lnTo>
                  <a:lnTo>
                    <a:pt x="1087755" y="689610"/>
                  </a:lnTo>
                  <a:lnTo>
                    <a:pt x="1088523" y="693045"/>
                  </a:lnTo>
                  <a:lnTo>
                    <a:pt x="1089285" y="696468"/>
                  </a:lnTo>
                  <a:lnTo>
                    <a:pt x="1090047" y="699903"/>
                  </a:lnTo>
                  <a:lnTo>
                    <a:pt x="1090809" y="703326"/>
                  </a:lnTo>
                  <a:lnTo>
                    <a:pt x="1091565" y="706755"/>
                  </a:lnTo>
                  <a:lnTo>
                    <a:pt x="1091952" y="710190"/>
                  </a:lnTo>
                  <a:lnTo>
                    <a:pt x="1092714" y="713613"/>
                  </a:lnTo>
                  <a:lnTo>
                    <a:pt x="1093470" y="717048"/>
                  </a:lnTo>
                  <a:lnTo>
                    <a:pt x="1094238" y="720471"/>
                  </a:lnTo>
                  <a:lnTo>
                    <a:pt x="1095000" y="723900"/>
                  </a:lnTo>
                  <a:lnTo>
                    <a:pt x="1095762" y="727335"/>
                  </a:lnTo>
                  <a:lnTo>
                    <a:pt x="1096524" y="730758"/>
                  </a:lnTo>
                  <a:lnTo>
                    <a:pt x="1096905" y="734193"/>
                  </a:lnTo>
                  <a:lnTo>
                    <a:pt x="1097667" y="737616"/>
                  </a:lnTo>
                  <a:lnTo>
                    <a:pt x="1098429" y="741045"/>
                  </a:lnTo>
                  <a:lnTo>
                    <a:pt x="1101858" y="757815"/>
                  </a:lnTo>
                  <a:lnTo>
                    <a:pt x="1102620" y="760863"/>
                  </a:lnTo>
                  <a:lnTo>
                    <a:pt x="1103382" y="764286"/>
                  </a:lnTo>
                  <a:lnTo>
                    <a:pt x="1104144" y="767715"/>
                  </a:lnTo>
                  <a:lnTo>
                    <a:pt x="1104900" y="771150"/>
                  </a:lnTo>
                  <a:lnTo>
                    <a:pt x="1105668" y="774198"/>
                  </a:lnTo>
                  <a:lnTo>
                    <a:pt x="1106430" y="777621"/>
                  </a:lnTo>
                  <a:lnTo>
                    <a:pt x="1106805" y="781050"/>
                  </a:lnTo>
                  <a:lnTo>
                    <a:pt x="1107573" y="784098"/>
                  </a:lnTo>
                  <a:lnTo>
                    <a:pt x="1108335" y="787533"/>
                  </a:lnTo>
                  <a:lnTo>
                    <a:pt x="1109097" y="790575"/>
                  </a:lnTo>
                  <a:lnTo>
                    <a:pt x="1109859" y="794010"/>
                  </a:lnTo>
                  <a:lnTo>
                    <a:pt x="1110615" y="797433"/>
                  </a:lnTo>
                  <a:lnTo>
                    <a:pt x="1111383" y="800481"/>
                  </a:lnTo>
                  <a:lnTo>
                    <a:pt x="1111764" y="803535"/>
                  </a:lnTo>
                  <a:lnTo>
                    <a:pt x="1112520" y="806958"/>
                  </a:lnTo>
                  <a:lnTo>
                    <a:pt x="1113288" y="810006"/>
                  </a:lnTo>
                  <a:lnTo>
                    <a:pt x="1114050" y="813435"/>
                  </a:lnTo>
                  <a:lnTo>
                    <a:pt x="1114812" y="816483"/>
                  </a:lnTo>
                  <a:lnTo>
                    <a:pt x="1115574" y="819918"/>
                  </a:lnTo>
                  <a:lnTo>
                    <a:pt x="1116330" y="822960"/>
                  </a:lnTo>
                  <a:lnTo>
                    <a:pt x="1117098" y="826008"/>
                  </a:lnTo>
                  <a:lnTo>
                    <a:pt x="1117479" y="829056"/>
                  </a:lnTo>
                  <a:lnTo>
                    <a:pt x="1118235" y="832485"/>
                  </a:lnTo>
                  <a:lnTo>
                    <a:pt x="1119003" y="835533"/>
                  </a:lnTo>
                  <a:lnTo>
                    <a:pt x="1119765" y="838581"/>
                  </a:lnTo>
                  <a:lnTo>
                    <a:pt x="1120527" y="841635"/>
                  </a:lnTo>
                  <a:lnTo>
                    <a:pt x="1121289" y="844683"/>
                  </a:lnTo>
                  <a:lnTo>
                    <a:pt x="1122045" y="847725"/>
                  </a:lnTo>
                  <a:lnTo>
                    <a:pt x="1122432" y="851160"/>
                  </a:lnTo>
                  <a:lnTo>
                    <a:pt x="1123194" y="854208"/>
                  </a:lnTo>
                  <a:lnTo>
                    <a:pt x="1123950" y="857250"/>
                  </a:lnTo>
                  <a:lnTo>
                    <a:pt x="1124718" y="860298"/>
                  </a:lnTo>
                  <a:lnTo>
                    <a:pt x="1125480" y="863346"/>
                  </a:lnTo>
                  <a:lnTo>
                    <a:pt x="1126242" y="866013"/>
                  </a:lnTo>
                  <a:lnTo>
                    <a:pt x="1127004" y="869061"/>
                  </a:lnTo>
                  <a:lnTo>
                    <a:pt x="1127385" y="872115"/>
                  </a:lnTo>
                  <a:lnTo>
                    <a:pt x="1128147" y="875163"/>
                  </a:lnTo>
                  <a:lnTo>
                    <a:pt x="1128909" y="878205"/>
                  </a:lnTo>
                  <a:lnTo>
                    <a:pt x="1129665" y="881253"/>
                  </a:lnTo>
                  <a:lnTo>
                    <a:pt x="1130433" y="883920"/>
                  </a:lnTo>
                  <a:lnTo>
                    <a:pt x="1131195" y="886968"/>
                  </a:lnTo>
                  <a:lnTo>
                    <a:pt x="1131957" y="890016"/>
                  </a:lnTo>
                  <a:lnTo>
                    <a:pt x="1132338" y="892683"/>
                  </a:lnTo>
                  <a:lnTo>
                    <a:pt x="1133100" y="895731"/>
                  </a:lnTo>
                  <a:lnTo>
                    <a:pt x="1133862" y="898398"/>
                  </a:lnTo>
                  <a:lnTo>
                    <a:pt x="1134624" y="901446"/>
                  </a:lnTo>
                  <a:lnTo>
                    <a:pt x="1135380" y="904113"/>
                  </a:lnTo>
                  <a:lnTo>
                    <a:pt x="1136148" y="907161"/>
                  </a:lnTo>
                  <a:lnTo>
                    <a:pt x="1136910" y="909828"/>
                  </a:lnTo>
                  <a:lnTo>
                    <a:pt x="1137285" y="912876"/>
                  </a:lnTo>
                  <a:lnTo>
                    <a:pt x="1138053" y="915543"/>
                  </a:lnTo>
                  <a:lnTo>
                    <a:pt x="1138815" y="918210"/>
                  </a:lnTo>
                  <a:lnTo>
                    <a:pt x="1139577" y="921258"/>
                  </a:lnTo>
                  <a:lnTo>
                    <a:pt x="1140339" y="923925"/>
                  </a:lnTo>
                  <a:lnTo>
                    <a:pt x="1141095" y="926598"/>
                  </a:lnTo>
                  <a:lnTo>
                    <a:pt x="1141863" y="929265"/>
                  </a:lnTo>
                  <a:lnTo>
                    <a:pt x="1142244" y="931926"/>
                  </a:lnTo>
                  <a:lnTo>
                    <a:pt x="1143000" y="934980"/>
                  </a:lnTo>
                  <a:lnTo>
                    <a:pt x="1143768" y="937641"/>
                  </a:lnTo>
                  <a:lnTo>
                    <a:pt x="1144530" y="940308"/>
                  </a:lnTo>
                  <a:lnTo>
                    <a:pt x="1145292" y="942975"/>
                  </a:lnTo>
                  <a:lnTo>
                    <a:pt x="1146054" y="945648"/>
                  </a:lnTo>
                  <a:lnTo>
                    <a:pt x="1146810" y="947928"/>
                  </a:lnTo>
                  <a:lnTo>
                    <a:pt x="1147197" y="950595"/>
                  </a:lnTo>
                  <a:lnTo>
                    <a:pt x="1147959" y="953268"/>
                  </a:lnTo>
                  <a:lnTo>
                    <a:pt x="1148715" y="955935"/>
                  </a:lnTo>
                  <a:lnTo>
                    <a:pt x="1149483" y="958596"/>
                  </a:lnTo>
                  <a:lnTo>
                    <a:pt x="1150245" y="960888"/>
                  </a:lnTo>
                  <a:lnTo>
                    <a:pt x="1151007" y="963555"/>
                  </a:lnTo>
                  <a:lnTo>
                    <a:pt x="1151769" y="966216"/>
                  </a:lnTo>
                  <a:lnTo>
                    <a:pt x="1152525" y="968508"/>
                  </a:lnTo>
                  <a:lnTo>
                    <a:pt x="1152912" y="971175"/>
                  </a:lnTo>
                  <a:lnTo>
                    <a:pt x="1153674" y="973455"/>
                  </a:lnTo>
                  <a:lnTo>
                    <a:pt x="1154430" y="976128"/>
                  </a:lnTo>
                  <a:lnTo>
                    <a:pt x="1155198" y="978408"/>
                  </a:lnTo>
                  <a:lnTo>
                    <a:pt x="1155960" y="980700"/>
                  </a:lnTo>
                  <a:lnTo>
                    <a:pt x="1156722" y="983361"/>
                  </a:lnTo>
                  <a:lnTo>
                    <a:pt x="1157484" y="985653"/>
                  </a:lnTo>
                  <a:lnTo>
                    <a:pt x="1157865" y="987933"/>
                  </a:lnTo>
                  <a:lnTo>
                    <a:pt x="1158627" y="990225"/>
                  </a:lnTo>
                  <a:lnTo>
                    <a:pt x="1159389" y="992886"/>
                  </a:lnTo>
                  <a:lnTo>
                    <a:pt x="1160145" y="995178"/>
                  </a:lnTo>
                  <a:lnTo>
                    <a:pt x="1160913" y="997458"/>
                  </a:lnTo>
                  <a:lnTo>
                    <a:pt x="1161675" y="999750"/>
                  </a:lnTo>
                  <a:lnTo>
                    <a:pt x="1162437" y="1002030"/>
                  </a:lnTo>
                  <a:lnTo>
                    <a:pt x="1162818" y="1004316"/>
                  </a:lnTo>
                  <a:lnTo>
                    <a:pt x="1163580" y="1006221"/>
                  </a:lnTo>
                  <a:lnTo>
                    <a:pt x="1164342" y="1008513"/>
                  </a:lnTo>
                  <a:lnTo>
                    <a:pt x="1165104" y="1010793"/>
                  </a:lnTo>
                  <a:lnTo>
                    <a:pt x="1165860" y="1013085"/>
                  </a:lnTo>
                  <a:lnTo>
                    <a:pt x="1166628" y="1015365"/>
                  </a:lnTo>
                  <a:lnTo>
                    <a:pt x="1167390" y="1017270"/>
                  </a:lnTo>
                  <a:lnTo>
                    <a:pt x="1167765" y="1019556"/>
                  </a:lnTo>
                  <a:lnTo>
                    <a:pt x="1168533" y="1021461"/>
                  </a:lnTo>
                  <a:lnTo>
                    <a:pt x="1169295" y="1023753"/>
                  </a:lnTo>
                  <a:lnTo>
                    <a:pt x="1170057" y="1025658"/>
                  </a:lnTo>
                  <a:lnTo>
                    <a:pt x="1170819" y="1027938"/>
                  </a:lnTo>
                  <a:lnTo>
                    <a:pt x="1171575" y="1029843"/>
                  </a:lnTo>
                  <a:lnTo>
                    <a:pt x="1172343" y="1031748"/>
                  </a:lnTo>
                  <a:lnTo>
                    <a:pt x="1172724" y="1034040"/>
                  </a:lnTo>
                  <a:lnTo>
                    <a:pt x="1173480" y="1035945"/>
                  </a:lnTo>
                  <a:lnTo>
                    <a:pt x="1174248" y="1037850"/>
                  </a:lnTo>
                  <a:lnTo>
                    <a:pt x="1175010" y="1039755"/>
                  </a:lnTo>
                  <a:lnTo>
                    <a:pt x="1175772" y="1041660"/>
                  </a:lnTo>
                  <a:lnTo>
                    <a:pt x="1176534" y="1043565"/>
                  </a:lnTo>
                  <a:lnTo>
                    <a:pt x="1177290" y="1045470"/>
                  </a:lnTo>
                  <a:lnTo>
                    <a:pt x="1177677" y="1047375"/>
                  </a:lnTo>
                  <a:lnTo>
                    <a:pt x="1178439" y="1049280"/>
                  </a:lnTo>
                  <a:lnTo>
                    <a:pt x="1179195" y="1051185"/>
                  </a:lnTo>
                  <a:lnTo>
                    <a:pt x="1179963" y="1053090"/>
                  </a:lnTo>
                  <a:lnTo>
                    <a:pt x="1180725" y="1054608"/>
                  </a:lnTo>
                  <a:lnTo>
                    <a:pt x="1181487" y="1056513"/>
                  </a:lnTo>
                  <a:lnTo>
                    <a:pt x="1182249" y="1058418"/>
                  </a:lnTo>
                  <a:lnTo>
                    <a:pt x="1182630" y="1059948"/>
                  </a:lnTo>
                  <a:lnTo>
                    <a:pt x="1183392" y="1061853"/>
                  </a:lnTo>
                  <a:lnTo>
                    <a:pt x="1184154" y="1063371"/>
                  </a:lnTo>
                  <a:lnTo>
                    <a:pt x="1184910" y="1065276"/>
                  </a:lnTo>
                  <a:lnTo>
                    <a:pt x="1185678" y="1066800"/>
                  </a:lnTo>
                  <a:lnTo>
                    <a:pt x="1186440" y="1068330"/>
                  </a:lnTo>
                  <a:lnTo>
                    <a:pt x="1187202" y="1069848"/>
                  </a:lnTo>
                  <a:lnTo>
                    <a:pt x="1187964" y="1071753"/>
                  </a:lnTo>
                  <a:lnTo>
                    <a:pt x="1188345" y="1073283"/>
                  </a:lnTo>
                  <a:lnTo>
                    <a:pt x="1189107" y="1074801"/>
                  </a:lnTo>
                  <a:lnTo>
                    <a:pt x="1189869" y="1076325"/>
                  </a:lnTo>
                  <a:lnTo>
                    <a:pt x="1190625" y="1077855"/>
                  </a:lnTo>
                  <a:lnTo>
                    <a:pt x="1191393" y="1079373"/>
                  </a:lnTo>
                  <a:lnTo>
                    <a:pt x="1192155" y="1080903"/>
                  </a:lnTo>
                  <a:lnTo>
                    <a:pt x="1192917" y="1082421"/>
                  </a:lnTo>
                  <a:lnTo>
                    <a:pt x="1193298" y="1083570"/>
                  </a:lnTo>
                  <a:lnTo>
                    <a:pt x="1194060" y="1085088"/>
                  </a:lnTo>
                  <a:lnTo>
                    <a:pt x="1194822" y="1086618"/>
                  </a:lnTo>
                  <a:lnTo>
                    <a:pt x="1195584" y="1087755"/>
                  </a:lnTo>
                  <a:lnTo>
                    <a:pt x="1196340" y="1089285"/>
                  </a:lnTo>
                  <a:lnTo>
                    <a:pt x="1197108" y="1090803"/>
                  </a:lnTo>
                  <a:lnTo>
                    <a:pt x="1197870" y="1091946"/>
                  </a:lnTo>
                  <a:lnTo>
                    <a:pt x="1198245" y="1093095"/>
                  </a:lnTo>
                  <a:lnTo>
                    <a:pt x="1199013" y="1094613"/>
                  </a:lnTo>
                  <a:lnTo>
                    <a:pt x="1199775" y="1095756"/>
                  </a:lnTo>
                  <a:lnTo>
                    <a:pt x="1200537" y="1096905"/>
                  </a:lnTo>
                  <a:lnTo>
                    <a:pt x="1201299" y="1098048"/>
                  </a:lnTo>
                  <a:lnTo>
                    <a:pt x="1202055" y="1099566"/>
                  </a:lnTo>
                  <a:lnTo>
                    <a:pt x="1202823" y="1100715"/>
                  </a:lnTo>
                  <a:lnTo>
                    <a:pt x="1203204" y="1101858"/>
                  </a:lnTo>
                  <a:lnTo>
                    <a:pt x="1203960" y="1102995"/>
                  </a:lnTo>
                  <a:lnTo>
                    <a:pt x="1204728" y="1104138"/>
                  </a:lnTo>
                  <a:lnTo>
                    <a:pt x="1205490" y="1104900"/>
                  </a:lnTo>
                  <a:lnTo>
                    <a:pt x="1206252" y="1106043"/>
                  </a:lnTo>
                  <a:lnTo>
                    <a:pt x="1207014" y="1107186"/>
                  </a:lnTo>
                  <a:lnTo>
                    <a:pt x="1207770" y="1108335"/>
                  </a:lnTo>
                  <a:lnTo>
                    <a:pt x="1208157" y="1109091"/>
                  </a:lnTo>
                  <a:lnTo>
                    <a:pt x="1208919" y="1110240"/>
                  </a:lnTo>
                  <a:lnTo>
                    <a:pt x="1209675" y="1110996"/>
                  </a:lnTo>
                  <a:lnTo>
                    <a:pt x="1210443" y="1112145"/>
                  </a:lnTo>
                  <a:lnTo>
                    <a:pt x="1211205" y="1112901"/>
                  </a:lnTo>
                  <a:lnTo>
                    <a:pt x="1211967" y="1114050"/>
                  </a:lnTo>
                  <a:lnTo>
                    <a:pt x="1212729" y="1114806"/>
                  </a:lnTo>
                  <a:lnTo>
                    <a:pt x="1213110" y="1115568"/>
                  </a:lnTo>
                  <a:lnTo>
                    <a:pt x="1213872" y="1116330"/>
                  </a:lnTo>
                  <a:lnTo>
                    <a:pt x="1214634" y="1117098"/>
                  </a:lnTo>
                  <a:lnTo>
                    <a:pt x="1215390" y="1117860"/>
                  </a:lnTo>
                  <a:lnTo>
                    <a:pt x="1216158" y="1118616"/>
                  </a:lnTo>
                  <a:lnTo>
                    <a:pt x="1216920" y="1119378"/>
                  </a:lnTo>
                  <a:lnTo>
                    <a:pt x="1217682" y="1120140"/>
                  </a:lnTo>
                  <a:lnTo>
                    <a:pt x="1218063" y="1120908"/>
                  </a:lnTo>
                  <a:lnTo>
                    <a:pt x="1218825" y="1121670"/>
                  </a:lnTo>
                  <a:lnTo>
                    <a:pt x="1219587" y="1122426"/>
                  </a:lnTo>
                  <a:lnTo>
                    <a:pt x="1220349" y="1122813"/>
                  </a:lnTo>
                  <a:lnTo>
                    <a:pt x="1221105" y="1123575"/>
                  </a:lnTo>
                  <a:lnTo>
                    <a:pt x="1221873" y="1123950"/>
                  </a:lnTo>
                  <a:lnTo>
                    <a:pt x="1222635" y="1124718"/>
                  </a:lnTo>
                  <a:lnTo>
                    <a:pt x="1223397" y="1125093"/>
                  </a:lnTo>
                  <a:lnTo>
                    <a:pt x="1223778" y="1125855"/>
                  </a:lnTo>
                  <a:lnTo>
                    <a:pt x="1224540" y="1126236"/>
                  </a:lnTo>
                  <a:lnTo>
                    <a:pt x="1225302" y="1126623"/>
                  </a:lnTo>
                  <a:lnTo>
                    <a:pt x="1226064" y="1126998"/>
                  </a:lnTo>
                  <a:lnTo>
                    <a:pt x="1226820" y="1127760"/>
                  </a:lnTo>
                  <a:lnTo>
                    <a:pt x="1227588" y="1128141"/>
                  </a:lnTo>
                  <a:lnTo>
                    <a:pt x="1228350" y="1128528"/>
                  </a:lnTo>
                  <a:lnTo>
                    <a:pt x="1228725" y="1128903"/>
                  </a:lnTo>
                  <a:lnTo>
                    <a:pt x="1229493" y="1128903"/>
                  </a:lnTo>
                  <a:lnTo>
                    <a:pt x="1230255" y="1129290"/>
                  </a:lnTo>
                  <a:lnTo>
                    <a:pt x="1231017" y="1129665"/>
                  </a:lnTo>
                  <a:lnTo>
                    <a:pt x="1231779" y="1130046"/>
                  </a:lnTo>
                  <a:lnTo>
                    <a:pt x="1232535" y="1130433"/>
                  </a:lnTo>
                  <a:lnTo>
                    <a:pt x="1233303" y="1130433"/>
                  </a:lnTo>
                  <a:lnTo>
                    <a:pt x="1233684" y="1130808"/>
                  </a:lnTo>
                  <a:lnTo>
                    <a:pt x="1234440" y="1130808"/>
                  </a:lnTo>
                  <a:lnTo>
                    <a:pt x="1235208" y="1131195"/>
                  </a:lnTo>
                  <a:lnTo>
                    <a:pt x="1236732" y="1131195"/>
                  </a:lnTo>
                  <a:lnTo>
                    <a:pt x="1237494" y="1131570"/>
                  </a:lnTo>
                  <a:lnTo>
                    <a:pt x="1243209" y="1131570"/>
                  </a:lnTo>
                  <a:lnTo>
                    <a:pt x="1243590" y="1131195"/>
                  </a:lnTo>
                  <a:lnTo>
                    <a:pt x="1245114" y="1131195"/>
                  </a:lnTo>
                  <a:lnTo>
                    <a:pt x="1245870" y="1130808"/>
                  </a:lnTo>
                  <a:lnTo>
                    <a:pt x="1246638" y="1130808"/>
                  </a:lnTo>
                  <a:lnTo>
                    <a:pt x="1247400" y="1130433"/>
                  </a:lnTo>
                  <a:lnTo>
                    <a:pt x="1248162" y="1130046"/>
                  </a:lnTo>
                  <a:lnTo>
                    <a:pt x="1248543" y="1130046"/>
                  </a:lnTo>
                  <a:lnTo>
                    <a:pt x="1249305" y="1129665"/>
                  </a:lnTo>
                  <a:lnTo>
                    <a:pt x="1250067" y="1129290"/>
                  </a:lnTo>
                  <a:lnTo>
                    <a:pt x="1250829" y="1128903"/>
                  </a:lnTo>
                  <a:lnTo>
                    <a:pt x="1251585" y="1128528"/>
                  </a:lnTo>
                  <a:lnTo>
                    <a:pt x="1252353" y="1128141"/>
                  </a:lnTo>
                  <a:lnTo>
                    <a:pt x="1253115" y="1127760"/>
                  </a:lnTo>
                  <a:lnTo>
                    <a:pt x="1253490" y="1127385"/>
                  </a:lnTo>
                  <a:lnTo>
                    <a:pt x="1254258" y="1126998"/>
                  </a:lnTo>
                  <a:lnTo>
                    <a:pt x="1255020" y="1126623"/>
                  </a:lnTo>
                  <a:lnTo>
                    <a:pt x="1255782" y="1126236"/>
                  </a:lnTo>
                  <a:lnTo>
                    <a:pt x="1256544" y="1125480"/>
                  </a:lnTo>
                  <a:lnTo>
                    <a:pt x="1257300" y="1125093"/>
                  </a:lnTo>
                  <a:lnTo>
                    <a:pt x="1258068" y="1124718"/>
                  </a:lnTo>
                  <a:lnTo>
                    <a:pt x="1258830" y="1123950"/>
                  </a:lnTo>
                  <a:lnTo>
                    <a:pt x="1259205" y="1123575"/>
                  </a:lnTo>
                  <a:lnTo>
                    <a:pt x="1259973" y="1122813"/>
                  </a:lnTo>
                  <a:lnTo>
                    <a:pt x="1260735" y="1122045"/>
                  </a:lnTo>
                  <a:lnTo>
                    <a:pt x="1261497" y="1121670"/>
                  </a:lnTo>
                  <a:lnTo>
                    <a:pt x="1262259" y="1120908"/>
                  </a:lnTo>
                  <a:lnTo>
                    <a:pt x="1263015" y="1120140"/>
                  </a:lnTo>
                  <a:lnTo>
                    <a:pt x="1263783" y="1119378"/>
                  </a:lnTo>
                  <a:lnTo>
                    <a:pt x="1264164" y="1118616"/>
                  </a:lnTo>
                  <a:lnTo>
                    <a:pt x="1264920" y="1117860"/>
                  </a:lnTo>
                  <a:lnTo>
                    <a:pt x="1265688" y="1117098"/>
                  </a:lnTo>
                  <a:lnTo>
                    <a:pt x="1266450" y="1116330"/>
                  </a:lnTo>
                  <a:lnTo>
                    <a:pt x="1267212" y="1115568"/>
                  </a:lnTo>
                  <a:lnTo>
                    <a:pt x="1267974" y="1114425"/>
                  </a:lnTo>
                  <a:lnTo>
                    <a:pt x="1268730" y="1113663"/>
                  </a:lnTo>
                  <a:lnTo>
                    <a:pt x="1269117" y="1112901"/>
                  </a:lnTo>
                  <a:lnTo>
                    <a:pt x="1269879" y="1111758"/>
                  </a:lnTo>
                  <a:lnTo>
                    <a:pt x="1270635" y="1110996"/>
                  </a:lnTo>
                  <a:lnTo>
                    <a:pt x="1271403" y="1109853"/>
                  </a:lnTo>
                  <a:lnTo>
                    <a:pt x="1272165" y="1109091"/>
                  </a:lnTo>
                  <a:lnTo>
                    <a:pt x="1272927" y="1107948"/>
                  </a:lnTo>
                  <a:lnTo>
                    <a:pt x="1273689" y="1107186"/>
                  </a:lnTo>
                  <a:lnTo>
                    <a:pt x="1274070" y="1106043"/>
                  </a:lnTo>
                  <a:lnTo>
                    <a:pt x="1274832" y="1104900"/>
                  </a:lnTo>
                  <a:lnTo>
                    <a:pt x="1275594" y="1103763"/>
                  </a:lnTo>
                  <a:lnTo>
                    <a:pt x="1276350" y="1102620"/>
                  </a:lnTo>
                  <a:lnTo>
                    <a:pt x="1277118" y="1101471"/>
                  </a:lnTo>
                  <a:lnTo>
                    <a:pt x="1277880" y="1100328"/>
                  </a:lnTo>
                  <a:lnTo>
                    <a:pt x="1278642" y="1099185"/>
                  </a:lnTo>
                  <a:lnTo>
                    <a:pt x="1279023" y="1098048"/>
                  </a:lnTo>
                  <a:lnTo>
                    <a:pt x="1279785" y="1096905"/>
                  </a:lnTo>
                  <a:lnTo>
                    <a:pt x="1280547" y="1095756"/>
                  </a:lnTo>
                  <a:lnTo>
                    <a:pt x="1281309" y="1094238"/>
                  </a:lnTo>
                  <a:lnTo>
                    <a:pt x="1282065" y="1093095"/>
                  </a:lnTo>
                  <a:lnTo>
                    <a:pt x="1282833" y="1091565"/>
                  </a:lnTo>
                  <a:lnTo>
                    <a:pt x="1283595" y="1090428"/>
                  </a:lnTo>
                  <a:lnTo>
                    <a:pt x="1283970" y="1088898"/>
                  </a:lnTo>
                  <a:lnTo>
                    <a:pt x="1284738" y="1087755"/>
                  </a:lnTo>
                  <a:lnTo>
                    <a:pt x="1285500" y="1086231"/>
                  </a:lnTo>
                  <a:lnTo>
                    <a:pt x="1286262" y="1085088"/>
                  </a:lnTo>
                  <a:lnTo>
                    <a:pt x="1287024" y="1083570"/>
                  </a:lnTo>
                  <a:lnTo>
                    <a:pt x="1287780" y="1082040"/>
                  </a:lnTo>
                  <a:lnTo>
                    <a:pt x="1288548" y="1080516"/>
                  </a:lnTo>
                  <a:lnTo>
                    <a:pt x="1288929" y="1078998"/>
                  </a:lnTo>
                  <a:lnTo>
                    <a:pt x="1289685" y="1077468"/>
                  </a:lnTo>
                  <a:lnTo>
                    <a:pt x="1290453" y="1075950"/>
                  </a:lnTo>
                  <a:lnTo>
                    <a:pt x="1291215" y="1074420"/>
                  </a:lnTo>
                  <a:lnTo>
                    <a:pt x="1291977" y="1072896"/>
                  </a:lnTo>
                  <a:lnTo>
                    <a:pt x="1292739" y="1071378"/>
                  </a:lnTo>
                  <a:lnTo>
                    <a:pt x="1293495" y="1069848"/>
                  </a:lnTo>
                  <a:lnTo>
                    <a:pt x="1294263" y="1068330"/>
                  </a:lnTo>
                  <a:lnTo>
                    <a:pt x="1294644" y="1066425"/>
                  </a:lnTo>
                  <a:lnTo>
                    <a:pt x="1295400" y="1064895"/>
                  </a:lnTo>
                  <a:lnTo>
                    <a:pt x="1296168" y="1062990"/>
                  </a:lnTo>
                  <a:lnTo>
                    <a:pt x="1296930" y="1061466"/>
                  </a:lnTo>
                  <a:lnTo>
                    <a:pt x="1297692" y="1059561"/>
                  </a:lnTo>
                  <a:lnTo>
                    <a:pt x="1298454" y="1058043"/>
                  </a:lnTo>
                  <a:lnTo>
                    <a:pt x="1299210" y="1056138"/>
                  </a:lnTo>
                  <a:lnTo>
                    <a:pt x="1299597" y="1054608"/>
                  </a:lnTo>
                  <a:lnTo>
                    <a:pt x="1300359" y="1052703"/>
                  </a:lnTo>
                  <a:lnTo>
                    <a:pt x="1301115" y="1050798"/>
                  </a:lnTo>
                  <a:lnTo>
                    <a:pt x="1301883" y="1048893"/>
                  </a:lnTo>
                  <a:lnTo>
                    <a:pt x="1302645" y="1046988"/>
                  </a:lnTo>
                  <a:lnTo>
                    <a:pt x="1303407" y="1045083"/>
                  </a:lnTo>
                  <a:lnTo>
                    <a:pt x="1304169" y="1043178"/>
                  </a:lnTo>
                  <a:lnTo>
                    <a:pt x="1304550" y="1041273"/>
                  </a:lnTo>
                  <a:lnTo>
                    <a:pt x="1305312" y="1039368"/>
                  </a:lnTo>
                  <a:lnTo>
                    <a:pt x="1306074" y="1037463"/>
                  </a:lnTo>
                  <a:lnTo>
                    <a:pt x="1306830" y="1035558"/>
                  </a:lnTo>
                  <a:lnTo>
                    <a:pt x="1307598" y="1033653"/>
                  </a:lnTo>
                  <a:lnTo>
                    <a:pt x="1308360" y="1031748"/>
                  </a:lnTo>
                  <a:lnTo>
                    <a:pt x="1309122" y="1029468"/>
                  </a:lnTo>
                  <a:lnTo>
                    <a:pt x="1309503" y="1027563"/>
                  </a:lnTo>
                  <a:lnTo>
                    <a:pt x="1310265" y="1025271"/>
                  </a:lnTo>
                  <a:lnTo>
                    <a:pt x="1311027" y="1023366"/>
                  </a:lnTo>
                  <a:lnTo>
                    <a:pt x="1311789" y="1021080"/>
                  </a:lnTo>
                  <a:lnTo>
                    <a:pt x="1312545" y="1019175"/>
                  </a:lnTo>
                  <a:lnTo>
                    <a:pt x="1313313" y="1016895"/>
                  </a:lnTo>
                  <a:lnTo>
                    <a:pt x="1314075" y="1014990"/>
                  </a:lnTo>
                  <a:lnTo>
                    <a:pt x="1314450" y="1012698"/>
                  </a:lnTo>
                  <a:lnTo>
                    <a:pt x="1315218" y="1010418"/>
                  </a:lnTo>
                  <a:lnTo>
                    <a:pt x="1315980" y="1008126"/>
                  </a:lnTo>
                  <a:lnTo>
                    <a:pt x="1316742" y="1006221"/>
                  </a:lnTo>
                  <a:lnTo>
                    <a:pt x="1317504" y="1003935"/>
                  </a:lnTo>
                  <a:lnTo>
                    <a:pt x="1318260" y="1001655"/>
                  </a:lnTo>
                  <a:lnTo>
                    <a:pt x="1319028" y="999363"/>
                  </a:lnTo>
                  <a:lnTo>
                    <a:pt x="1319409" y="997083"/>
                  </a:lnTo>
                  <a:lnTo>
                    <a:pt x="1320165" y="994791"/>
                  </a:lnTo>
                  <a:lnTo>
                    <a:pt x="1320933" y="992505"/>
                  </a:lnTo>
                  <a:lnTo>
                    <a:pt x="1321695" y="989838"/>
                  </a:lnTo>
                  <a:lnTo>
                    <a:pt x="1322457" y="987558"/>
                  </a:lnTo>
                  <a:lnTo>
                    <a:pt x="1323219" y="985266"/>
                  </a:lnTo>
                  <a:lnTo>
                    <a:pt x="1323975" y="982980"/>
                  </a:lnTo>
                  <a:lnTo>
                    <a:pt x="1324362" y="980313"/>
                  </a:lnTo>
                  <a:lnTo>
                    <a:pt x="1325124" y="978033"/>
                  </a:lnTo>
                  <a:lnTo>
                    <a:pt x="1325880" y="975741"/>
                  </a:lnTo>
                  <a:lnTo>
                    <a:pt x="1326648" y="973080"/>
                  </a:lnTo>
                  <a:lnTo>
                    <a:pt x="1327410" y="970788"/>
                  </a:lnTo>
                  <a:lnTo>
                    <a:pt x="1328172" y="968121"/>
                  </a:lnTo>
                  <a:lnTo>
                    <a:pt x="1328934" y="965835"/>
                  </a:lnTo>
                  <a:lnTo>
                    <a:pt x="1329690" y="963168"/>
                  </a:lnTo>
                  <a:lnTo>
                    <a:pt x="1330077" y="960501"/>
                  </a:lnTo>
                  <a:lnTo>
                    <a:pt x="1330839" y="958215"/>
                  </a:lnTo>
                  <a:lnTo>
                    <a:pt x="1331595" y="955548"/>
                  </a:lnTo>
                  <a:lnTo>
                    <a:pt x="1335030" y="942213"/>
                  </a:lnTo>
                  <a:lnTo>
                    <a:pt x="1335792" y="939933"/>
                  </a:lnTo>
                  <a:lnTo>
                    <a:pt x="1336554" y="936885"/>
                  </a:lnTo>
                  <a:lnTo>
                    <a:pt x="1337310" y="934218"/>
                  </a:lnTo>
                  <a:lnTo>
                    <a:pt x="1338072" y="931545"/>
                  </a:lnTo>
                  <a:lnTo>
                    <a:pt x="1338840" y="928878"/>
                  </a:lnTo>
                  <a:lnTo>
                    <a:pt x="1339602" y="926211"/>
                  </a:lnTo>
                  <a:lnTo>
                    <a:pt x="1339977" y="923550"/>
                  </a:lnTo>
                  <a:lnTo>
                    <a:pt x="1340745" y="920883"/>
                  </a:lnTo>
                  <a:lnTo>
                    <a:pt x="1341507" y="917835"/>
                  </a:lnTo>
                  <a:lnTo>
                    <a:pt x="1342269" y="915168"/>
                  </a:lnTo>
                  <a:lnTo>
                    <a:pt x="1343025" y="912495"/>
                  </a:lnTo>
                  <a:lnTo>
                    <a:pt x="1343787" y="909453"/>
                  </a:lnTo>
                  <a:lnTo>
                    <a:pt x="1344555" y="906780"/>
                  </a:lnTo>
                  <a:lnTo>
                    <a:pt x="1344930" y="903738"/>
                  </a:lnTo>
                  <a:lnTo>
                    <a:pt x="1345692" y="901065"/>
                  </a:lnTo>
                  <a:lnTo>
                    <a:pt x="1346460" y="898023"/>
                  </a:lnTo>
                  <a:lnTo>
                    <a:pt x="1347222" y="895350"/>
                  </a:lnTo>
                  <a:lnTo>
                    <a:pt x="1347984" y="892308"/>
                  </a:lnTo>
                  <a:lnTo>
                    <a:pt x="1348740" y="889260"/>
                  </a:lnTo>
                  <a:lnTo>
                    <a:pt x="1349502" y="886593"/>
                  </a:lnTo>
                  <a:lnTo>
                    <a:pt x="1349889" y="883545"/>
                  </a:lnTo>
                  <a:lnTo>
                    <a:pt x="1350645" y="880491"/>
                  </a:lnTo>
                  <a:lnTo>
                    <a:pt x="1351407" y="877830"/>
                  </a:lnTo>
                  <a:lnTo>
                    <a:pt x="1352175" y="874776"/>
                  </a:lnTo>
                  <a:lnTo>
                    <a:pt x="1352937" y="871728"/>
                  </a:lnTo>
                  <a:lnTo>
                    <a:pt x="1353699" y="868680"/>
                  </a:lnTo>
                  <a:lnTo>
                    <a:pt x="1354455" y="865638"/>
                  </a:lnTo>
                  <a:lnTo>
                    <a:pt x="1354842" y="862590"/>
                  </a:lnTo>
                  <a:lnTo>
                    <a:pt x="1355604" y="859536"/>
                  </a:lnTo>
                  <a:lnTo>
                    <a:pt x="1356360" y="856488"/>
                  </a:lnTo>
                  <a:lnTo>
                    <a:pt x="1357122" y="853440"/>
                  </a:lnTo>
                  <a:lnTo>
                    <a:pt x="1357890" y="850398"/>
                  </a:lnTo>
                  <a:lnTo>
                    <a:pt x="1358652" y="847350"/>
                  </a:lnTo>
                  <a:lnTo>
                    <a:pt x="1359414" y="844296"/>
                  </a:lnTo>
                  <a:lnTo>
                    <a:pt x="1359795" y="841248"/>
                  </a:lnTo>
                  <a:lnTo>
                    <a:pt x="1360557" y="838200"/>
                  </a:lnTo>
                  <a:lnTo>
                    <a:pt x="1361319" y="835158"/>
                  </a:lnTo>
                  <a:lnTo>
                    <a:pt x="1362075" y="831723"/>
                  </a:lnTo>
                  <a:lnTo>
                    <a:pt x="1362837" y="828675"/>
                  </a:lnTo>
                  <a:lnTo>
                    <a:pt x="1363605" y="825633"/>
                  </a:lnTo>
                  <a:lnTo>
                    <a:pt x="1364367" y="822585"/>
                  </a:lnTo>
                  <a:lnTo>
                    <a:pt x="1365129" y="819150"/>
                  </a:lnTo>
                  <a:lnTo>
                    <a:pt x="1365510" y="816108"/>
                  </a:lnTo>
                  <a:lnTo>
                    <a:pt x="1366272" y="812673"/>
                  </a:lnTo>
                  <a:lnTo>
                    <a:pt x="1367034" y="809625"/>
                  </a:lnTo>
                  <a:lnTo>
                    <a:pt x="1367790" y="806583"/>
                  </a:lnTo>
                  <a:lnTo>
                    <a:pt x="1368552" y="803148"/>
                  </a:lnTo>
                  <a:lnTo>
                    <a:pt x="1369320" y="800100"/>
                  </a:lnTo>
                  <a:lnTo>
                    <a:pt x="1370082" y="796671"/>
                  </a:lnTo>
                  <a:lnTo>
                    <a:pt x="1370457" y="793623"/>
                  </a:lnTo>
                  <a:lnTo>
                    <a:pt x="1371225" y="790200"/>
                  </a:lnTo>
                  <a:lnTo>
                    <a:pt x="1371987" y="787146"/>
                  </a:lnTo>
                  <a:lnTo>
                    <a:pt x="1372749" y="783723"/>
                  </a:lnTo>
                  <a:lnTo>
                    <a:pt x="1373505" y="780288"/>
                  </a:lnTo>
                  <a:lnTo>
                    <a:pt x="1374267" y="777240"/>
                  </a:lnTo>
                  <a:lnTo>
                    <a:pt x="1375035" y="773811"/>
                  </a:lnTo>
                  <a:lnTo>
                    <a:pt x="1375410" y="770388"/>
                  </a:lnTo>
                  <a:lnTo>
                    <a:pt x="1376172" y="767340"/>
                  </a:lnTo>
                  <a:lnTo>
                    <a:pt x="1376940" y="763905"/>
                  </a:lnTo>
                  <a:lnTo>
                    <a:pt x="1377702" y="760476"/>
                  </a:lnTo>
                  <a:lnTo>
                    <a:pt x="1378464" y="757053"/>
                  </a:lnTo>
                  <a:lnTo>
                    <a:pt x="1379220" y="754005"/>
                  </a:lnTo>
                  <a:lnTo>
                    <a:pt x="1379982" y="750570"/>
                  </a:lnTo>
                  <a:lnTo>
                    <a:pt x="1380369" y="747141"/>
                  </a:lnTo>
                  <a:lnTo>
                    <a:pt x="1381125" y="743718"/>
                  </a:lnTo>
                  <a:lnTo>
                    <a:pt x="1381887" y="740283"/>
                  </a:lnTo>
                  <a:lnTo>
                    <a:pt x="1382655" y="736860"/>
                  </a:lnTo>
                  <a:lnTo>
                    <a:pt x="1383417" y="733425"/>
                  </a:lnTo>
                  <a:lnTo>
                    <a:pt x="1384179" y="729996"/>
                  </a:lnTo>
                  <a:lnTo>
                    <a:pt x="1384935" y="726948"/>
                  </a:lnTo>
                  <a:lnTo>
                    <a:pt x="1385322" y="723525"/>
                  </a:lnTo>
                  <a:lnTo>
                    <a:pt x="1386084" y="720090"/>
                  </a:lnTo>
                  <a:lnTo>
                    <a:pt x="1386840" y="716661"/>
                  </a:lnTo>
                  <a:lnTo>
                    <a:pt x="1387602" y="713238"/>
                  </a:lnTo>
                  <a:lnTo>
                    <a:pt x="1388370" y="709803"/>
                  </a:lnTo>
                  <a:lnTo>
                    <a:pt x="1389132" y="706380"/>
                  </a:lnTo>
                  <a:lnTo>
                    <a:pt x="1389894" y="702945"/>
                  </a:lnTo>
                  <a:lnTo>
                    <a:pt x="1390275" y="699135"/>
                  </a:lnTo>
                  <a:lnTo>
                    <a:pt x="1391037" y="695706"/>
                  </a:lnTo>
                  <a:lnTo>
                    <a:pt x="1391799" y="692283"/>
                  </a:lnTo>
                  <a:lnTo>
                    <a:pt x="1392555" y="688848"/>
                  </a:lnTo>
                  <a:lnTo>
                    <a:pt x="1393317" y="685425"/>
                  </a:lnTo>
                  <a:lnTo>
                    <a:pt x="1394085" y="681990"/>
                  </a:lnTo>
                  <a:lnTo>
                    <a:pt x="1394847" y="678561"/>
                  </a:lnTo>
                  <a:lnTo>
                    <a:pt x="1395222" y="675138"/>
                  </a:lnTo>
                  <a:lnTo>
                    <a:pt x="1395990" y="671703"/>
                  </a:lnTo>
                  <a:lnTo>
                    <a:pt x="1396752" y="667893"/>
                  </a:lnTo>
                  <a:lnTo>
                    <a:pt x="1397514" y="664470"/>
                  </a:lnTo>
                  <a:lnTo>
                    <a:pt x="1398270" y="661035"/>
                  </a:lnTo>
                  <a:lnTo>
                    <a:pt x="1399032" y="657606"/>
                  </a:lnTo>
                  <a:lnTo>
                    <a:pt x="1399800" y="654183"/>
                  </a:lnTo>
                  <a:lnTo>
                    <a:pt x="1400562" y="650373"/>
                  </a:lnTo>
                  <a:lnTo>
                    <a:pt x="1400937" y="646938"/>
                  </a:lnTo>
                  <a:lnTo>
                    <a:pt x="1401705" y="643515"/>
                  </a:lnTo>
                  <a:lnTo>
                    <a:pt x="1402467" y="640080"/>
                  </a:lnTo>
                  <a:lnTo>
                    <a:pt x="1403229" y="636270"/>
                  </a:lnTo>
                  <a:lnTo>
                    <a:pt x="1403985" y="632841"/>
                  </a:lnTo>
                  <a:lnTo>
                    <a:pt x="1404747" y="629418"/>
                  </a:lnTo>
                  <a:lnTo>
                    <a:pt x="1405515" y="625983"/>
                  </a:lnTo>
                  <a:lnTo>
                    <a:pt x="1405890" y="622173"/>
                  </a:lnTo>
                  <a:lnTo>
                    <a:pt x="1406652" y="618750"/>
                  </a:lnTo>
                  <a:lnTo>
                    <a:pt x="1407420" y="615315"/>
                  </a:lnTo>
                  <a:lnTo>
                    <a:pt x="1408182" y="611505"/>
                  </a:lnTo>
                  <a:lnTo>
                    <a:pt x="1408944" y="608076"/>
                  </a:lnTo>
                  <a:lnTo>
                    <a:pt x="1409700" y="604653"/>
                  </a:lnTo>
                  <a:lnTo>
                    <a:pt x="1410462" y="601218"/>
                  </a:lnTo>
                  <a:lnTo>
                    <a:pt x="1410849" y="597408"/>
                  </a:lnTo>
                  <a:lnTo>
                    <a:pt x="1411605" y="593985"/>
                  </a:lnTo>
                  <a:lnTo>
                    <a:pt x="1412367" y="590550"/>
                  </a:lnTo>
                  <a:lnTo>
                    <a:pt x="1413135" y="586740"/>
                  </a:lnTo>
                  <a:lnTo>
                    <a:pt x="1413897" y="583311"/>
                  </a:lnTo>
                  <a:lnTo>
                    <a:pt x="1414659" y="579888"/>
                  </a:lnTo>
                  <a:lnTo>
                    <a:pt x="1415415" y="576078"/>
                  </a:lnTo>
                  <a:lnTo>
                    <a:pt x="1415802" y="572643"/>
                  </a:lnTo>
                  <a:lnTo>
                    <a:pt x="1416564" y="569220"/>
                  </a:lnTo>
                  <a:lnTo>
                    <a:pt x="1417320" y="565785"/>
                  </a:lnTo>
                </a:path>
              </a:pathLst>
            </a:custGeom>
            <a:ln w="5715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067913" y="566775"/>
              <a:ext cx="1417320" cy="589280"/>
            </a:xfrm>
            <a:custGeom>
              <a:avLst/>
              <a:gdLst/>
              <a:ahLst/>
              <a:cxnLst/>
              <a:rect l="l" t="t" r="r" b="b"/>
              <a:pathLst>
                <a:path w="1417320" h="589280">
                  <a:moveTo>
                    <a:pt x="0" y="565023"/>
                  </a:moveTo>
                  <a:lnTo>
                    <a:pt x="3435" y="589026"/>
                  </a:lnTo>
                  <a:lnTo>
                    <a:pt x="4197" y="585216"/>
                  </a:lnTo>
                  <a:lnTo>
                    <a:pt x="6483" y="544455"/>
                  </a:lnTo>
                  <a:lnTo>
                    <a:pt x="8007" y="533025"/>
                  </a:lnTo>
                  <a:lnTo>
                    <a:pt x="8388" y="528828"/>
                  </a:lnTo>
                  <a:lnTo>
                    <a:pt x="9150" y="525018"/>
                  </a:lnTo>
                  <a:lnTo>
                    <a:pt x="9912" y="521208"/>
                  </a:lnTo>
                  <a:lnTo>
                    <a:pt x="10674" y="517785"/>
                  </a:lnTo>
                  <a:lnTo>
                    <a:pt x="11430" y="513975"/>
                  </a:lnTo>
                  <a:lnTo>
                    <a:pt x="12198" y="510540"/>
                  </a:lnTo>
                  <a:lnTo>
                    <a:pt x="12960" y="507111"/>
                  </a:lnTo>
                  <a:lnTo>
                    <a:pt x="13335" y="503301"/>
                  </a:lnTo>
                  <a:lnTo>
                    <a:pt x="14103" y="499878"/>
                  </a:lnTo>
                  <a:lnTo>
                    <a:pt x="14865" y="496443"/>
                  </a:lnTo>
                  <a:lnTo>
                    <a:pt x="15627" y="492633"/>
                  </a:lnTo>
                  <a:lnTo>
                    <a:pt x="16389" y="489210"/>
                  </a:lnTo>
                  <a:lnTo>
                    <a:pt x="17145" y="485775"/>
                  </a:lnTo>
                  <a:lnTo>
                    <a:pt x="17913" y="482346"/>
                  </a:lnTo>
                  <a:lnTo>
                    <a:pt x="18675" y="478536"/>
                  </a:lnTo>
                  <a:lnTo>
                    <a:pt x="19050" y="475113"/>
                  </a:lnTo>
                  <a:lnTo>
                    <a:pt x="19818" y="471678"/>
                  </a:lnTo>
                  <a:lnTo>
                    <a:pt x="20580" y="468255"/>
                  </a:lnTo>
                  <a:lnTo>
                    <a:pt x="21342" y="464820"/>
                  </a:lnTo>
                  <a:lnTo>
                    <a:pt x="22104" y="461010"/>
                  </a:lnTo>
                  <a:lnTo>
                    <a:pt x="22860" y="457581"/>
                  </a:lnTo>
                  <a:lnTo>
                    <a:pt x="23628" y="454158"/>
                  </a:lnTo>
                  <a:lnTo>
                    <a:pt x="24009" y="450723"/>
                  </a:lnTo>
                  <a:lnTo>
                    <a:pt x="24765" y="447300"/>
                  </a:lnTo>
                  <a:lnTo>
                    <a:pt x="25533" y="443865"/>
                  </a:lnTo>
                  <a:lnTo>
                    <a:pt x="26295" y="440055"/>
                  </a:lnTo>
                  <a:lnTo>
                    <a:pt x="27057" y="436626"/>
                  </a:lnTo>
                  <a:lnTo>
                    <a:pt x="27819" y="433203"/>
                  </a:lnTo>
                  <a:lnTo>
                    <a:pt x="28575" y="429768"/>
                  </a:lnTo>
                  <a:lnTo>
                    <a:pt x="28962" y="426345"/>
                  </a:lnTo>
                  <a:lnTo>
                    <a:pt x="29724" y="422910"/>
                  </a:lnTo>
                  <a:lnTo>
                    <a:pt x="30480" y="419481"/>
                  </a:lnTo>
                  <a:lnTo>
                    <a:pt x="31248" y="416058"/>
                  </a:lnTo>
                  <a:lnTo>
                    <a:pt x="32010" y="412623"/>
                  </a:lnTo>
                  <a:lnTo>
                    <a:pt x="32772" y="409200"/>
                  </a:lnTo>
                  <a:lnTo>
                    <a:pt x="33534" y="405765"/>
                  </a:lnTo>
                  <a:lnTo>
                    <a:pt x="33915" y="402336"/>
                  </a:lnTo>
                  <a:lnTo>
                    <a:pt x="34677" y="398913"/>
                  </a:lnTo>
                  <a:lnTo>
                    <a:pt x="35439" y="395478"/>
                  </a:lnTo>
                  <a:lnTo>
                    <a:pt x="36195" y="392055"/>
                  </a:lnTo>
                  <a:lnTo>
                    <a:pt x="36963" y="389001"/>
                  </a:lnTo>
                  <a:lnTo>
                    <a:pt x="37725" y="385578"/>
                  </a:lnTo>
                  <a:lnTo>
                    <a:pt x="38487" y="382143"/>
                  </a:lnTo>
                  <a:lnTo>
                    <a:pt x="38868" y="378720"/>
                  </a:lnTo>
                  <a:lnTo>
                    <a:pt x="39630" y="375285"/>
                  </a:lnTo>
                  <a:lnTo>
                    <a:pt x="40392" y="371856"/>
                  </a:lnTo>
                  <a:lnTo>
                    <a:pt x="41154" y="368808"/>
                  </a:lnTo>
                  <a:lnTo>
                    <a:pt x="41910" y="365385"/>
                  </a:lnTo>
                  <a:lnTo>
                    <a:pt x="42678" y="361950"/>
                  </a:lnTo>
                  <a:lnTo>
                    <a:pt x="43440" y="358908"/>
                  </a:lnTo>
                  <a:lnTo>
                    <a:pt x="43815" y="355473"/>
                  </a:lnTo>
                  <a:lnTo>
                    <a:pt x="44583" y="352050"/>
                  </a:lnTo>
                  <a:lnTo>
                    <a:pt x="45345" y="348996"/>
                  </a:lnTo>
                  <a:lnTo>
                    <a:pt x="46107" y="345573"/>
                  </a:lnTo>
                  <a:lnTo>
                    <a:pt x="46869" y="342138"/>
                  </a:lnTo>
                  <a:lnTo>
                    <a:pt x="47625" y="339090"/>
                  </a:lnTo>
                  <a:lnTo>
                    <a:pt x="48393" y="335661"/>
                  </a:lnTo>
                  <a:lnTo>
                    <a:pt x="48774" y="332613"/>
                  </a:lnTo>
                  <a:lnTo>
                    <a:pt x="49530" y="329190"/>
                  </a:lnTo>
                  <a:lnTo>
                    <a:pt x="50298" y="326136"/>
                  </a:lnTo>
                  <a:lnTo>
                    <a:pt x="51060" y="322713"/>
                  </a:lnTo>
                  <a:lnTo>
                    <a:pt x="51822" y="319665"/>
                  </a:lnTo>
                  <a:lnTo>
                    <a:pt x="52584" y="316611"/>
                  </a:lnTo>
                  <a:lnTo>
                    <a:pt x="53340" y="313188"/>
                  </a:lnTo>
                  <a:lnTo>
                    <a:pt x="54108" y="310140"/>
                  </a:lnTo>
                  <a:lnTo>
                    <a:pt x="54489" y="307086"/>
                  </a:lnTo>
                  <a:lnTo>
                    <a:pt x="55245" y="303663"/>
                  </a:lnTo>
                  <a:lnTo>
                    <a:pt x="56013" y="300615"/>
                  </a:lnTo>
                  <a:lnTo>
                    <a:pt x="56775" y="297561"/>
                  </a:lnTo>
                  <a:lnTo>
                    <a:pt x="57537" y="294513"/>
                  </a:lnTo>
                  <a:lnTo>
                    <a:pt x="58299" y="291090"/>
                  </a:lnTo>
                  <a:lnTo>
                    <a:pt x="59055" y="288036"/>
                  </a:lnTo>
                  <a:lnTo>
                    <a:pt x="59442" y="284988"/>
                  </a:lnTo>
                  <a:lnTo>
                    <a:pt x="60204" y="281940"/>
                  </a:lnTo>
                  <a:lnTo>
                    <a:pt x="60960" y="278898"/>
                  </a:lnTo>
                  <a:lnTo>
                    <a:pt x="61728" y="275850"/>
                  </a:lnTo>
                  <a:lnTo>
                    <a:pt x="62490" y="272796"/>
                  </a:lnTo>
                  <a:lnTo>
                    <a:pt x="63252" y="269748"/>
                  </a:lnTo>
                  <a:lnTo>
                    <a:pt x="64014" y="266700"/>
                  </a:lnTo>
                  <a:lnTo>
                    <a:pt x="64395" y="263658"/>
                  </a:lnTo>
                  <a:lnTo>
                    <a:pt x="65157" y="260610"/>
                  </a:lnTo>
                  <a:lnTo>
                    <a:pt x="65919" y="257943"/>
                  </a:lnTo>
                  <a:lnTo>
                    <a:pt x="66675" y="254895"/>
                  </a:lnTo>
                  <a:lnTo>
                    <a:pt x="67443" y="251841"/>
                  </a:lnTo>
                  <a:lnTo>
                    <a:pt x="68205" y="248793"/>
                  </a:lnTo>
                  <a:lnTo>
                    <a:pt x="68967" y="245745"/>
                  </a:lnTo>
                  <a:lnTo>
                    <a:pt x="69348" y="243078"/>
                  </a:lnTo>
                  <a:lnTo>
                    <a:pt x="70110" y="240030"/>
                  </a:lnTo>
                  <a:lnTo>
                    <a:pt x="70872" y="237363"/>
                  </a:lnTo>
                  <a:lnTo>
                    <a:pt x="71634" y="234315"/>
                  </a:lnTo>
                  <a:lnTo>
                    <a:pt x="72390" y="231273"/>
                  </a:lnTo>
                  <a:lnTo>
                    <a:pt x="73158" y="228600"/>
                  </a:lnTo>
                  <a:lnTo>
                    <a:pt x="73920" y="225558"/>
                  </a:lnTo>
                  <a:lnTo>
                    <a:pt x="74295" y="222885"/>
                  </a:lnTo>
                  <a:lnTo>
                    <a:pt x="75063" y="220218"/>
                  </a:lnTo>
                  <a:lnTo>
                    <a:pt x="75825" y="217170"/>
                  </a:lnTo>
                  <a:lnTo>
                    <a:pt x="76587" y="214503"/>
                  </a:lnTo>
                  <a:lnTo>
                    <a:pt x="77349" y="211836"/>
                  </a:lnTo>
                  <a:lnTo>
                    <a:pt x="78105" y="208788"/>
                  </a:lnTo>
                  <a:lnTo>
                    <a:pt x="78873" y="206121"/>
                  </a:lnTo>
                  <a:lnTo>
                    <a:pt x="79254" y="203460"/>
                  </a:lnTo>
                  <a:lnTo>
                    <a:pt x="80010" y="200793"/>
                  </a:lnTo>
                  <a:lnTo>
                    <a:pt x="80778" y="198120"/>
                  </a:lnTo>
                  <a:lnTo>
                    <a:pt x="81540" y="195453"/>
                  </a:lnTo>
                  <a:lnTo>
                    <a:pt x="82302" y="192786"/>
                  </a:lnTo>
                  <a:lnTo>
                    <a:pt x="83064" y="190125"/>
                  </a:lnTo>
                  <a:lnTo>
                    <a:pt x="83820" y="187458"/>
                  </a:lnTo>
                  <a:lnTo>
                    <a:pt x="84207" y="184785"/>
                  </a:lnTo>
                  <a:lnTo>
                    <a:pt x="84969" y="182118"/>
                  </a:lnTo>
                  <a:lnTo>
                    <a:pt x="85725" y="179451"/>
                  </a:lnTo>
                  <a:lnTo>
                    <a:pt x="86493" y="176790"/>
                  </a:lnTo>
                  <a:lnTo>
                    <a:pt x="87255" y="174123"/>
                  </a:lnTo>
                  <a:lnTo>
                    <a:pt x="88017" y="171831"/>
                  </a:lnTo>
                  <a:lnTo>
                    <a:pt x="88779" y="169170"/>
                  </a:lnTo>
                  <a:lnTo>
                    <a:pt x="89535" y="166503"/>
                  </a:lnTo>
                  <a:lnTo>
                    <a:pt x="89922" y="164211"/>
                  </a:lnTo>
                  <a:lnTo>
                    <a:pt x="90684" y="161550"/>
                  </a:lnTo>
                  <a:lnTo>
                    <a:pt x="91440" y="159258"/>
                  </a:lnTo>
                  <a:lnTo>
                    <a:pt x="92208" y="156591"/>
                  </a:lnTo>
                  <a:lnTo>
                    <a:pt x="92970" y="154305"/>
                  </a:lnTo>
                  <a:lnTo>
                    <a:pt x="93732" y="152025"/>
                  </a:lnTo>
                  <a:lnTo>
                    <a:pt x="94494" y="149358"/>
                  </a:lnTo>
                  <a:lnTo>
                    <a:pt x="94875" y="147066"/>
                  </a:lnTo>
                  <a:lnTo>
                    <a:pt x="95637" y="144780"/>
                  </a:lnTo>
                  <a:lnTo>
                    <a:pt x="96399" y="142113"/>
                  </a:lnTo>
                  <a:lnTo>
                    <a:pt x="97155" y="139833"/>
                  </a:lnTo>
                  <a:lnTo>
                    <a:pt x="97923" y="137541"/>
                  </a:lnTo>
                  <a:lnTo>
                    <a:pt x="98685" y="135255"/>
                  </a:lnTo>
                  <a:lnTo>
                    <a:pt x="99447" y="132975"/>
                  </a:lnTo>
                  <a:lnTo>
                    <a:pt x="99828" y="130683"/>
                  </a:lnTo>
                  <a:lnTo>
                    <a:pt x="100590" y="128403"/>
                  </a:lnTo>
                  <a:lnTo>
                    <a:pt x="101352" y="126111"/>
                  </a:lnTo>
                  <a:lnTo>
                    <a:pt x="102114" y="123825"/>
                  </a:lnTo>
                  <a:lnTo>
                    <a:pt x="102870" y="121920"/>
                  </a:lnTo>
                  <a:lnTo>
                    <a:pt x="103638" y="119640"/>
                  </a:lnTo>
                  <a:lnTo>
                    <a:pt x="104400" y="117348"/>
                  </a:lnTo>
                  <a:lnTo>
                    <a:pt x="104775" y="115068"/>
                  </a:lnTo>
                  <a:lnTo>
                    <a:pt x="105543" y="113163"/>
                  </a:lnTo>
                  <a:lnTo>
                    <a:pt x="106305" y="110871"/>
                  </a:lnTo>
                  <a:lnTo>
                    <a:pt x="107067" y="108966"/>
                  </a:lnTo>
                  <a:lnTo>
                    <a:pt x="107829" y="106680"/>
                  </a:lnTo>
                  <a:lnTo>
                    <a:pt x="108585" y="104775"/>
                  </a:lnTo>
                  <a:lnTo>
                    <a:pt x="109353" y="102495"/>
                  </a:lnTo>
                  <a:lnTo>
                    <a:pt x="109734" y="100590"/>
                  </a:lnTo>
                  <a:lnTo>
                    <a:pt x="110490" y="98685"/>
                  </a:lnTo>
                  <a:lnTo>
                    <a:pt x="111258" y="96780"/>
                  </a:lnTo>
                  <a:lnTo>
                    <a:pt x="112020" y="94488"/>
                  </a:lnTo>
                  <a:lnTo>
                    <a:pt x="112782" y="92583"/>
                  </a:lnTo>
                  <a:lnTo>
                    <a:pt x="113544" y="90678"/>
                  </a:lnTo>
                  <a:lnTo>
                    <a:pt x="114300" y="88773"/>
                  </a:lnTo>
                  <a:lnTo>
                    <a:pt x="114687" y="86868"/>
                  </a:lnTo>
                  <a:lnTo>
                    <a:pt x="115449" y="84963"/>
                  </a:lnTo>
                  <a:lnTo>
                    <a:pt x="116205" y="83058"/>
                  </a:lnTo>
                  <a:lnTo>
                    <a:pt x="116973" y="81153"/>
                  </a:lnTo>
                  <a:lnTo>
                    <a:pt x="117735" y="79635"/>
                  </a:lnTo>
                  <a:lnTo>
                    <a:pt x="118497" y="77730"/>
                  </a:lnTo>
                  <a:lnTo>
                    <a:pt x="119259" y="75825"/>
                  </a:lnTo>
                  <a:lnTo>
                    <a:pt x="119640" y="74295"/>
                  </a:lnTo>
                  <a:lnTo>
                    <a:pt x="120402" y="72390"/>
                  </a:lnTo>
                  <a:lnTo>
                    <a:pt x="121164" y="70485"/>
                  </a:lnTo>
                  <a:lnTo>
                    <a:pt x="121920" y="68961"/>
                  </a:lnTo>
                  <a:lnTo>
                    <a:pt x="122688" y="67443"/>
                  </a:lnTo>
                  <a:lnTo>
                    <a:pt x="123450" y="65538"/>
                  </a:lnTo>
                  <a:lnTo>
                    <a:pt x="124212" y="64008"/>
                  </a:lnTo>
                  <a:lnTo>
                    <a:pt x="124974" y="62490"/>
                  </a:lnTo>
                  <a:lnTo>
                    <a:pt x="125355" y="60585"/>
                  </a:lnTo>
                  <a:lnTo>
                    <a:pt x="126117" y="59055"/>
                  </a:lnTo>
                  <a:lnTo>
                    <a:pt x="126879" y="57531"/>
                  </a:lnTo>
                  <a:lnTo>
                    <a:pt x="127635" y="56013"/>
                  </a:lnTo>
                  <a:lnTo>
                    <a:pt x="128403" y="54483"/>
                  </a:lnTo>
                  <a:lnTo>
                    <a:pt x="129165" y="52965"/>
                  </a:lnTo>
                  <a:lnTo>
                    <a:pt x="129927" y="51435"/>
                  </a:lnTo>
                  <a:lnTo>
                    <a:pt x="130308" y="49911"/>
                  </a:lnTo>
                  <a:lnTo>
                    <a:pt x="131070" y="48393"/>
                  </a:lnTo>
                  <a:lnTo>
                    <a:pt x="131832" y="47250"/>
                  </a:lnTo>
                  <a:lnTo>
                    <a:pt x="132594" y="45720"/>
                  </a:lnTo>
                  <a:lnTo>
                    <a:pt x="133350" y="44196"/>
                  </a:lnTo>
                  <a:lnTo>
                    <a:pt x="134118" y="43053"/>
                  </a:lnTo>
                  <a:lnTo>
                    <a:pt x="134880" y="41535"/>
                  </a:lnTo>
                  <a:lnTo>
                    <a:pt x="135255" y="40386"/>
                  </a:lnTo>
                  <a:lnTo>
                    <a:pt x="136023" y="38868"/>
                  </a:lnTo>
                  <a:lnTo>
                    <a:pt x="136785" y="37725"/>
                  </a:lnTo>
                  <a:lnTo>
                    <a:pt x="137547" y="36576"/>
                  </a:lnTo>
                  <a:lnTo>
                    <a:pt x="138309" y="35058"/>
                  </a:lnTo>
                  <a:lnTo>
                    <a:pt x="139065" y="33915"/>
                  </a:lnTo>
                  <a:lnTo>
                    <a:pt x="139833" y="32766"/>
                  </a:lnTo>
                  <a:lnTo>
                    <a:pt x="140214" y="31623"/>
                  </a:lnTo>
                  <a:lnTo>
                    <a:pt x="140970" y="30480"/>
                  </a:lnTo>
                  <a:lnTo>
                    <a:pt x="141738" y="29343"/>
                  </a:lnTo>
                  <a:lnTo>
                    <a:pt x="142500" y="28200"/>
                  </a:lnTo>
                  <a:lnTo>
                    <a:pt x="143262" y="27051"/>
                  </a:lnTo>
                  <a:lnTo>
                    <a:pt x="144024" y="25908"/>
                  </a:lnTo>
                  <a:lnTo>
                    <a:pt x="144780" y="24765"/>
                  </a:lnTo>
                  <a:lnTo>
                    <a:pt x="145167" y="24003"/>
                  </a:lnTo>
                  <a:lnTo>
                    <a:pt x="145929" y="22860"/>
                  </a:lnTo>
                  <a:lnTo>
                    <a:pt x="146685" y="21723"/>
                  </a:lnTo>
                  <a:lnTo>
                    <a:pt x="147453" y="20955"/>
                  </a:lnTo>
                  <a:lnTo>
                    <a:pt x="148215" y="19818"/>
                  </a:lnTo>
                  <a:lnTo>
                    <a:pt x="148977" y="19050"/>
                  </a:lnTo>
                  <a:lnTo>
                    <a:pt x="149739" y="18288"/>
                  </a:lnTo>
                  <a:lnTo>
                    <a:pt x="150120" y="17145"/>
                  </a:lnTo>
                  <a:lnTo>
                    <a:pt x="150882" y="16383"/>
                  </a:lnTo>
                  <a:lnTo>
                    <a:pt x="151644" y="15621"/>
                  </a:lnTo>
                  <a:lnTo>
                    <a:pt x="152400" y="14865"/>
                  </a:lnTo>
                  <a:lnTo>
                    <a:pt x="153168" y="14103"/>
                  </a:lnTo>
                  <a:lnTo>
                    <a:pt x="153930" y="13335"/>
                  </a:lnTo>
                  <a:lnTo>
                    <a:pt x="154692" y="12573"/>
                  </a:lnTo>
                  <a:lnTo>
                    <a:pt x="155073" y="11811"/>
                  </a:lnTo>
                  <a:lnTo>
                    <a:pt x="155835" y="11055"/>
                  </a:lnTo>
                  <a:lnTo>
                    <a:pt x="156597" y="10293"/>
                  </a:lnTo>
                  <a:lnTo>
                    <a:pt x="157359" y="9525"/>
                  </a:lnTo>
                  <a:lnTo>
                    <a:pt x="158115" y="9150"/>
                  </a:lnTo>
                  <a:lnTo>
                    <a:pt x="158883" y="8388"/>
                  </a:lnTo>
                  <a:lnTo>
                    <a:pt x="159645" y="8001"/>
                  </a:lnTo>
                  <a:lnTo>
                    <a:pt x="160407" y="7245"/>
                  </a:lnTo>
                  <a:lnTo>
                    <a:pt x="160788" y="6858"/>
                  </a:lnTo>
                  <a:lnTo>
                    <a:pt x="161550" y="6096"/>
                  </a:lnTo>
                  <a:lnTo>
                    <a:pt x="162312" y="5715"/>
                  </a:lnTo>
                  <a:lnTo>
                    <a:pt x="163074" y="5340"/>
                  </a:lnTo>
                  <a:lnTo>
                    <a:pt x="163830" y="4578"/>
                  </a:lnTo>
                  <a:lnTo>
                    <a:pt x="164598" y="4191"/>
                  </a:lnTo>
                  <a:lnTo>
                    <a:pt x="165360" y="3810"/>
                  </a:lnTo>
                  <a:lnTo>
                    <a:pt x="165735" y="3435"/>
                  </a:lnTo>
                  <a:lnTo>
                    <a:pt x="166503" y="3048"/>
                  </a:lnTo>
                  <a:lnTo>
                    <a:pt x="167265" y="2673"/>
                  </a:lnTo>
                  <a:lnTo>
                    <a:pt x="168027" y="2286"/>
                  </a:lnTo>
                  <a:lnTo>
                    <a:pt x="168789" y="1905"/>
                  </a:lnTo>
                  <a:lnTo>
                    <a:pt x="169545" y="1905"/>
                  </a:lnTo>
                  <a:lnTo>
                    <a:pt x="170313" y="1530"/>
                  </a:lnTo>
                  <a:lnTo>
                    <a:pt x="170694" y="1143"/>
                  </a:lnTo>
                  <a:lnTo>
                    <a:pt x="171450" y="1143"/>
                  </a:lnTo>
                  <a:lnTo>
                    <a:pt x="172218" y="768"/>
                  </a:lnTo>
                  <a:lnTo>
                    <a:pt x="172980" y="768"/>
                  </a:lnTo>
                  <a:lnTo>
                    <a:pt x="173742" y="381"/>
                  </a:lnTo>
                  <a:lnTo>
                    <a:pt x="175647" y="381"/>
                  </a:lnTo>
                  <a:lnTo>
                    <a:pt x="176409" y="0"/>
                  </a:lnTo>
                  <a:lnTo>
                    <a:pt x="180219" y="0"/>
                  </a:lnTo>
                  <a:lnTo>
                    <a:pt x="180600" y="381"/>
                  </a:lnTo>
                  <a:lnTo>
                    <a:pt x="182124" y="381"/>
                  </a:lnTo>
                  <a:lnTo>
                    <a:pt x="182880" y="768"/>
                  </a:lnTo>
                  <a:lnTo>
                    <a:pt x="184410" y="768"/>
                  </a:lnTo>
                  <a:lnTo>
                    <a:pt x="185172" y="1143"/>
                  </a:lnTo>
                  <a:lnTo>
                    <a:pt x="185553" y="1530"/>
                  </a:lnTo>
                  <a:lnTo>
                    <a:pt x="186315" y="1530"/>
                  </a:lnTo>
                  <a:lnTo>
                    <a:pt x="187077" y="1905"/>
                  </a:lnTo>
                  <a:lnTo>
                    <a:pt x="187839" y="2286"/>
                  </a:lnTo>
                  <a:lnTo>
                    <a:pt x="188595" y="2673"/>
                  </a:lnTo>
                  <a:lnTo>
                    <a:pt x="189363" y="2673"/>
                  </a:lnTo>
                  <a:lnTo>
                    <a:pt x="190125" y="3048"/>
                  </a:lnTo>
                  <a:lnTo>
                    <a:pt x="190500" y="3435"/>
                  </a:lnTo>
                  <a:lnTo>
                    <a:pt x="191268" y="3810"/>
                  </a:lnTo>
                  <a:lnTo>
                    <a:pt x="192030" y="4578"/>
                  </a:lnTo>
                  <a:lnTo>
                    <a:pt x="192792" y="4953"/>
                  </a:lnTo>
                  <a:lnTo>
                    <a:pt x="193554" y="5340"/>
                  </a:lnTo>
                  <a:lnTo>
                    <a:pt x="194310" y="5715"/>
                  </a:lnTo>
                  <a:lnTo>
                    <a:pt x="195078" y="6483"/>
                  </a:lnTo>
                  <a:lnTo>
                    <a:pt x="195840" y="6858"/>
                  </a:lnTo>
                  <a:lnTo>
                    <a:pt x="196215" y="7245"/>
                  </a:lnTo>
                  <a:lnTo>
                    <a:pt x="196983" y="8001"/>
                  </a:lnTo>
                  <a:lnTo>
                    <a:pt x="197745" y="8763"/>
                  </a:lnTo>
                  <a:lnTo>
                    <a:pt x="198507" y="9150"/>
                  </a:lnTo>
                  <a:lnTo>
                    <a:pt x="199269" y="9906"/>
                  </a:lnTo>
                  <a:lnTo>
                    <a:pt x="200025" y="10668"/>
                  </a:lnTo>
                  <a:lnTo>
                    <a:pt x="200793" y="11055"/>
                  </a:lnTo>
                  <a:lnTo>
                    <a:pt x="201174" y="11811"/>
                  </a:lnTo>
                  <a:lnTo>
                    <a:pt x="201930" y="12573"/>
                  </a:lnTo>
                  <a:lnTo>
                    <a:pt x="202698" y="13335"/>
                  </a:lnTo>
                  <a:lnTo>
                    <a:pt x="203460" y="14103"/>
                  </a:lnTo>
                  <a:lnTo>
                    <a:pt x="204222" y="14865"/>
                  </a:lnTo>
                  <a:lnTo>
                    <a:pt x="204984" y="16008"/>
                  </a:lnTo>
                  <a:lnTo>
                    <a:pt x="205740" y="16770"/>
                  </a:lnTo>
                  <a:lnTo>
                    <a:pt x="206127" y="17526"/>
                  </a:lnTo>
                  <a:lnTo>
                    <a:pt x="206889" y="18288"/>
                  </a:lnTo>
                  <a:lnTo>
                    <a:pt x="207645" y="19431"/>
                  </a:lnTo>
                  <a:lnTo>
                    <a:pt x="208413" y="20193"/>
                  </a:lnTo>
                  <a:lnTo>
                    <a:pt x="209175" y="21336"/>
                  </a:lnTo>
                  <a:lnTo>
                    <a:pt x="209937" y="22098"/>
                  </a:lnTo>
                  <a:lnTo>
                    <a:pt x="210699" y="23241"/>
                  </a:lnTo>
                  <a:lnTo>
                    <a:pt x="211080" y="24390"/>
                  </a:lnTo>
                  <a:lnTo>
                    <a:pt x="211842" y="25146"/>
                  </a:lnTo>
                  <a:lnTo>
                    <a:pt x="212604" y="26295"/>
                  </a:lnTo>
                  <a:lnTo>
                    <a:pt x="213360" y="27438"/>
                  </a:lnTo>
                  <a:lnTo>
                    <a:pt x="214128" y="28575"/>
                  </a:lnTo>
                  <a:lnTo>
                    <a:pt x="214890" y="29718"/>
                  </a:lnTo>
                  <a:lnTo>
                    <a:pt x="215652" y="30861"/>
                  </a:lnTo>
                  <a:lnTo>
                    <a:pt x="216033" y="32010"/>
                  </a:lnTo>
                  <a:lnTo>
                    <a:pt x="216795" y="33153"/>
                  </a:lnTo>
                  <a:lnTo>
                    <a:pt x="217557" y="34290"/>
                  </a:lnTo>
                  <a:lnTo>
                    <a:pt x="218319" y="35433"/>
                  </a:lnTo>
                  <a:lnTo>
                    <a:pt x="219075" y="36963"/>
                  </a:lnTo>
                  <a:lnTo>
                    <a:pt x="219843" y="38100"/>
                  </a:lnTo>
                  <a:lnTo>
                    <a:pt x="220605" y="39243"/>
                  </a:lnTo>
                  <a:lnTo>
                    <a:pt x="220980" y="40773"/>
                  </a:lnTo>
                  <a:lnTo>
                    <a:pt x="221748" y="41910"/>
                  </a:lnTo>
                  <a:lnTo>
                    <a:pt x="222510" y="43440"/>
                  </a:lnTo>
                  <a:lnTo>
                    <a:pt x="223272" y="44583"/>
                  </a:lnTo>
                  <a:lnTo>
                    <a:pt x="224034" y="46101"/>
                  </a:lnTo>
                  <a:lnTo>
                    <a:pt x="224790" y="47625"/>
                  </a:lnTo>
                  <a:lnTo>
                    <a:pt x="225558" y="49155"/>
                  </a:lnTo>
                  <a:lnTo>
                    <a:pt x="225939" y="50298"/>
                  </a:lnTo>
                  <a:lnTo>
                    <a:pt x="226695" y="51816"/>
                  </a:lnTo>
                  <a:lnTo>
                    <a:pt x="227463" y="53340"/>
                  </a:lnTo>
                  <a:lnTo>
                    <a:pt x="228225" y="54870"/>
                  </a:lnTo>
                  <a:lnTo>
                    <a:pt x="231654" y="62865"/>
                  </a:lnTo>
                  <a:lnTo>
                    <a:pt x="232410" y="64395"/>
                  </a:lnTo>
                  <a:lnTo>
                    <a:pt x="233178" y="65913"/>
                  </a:lnTo>
                  <a:lnTo>
                    <a:pt x="233940" y="67818"/>
                  </a:lnTo>
                  <a:lnTo>
                    <a:pt x="234702" y="69348"/>
                  </a:lnTo>
                  <a:lnTo>
                    <a:pt x="235464" y="71253"/>
                  </a:lnTo>
                  <a:lnTo>
                    <a:pt x="236220" y="72771"/>
                  </a:lnTo>
                  <a:lnTo>
                    <a:pt x="236607" y="74676"/>
                  </a:lnTo>
                  <a:lnTo>
                    <a:pt x="237369" y="76581"/>
                  </a:lnTo>
                  <a:lnTo>
                    <a:pt x="238125" y="78105"/>
                  </a:lnTo>
                  <a:lnTo>
                    <a:pt x="238893" y="80010"/>
                  </a:lnTo>
                  <a:lnTo>
                    <a:pt x="239655" y="81915"/>
                  </a:lnTo>
                  <a:lnTo>
                    <a:pt x="240417" y="83820"/>
                  </a:lnTo>
                  <a:lnTo>
                    <a:pt x="241179" y="85725"/>
                  </a:lnTo>
                  <a:lnTo>
                    <a:pt x="241560" y="87630"/>
                  </a:lnTo>
                  <a:lnTo>
                    <a:pt x="242322" y="89535"/>
                  </a:lnTo>
                  <a:lnTo>
                    <a:pt x="243084" y="91440"/>
                  </a:lnTo>
                  <a:lnTo>
                    <a:pt x="243840" y="93345"/>
                  </a:lnTo>
                  <a:lnTo>
                    <a:pt x="244608" y="95250"/>
                  </a:lnTo>
                  <a:lnTo>
                    <a:pt x="245370" y="97155"/>
                  </a:lnTo>
                  <a:lnTo>
                    <a:pt x="246132" y="99060"/>
                  </a:lnTo>
                  <a:lnTo>
                    <a:pt x="246513" y="101346"/>
                  </a:lnTo>
                  <a:lnTo>
                    <a:pt x="247275" y="103251"/>
                  </a:lnTo>
                  <a:lnTo>
                    <a:pt x="248037" y="105156"/>
                  </a:lnTo>
                  <a:lnTo>
                    <a:pt x="248799" y="107448"/>
                  </a:lnTo>
                  <a:lnTo>
                    <a:pt x="249555" y="109353"/>
                  </a:lnTo>
                  <a:lnTo>
                    <a:pt x="250323" y="111633"/>
                  </a:lnTo>
                  <a:lnTo>
                    <a:pt x="251085" y="113538"/>
                  </a:lnTo>
                  <a:lnTo>
                    <a:pt x="251460" y="115830"/>
                  </a:lnTo>
                  <a:lnTo>
                    <a:pt x="252228" y="118110"/>
                  </a:lnTo>
                  <a:lnTo>
                    <a:pt x="252990" y="120396"/>
                  </a:lnTo>
                  <a:lnTo>
                    <a:pt x="253752" y="122301"/>
                  </a:lnTo>
                  <a:lnTo>
                    <a:pt x="254514" y="124593"/>
                  </a:lnTo>
                  <a:lnTo>
                    <a:pt x="255270" y="126873"/>
                  </a:lnTo>
                  <a:lnTo>
                    <a:pt x="256038" y="129165"/>
                  </a:lnTo>
                  <a:lnTo>
                    <a:pt x="256419" y="131445"/>
                  </a:lnTo>
                  <a:lnTo>
                    <a:pt x="257175" y="133731"/>
                  </a:lnTo>
                  <a:lnTo>
                    <a:pt x="257943" y="136023"/>
                  </a:lnTo>
                  <a:lnTo>
                    <a:pt x="258705" y="138303"/>
                  </a:lnTo>
                  <a:lnTo>
                    <a:pt x="259467" y="140595"/>
                  </a:lnTo>
                  <a:lnTo>
                    <a:pt x="260229" y="142875"/>
                  </a:lnTo>
                  <a:lnTo>
                    <a:pt x="260985" y="145161"/>
                  </a:lnTo>
                  <a:lnTo>
                    <a:pt x="261372" y="147828"/>
                  </a:lnTo>
                  <a:lnTo>
                    <a:pt x="262134" y="150120"/>
                  </a:lnTo>
                  <a:lnTo>
                    <a:pt x="262890" y="152400"/>
                  </a:lnTo>
                  <a:lnTo>
                    <a:pt x="263658" y="155073"/>
                  </a:lnTo>
                  <a:lnTo>
                    <a:pt x="264420" y="157353"/>
                  </a:lnTo>
                  <a:lnTo>
                    <a:pt x="265182" y="160020"/>
                  </a:lnTo>
                  <a:lnTo>
                    <a:pt x="265944" y="162306"/>
                  </a:lnTo>
                  <a:lnTo>
                    <a:pt x="266700" y="164973"/>
                  </a:lnTo>
                  <a:lnTo>
                    <a:pt x="267087" y="167265"/>
                  </a:lnTo>
                  <a:lnTo>
                    <a:pt x="267849" y="169926"/>
                  </a:lnTo>
                  <a:lnTo>
                    <a:pt x="268605" y="172593"/>
                  </a:lnTo>
                  <a:lnTo>
                    <a:pt x="269373" y="174885"/>
                  </a:lnTo>
                  <a:lnTo>
                    <a:pt x="270135" y="177546"/>
                  </a:lnTo>
                  <a:lnTo>
                    <a:pt x="270897" y="180213"/>
                  </a:lnTo>
                  <a:lnTo>
                    <a:pt x="271659" y="182880"/>
                  </a:lnTo>
                  <a:lnTo>
                    <a:pt x="272040" y="185553"/>
                  </a:lnTo>
                  <a:lnTo>
                    <a:pt x="272802" y="188220"/>
                  </a:lnTo>
                  <a:lnTo>
                    <a:pt x="273564" y="190881"/>
                  </a:lnTo>
                  <a:lnTo>
                    <a:pt x="274320" y="193548"/>
                  </a:lnTo>
                  <a:lnTo>
                    <a:pt x="275088" y="196215"/>
                  </a:lnTo>
                  <a:lnTo>
                    <a:pt x="275850" y="198888"/>
                  </a:lnTo>
                  <a:lnTo>
                    <a:pt x="276612" y="201555"/>
                  </a:lnTo>
                  <a:lnTo>
                    <a:pt x="276993" y="204216"/>
                  </a:lnTo>
                  <a:lnTo>
                    <a:pt x="277755" y="206883"/>
                  </a:lnTo>
                  <a:lnTo>
                    <a:pt x="278517" y="209550"/>
                  </a:lnTo>
                  <a:lnTo>
                    <a:pt x="279279" y="212598"/>
                  </a:lnTo>
                  <a:lnTo>
                    <a:pt x="280035" y="215265"/>
                  </a:lnTo>
                  <a:lnTo>
                    <a:pt x="280803" y="217938"/>
                  </a:lnTo>
                  <a:lnTo>
                    <a:pt x="281565" y="220980"/>
                  </a:lnTo>
                  <a:lnTo>
                    <a:pt x="281940" y="223653"/>
                  </a:lnTo>
                  <a:lnTo>
                    <a:pt x="282708" y="226695"/>
                  </a:lnTo>
                  <a:lnTo>
                    <a:pt x="283470" y="229368"/>
                  </a:lnTo>
                  <a:lnTo>
                    <a:pt x="284232" y="232410"/>
                  </a:lnTo>
                  <a:lnTo>
                    <a:pt x="284994" y="235083"/>
                  </a:lnTo>
                  <a:lnTo>
                    <a:pt x="285750" y="238125"/>
                  </a:lnTo>
                  <a:lnTo>
                    <a:pt x="286518" y="240798"/>
                  </a:lnTo>
                  <a:lnTo>
                    <a:pt x="286899" y="243840"/>
                  </a:lnTo>
                  <a:lnTo>
                    <a:pt x="287655" y="246888"/>
                  </a:lnTo>
                  <a:lnTo>
                    <a:pt x="288423" y="249555"/>
                  </a:lnTo>
                  <a:lnTo>
                    <a:pt x="289185" y="252603"/>
                  </a:lnTo>
                  <a:lnTo>
                    <a:pt x="289947" y="255651"/>
                  </a:lnTo>
                  <a:lnTo>
                    <a:pt x="290709" y="258705"/>
                  </a:lnTo>
                  <a:lnTo>
                    <a:pt x="291465" y="261753"/>
                  </a:lnTo>
                  <a:lnTo>
                    <a:pt x="291852" y="264795"/>
                  </a:lnTo>
                  <a:lnTo>
                    <a:pt x="292614" y="267468"/>
                  </a:lnTo>
                  <a:lnTo>
                    <a:pt x="293370" y="270510"/>
                  </a:lnTo>
                  <a:lnTo>
                    <a:pt x="294138" y="273558"/>
                  </a:lnTo>
                  <a:lnTo>
                    <a:pt x="294900" y="276606"/>
                  </a:lnTo>
                  <a:lnTo>
                    <a:pt x="295662" y="279660"/>
                  </a:lnTo>
                  <a:lnTo>
                    <a:pt x="296424" y="282708"/>
                  </a:lnTo>
                  <a:lnTo>
                    <a:pt x="296805" y="286131"/>
                  </a:lnTo>
                  <a:lnTo>
                    <a:pt x="297567" y="289185"/>
                  </a:lnTo>
                  <a:lnTo>
                    <a:pt x="298329" y="292233"/>
                  </a:lnTo>
                  <a:lnTo>
                    <a:pt x="299085" y="295275"/>
                  </a:lnTo>
                  <a:lnTo>
                    <a:pt x="299853" y="298323"/>
                  </a:lnTo>
                  <a:lnTo>
                    <a:pt x="300615" y="301371"/>
                  </a:lnTo>
                  <a:lnTo>
                    <a:pt x="301377" y="304800"/>
                  </a:lnTo>
                  <a:lnTo>
                    <a:pt x="302139" y="307848"/>
                  </a:lnTo>
                  <a:lnTo>
                    <a:pt x="302520" y="310896"/>
                  </a:lnTo>
                  <a:lnTo>
                    <a:pt x="303282" y="314325"/>
                  </a:lnTo>
                  <a:lnTo>
                    <a:pt x="304044" y="317373"/>
                  </a:lnTo>
                  <a:lnTo>
                    <a:pt x="304800" y="320421"/>
                  </a:lnTo>
                  <a:lnTo>
                    <a:pt x="305568" y="323850"/>
                  </a:lnTo>
                  <a:lnTo>
                    <a:pt x="306330" y="326898"/>
                  </a:lnTo>
                  <a:lnTo>
                    <a:pt x="307092" y="330333"/>
                  </a:lnTo>
                  <a:lnTo>
                    <a:pt x="307473" y="333375"/>
                  </a:lnTo>
                  <a:lnTo>
                    <a:pt x="308235" y="336810"/>
                  </a:lnTo>
                  <a:lnTo>
                    <a:pt x="308997" y="339858"/>
                  </a:lnTo>
                  <a:lnTo>
                    <a:pt x="309759" y="343281"/>
                  </a:lnTo>
                  <a:lnTo>
                    <a:pt x="310515" y="346335"/>
                  </a:lnTo>
                  <a:lnTo>
                    <a:pt x="311283" y="349758"/>
                  </a:lnTo>
                  <a:lnTo>
                    <a:pt x="312045" y="353193"/>
                  </a:lnTo>
                  <a:lnTo>
                    <a:pt x="312420" y="356235"/>
                  </a:lnTo>
                  <a:lnTo>
                    <a:pt x="313188" y="359670"/>
                  </a:lnTo>
                  <a:lnTo>
                    <a:pt x="313950" y="363093"/>
                  </a:lnTo>
                  <a:lnTo>
                    <a:pt x="314712" y="366141"/>
                  </a:lnTo>
                  <a:lnTo>
                    <a:pt x="315474" y="369570"/>
                  </a:lnTo>
                  <a:lnTo>
                    <a:pt x="316230" y="373005"/>
                  </a:lnTo>
                  <a:lnTo>
                    <a:pt x="316998" y="376428"/>
                  </a:lnTo>
                  <a:lnTo>
                    <a:pt x="317379" y="379476"/>
                  </a:lnTo>
                  <a:lnTo>
                    <a:pt x="318135" y="382905"/>
                  </a:lnTo>
                  <a:lnTo>
                    <a:pt x="318903" y="386340"/>
                  </a:lnTo>
                  <a:lnTo>
                    <a:pt x="319665" y="389763"/>
                  </a:lnTo>
                  <a:lnTo>
                    <a:pt x="320427" y="393198"/>
                  </a:lnTo>
                  <a:lnTo>
                    <a:pt x="321189" y="396621"/>
                  </a:lnTo>
                  <a:lnTo>
                    <a:pt x="321945" y="400050"/>
                  </a:lnTo>
                  <a:lnTo>
                    <a:pt x="322332" y="403485"/>
                  </a:lnTo>
                  <a:lnTo>
                    <a:pt x="323094" y="406533"/>
                  </a:lnTo>
                  <a:lnTo>
                    <a:pt x="323850" y="409956"/>
                  </a:lnTo>
                  <a:lnTo>
                    <a:pt x="324618" y="413385"/>
                  </a:lnTo>
                  <a:lnTo>
                    <a:pt x="325380" y="416820"/>
                  </a:lnTo>
                  <a:lnTo>
                    <a:pt x="326142" y="420243"/>
                  </a:lnTo>
                  <a:lnTo>
                    <a:pt x="326904" y="423678"/>
                  </a:lnTo>
                  <a:lnTo>
                    <a:pt x="327285" y="427101"/>
                  </a:lnTo>
                  <a:lnTo>
                    <a:pt x="328047" y="430530"/>
                  </a:lnTo>
                  <a:lnTo>
                    <a:pt x="328809" y="434340"/>
                  </a:lnTo>
                  <a:lnTo>
                    <a:pt x="329565" y="437775"/>
                  </a:lnTo>
                  <a:lnTo>
                    <a:pt x="330333" y="441198"/>
                  </a:lnTo>
                  <a:lnTo>
                    <a:pt x="331095" y="444633"/>
                  </a:lnTo>
                  <a:lnTo>
                    <a:pt x="331857" y="448056"/>
                  </a:lnTo>
                  <a:lnTo>
                    <a:pt x="332238" y="451485"/>
                  </a:lnTo>
                  <a:lnTo>
                    <a:pt x="333000" y="454920"/>
                  </a:lnTo>
                  <a:lnTo>
                    <a:pt x="333762" y="458343"/>
                  </a:lnTo>
                  <a:lnTo>
                    <a:pt x="334524" y="461778"/>
                  </a:lnTo>
                  <a:lnTo>
                    <a:pt x="335280" y="465588"/>
                  </a:lnTo>
                  <a:lnTo>
                    <a:pt x="336048" y="469011"/>
                  </a:lnTo>
                  <a:lnTo>
                    <a:pt x="336810" y="472440"/>
                  </a:lnTo>
                  <a:lnTo>
                    <a:pt x="337572" y="475875"/>
                  </a:lnTo>
                  <a:lnTo>
                    <a:pt x="337953" y="479298"/>
                  </a:lnTo>
                  <a:lnTo>
                    <a:pt x="338715" y="483108"/>
                  </a:lnTo>
                  <a:lnTo>
                    <a:pt x="339477" y="486543"/>
                  </a:lnTo>
                  <a:lnTo>
                    <a:pt x="340239" y="489966"/>
                  </a:lnTo>
                  <a:lnTo>
                    <a:pt x="340995" y="493395"/>
                  </a:lnTo>
                  <a:lnTo>
                    <a:pt x="341763" y="496830"/>
                  </a:lnTo>
                  <a:lnTo>
                    <a:pt x="342525" y="500640"/>
                  </a:lnTo>
                  <a:lnTo>
                    <a:pt x="342900" y="504063"/>
                  </a:lnTo>
                  <a:lnTo>
                    <a:pt x="343668" y="507498"/>
                  </a:lnTo>
                  <a:lnTo>
                    <a:pt x="344430" y="510921"/>
                  </a:lnTo>
                  <a:lnTo>
                    <a:pt x="345192" y="514731"/>
                  </a:lnTo>
                  <a:lnTo>
                    <a:pt x="345954" y="518160"/>
                  </a:lnTo>
                  <a:lnTo>
                    <a:pt x="346710" y="521595"/>
                  </a:lnTo>
                  <a:lnTo>
                    <a:pt x="347478" y="525018"/>
                  </a:lnTo>
                  <a:lnTo>
                    <a:pt x="347859" y="528828"/>
                  </a:lnTo>
                  <a:lnTo>
                    <a:pt x="348615" y="532263"/>
                  </a:lnTo>
                  <a:lnTo>
                    <a:pt x="349383" y="535686"/>
                  </a:lnTo>
                  <a:lnTo>
                    <a:pt x="350145" y="539115"/>
                  </a:lnTo>
                  <a:lnTo>
                    <a:pt x="350907" y="542550"/>
                  </a:lnTo>
                  <a:lnTo>
                    <a:pt x="351669" y="545973"/>
                  </a:lnTo>
                  <a:lnTo>
                    <a:pt x="352425" y="549408"/>
                  </a:lnTo>
                  <a:lnTo>
                    <a:pt x="352812" y="552831"/>
                  </a:lnTo>
                  <a:lnTo>
                    <a:pt x="353574" y="555885"/>
                  </a:lnTo>
                  <a:lnTo>
                    <a:pt x="354330" y="558546"/>
                  </a:lnTo>
                  <a:lnTo>
                    <a:pt x="355098" y="559308"/>
                  </a:lnTo>
                  <a:lnTo>
                    <a:pt x="355860" y="556641"/>
                  </a:lnTo>
                  <a:lnTo>
                    <a:pt x="356622" y="552075"/>
                  </a:lnTo>
                  <a:lnTo>
                    <a:pt x="357384" y="547503"/>
                  </a:lnTo>
                  <a:lnTo>
                    <a:pt x="357765" y="542550"/>
                  </a:lnTo>
                  <a:lnTo>
                    <a:pt x="358527" y="539496"/>
                  </a:lnTo>
                  <a:lnTo>
                    <a:pt x="362718" y="524256"/>
                  </a:lnTo>
                  <a:lnTo>
                    <a:pt x="363480" y="520833"/>
                  </a:lnTo>
                  <a:lnTo>
                    <a:pt x="364242" y="517398"/>
                  </a:lnTo>
                  <a:lnTo>
                    <a:pt x="365004" y="513588"/>
                  </a:lnTo>
                  <a:lnTo>
                    <a:pt x="365760" y="510165"/>
                  </a:lnTo>
                  <a:lnTo>
                    <a:pt x="366528" y="506730"/>
                  </a:lnTo>
                  <a:lnTo>
                    <a:pt x="367290" y="503301"/>
                  </a:lnTo>
                  <a:lnTo>
                    <a:pt x="367665" y="499491"/>
                  </a:lnTo>
                  <a:lnTo>
                    <a:pt x="368433" y="496068"/>
                  </a:lnTo>
                  <a:lnTo>
                    <a:pt x="369195" y="492633"/>
                  </a:lnTo>
                  <a:lnTo>
                    <a:pt x="369957" y="489210"/>
                  </a:lnTo>
                  <a:lnTo>
                    <a:pt x="370719" y="485400"/>
                  </a:lnTo>
                  <a:lnTo>
                    <a:pt x="371475" y="481965"/>
                  </a:lnTo>
                  <a:lnTo>
                    <a:pt x="372243" y="478536"/>
                  </a:lnTo>
                  <a:lnTo>
                    <a:pt x="373005" y="475113"/>
                  </a:lnTo>
                  <a:lnTo>
                    <a:pt x="373380" y="471678"/>
                  </a:lnTo>
                  <a:lnTo>
                    <a:pt x="374148" y="467868"/>
                  </a:lnTo>
                  <a:lnTo>
                    <a:pt x="374910" y="464445"/>
                  </a:lnTo>
                  <a:lnTo>
                    <a:pt x="375672" y="461010"/>
                  </a:lnTo>
                  <a:lnTo>
                    <a:pt x="376434" y="457581"/>
                  </a:lnTo>
                  <a:lnTo>
                    <a:pt x="377190" y="454158"/>
                  </a:lnTo>
                  <a:lnTo>
                    <a:pt x="377958" y="450723"/>
                  </a:lnTo>
                  <a:lnTo>
                    <a:pt x="378339" y="446913"/>
                  </a:lnTo>
                  <a:lnTo>
                    <a:pt x="379095" y="443490"/>
                  </a:lnTo>
                  <a:lnTo>
                    <a:pt x="379863" y="440055"/>
                  </a:lnTo>
                  <a:lnTo>
                    <a:pt x="380625" y="436626"/>
                  </a:lnTo>
                  <a:lnTo>
                    <a:pt x="381387" y="433203"/>
                  </a:lnTo>
                  <a:lnTo>
                    <a:pt x="382149" y="429768"/>
                  </a:lnTo>
                  <a:lnTo>
                    <a:pt x="382905" y="426345"/>
                  </a:lnTo>
                  <a:lnTo>
                    <a:pt x="383292" y="422910"/>
                  </a:lnTo>
                  <a:lnTo>
                    <a:pt x="384054" y="419481"/>
                  </a:lnTo>
                  <a:lnTo>
                    <a:pt x="384810" y="416058"/>
                  </a:lnTo>
                  <a:lnTo>
                    <a:pt x="385578" y="412623"/>
                  </a:lnTo>
                  <a:lnTo>
                    <a:pt x="386340" y="409200"/>
                  </a:lnTo>
                  <a:lnTo>
                    <a:pt x="387102" y="405765"/>
                  </a:lnTo>
                  <a:lnTo>
                    <a:pt x="387864" y="402336"/>
                  </a:lnTo>
                  <a:lnTo>
                    <a:pt x="388245" y="398913"/>
                  </a:lnTo>
                  <a:lnTo>
                    <a:pt x="389007" y="395478"/>
                  </a:lnTo>
                  <a:lnTo>
                    <a:pt x="389769" y="392055"/>
                  </a:lnTo>
                  <a:lnTo>
                    <a:pt x="390525" y="388620"/>
                  </a:lnTo>
                  <a:lnTo>
                    <a:pt x="391293" y="385578"/>
                  </a:lnTo>
                  <a:lnTo>
                    <a:pt x="392055" y="382143"/>
                  </a:lnTo>
                  <a:lnTo>
                    <a:pt x="392817" y="378720"/>
                  </a:lnTo>
                  <a:lnTo>
                    <a:pt x="393198" y="375285"/>
                  </a:lnTo>
                  <a:lnTo>
                    <a:pt x="393960" y="371856"/>
                  </a:lnTo>
                  <a:lnTo>
                    <a:pt x="394722" y="368808"/>
                  </a:lnTo>
                  <a:lnTo>
                    <a:pt x="395484" y="365385"/>
                  </a:lnTo>
                  <a:lnTo>
                    <a:pt x="396240" y="361950"/>
                  </a:lnTo>
                  <a:lnTo>
                    <a:pt x="397008" y="358521"/>
                  </a:lnTo>
                  <a:lnTo>
                    <a:pt x="397770" y="355473"/>
                  </a:lnTo>
                  <a:lnTo>
                    <a:pt x="398145" y="352050"/>
                  </a:lnTo>
                  <a:lnTo>
                    <a:pt x="398913" y="348615"/>
                  </a:lnTo>
                  <a:lnTo>
                    <a:pt x="399675" y="345573"/>
                  </a:lnTo>
                  <a:lnTo>
                    <a:pt x="400437" y="342138"/>
                  </a:lnTo>
                  <a:lnTo>
                    <a:pt x="401199" y="339090"/>
                  </a:lnTo>
                  <a:lnTo>
                    <a:pt x="401955" y="335661"/>
                  </a:lnTo>
                  <a:lnTo>
                    <a:pt x="402723" y="332613"/>
                  </a:lnTo>
                  <a:lnTo>
                    <a:pt x="403104" y="329190"/>
                  </a:lnTo>
                  <a:lnTo>
                    <a:pt x="403860" y="326136"/>
                  </a:lnTo>
                  <a:lnTo>
                    <a:pt x="404628" y="322713"/>
                  </a:lnTo>
                  <a:lnTo>
                    <a:pt x="405390" y="319665"/>
                  </a:lnTo>
                  <a:lnTo>
                    <a:pt x="406152" y="316611"/>
                  </a:lnTo>
                  <a:lnTo>
                    <a:pt x="406914" y="313188"/>
                  </a:lnTo>
                  <a:lnTo>
                    <a:pt x="407670" y="310140"/>
                  </a:lnTo>
                  <a:lnTo>
                    <a:pt x="408438" y="307086"/>
                  </a:lnTo>
                  <a:lnTo>
                    <a:pt x="408819" y="303663"/>
                  </a:lnTo>
                  <a:lnTo>
                    <a:pt x="409575" y="300615"/>
                  </a:lnTo>
                  <a:lnTo>
                    <a:pt x="410343" y="297561"/>
                  </a:lnTo>
                  <a:lnTo>
                    <a:pt x="411105" y="294513"/>
                  </a:lnTo>
                  <a:lnTo>
                    <a:pt x="411867" y="291090"/>
                  </a:lnTo>
                  <a:lnTo>
                    <a:pt x="412629" y="288036"/>
                  </a:lnTo>
                  <a:lnTo>
                    <a:pt x="413385" y="284988"/>
                  </a:lnTo>
                  <a:lnTo>
                    <a:pt x="413772" y="281940"/>
                  </a:lnTo>
                  <a:lnTo>
                    <a:pt x="414534" y="278898"/>
                  </a:lnTo>
                  <a:lnTo>
                    <a:pt x="415290" y="275850"/>
                  </a:lnTo>
                  <a:lnTo>
                    <a:pt x="416058" y="272796"/>
                  </a:lnTo>
                  <a:lnTo>
                    <a:pt x="416820" y="269748"/>
                  </a:lnTo>
                  <a:lnTo>
                    <a:pt x="417582" y="266700"/>
                  </a:lnTo>
                  <a:lnTo>
                    <a:pt x="418344" y="263658"/>
                  </a:lnTo>
                  <a:lnTo>
                    <a:pt x="418725" y="260610"/>
                  </a:lnTo>
                  <a:lnTo>
                    <a:pt x="419487" y="257556"/>
                  </a:lnTo>
                  <a:lnTo>
                    <a:pt x="420249" y="254895"/>
                  </a:lnTo>
                  <a:lnTo>
                    <a:pt x="421005" y="251841"/>
                  </a:lnTo>
                  <a:lnTo>
                    <a:pt x="421773" y="248793"/>
                  </a:lnTo>
                  <a:lnTo>
                    <a:pt x="422535" y="245745"/>
                  </a:lnTo>
                  <a:lnTo>
                    <a:pt x="423297" y="243078"/>
                  </a:lnTo>
                  <a:lnTo>
                    <a:pt x="423678" y="240030"/>
                  </a:lnTo>
                  <a:lnTo>
                    <a:pt x="424440" y="236988"/>
                  </a:lnTo>
                  <a:lnTo>
                    <a:pt x="425202" y="234315"/>
                  </a:lnTo>
                  <a:lnTo>
                    <a:pt x="425964" y="231273"/>
                  </a:lnTo>
                  <a:lnTo>
                    <a:pt x="426720" y="228600"/>
                  </a:lnTo>
                  <a:lnTo>
                    <a:pt x="427488" y="225558"/>
                  </a:lnTo>
                  <a:lnTo>
                    <a:pt x="428250" y="222885"/>
                  </a:lnTo>
                  <a:lnTo>
                    <a:pt x="428625" y="220218"/>
                  </a:lnTo>
                  <a:lnTo>
                    <a:pt x="429393" y="217170"/>
                  </a:lnTo>
                  <a:lnTo>
                    <a:pt x="430155" y="214503"/>
                  </a:lnTo>
                  <a:lnTo>
                    <a:pt x="430917" y="211836"/>
                  </a:lnTo>
                  <a:lnTo>
                    <a:pt x="431679" y="208788"/>
                  </a:lnTo>
                  <a:lnTo>
                    <a:pt x="432435" y="206121"/>
                  </a:lnTo>
                  <a:lnTo>
                    <a:pt x="433203" y="203460"/>
                  </a:lnTo>
                  <a:lnTo>
                    <a:pt x="433584" y="200793"/>
                  </a:lnTo>
                  <a:lnTo>
                    <a:pt x="434340" y="198120"/>
                  </a:lnTo>
                  <a:lnTo>
                    <a:pt x="435108" y="195453"/>
                  </a:lnTo>
                  <a:lnTo>
                    <a:pt x="435870" y="192405"/>
                  </a:lnTo>
                  <a:lnTo>
                    <a:pt x="436632" y="190125"/>
                  </a:lnTo>
                  <a:lnTo>
                    <a:pt x="437394" y="187458"/>
                  </a:lnTo>
                  <a:lnTo>
                    <a:pt x="438150" y="184785"/>
                  </a:lnTo>
                  <a:lnTo>
                    <a:pt x="438537" y="182118"/>
                  </a:lnTo>
                  <a:lnTo>
                    <a:pt x="439299" y="179451"/>
                  </a:lnTo>
                  <a:lnTo>
                    <a:pt x="440055" y="176790"/>
                  </a:lnTo>
                  <a:lnTo>
                    <a:pt x="440823" y="174123"/>
                  </a:lnTo>
                  <a:lnTo>
                    <a:pt x="441585" y="171831"/>
                  </a:lnTo>
                  <a:lnTo>
                    <a:pt x="442347" y="169170"/>
                  </a:lnTo>
                  <a:lnTo>
                    <a:pt x="443109" y="166503"/>
                  </a:lnTo>
                  <a:lnTo>
                    <a:pt x="443865" y="164211"/>
                  </a:lnTo>
                  <a:lnTo>
                    <a:pt x="444252" y="161550"/>
                  </a:lnTo>
                  <a:lnTo>
                    <a:pt x="445014" y="159258"/>
                  </a:lnTo>
                  <a:lnTo>
                    <a:pt x="445770" y="156591"/>
                  </a:lnTo>
                  <a:lnTo>
                    <a:pt x="446538" y="154305"/>
                  </a:lnTo>
                  <a:lnTo>
                    <a:pt x="447300" y="151638"/>
                  </a:lnTo>
                  <a:lnTo>
                    <a:pt x="448062" y="149358"/>
                  </a:lnTo>
                  <a:lnTo>
                    <a:pt x="448824" y="147066"/>
                  </a:lnTo>
                  <a:lnTo>
                    <a:pt x="449205" y="144780"/>
                  </a:lnTo>
                  <a:lnTo>
                    <a:pt x="449967" y="142113"/>
                  </a:lnTo>
                  <a:lnTo>
                    <a:pt x="450729" y="139833"/>
                  </a:lnTo>
                  <a:lnTo>
                    <a:pt x="451485" y="137541"/>
                  </a:lnTo>
                  <a:lnTo>
                    <a:pt x="452253" y="135255"/>
                  </a:lnTo>
                  <a:lnTo>
                    <a:pt x="453015" y="132975"/>
                  </a:lnTo>
                  <a:lnTo>
                    <a:pt x="453777" y="130683"/>
                  </a:lnTo>
                  <a:lnTo>
                    <a:pt x="454158" y="128403"/>
                  </a:lnTo>
                  <a:lnTo>
                    <a:pt x="454920" y="126111"/>
                  </a:lnTo>
                  <a:lnTo>
                    <a:pt x="455682" y="123825"/>
                  </a:lnTo>
                  <a:lnTo>
                    <a:pt x="456444" y="121545"/>
                  </a:lnTo>
                  <a:lnTo>
                    <a:pt x="457200" y="119640"/>
                  </a:lnTo>
                  <a:lnTo>
                    <a:pt x="457968" y="117348"/>
                  </a:lnTo>
                  <a:lnTo>
                    <a:pt x="458730" y="115068"/>
                  </a:lnTo>
                  <a:lnTo>
                    <a:pt x="459105" y="113163"/>
                  </a:lnTo>
                  <a:lnTo>
                    <a:pt x="459873" y="110871"/>
                  </a:lnTo>
                  <a:lnTo>
                    <a:pt x="460635" y="108966"/>
                  </a:lnTo>
                  <a:lnTo>
                    <a:pt x="461397" y="106680"/>
                  </a:lnTo>
                  <a:lnTo>
                    <a:pt x="462159" y="104775"/>
                  </a:lnTo>
                  <a:lnTo>
                    <a:pt x="462915" y="102495"/>
                  </a:lnTo>
                  <a:lnTo>
                    <a:pt x="463683" y="100590"/>
                  </a:lnTo>
                  <a:lnTo>
                    <a:pt x="464064" y="98685"/>
                  </a:lnTo>
                  <a:lnTo>
                    <a:pt x="464820" y="96393"/>
                  </a:lnTo>
                  <a:lnTo>
                    <a:pt x="465588" y="94488"/>
                  </a:lnTo>
                  <a:lnTo>
                    <a:pt x="466350" y="92583"/>
                  </a:lnTo>
                  <a:lnTo>
                    <a:pt x="467112" y="90678"/>
                  </a:lnTo>
                  <a:lnTo>
                    <a:pt x="467874" y="88773"/>
                  </a:lnTo>
                  <a:lnTo>
                    <a:pt x="468630" y="86868"/>
                  </a:lnTo>
                  <a:lnTo>
                    <a:pt x="469017" y="84963"/>
                  </a:lnTo>
                  <a:lnTo>
                    <a:pt x="469779" y="83058"/>
                  </a:lnTo>
                  <a:lnTo>
                    <a:pt x="470535" y="81153"/>
                  </a:lnTo>
                  <a:lnTo>
                    <a:pt x="471303" y="79635"/>
                  </a:lnTo>
                  <a:lnTo>
                    <a:pt x="472065" y="77730"/>
                  </a:lnTo>
                  <a:lnTo>
                    <a:pt x="472827" y="75825"/>
                  </a:lnTo>
                  <a:lnTo>
                    <a:pt x="473589" y="73920"/>
                  </a:lnTo>
                  <a:lnTo>
                    <a:pt x="473970" y="72390"/>
                  </a:lnTo>
                  <a:lnTo>
                    <a:pt x="474732" y="70485"/>
                  </a:lnTo>
                  <a:lnTo>
                    <a:pt x="475494" y="68961"/>
                  </a:lnTo>
                  <a:lnTo>
                    <a:pt x="476250" y="67056"/>
                  </a:lnTo>
                  <a:lnTo>
                    <a:pt x="477018" y="65538"/>
                  </a:lnTo>
                  <a:lnTo>
                    <a:pt x="477780" y="64008"/>
                  </a:lnTo>
                  <a:lnTo>
                    <a:pt x="478542" y="62103"/>
                  </a:lnTo>
                  <a:lnTo>
                    <a:pt x="479304" y="60585"/>
                  </a:lnTo>
                  <a:lnTo>
                    <a:pt x="479685" y="59055"/>
                  </a:lnTo>
                  <a:lnTo>
                    <a:pt x="480447" y="57531"/>
                  </a:lnTo>
                  <a:lnTo>
                    <a:pt x="481209" y="56013"/>
                  </a:lnTo>
                  <a:lnTo>
                    <a:pt x="481965" y="54483"/>
                  </a:lnTo>
                  <a:lnTo>
                    <a:pt x="482733" y="52965"/>
                  </a:lnTo>
                  <a:lnTo>
                    <a:pt x="483495" y="51435"/>
                  </a:lnTo>
                  <a:lnTo>
                    <a:pt x="484257" y="49911"/>
                  </a:lnTo>
                  <a:lnTo>
                    <a:pt x="484638" y="48393"/>
                  </a:lnTo>
                  <a:lnTo>
                    <a:pt x="485400" y="47250"/>
                  </a:lnTo>
                  <a:lnTo>
                    <a:pt x="486162" y="45720"/>
                  </a:lnTo>
                  <a:lnTo>
                    <a:pt x="486924" y="44196"/>
                  </a:lnTo>
                  <a:lnTo>
                    <a:pt x="487680" y="43053"/>
                  </a:lnTo>
                  <a:lnTo>
                    <a:pt x="488448" y="41535"/>
                  </a:lnTo>
                  <a:lnTo>
                    <a:pt x="489210" y="40386"/>
                  </a:lnTo>
                  <a:lnTo>
                    <a:pt x="489585" y="38868"/>
                  </a:lnTo>
                  <a:lnTo>
                    <a:pt x="490353" y="37725"/>
                  </a:lnTo>
                  <a:lnTo>
                    <a:pt x="491115" y="36195"/>
                  </a:lnTo>
                  <a:lnTo>
                    <a:pt x="491877" y="35058"/>
                  </a:lnTo>
                  <a:lnTo>
                    <a:pt x="492639" y="33915"/>
                  </a:lnTo>
                  <a:lnTo>
                    <a:pt x="493395" y="32766"/>
                  </a:lnTo>
                  <a:lnTo>
                    <a:pt x="494163" y="31623"/>
                  </a:lnTo>
                  <a:lnTo>
                    <a:pt x="494544" y="30480"/>
                  </a:lnTo>
                  <a:lnTo>
                    <a:pt x="495300" y="29343"/>
                  </a:lnTo>
                  <a:lnTo>
                    <a:pt x="496068" y="28200"/>
                  </a:lnTo>
                  <a:lnTo>
                    <a:pt x="496830" y="27051"/>
                  </a:lnTo>
                  <a:lnTo>
                    <a:pt x="497592" y="25908"/>
                  </a:lnTo>
                  <a:lnTo>
                    <a:pt x="498354" y="24765"/>
                  </a:lnTo>
                  <a:lnTo>
                    <a:pt x="499110" y="24003"/>
                  </a:lnTo>
                  <a:lnTo>
                    <a:pt x="499497" y="22860"/>
                  </a:lnTo>
                  <a:lnTo>
                    <a:pt x="500259" y="21723"/>
                  </a:lnTo>
                  <a:lnTo>
                    <a:pt x="501015" y="20955"/>
                  </a:lnTo>
                  <a:lnTo>
                    <a:pt x="501783" y="19818"/>
                  </a:lnTo>
                  <a:lnTo>
                    <a:pt x="502545" y="19050"/>
                  </a:lnTo>
                  <a:lnTo>
                    <a:pt x="503307" y="18288"/>
                  </a:lnTo>
                  <a:lnTo>
                    <a:pt x="504069" y="17145"/>
                  </a:lnTo>
                  <a:lnTo>
                    <a:pt x="504450" y="16383"/>
                  </a:lnTo>
                  <a:lnTo>
                    <a:pt x="505212" y="15621"/>
                  </a:lnTo>
                  <a:lnTo>
                    <a:pt x="505974" y="14865"/>
                  </a:lnTo>
                  <a:lnTo>
                    <a:pt x="506730" y="14103"/>
                  </a:lnTo>
                  <a:lnTo>
                    <a:pt x="507498" y="13335"/>
                  </a:lnTo>
                  <a:lnTo>
                    <a:pt x="508260" y="12573"/>
                  </a:lnTo>
                  <a:lnTo>
                    <a:pt x="509022" y="11811"/>
                  </a:lnTo>
                  <a:lnTo>
                    <a:pt x="509403" y="11055"/>
                  </a:lnTo>
                  <a:lnTo>
                    <a:pt x="510165" y="10293"/>
                  </a:lnTo>
                  <a:lnTo>
                    <a:pt x="510927" y="9525"/>
                  </a:lnTo>
                  <a:lnTo>
                    <a:pt x="511689" y="9150"/>
                  </a:lnTo>
                  <a:lnTo>
                    <a:pt x="512445" y="8388"/>
                  </a:lnTo>
                  <a:lnTo>
                    <a:pt x="513213" y="7620"/>
                  </a:lnTo>
                  <a:lnTo>
                    <a:pt x="513975" y="7245"/>
                  </a:lnTo>
                  <a:lnTo>
                    <a:pt x="514737" y="6483"/>
                  </a:lnTo>
                  <a:lnTo>
                    <a:pt x="515118" y="6096"/>
                  </a:lnTo>
                  <a:lnTo>
                    <a:pt x="515880" y="5715"/>
                  </a:lnTo>
                  <a:lnTo>
                    <a:pt x="516642" y="4953"/>
                  </a:lnTo>
                  <a:lnTo>
                    <a:pt x="517404" y="4578"/>
                  </a:lnTo>
                  <a:lnTo>
                    <a:pt x="518160" y="4191"/>
                  </a:lnTo>
                  <a:lnTo>
                    <a:pt x="518928" y="3810"/>
                  </a:lnTo>
                  <a:lnTo>
                    <a:pt x="519690" y="3435"/>
                  </a:lnTo>
                  <a:lnTo>
                    <a:pt x="520065" y="3048"/>
                  </a:lnTo>
                  <a:lnTo>
                    <a:pt x="520833" y="2673"/>
                  </a:lnTo>
                  <a:lnTo>
                    <a:pt x="521595" y="2286"/>
                  </a:lnTo>
                  <a:lnTo>
                    <a:pt x="522357" y="1905"/>
                  </a:lnTo>
                  <a:lnTo>
                    <a:pt x="523119" y="1905"/>
                  </a:lnTo>
                  <a:lnTo>
                    <a:pt x="523875" y="1530"/>
                  </a:lnTo>
                  <a:lnTo>
                    <a:pt x="524643" y="1143"/>
                  </a:lnTo>
                  <a:lnTo>
                    <a:pt x="525024" y="1143"/>
                  </a:lnTo>
                  <a:lnTo>
                    <a:pt x="525780" y="768"/>
                  </a:lnTo>
                  <a:lnTo>
                    <a:pt x="526548" y="768"/>
                  </a:lnTo>
                  <a:lnTo>
                    <a:pt x="527310" y="381"/>
                  </a:lnTo>
                  <a:lnTo>
                    <a:pt x="528834" y="381"/>
                  </a:lnTo>
                  <a:lnTo>
                    <a:pt x="529590" y="0"/>
                  </a:lnTo>
                  <a:lnTo>
                    <a:pt x="534549" y="0"/>
                  </a:lnTo>
                  <a:lnTo>
                    <a:pt x="534930" y="381"/>
                  </a:lnTo>
                  <a:lnTo>
                    <a:pt x="536454" y="381"/>
                  </a:lnTo>
                  <a:lnTo>
                    <a:pt x="537210" y="768"/>
                  </a:lnTo>
                  <a:lnTo>
                    <a:pt x="537978" y="768"/>
                  </a:lnTo>
                  <a:lnTo>
                    <a:pt x="538740" y="1143"/>
                  </a:lnTo>
                  <a:lnTo>
                    <a:pt x="539502" y="1143"/>
                  </a:lnTo>
                  <a:lnTo>
                    <a:pt x="539883" y="1530"/>
                  </a:lnTo>
                  <a:lnTo>
                    <a:pt x="540645" y="1905"/>
                  </a:lnTo>
                  <a:lnTo>
                    <a:pt x="541407" y="1905"/>
                  </a:lnTo>
                  <a:lnTo>
                    <a:pt x="542169" y="2286"/>
                  </a:lnTo>
                  <a:lnTo>
                    <a:pt x="542925" y="2673"/>
                  </a:lnTo>
                  <a:lnTo>
                    <a:pt x="543693" y="3048"/>
                  </a:lnTo>
                  <a:lnTo>
                    <a:pt x="544455" y="3435"/>
                  </a:lnTo>
                  <a:lnTo>
                    <a:pt x="544830" y="3810"/>
                  </a:lnTo>
                  <a:lnTo>
                    <a:pt x="545598" y="4191"/>
                  </a:lnTo>
                  <a:lnTo>
                    <a:pt x="546360" y="4953"/>
                  </a:lnTo>
                  <a:lnTo>
                    <a:pt x="547122" y="5340"/>
                  </a:lnTo>
                  <a:lnTo>
                    <a:pt x="547884" y="5715"/>
                  </a:lnTo>
                  <a:lnTo>
                    <a:pt x="548640" y="6096"/>
                  </a:lnTo>
                  <a:lnTo>
                    <a:pt x="549408" y="6858"/>
                  </a:lnTo>
                  <a:lnTo>
                    <a:pt x="550170" y="7245"/>
                  </a:lnTo>
                  <a:lnTo>
                    <a:pt x="550545" y="8001"/>
                  </a:lnTo>
                  <a:lnTo>
                    <a:pt x="551313" y="8388"/>
                  </a:lnTo>
                  <a:lnTo>
                    <a:pt x="552075" y="9150"/>
                  </a:lnTo>
                  <a:lnTo>
                    <a:pt x="552837" y="9906"/>
                  </a:lnTo>
                  <a:lnTo>
                    <a:pt x="553599" y="10293"/>
                  </a:lnTo>
                  <a:lnTo>
                    <a:pt x="554355" y="11055"/>
                  </a:lnTo>
                  <a:lnTo>
                    <a:pt x="555123" y="11811"/>
                  </a:lnTo>
                  <a:lnTo>
                    <a:pt x="558552" y="15621"/>
                  </a:lnTo>
                  <a:lnTo>
                    <a:pt x="559314" y="16770"/>
                  </a:lnTo>
                  <a:lnTo>
                    <a:pt x="560070" y="17526"/>
                  </a:lnTo>
                  <a:lnTo>
                    <a:pt x="560457" y="18288"/>
                  </a:lnTo>
                  <a:lnTo>
                    <a:pt x="561219" y="19431"/>
                  </a:lnTo>
                  <a:lnTo>
                    <a:pt x="561975" y="20193"/>
                  </a:lnTo>
                  <a:lnTo>
                    <a:pt x="562743" y="21336"/>
                  </a:lnTo>
                  <a:lnTo>
                    <a:pt x="563505" y="22098"/>
                  </a:lnTo>
                  <a:lnTo>
                    <a:pt x="564267" y="23241"/>
                  </a:lnTo>
                  <a:lnTo>
                    <a:pt x="565029" y="24003"/>
                  </a:lnTo>
                  <a:lnTo>
                    <a:pt x="565410" y="25146"/>
                  </a:lnTo>
                  <a:lnTo>
                    <a:pt x="566172" y="26295"/>
                  </a:lnTo>
                  <a:lnTo>
                    <a:pt x="566934" y="27438"/>
                  </a:lnTo>
                  <a:lnTo>
                    <a:pt x="567690" y="28575"/>
                  </a:lnTo>
                  <a:lnTo>
                    <a:pt x="568458" y="29718"/>
                  </a:lnTo>
                  <a:lnTo>
                    <a:pt x="569220" y="30861"/>
                  </a:lnTo>
                  <a:lnTo>
                    <a:pt x="569982" y="32010"/>
                  </a:lnTo>
                  <a:lnTo>
                    <a:pt x="570363" y="33153"/>
                  </a:lnTo>
                  <a:lnTo>
                    <a:pt x="571125" y="34290"/>
                  </a:lnTo>
                  <a:lnTo>
                    <a:pt x="571887" y="35433"/>
                  </a:lnTo>
                  <a:lnTo>
                    <a:pt x="572649" y="36576"/>
                  </a:lnTo>
                  <a:lnTo>
                    <a:pt x="573405" y="38100"/>
                  </a:lnTo>
                  <a:lnTo>
                    <a:pt x="574173" y="39243"/>
                  </a:lnTo>
                  <a:lnTo>
                    <a:pt x="574935" y="40773"/>
                  </a:lnTo>
                  <a:lnTo>
                    <a:pt x="575310" y="41910"/>
                  </a:lnTo>
                  <a:lnTo>
                    <a:pt x="576078" y="43440"/>
                  </a:lnTo>
                  <a:lnTo>
                    <a:pt x="576840" y="44583"/>
                  </a:lnTo>
                  <a:lnTo>
                    <a:pt x="577602" y="46101"/>
                  </a:lnTo>
                  <a:lnTo>
                    <a:pt x="578364" y="47625"/>
                  </a:lnTo>
                  <a:lnTo>
                    <a:pt x="579120" y="48768"/>
                  </a:lnTo>
                  <a:lnTo>
                    <a:pt x="579888" y="50298"/>
                  </a:lnTo>
                  <a:lnTo>
                    <a:pt x="580269" y="51816"/>
                  </a:lnTo>
                  <a:lnTo>
                    <a:pt x="581025" y="53340"/>
                  </a:lnTo>
                  <a:lnTo>
                    <a:pt x="581793" y="54870"/>
                  </a:lnTo>
                  <a:lnTo>
                    <a:pt x="582555" y="56388"/>
                  </a:lnTo>
                  <a:lnTo>
                    <a:pt x="583317" y="57918"/>
                  </a:lnTo>
                  <a:lnTo>
                    <a:pt x="584079" y="59436"/>
                  </a:lnTo>
                  <a:lnTo>
                    <a:pt x="584835" y="60960"/>
                  </a:lnTo>
                  <a:lnTo>
                    <a:pt x="585603" y="62865"/>
                  </a:lnTo>
                  <a:lnTo>
                    <a:pt x="585984" y="64395"/>
                  </a:lnTo>
                  <a:lnTo>
                    <a:pt x="586740" y="65913"/>
                  </a:lnTo>
                  <a:lnTo>
                    <a:pt x="587508" y="67818"/>
                  </a:lnTo>
                  <a:lnTo>
                    <a:pt x="588270" y="69348"/>
                  </a:lnTo>
                  <a:lnTo>
                    <a:pt x="589032" y="71253"/>
                  </a:lnTo>
                  <a:lnTo>
                    <a:pt x="589794" y="72771"/>
                  </a:lnTo>
                  <a:lnTo>
                    <a:pt x="590550" y="74676"/>
                  </a:lnTo>
                  <a:lnTo>
                    <a:pt x="590937" y="76200"/>
                  </a:lnTo>
                  <a:lnTo>
                    <a:pt x="591699" y="78105"/>
                  </a:lnTo>
                  <a:lnTo>
                    <a:pt x="592455" y="80010"/>
                  </a:lnTo>
                  <a:lnTo>
                    <a:pt x="593223" y="81915"/>
                  </a:lnTo>
                  <a:lnTo>
                    <a:pt x="593985" y="83820"/>
                  </a:lnTo>
                  <a:lnTo>
                    <a:pt x="594747" y="85350"/>
                  </a:lnTo>
                  <a:lnTo>
                    <a:pt x="595509" y="87255"/>
                  </a:lnTo>
                  <a:lnTo>
                    <a:pt x="595890" y="89160"/>
                  </a:lnTo>
                  <a:lnTo>
                    <a:pt x="596652" y="91065"/>
                  </a:lnTo>
                  <a:lnTo>
                    <a:pt x="597414" y="93345"/>
                  </a:lnTo>
                  <a:lnTo>
                    <a:pt x="598170" y="95250"/>
                  </a:lnTo>
                  <a:lnTo>
                    <a:pt x="598938" y="97155"/>
                  </a:lnTo>
                  <a:lnTo>
                    <a:pt x="599700" y="99060"/>
                  </a:lnTo>
                  <a:lnTo>
                    <a:pt x="600462" y="100965"/>
                  </a:lnTo>
                  <a:lnTo>
                    <a:pt x="600843" y="103251"/>
                  </a:lnTo>
                  <a:lnTo>
                    <a:pt x="601605" y="105156"/>
                  </a:lnTo>
                  <a:lnTo>
                    <a:pt x="602367" y="107448"/>
                  </a:lnTo>
                  <a:lnTo>
                    <a:pt x="603129" y="109353"/>
                  </a:lnTo>
                  <a:lnTo>
                    <a:pt x="603885" y="111633"/>
                  </a:lnTo>
                  <a:lnTo>
                    <a:pt x="604653" y="113538"/>
                  </a:lnTo>
                  <a:lnTo>
                    <a:pt x="605415" y="115830"/>
                  </a:lnTo>
                  <a:lnTo>
                    <a:pt x="605790" y="118110"/>
                  </a:lnTo>
                  <a:lnTo>
                    <a:pt x="606558" y="120015"/>
                  </a:lnTo>
                  <a:lnTo>
                    <a:pt x="607320" y="122301"/>
                  </a:lnTo>
                  <a:lnTo>
                    <a:pt x="608082" y="124593"/>
                  </a:lnTo>
                  <a:lnTo>
                    <a:pt x="608844" y="126873"/>
                  </a:lnTo>
                  <a:lnTo>
                    <a:pt x="609600" y="129165"/>
                  </a:lnTo>
                  <a:lnTo>
                    <a:pt x="610368" y="131445"/>
                  </a:lnTo>
                  <a:lnTo>
                    <a:pt x="610749" y="133731"/>
                  </a:lnTo>
                  <a:lnTo>
                    <a:pt x="611505" y="136023"/>
                  </a:lnTo>
                  <a:lnTo>
                    <a:pt x="612273" y="138303"/>
                  </a:lnTo>
                  <a:lnTo>
                    <a:pt x="613035" y="140595"/>
                  </a:lnTo>
                  <a:lnTo>
                    <a:pt x="613797" y="142875"/>
                  </a:lnTo>
                  <a:lnTo>
                    <a:pt x="614559" y="145161"/>
                  </a:lnTo>
                  <a:lnTo>
                    <a:pt x="615315" y="147828"/>
                  </a:lnTo>
                  <a:lnTo>
                    <a:pt x="615702" y="150120"/>
                  </a:lnTo>
                  <a:lnTo>
                    <a:pt x="616464" y="152400"/>
                  </a:lnTo>
                  <a:lnTo>
                    <a:pt x="617220" y="155073"/>
                  </a:lnTo>
                  <a:lnTo>
                    <a:pt x="617988" y="157353"/>
                  </a:lnTo>
                  <a:lnTo>
                    <a:pt x="618750" y="160020"/>
                  </a:lnTo>
                  <a:lnTo>
                    <a:pt x="619512" y="162306"/>
                  </a:lnTo>
                  <a:lnTo>
                    <a:pt x="620274" y="164973"/>
                  </a:lnTo>
                  <a:lnTo>
                    <a:pt x="621030" y="167265"/>
                  </a:lnTo>
                  <a:lnTo>
                    <a:pt x="621417" y="169926"/>
                  </a:lnTo>
                  <a:lnTo>
                    <a:pt x="622179" y="172593"/>
                  </a:lnTo>
                  <a:lnTo>
                    <a:pt x="622935" y="174885"/>
                  </a:lnTo>
                  <a:lnTo>
                    <a:pt x="623703" y="177546"/>
                  </a:lnTo>
                  <a:lnTo>
                    <a:pt x="624465" y="180213"/>
                  </a:lnTo>
                  <a:lnTo>
                    <a:pt x="625227" y="182880"/>
                  </a:lnTo>
                  <a:lnTo>
                    <a:pt x="625989" y="185553"/>
                  </a:lnTo>
                  <a:lnTo>
                    <a:pt x="626370" y="187833"/>
                  </a:lnTo>
                  <a:lnTo>
                    <a:pt x="627132" y="190500"/>
                  </a:lnTo>
                  <a:lnTo>
                    <a:pt x="627894" y="193173"/>
                  </a:lnTo>
                  <a:lnTo>
                    <a:pt x="628650" y="196215"/>
                  </a:lnTo>
                  <a:lnTo>
                    <a:pt x="629418" y="198888"/>
                  </a:lnTo>
                  <a:lnTo>
                    <a:pt x="630180" y="201555"/>
                  </a:lnTo>
                  <a:lnTo>
                    <a:pt x="630942" y="204216"/>
                  </a:lnTo>
                  <a:lnTo>
                    <a:pt x="631323" y="206883"/>
                  </a:lnTo>
                  <a:lnTo>
                    <a:pt x="632085" y="209550"/>
                  </a:lnTo>
                  <a:lnTo>
                    <a:pt x="632847" y="212598"/>
                  </a:lnTo>
                  <a:lnTo>
                    <a:pt x="633609" y="215265"/>
                  </a:lnTo>
                  <a:lnTo>
                    <a:pt x="634365" y="217938"/>
                  </a:lnTo>
                  <a:lnTo>
                    <a:pt x="635133" y="220980"/>
                  </a:lnTo>
                  <a:lnTo>
                    <a:pt x="635895" y="223653"/>
                  </a:lnTo>
                  <a:lnTo>
                    <a:pt x="636270" y="226320"/>
                  </a:lnTo>
                  <a:lnTo>
                    <a:pt x="637038" y="229368"/>
                  </a:lnTo>
                  <a:lnTo>
                    <a:pt x="637800" y="232035"/>
                  </a:lnTo>
                  <a:lnTo>
                    <a:pt x="638562" y="235083"/>
                  </a:lnTo>
                  <a:lnTo>
                    <a:pt x="639324" y="238125"/>
                  </a:lnTo>
                  <a:lnTo>
                    <a:pt x="640080" y="240798"/>
                  </a:lnTo>
                  <a:lnTo>
                    <a:pt x="640848" y="243840"/>
                  </a:lnTo>
                  <a:lnTo>
                    <a:pt x="641229" y="246888"/>
                  </a:lnTo>
                  <a:lnTo>
                    <a:pt x="641985" y="249555"/>
                  </a:lnTo>
                  <a:lnTo>
                    <a:pt x="642753" y="252603"/>
                  </a:lnTo>
                  <a:lnTo>
                    <a:pt x="643515" y="255651"/>
                  </a:lnTo>
                  <a:lnTo>
                    <a:pt x="644277" y="258705"/>
                  </a:lnTo>
                  <a:lnTo>
                    <a:pt x="645039" y="261366"/>
                  </a:lnTo>
                  <a:lnTo>
                    <a:pt x="645795" y="264420"/>
                  </a:lnTo>
                  <a:lnTo>
                    <a:pt x="646182" y="267468"/>
                  </a:lnTo>
                  <a:lnTo>
                    <a:pt x="646944" y="270510"/>
                  </a:lnTo>
                  <a:lnTo>
                    <a:pt x="647700" y="273558"/>
                  </a:lnTo>
                  <a:lnTo>
                    <a:pt x="648468" y="276606"/>
                  </a:lnTo>
                  <a:lnTo>
                    <a:pt x="649230" y="279660"/>
                  </a:lnTo>
                  <a:lnTo>
                    <a:pt x="649992" y="282708"/>
                  </a:lnTo>
                  <a:lnTo>
                    <a:pt x="650754" y="285750"/>
                  </a:lnTo>
                  <a:lnTo>
                    <a:pt x="651135" y="289185"/>
                  </a:lnTo>
                  <a:lnTo>
                    <a:pt x="651897" y="292233"/>
                  </a:lnTo>
                  <a:lnTo>
                    <a:pt x="652659" y="295275"/>
                  </a:lnTo>
                  <a:lnTo>
                    <a:pt x="653415" y="298323"/>
                  </a:lnTo>
                  <a:lnTo>
                    <a:pt x="654183" y="301371"/>
                  </a:lnTo>
                  <a:lnTo>
                    <a:pt x="654945" y="304800"/>
                  </a:lnTo>
                  <a:lnTo>
                    <a:pt x="655707" y="307848"/>
                  </a:lnTo>
                  <a:lnTo>
                    <a:pt x="656469" y="310896"/>
                  </a:lnTo>
                  <a:lnTo>
                    <a:pt x="656850" y="314325"/>
                  </a:lnTo>
                  <a:lnTo>
                    <a:pt x="657612" y="317373"/>
                  </a:lnTo>
                  <a:lnTo>
                    <a:pt x="658374" y="320421"/>
                  </a:lnTo>
                  <a:lnTo>
                    <a:pt x="659130" y="323850"/>
                  </a:lnTo>
                  <a:lnTo>
                    <a:pt x="659898" y="326898"/>
                  </a:lnTo>
                  <a:lnTo>
                    <a:pt x="660660" y="330333"/>
                  </a:lnTo>
                  <a:lnTo>
                    <a:pt x="661422" y="333375"/>
                  </a:lnTo>
                  <a:lnTo>
                    <a:pt x="661803" y="336810"/>
                  </a:lnTo>
                  <a:lnTo>
                    <a:pt x="662565" y="339858"/>
                  </a:lnTo>
                  <a:lnTo>
                    <a:pt x="663327" y="343281"/>
                  </a:lnTo>
                  <a:lnTo>
                    <a:pt x="664089" y="346335"/>
                  </a:lnTo>
                  <a:lnTo>
                    <a:pt x="664845" y="349758"/>
                  </a:lnTo>
                  <a:lnTo>
                    <a:pt x="665613" y="353193"/>
                  </a:lnTo>
                  <a:lnTo>
                    <a:pt x="666375" y="356235"/>
                  </a:lnTo>
                  <a:lnTo>
                    <a:pt x="666750" y="359670"/>
                  </a:lnTo>
                  <a:lnTo>
                    <a:pt x="667518" y="363093"/>
                  </a:lnTo>
                  <a:lnTo>
                    <a:pt x="668280" y="366141"/>
                  </a:lnTo>
                  <a:lnTo>
                    <a:pt x="669042" y="369570"/>
                  </a:lnTo>
                  <a:lnTo>
                    <a:pt x="669804" y="373005"/>
                  </a:lnTo>
                  <a:lnTo>
                    <a:pt x="670560" y="376428"/>
                  </a:lnTo>
                  <a:lnTo>
                    <a:pt x="671328" y="379476"/>
                  </a:lnTo>
                  <a:lnTo>
                    <a:pt x="671709" y="382905"/>
                  </a:lnTo>
                  <a:lnTo>
                    <a:pt x="672465" y="386340"/>
                  </a:lnTo>
                  <a:lnTo>
                    <a:pt x="673233" y="389763"/>
                  </a:lnTo>
                  <a:lnTo>
                    <a:pt x="673995" y="393198"/>
                  </a:lnTo>
                  <a:lnTo>
                    <a:pt x="674757" y="396621"/>
                  </a:lnTo>
                  <a:lnTo>
                    <a:pt x="675519" y="400050"/>
                  </a:lnTo>
                  <a:lnTo>
                    <a:pt x="676275" y="403485"/>
                  </a:lnTo>
                  <a:lnTo>
                    <a:pt x="676662" y="406908"/>
                  </a:lnTo>
                  <a:lnTo>
                    <a:pt x="677424" y="409956"/>
                  </a:lnTo>
                  <a:lnTo>
                    <a:pt x="678180" y="413385"/>
                  </a:lnTo>
                  <a:lnTo>
                    <a:pt x="678948" y="416820"/>
                  </a:lnTo>
                  <a:lnTo>
                    <a:pt x="679710" y="420243"/>
                  </a:lnTo>
                  <a:lnTo>
                    <a:pt x="680472" y="423678"/>
                  </a:lnTo>
                  <a:lnTo>
                    <a:pt x="681234" y="427488"/>
                  </a:lnTo>
                  <a:lnTo>
                    <a:pt x="681615" y="430911"/>
                  </a:lnTo>
                  <a:lnTo>
                    <a:pt x="682377" y="434340"/>
                  </a:lnTo>
                  <a:lnTo>
                    <a:pt x="683139" y="437775"/>
                  </a:lnTo>
                  <a:lnTo>
                    <a:pt x="683895" y="441198"/>
                  </a:lnTo>
                  <a:lnTo>
                    <a:pt x="684663" y="444633"/>
                  </a:lnTo>
                  <a:lnTo>
                    <a:pt x="685425" y="448056"/>
                  </a:lnTo>
                  <a:lnTo>
                    <a:pt x="686187" y="451485"/>
                  </a:lnTo>
                  <a:lnTo>
                    <a:pt x="686568" y="454920"/>
                  </a:lnTo>
                  <a:lnTo>
                    <a:pt x="687330" y="458343"/>
                  </a:lnTo>
                  <a:lnTo>
                    <a:pt x="688092" y="462153"/>
                  </a:lnTo>
                  <a:lnTo>
                    <a:pt x="688854" y="465588"/>
                  </a:lnTo>
                  <a:lnTo>
                    <a:pt x="689610" y="469011"/>
                  </a:lnTo>
                  <a:lnTo>
                    <a:pt x="690378" y="472440"/>
                  </a:lnTo>
                  <a:lnTo>
                    <a:pt x="691140" y="475875"/>
                  </a:lnTo>
                  <a:lnTo>
                    <a:pt x="691902" y="479685"/>
                  </a:lnTo>
                  <a:lnTo>
                    <a:pt x="692283" y="483108"/>
                  </a:lnTo>
                  <a:lnTo>
                    <a:pt x="693045" y="486543"/>
                  </a:lnTo>
                  <a:lnTo>
                    <a:pt x="693807" y="489966"/>
                  </a:lnTo>
                  <a:lnTo>
                    <a:pt x="694569" y="493776"/>
                  </a:lnTo>
                  <a:lnTo>
                    <a:pt x="695325" y="497205"/>
                  </a:lnTo>
                  <a:lnTo>
                    <a:pt x="696093" y="500640"/>
                  </a:lnTo>
                  <a:lnTo>
                    <a:pt x="696855" y="504063"/>
                  </a:lnTo>
                  <a:lnTo>
                    <a:pt x="697230" y="507873"/>
                  </a:lnTo>
                  <a:lnTo>
                    <a:pt x="697998" y="511308"/>
                  </a:lnTo>
                  <a:lnTo>
                    <a:pt x="698760" y="514731"/>
                  </a:lnTo>
                  <a:lnTo>
                    <a:pt x="699522" y="518541"/>
                  </a:lnTo>
                  <a:lnTo>
                    <a:pt x="700284" y="521970"/>
                  </a:lnTo>
                  <a:lnTo>
                    <a:pt x="701040" y="525405"/>
                  </a:lnTo>
                  <a:lnTo>
                    <a:pt x="701808" y="529215"/>
                  </a:lnTo>
                  <a:lnTo>
                    <a:pt x="702189" y="532638"/>
                  </a:lnTo>
                  <a:lnTo>
                    <a:pt x="702945" y="536073"/>
                  </a:lnTo>
                  <a:lnTo>
                    <a:pt x="703713" y="539883"/>
                  </a:lnTo>
                  <a:lnTo>
                    <a:pt x="704475" y="543306"/>
                  </a:lnTo>
                  <a:lnTo>
                    <a:pt x="705237" y="546735"/>
                  </a:lnTo>
                  <a:lnTo>
                    <a:pt x="705999" y="550545"/>
                  </a:lnTo>
                  <a:lnTo>
                    <a:pt x="706755" y="553980"/>
                  </a:lnTo>
                  <a:lnTo>
                    <a:pt x="707142" y="557790"/>
                  </a:lnTo>
                  <a:lnTo>
                    <a:pt x="712095" y="589026"/>
                  </a:lnTo>
                  <a:lnTo>
                    <a:pt x="712857" y="585216"/>
                  </a:lnTo>
                  <a:lnTo>
                    <a:pt x="715143" y="544455"/>
                  </a:lnTo>
                  <a:lnTo>
                    <a:pt x="716667" y="533025"/>
                  </a:lnTo>
                  <a:lnTo>
                    <a:pt x="717048" y="528828"/>
                  </a:lnTo>
                  <a:lnTo>
                    <a:pt x="717810" y="525018"/>
                  </a:lnTo>
                  <a:lnTo>
                    <a:pt x="718572" y="521208"/>
                  </a:lnTo>
                  <a:lnTo>
                    <a:pt x="719334" y="517785"/>
                  </a:lnTo>
                  <a:lnTo>
                    <a:pt x="720090" y="513975"/>
                  </a:lnTo>
                  <a:lnTo>
                    <a:pt x="720858" y="510540"/>
                  </a:lnTo>
                  <a:lnTo>
                    <a:pt x="721620" y="507111"/>
                  </a:lnTo>
                  <a:lnTo>
                    <a:pt x="721995" y="503301"/>
                  </a:lnTo>
                  <a:lnTo>
                    <a:pt x="722763" y="499878"/>
                  </a:lnTo>
                  <a:lnTo>
                    <a:pt x="723525" y="496443"/>
                  </a:lnTo>
                  <a:lnTo>
                    <a:pt x="724287" y="492633"/>
                  </a:lnTo>
                  <a:lnTo>
                    <a:pt x="725049" y="489210"/>
                  </a:lnTo>
                  <a:lnTo>
                    <a:pt x="725805" y="485775"/>
                  </a:lnTo>
                  <a:lnTo>
                    <a:pt x="726573" y="482346"/>
                  </a:lnTo>
                  <a:lnTo>
                    <a:pt x="727335" y="478536"/>
                  </a:lnTo>
                  <a:lnTo>
                    <a:pt x="727710" y="475113"/>
                  </a:lnTo>
                  <a:lnTo>
                    <a:pt x="728478" y="471678"/>
                  </a:lnTo>
                  <a:lnTo>
                    <a:pt x="729240" y="468255"/>
                  </a:lnTo>
                  <a:lnTo>
                    <a:pt x="730002" y="464820"/>
                  </a:lnTo>
                  <a:lnTo>
                    <a:pt x="730764" y="461010"/>
                  </a:lnTo>
                  <a:lnTo>
                    <a:pt x="731520" y="457581"/>
                  </a:lnTo>
                  <a:lnTo>
                    <a:pt x="732288" y="454158"/>
                  </a:lnTo>
                  <a:lnTo>
                    <a:pt x="732669" y="450723"/>
                  </a:lnTo>
                  <a:lnTo>
                    <a:pt x="733425" y="447300"/>
                  </a:lnTo>
                  <a:lnTo>
                    <a:pt x="734193" y="443865"/>
                  </a:lnTo>
                  <a:lnTo>
                    <a:pt x="734955" y="440055"/>
                  </a:lnTo>
                  <a:lnTo>
                    <a:pt x="735717" y="436626"/>
                  </a:lnTo>
                  <a:lnTo>
                    <a:pt x="736479" y="433203"/>
                  </a:lnTo>
                  <a:lnTo>
                    <a:pt x="737235" y="429768"/>
                  </a:lnTo>
                  <a:lnTo>
                    <a:pt x="737622" y="426345"/>
                  </a:lnTo>
                  <a:lnTo>
                    <a:pt x="738384" y="422910"/>
                  </a:lnTo>
                  <a:lnTo>
                    <a:pt x="739140" y="419481"/>
                  </a:lnTo>
                  <a:lnTo>
                    <a:pt x="739908" y="416058"/>
                  </a:lnTo>
                  <a:lnTo>
                    <a:pt x="740670" y="412623"/>
                  </a:lnTo>
                  <a:lnTo>
                    <a:pt x="741432" y="409200"/>
                  </a:lnTo>
                  <a:lnTo>
                    <a:pt x="742194" y="405765"/>
                  </a:lnTo>
                  <a:lnTo>
                    <a:pt x="742575" y="402336"/>
                  </a:lnTo>
                  <a:lnTo>
                    <a:pt x="743337" y="398913"/>
                  </a:lnTo>
                  <a:lnTo>
                    <a:pt x="744099" y="395478"/>
                  </a:lnTo>
                  <a:lnTo>
                    <a:pt x="744855" y="392055"/>
                  </a:lnTo>
                  <a:lnTo>
                    <a:pt x="745623" y="389001"/>
                  </a:lnTo>
                  <a:lnTo>
                    <a:pt x="746385" y="385578"/>
                  </a:lnTo>
                  <a:lnTo>
                    <a:pt x="747147" y="382143"/>
                  </a:lnTo>
                  <a:lnTo>
                    <a:pt x="747528" y="378720"/>
                  </a:lnTo>
                  <a:lnTo>
                    <a:pt x="748290" y="375285"/>
                  </a:lnTo>
                  <a:lnTo>
                    <a:pt x="749052" y="371856"/>
                  </a:lnTo>
                  <a:lnTo>
                    <a:pt x="749814" y="368808"/>
                  </a:lnTo>
                  <a:lnTo>
                    <a:pt x="750570" y="365385"/>
                  </a:lnTo>
                  <a:lnTo>
                    <a:pt x="751338" y="361950"/>
                  </a:lnTo>
                  <a:lnTo>
                    <a:pt x="752100" y="358908"/>
                  </a:lnTo>
                  <a:lnTo>
                    <a:pt x="752475" y="355473"/>
                  </a:lnTo>
                  <a:lnTo>
                    <a:pt x="753243" y="352050"/>
                  </a:lnTo>
                  <a:lnTo>
                    <a:pt x="754005" y="348996"/>
                  </a:lnTo>
                  <a:lnTo>
                    <a:pt x="754767" y="345573"/>
                  </a:lnTo>
                  <a:lnTo>
                    <a:pt x="755529" y="342138"/>
                  </a:lnTo>
                  <a:lnTo>
                    <a:pt x="756285" y="339090"/>
                  </a:lnTo>
                  <a:lnTo>
                    <a:pt x="757053" y="335661"/>
                  </a:lnTo>
                  <a:lnTo>
                    <a:pt x="757434" y="332613"/>
                  </a:lnTo>
                  <a:lnTo>
                    <a:pt x="758190" y="329190"/>
                  </a:lnTo>
                  <a:lnTo>
                    <a:pt x="758958" y="326136"/>
                  </a:lnTo>
                  <a:lnTo>
                    <a:pt x="759720" y="322713"/>
                  </a:lnTo>
                  <a:lnTo>
                    <a:pt x="760482" y="319665"/>
                  </a:lnTo>
                  <a:lnTo>
                    <a:pt x="761244" y="316611"/>
                  </a:lnTo>
                  <a:lnTo>
                    <a:pt x="762000" y="313188"/>
                  </a:lnTo>
                  <a:lnTo>
                    <a:pt x="762768" y="310140"/>
                  </a:lnTo>
                  <a:lnTo>
                    <a:pt x="763149" y="307086"/>
                  </a:lnTo>
                  <a:lnTo>
                    <a:pt x="763905" y="303663"/>
                  </a:lnTo>
                  <a:lnTo>
                    <a:pt x="764673" y="300615"/>
                  </a:lnTo>
                  <a:lnTo>
                    <a:pt x="765435" y="297561"/>
                  </a:lnTo>
                  <a:lnTo>
                    <a:pt x="766197" y="294513"/>
                  </a:lnTo>
                  <a:lnTo>
                    <a:pt x="766959" y="291090"/>
                  </a:lnTo>
                  <a:lnTo>
                    <a:pt x="767715" y="288036"/>
                  </a:lnTo>
                  <a:lnTo>
                    <a:pt x="768102" y="284988"/>
                  </a:lnTo>
                  <a:lnTo>
                    <a:pt x="768864" y="281940"/>
                  </a:lnTo>
                  <a:lnTo>
                    <a:pt x="769620" y="278898"/>
                  </a:lnTo>
                  <a:lnTo>
                    <a:pt x="770388" y="275850"/>
                  </a:lnTo>
                  <a:lnTo>
                    <a:pt x="771150" y="272796"/>
                  </a:lnTo>
                  <a:lnTo>
                    <a:pt x="771912" y="269748"/>
                  </a:lnTo>
                  <a:lnTo>
                    <a:pt x="772674" y="266700"/>
                  </a:lnTo>
                  <a:lnTo>
                    <a:pt x="773055" y="263658"/>
                  </a:lnTo>
                  <a:lnTo>
                    <a:pt x="773817" y="260610"/>
                  </a:lnTo>
                  <a:lnTo>
                    <a:pt x="774579" y="257943"/>
                  </a:lnTo>
                  <a:lnTo>
                    <a:pt x="775335" y="254895"/>
                  </a:lnTo>
                  <a:lnTo>
                    <a:pt x="776103" y="251841"/>
                  </a:lnTo>
                  <a:lnTo>
                    <a:pt x="776865" y="248793"/>
                  </a:lnTo>
                  <a:lnTo>
                    <a:pt x="777627" y="245745"/>
                  </a:lnTo>
                  <a:lnTo>
                    <a:pt x="778008" y="243078"/>
                  </a:lnTo>
                  <a:lnTo>
                    <a:pt x="778770" y="240030"/>
                  </a:lnTo>
                  <a:lnTo>
                    <a:pt x="779532" y="237363"/>
                  </a:lnTo>
                  <a:lnTo>
                    <a:pt x="780294" y="234315"/>
                  </a:lnTo>
                  <a:lnTo>
                    <a:pt x="781050" y="231273"/>
                  </a:lnTo>
                  <a:lnTo>
                    <a:pt x="781818" y="228600"/>
                  </a:lnTo>
                  <a:lnTo>
                    <a:pt x="782580" y="225558"/>
                  </a:lnTo>
                  <a:lnTo>
                    <a:pt x="782955" y="222885"/>
                  </a:lnTo>
                  <a:lnTo>
                    <a:pt x="783723" y="220218"/>
                  </a:lnTo>
                  <a:lnTo>
                    <a:pt x="784485" y="217170"/>
                  </a:lnTo>
                  <a:lnTo>
                    <a:pt x="785247" y="214503"/>
                  </a:lnTo>
                  <a:lnTo>
                    <a:pt x="786009" y="211836"/>
                  </a:lnTo>
                  <a:lnTo>
                    <a:pt x="786765" y="208788"/>
                  </a:lnTo>
                  <a:lnTo>
                    <a:pt x="787533" y="206121"/>
                  </a:lnTo>
                  <a:lnTo>
                    <a:pt x="787914" y="203460"/>
                  </a:lnTo>
                  <a:lnTo>
                    <a:pt x="788670" y="200793"/>
                  </a:lnTo>
                  <a:lnTo>
                    <a:pt x="789438" y="198120"/>
                  </a:lnTo>
                  <a:lnTo>
                    <a:pt x="790200" y="195453"/>
                  </a:lnTo>
                  <a:lnTo>
                    <a:pt x="790962" y="192786"/>
                  </a:lnTo>
                  <a:lnTo>
                    <a:pt x="791724" y="190125"/>
                  </a:lnTo>
                  <a:lnTo>
                    <a:pt x="792480" y="187458"/>
                  </a:lnTo>
                  <a:lnTo>
                    <a:pt x="792867" y="184785"/>
                  </a:lnTo>
                  <a:lnTo>
                    <a:pt x="793629" y="182118"/>
                  </a:lnTo>
                  <a:lnTo>
                    <a:pt x="794385" y="179451"/>
                  </a:lnTo>
                  <a:lnTo>
                    <a:pt x="795153" y="176790"/>
                  </a:lnTo>
                  <a:lnTo>
                    <a:pt x="795915" y="174123"/>
                  </a:lnTo>
                  <a:lnTo>
                    <a:pt x="796677" y="171831"/>
                  </a:lnTo>
                  <a:lnTo>
                    <a:pt x="797439" y="169170"/>
                  </a:lnTo>
                  <a:lnTo>
                    <a:pt x="798195" y="166503"/>
                  </a:lnTo>
                  <a:lnTo>
                    <a:pt x="798582" y="164211"/>
                  </a:lnTo>
                  <a:lnTo>
                    <a:pt x="799344" y="161550"/>
                  </a:lnTo>
                  <a:lnTo>
                    <a:pt x="800100" y="159258"/>
                  </a:lnTo>
                  <a:lnTo>
                    <a:pt x="800868" y="156591"/>
                  </a:lnTo>
                  <a:lnTo>
                    <a:pt x="801630" y="154305"/>
                  </a:lnTo>
                  <a:lnTo>
                    <a:pt x="802392" y="152025"/>
                  </a:lnTo>
                  <a:lnTo>
                    <a:pt x="803154" y="149358"/>
                  </a:lnTo>
                  <a:lnTo>
                    <a:pt x="803535" y="147066"/>
                  </a:lnTo>
                  <a:lnTo>
                    <a:pt x="804297" y="144780"/>
                  </a:lnTo>
                  <a:lnTo>
                    <a:pt x="805059" y="142113"/>
                  </a:lnTo>
                  <a:lnTo>
                    <a:pt x="805815" y="139833"/>
                  </a:lnTo>
                  <a:lnTo>
                    <a:pt x="806583" y="137541"/>
                  </a:lnTo>
                  <a:lnTo>
                    <a:pt x="807345" y="135255"/>
                  </a:lnTo>
                  <a:lnTo>
                    <a:pt x="808107" y="132975"/>
                  </a:lnTo>
                  <a:lnTo>
                    <a:pt x="808488" y="130683"/>
                  </a:lnTo>
                  <a:lnTo>
                    <a:pt x="809250" y="128403"/>
                  </a:lnTo>
                  <a:lnTo>
                    <a:pt x="810012" y="126111"/>
                  </a:lnTo>
                  <a:lnTo>
                    <a:pt x="810774" y="123825"/>
                  </a:lnTo>
                  <a:lnTo>
                    <a:pt x="811530" y="121920"/>
                  </a:lnTo>
                  <a:lnTo>
                    <a:pt x="812298" y="119640"/>
                  </a:lnTo>
                  <a:lnTo>
                    <a:pt x="813060" y="117348"/>
                  </a:lnTo>
                  <a:lnTo>
                    <a:pt x="813435" y="115068"/>
                  </a:lnTo>
                  <a:lnTo>
                    <a:pt x="814203" y="113163"/>
                  </a:lnTo>
                  <a:lnTo>
                    <a:pt x="814965" y="110871"/>
                  </a:lnTo>
                  <a:lnTo>
                    <a:pt x="815727" y="108966"/>
                  </a:lnTo>
                  <a:lnTo>
                    <a:pt x="816489" y="106680"/>
                  </a:lnTo>
                  <a:lnTo>
                    <a:pt x="817245" y="104775"/>
                  </a:lnTo>
                  <a:lnTo>
                    <a:pt x="818013" y="102495"/>
                  </a:lnTo>
                  <a:lnTo>
                    <a:pt x="818394" y="100590"/>
                  </a:lnTo>
                  <a:lnTo>
                    <a:pt x="819150" y="98685"/>
                  </a:lnTo>
                  <a:lnTo>
                    <a:pt x="819918" y="96780"/>
                  </a:lnTo>
                  <a:lnTo>
                    <a:pt x="820680" y="94488"/>
                  </a:lnTo>
                  <a:lnTo>
                    <a:pt x="821442" y="92583"/>
                  </a:lnTo>
                  <a:lnTo>
                    <a:pt x="822204" y="90678"/>
                  </a:lnTo>
                  <a:lnTo>
                    <a:pt x="822960" y="88773"/>
                  </a:lnTo>
                  <a:lnTo>
                    <a:pt x="823347" y="86868"/>
                  </a:lnTo>
                  <a:lnTo>
                    <a:pt x="824109" y="84963"/>
                  </a:lnTo>
                  <a:lnTo>
                    <a:pt x="824865" y="83058"/>
                  </a:lnTo>
                  <a:lnTo>
                    <a:pt x="825633" y="81153"/>
                  </a:lnTo>
                  <a:lnTo>
                    <a:pt x="826395" y="79635"/>
                  </a:lnTo>
                  <a:lnTo>
                    <a:pt x="827157" y="77730"/>
                  </a:lnTo>
                  <a:lnTo>
                    <a:pt x="827919" y="75825"/>
                  </a:lnTo>
                  <a:lnTo>
                    <a:pt x="828300" y="74295"/>
                  </a:lnTo>
                  <a:lnTo>
                    <a:pt x="829062" y="72390"/>
                  </a:lnTo>
                  <a:lnTo>
                    <a:pt x="829824" y="70485"/>
                  </a:lnTo>
                  <a:lnTo>
                    <a:pt x="830580" y="68961"/>
                  </a:lnTo>
                  <a:lnTo>
                    <a:pt x="831348" y="67443"/>
                  </a:lnTo>
                  <a:lnTo>
                    <a:pt x="832110" y="65538"/>
                  </a:lnTo>
                  <a:lnTo>
                    <a:pt x="832872" y="64008"/>
                  </a:lnTo>
                  <a:lnTo>
                    <a:pt x="833634" y="62490"/>
                  </a:lnTo>
                  <a:lnTo>
                    <a:pt x="834015" y="60585"/>
                  </a:lnTo>
                  <a:lnTo>
                    <a:pt x="834777" y="59055"/>
                  </a:lnTo>
                  <a:lnTo>
                    <a:pt x="835539" y="57531"/>
                  </a:lnTo>
                  <a:lnTo>
                    <a:pt x="836295" y="56013"/>
                  </a:lnTo>
                  <a:lnTo>
                    <a:pt x="837063" y="54483"/>
                  </a:lnTo>
                  <a:lnTo>
                    <a:pt x="837825" y="52965"/>
                  </a:lnTo>
                  <a:lnTo>
                    <a:pt x="838587" y="51435"/>
                  </a:lnTo>
                  <a:lnTo>
                    <a:pt x="838968" y="49911"/>
                  </a:lnTo>
                  <a:lnTo>
                    <a:pt x="839730" y="48393"/>
                  </a:lnTo>
                  <a:lnTo>
                    <a:pt x="840492" y="47250"/>
                  </a:lnTo>
                  <a:lnTo>
                    <a:pt x="841254" y="45720"/>
                  </a:lnTo>
                  <a:lnTo>
                    <a:pt x="842010" y="44196"/>
                  </a:lnTo>
                  <a:lnTo>
                    <a:pt x="842778" y="43053"/>
                  </a:lnTo>
                  <a:lnTo>
                    <a:pt x="843540" y="41535"/>
                  </a:lnTo>
                  <a:lnTo>
                    <a:pt x="843915" y="40386"/>
                  </a:lnTo>
                  <a:lnTo>
                    <a:pt x="844683" y="38868"/>
                  </a:lnTo>
                  <a:lnTo>
                    <a:pt x="845445" y="37725"/>
                  </a:lnTo>
                  <a:lnTo>
                    <a:pt x="846207" y="36576"/>
                  </a:lnTo>
                  <a:lnTo>
                    <a:pt x="846969" y="35058"/>
                  </a:lnTo>
                  <a:lnTo>
                    <a:pt x="847725" y="33915"/>
                  </a:lnTo>
                  <a:lnTo>
                    <a:pt x="848493" y="32766"/>
                  </a:lnTo>
                  <a:lnTo>
                    <a:pt x="848874" y="31623"/>
                  </a:lnTo>
                  <a:lnTo>
                    <a:pt x="849630" y="30480"/>
                  </a:lnTo>
                  <a:lnTo>
                    <a:pt x="850398" y="29343"/>
                  </a:lnTo>
                  <a:lnTo>
                    <a:pt x="851160" y="28200"/>
                  </a:lnTo>
                  <a:lnTo>
                    <a:pt x="851922" y="27051"/>
                  </a:lnTo>
                  <a:lnTo>
                    <a:pt x="852684" y="25908"/>
                  </a:lnTo>
                  <a:lnTo>
                    <a:pt x="853440" y="24765"/>
                  </a:lnTo>
                  <a:lnTo>
                    <a:pt x="853827" y="24003"/>
                  </a:lnTo>
                  <a:lnTo>
                    <a:pt x="854589" y="22860"/>
                  </a:lnTo>
                  <a:lnTo>
                    <a:pt x="855345" y="21723"/>
                  </a:lnTo>
                  <a:lnTo>
                    <a:pt x="856113" y="20955"/>
                  </a:lnTo>
                  <a:lnTo>
                    <a:pt x="856875" y="19818"/>
                  </a:lnTo>
                  <a:lnTo>
                    <a:pt x="857637" y="19050"/>
                  </a:lnTo>
                  <a:lnTo>
                    <a:pt x="858399" y="18288"/>
                  </a:lnTo>
                  <a:lnTo>
                    <a:pt x="858780" y="17145"/>
                  </a:lnTo>
                  <a:lnTo>
                    <a:pt x="859542" y="16383"/>
                  </a:lnTo>
                  <a:lnTo>
                    <a:pt x="860304" y="15621"/>
                  </a:lnTo>
                  <a:lnTo>
                    <a:pt x="861060" y="14865"/>
                  </a:lnTo>
                  <a:lnTo>
                    <a:pt x="861828" y="14103"/>
                  </a:lnTo>
                  <a:lnTo>
                    <a:pt x="862590" y="13335"/>
                  </a:lnTo>
                  <a:lnTo>
                    <a:pt x="863352" y="12573"/>
                  </a:lnTo>
                  <a:lnTo>
                    <a:pt x="863733" y="11811"/>
                  </a:lnTo>
                  <a:lnTo>
                    <a:pt x="864495" y="11055"/>
                  </a:lnTo>
                  <a:lnTo>
                    <a:pt x="865257" y="10293"/>
                  </a:lnTo>
                  <a:lnTo>
                    <a:pt x="866019" y="9525"/>
                  </a:lnTo>
                  <a:lnTo>
                    <a:pt x="866775" y="9150"/>
                  </a:lnTo>
                  <a:lnTo>
                    <a:pt x="867543" y="8388"/>
                  </a:lnTo>
                  <a:lnTo>
                    <a:pt x="868305" y="8001"/>
                  </a:lnTo>
                  <a:lnTo>
                    <a:pt x="869067" y="7245"/>
                  </a:lnTo>
                  <a:lnTo>
                    <a:pt x="869448" y="6858"/>
                  </a:lnTo>
                  <a:lnTo>
                    <a:pt x="870210" y="6096"/>
                  </a:lnTo>
                  <a:lnTo>
                    <a:pt x="870972" y="5715"/>
                  </a:lnTo>
                  <a:lnTo>
                    <a:pt x="871734" y="5340"/>
                  </a:lnTo>
                  <a:lnTo>
                    <a:pt x="872490" y="4578"/>
                  </a:lnTo>
                  <a:lnTo>
                    <a:pt x="873258" y="4191"/>
                  </a:lnTo>
                  <a:lnTo>
                    <a:pt x="874020" y="3810"/>
                  </a:lnTo>
                  <a:lnTo>
                    <a:pt x="874395" y="3435"/>
                  </a:lnTo>
                  <a:lnTo>
                    <a:pt x="875163" y="3048"/>
                  </a:lnTo>
                  <a:lnTo>
                    <a:pt x="875925" y="2673"/>
                  </a:lnTo>
                  <a:lnTo>
                    <a:pt x="876687" y="2286"/>
                  </a:lnTo>
                  <a:lnTo>
                    <a:pt x="877449" y="1905"/>
                  </a:lnTo>
                  <a:lnTo>
                    <a:pt x="878205" y="1905"/>
                  </a:lnTo>
                  <a:lnTo>
                    <a:pt x="878973" y="1530"/>
                  </a:lnTo>
                  <a:lnTo>
                    <a:pt x="879354" y="1143"/>
                  </a:lnTo>
                  <a:lnTo>
                    <a:pt x="880110" y="1143"/>
                  </a:lnTo>
                  <a:lnTo>
                    <a:pt x="880878" y="768"/>
                  </a:lnTo>
                  <a:lnTo>
                    <a:pt x="881640" y="768"/>
                  </a:lnTo>
                  <a:lnTo>
                    <a:pt x="882402" y="381"/>
                  </a:lnTo>
                  <a:lnTo>
                    <a:pt x="884307" y="381"/>
                  </a:lnTo>
                  <a:lnTo>
                    <a:pt x="885069" y="0"/>
                  </a:lnTo>
                  <a:lnTo>
                    <a:pt x="888879" y="0"/>
                  </a:lnTo>
                  <a:lnTo>
                    <a:pt x="889260" y="381"/>
                  </a:lnTo>
                  <a:lnTo>
                    <a:pt x="890784" y="381"/>
                  </a:lnTo>
                  <a:lnTo>
                    <a:pt x="891540" y="768"/>
                  </a:lnTo>
                  <a:lnTo>
                    <a:pt x="893070" y="768"/>
                  </a:lnTo>
                  <a:lnTo>
                    <a:pt x="893832" y="1143"/>
                  </a:lnTo>
                  <a:lnTo>
                    <a:pt x="894213" y="1530"/>
                  </a:lnTo>
                  <a:lnTo>
                    <a:pt x="894975" y="1530"/>
                  </a:lnTo>
                  <a:lnTo>
                    <a:pt x="895737" y="1905"/>
                  </a:lnTo>
                  <a:lnTo>
                    <a:pt x="896499" y="2286"/>
                  </a:lnTo>
                  <a:lnTo>
                    <a:pt x="897255" y="2673"/>
                  </a:lnTo>
                  <a:lnTo>
                    <a:pt x="898023" y="2673"/>
                  </a:lnTo>
                  <a:lnTo>
                    <a:pt x="898785" y="3048"/>
                  </a:lnTo>
                  <a:lnTo>
                    <a:pt x="899160" y="3435"/>
                  </a:lnTo>
                  <a:lnTo>
                    <a:pt x="899928" y="3810"/>
                  </a:lnTo>
                  <a:lnTo>
                    <a:pt x="900690" y="4578"/>
                  </a:lnTo>
                  <a:lnTo>
                    <a:pt x="901452" y="4953"/>
                  </a:lnTo>
                  <a:lnTo>
                    <a:pt x="902214" y="5340"/>
                  </a:lnTo>
                  <a:lnTo>
                    <a:pt x="902970" y="5715"/>
                  </a:lnTo>
                  <a:lnTo>
                    <a:pt x="903738" y="6483"/>
                  </a:lnTo>
                  <a:lnTo>
                    <a:pt x="904500" y="6858"/>
                  </a:lnTo>
                  <a:lnTo>
                    <a:pt x="904875" y="7245"/>
                  </a:lnTo>
                  <a:lnTo>
                    <a:pt x="905643" y="8001"/>
                  </a:lnTo>
                  <a:lnTo>
                    <a:pt x="906405" y="8763"/>
                  </a:lnTo>
                  <a:lnTo>
                    <a:pt x="907167" y="9150"/>
                  </a:lnTo>
                  <a:lnTo>
                    <a:pt x="907929" y="9906"/>
                  </a:lnTo>
                  <a:lnTo>
                    <a:pt x="908685" y="10668"/>
                  </a:lnTo>
                  <a:lnTo>
                    <a:pt x="909453" y="11055"/>
                  </a:lnTo>
                  <a:lnTo>
                    <a:pt x="909834" y="11811"/>
                  </a:lnTo>
                  <a:lnTo>
                    <a:pt x="910590" y="12573"/>
                  </a:lnTo>
                  <a:lnTo>
                    <a:pt x="911358" y="13335"/>
                  </a:lnTo>
                  <a:lnTo>
                    <a:pt x="912120" y="14103"/>
                  </a:lnTo>
                  <a:lnTo>
                    <a:pt x="912882" y="14865"/>
                  </a:lnTo>
                  <a:lnTo>
                    <a:pt x="913644" y="16008"/>
                  </a:lnTo>
                  <a:lnTo>
                    <a:pt x="914400" y="16770"/>
                  </a:lnTo>
                  <a:lnTo>
                    <a:pt x="914787" y="17526"/>
                  </a:lnTo>
                  <a:lnTo>
                    <a:pt x="915549" y="18288"/>
                  </a:lnTo>
                  <a:lnTo>
                    <a:pt x="916305" y="19431"/>
                  </a:lnTo>
                  <a:lnTo>
                    <a:pt x="917073" y="20193"/>
                  </a:lnTo>
                  <a:lnTo>
                    <a:pt x="917835" y="21336"/>
                  </a:lnTo>
                  <a:lnTo>
                    <a:pt x="918597" y="22098"/>
                  </a:lnTo>
                  <a:lnTo>
                    <a:pt x="919359" y="23241"/>
                  </a:lnTo>
                  <a:lnTo>
                    <a:pt x="919740" y="24390"/>
                  </a:lnTo>
                  <a:lnTo>
                    <a:pt x="920502" y="25146"/>
                  </a:lnTo>
                  <a:lnTo>
                    <a:pt x="921264" y="26295"/>
                  </a:lnTo>
                  <a:lnTo>
                    <a:pt x="922020" y="27438"/>
                  </a:lnTo>
                  <a:lnTo>
                    <a:pt x="922788" y="28575"/>
                  </a:lnTo>
                  <a:lnTo>
                    <a:pt x="923550" y="29718"/>
                  </a:lnTo>
                  <a:lnTo>
                    <a:pt x="924312" y="30861"/>
                  </a:lnTo>
                  <a:lnTo>
                    <a:pt x="924693" y="32010"/>
                  </a:lnTo>
                  <a:lnTo>
                    <a:pt x="925455" y="33153"/>
                  </a:lnTo>
                  <a:lnTo>
                    <a:pt x="926217" y="34290"/>
                  </a:lnTo>
                  <a:lnTo>
                    <a:pt x="926979" y="35433"/>
                  </a:lnTo>
                  <a:lnTo>
                    <a:pt x="927735" y="36963"/>
                  </a:lnTo>
                  <a:lnTo>
                    <a:pt x="928503" y="38100"/>
                  </a:lnTo>
                  <a:lnTo>
                    <a:pt x="929265" y="39243"/>
                  </a:lnTo>
                  <a:lnTo>
                    <a:pt x="929640" y="40773"/>
                  </a:lnTo>
                  <a:lnTo>
                    <a:pt x="930408" y="41910"/>
                  </a:lnTo>
                  <a:lnTo>
                    <a:pt x="931170" y="43440"/>
                  </a:lnTo>
                  <a:lnTo>
                    <a:pt x="931932" y="44583"/>
                  </a:lnTo>
                  <a:lnTo>
                    <a:pt x="932694" y="46101"/>
                  </a:lnTo>
                  <a:lnTo>
                    <a:pt x="933450" y="47625"/>
                  </a:lnTo>
                  <a:lnTo>
                    <a:pt x="934218" y="49155"/>
                  </a:lnTo>
                  <a:lnTo>
                    <a:pt x="934599" y="50298"/>
                  </a:lnTo>
                  <a:lnTo>
                    <a:pt x="935355" y="51816"/>
                  </a:lnTo>
                  <a:lnTo>
                    <a:pt x="936123" y="53340"/>
                  </a:lnTo>
                  <a:lnTo>
                    <a:pt x="936885" y="54870"/>
                  </a:lnTo>
                  <a:lnTo>
                    <a:pt x="940314" y="62865"/>
                  </a:lnTo>
                  <a:lnTo>
                    <a:pt x="941070" y="64395"/>
                  </a:lnTo>
                  <a:lnTo>
                    <a:pt x="941838" y="65913"/>
                  </a:lnTo>
                  <a:lnTo>
                    <a:pt x="942600" y="67818"/>
                  </a:lnTo>
                  <a:lnTo>
                    <a:pt x="943362" y="69348"/>
                  </a:lnTo>
                  <a:lnTo>
                    <a:pt x="944124" y="71253"/>
                  </a:lnTo>
                  <a:lnTo>
                    <a:pt x="944880" y="72771"/>
                  </a:lnTo>
                  <a:lnTo>
                    <a:pt x="945267" y="74676"/>
                  </a:lnTo>
                  <a:lnTo>
                    <a:pt x="946029" y="76581"/>
                  </a:lnTo>
                  <a:lnTo>
                    <a:pt x="946785" y="78105"/>
                  </a:lnTo>
                  <a:lnTo>
                    <a:pt x="947553" y="80010"/>
                  </a:lnTo>
                  <a:lnTo>
                    <a:pt x="948315" y="81915"/>
                  </a:lnTo>
                  <a:lnTo>
                    <a:pt x="949077" y="83820"/>
                  </a:lnTo>
                  <a:lnTo>
                    <a:pt x="949839" y="85725"/>
                  </a:lnTo>
                  <a:lnTo>
                    <a:pt x="950220" y="87630"/>
                  </a:lnTo>
                  <a:lnTo>
                    <a:pt x="950982" y="89535"/>
                  </a:lnTo>
                  <a:lnTo>
                    <a:pt x="951744" y="91440"/>
                  </a:lnTo>
                  <a:lnTo>
                    <a:pt x="952500" y="93345"/>
                  </a:lnTo>
                  <a:lnTo>
                    <a:pt x="953268" y="95250"/>
                  </a:lnTo>
                  <a:lnTo>
                    <a:pt x="954030" y="97155"/>
                  </a:lnTo>
                  <a:lnTo>
                    <a:pt x="954792" y="99060"/>
                  </a:lnTo>
                  <a:lnTo>
                    <a:pt x="955173" y="101346"/>
                  </a:lnTo>
                  <a:lnTo>
                    <a:pt x="955935" y="103251"/>
                  </a:lnTo>
                  <a:lnTo>
                    <a:pt x="956697" y="105156"/>
                  </a:lnTo>
                  <a:lnTo>
                    <a:pt x="957459" y="107448"/>
                  </a:lnTo>
                  <a:lnTo>
                    <a:pt x="958215" y="109353"/>
                  </a:lnTo>
                  <a:lnTo>
                    <a:pt x="958983" y="111633"/>
                  </a:lnTo>
                  <a:lnTo>
                    <a:pt x="959745" y="113538"/>
                  </a:lnTo>
                  <a:lnTo>
                    <a:pt x="960120" y="115830"/>
                  </a:lnTo>
                  <a:lnTo>
                    <a:pt x="960888" y="118110"/>
                  </a:lnTo>
                  <a:lnTo>
                    <a:pt x="961650" y="120396"/>
                  </a:lnTo>
                  <a:lnTo>
                    <a:pt x="962412" y="122301"/>
                  </a:lnTo>
                  <a:lnTo>
                    <a:pt x="963174" y="124593"/>
                  </a:lnTo>
                  <a:lnTo>
                    <a:pt x="963930" y="126873"/>
                  </a:lnTo>
                  <a:lnTo>
                    <a:pt x="964698" y="129165"/>
                  </a:lnTo>
                  <a:lnTo>
                    <a:pt x="965079" y="131445"/>
                  </a:lnTo>
                  <a:lnTo>
                    <a:pt x="965835" y="133731"/>
                  </a:lnTo>
                  <a:lnTo>
                    <a:pt x="966603" y="136023"/>
                  </a:lnTo>
                  <a:lnTo>
                    <a:pt x="967365" y="138303"/>
                  </a:lnTo>
                  <a:lnTo>
                    <a:pt x="968127" y="140595"/>
                  </a:lnTo>
                  <a:lnTo>
                    <a:pt x="968889" y="142875"/>
                  </a:lnTo>
                  <a:lnTo>
                    <a:pt x="969645" y="145161"/>
                  </a:lnTo>
                  <a:lnTo>
                    <a:pt x="970032" y="147828"/>
                  </a:lnTo>
                  <a:lnTo>
                    <a:pt x="970794" y="150120"/>
                  </a:lnTo>
                  <a:lnTo>
                    <a:pt x="971550" y="152400"/>
                  </a:lnTo>
                  <a:lnTo>
                    <a:pt x="972318" y="155073"/>
                  </a:lnTo>
                  <a:lnTo>
                    <a:pt x="973080" y="157353"/>
                  </a:lnTo>
                  <a:lnTo>
                    <a:pt x="973842" y="160020"/>
                  </a:lnTo>
                  <a:lnTo>
                    <a:pt x="974604" y="162306"/>
                  </a:lnTo>
                  <a:lnTo>
                    <a:pt x="975360" y="164973"/>
                  </a:lnTo>
                  <a:lnTo>
                    <a:pt x="975747" y="167265"/>
                  </a:lnTo>
                  <a:lnTo>
                    <a:pt x="976509" y="169926"/>
                  </a:lnTo>
                  <a:lnTo>
                    <a:pt x="977265" y="172593"/>
                  </a:lnTo>
                  <a:lnTo>
                    <a:pt x="978033" y="174885"/>
                  </a:lnTo>
                  <a:lnTo>
                    <a:pt x="978795" y="177546"/>
                  </a:lnTo>
                  <a:lnTo>
                    <a:pt x="979557" y="180213"/>
                  </a:lnTo>
                  <a:lnTo>
                    <a:pt x="980319" y="182880"/>
                  </a:lnTo>
                  <a:lnTo>
                    <a:pt x="980700" y="185553"/>
                  </a:lnTo>
                  <a:lnTo>
                    <a:pt x="981462" y="188220"/>
                  </a:lnTo>
                  <a:lnTo>
                    <a:pt x="982224" y="190881"/>
                  </a:lnTo>
                  <a:lnTo>
                    <a:pt x="982980" y="193548"/>
                  </a:lnTo>
                  <a:lnTo>
                    <a:pt x="983748" y="196215"/>
                  </a:lnTo>
                  <a:lnTo>
                    <a:pt x="984510" y="198888"/>
                  </a:lnTo>
                  <a:lnTo>
                    <a:pt x="985272" y="201555"/>
                  </a:lnTo>
                  <a:lnTo>
                    <a:pt x="985653" y="204216"/>
                  </a:lnTo>
                  <a:lnTo>
                    <a:pt x="986415" y="206883"/>
                  </a:lnTo>
                  <a:lnTo>
                    <a:pt x="987177" y="209550"/>
                  </a:lnTo>
                  <a:lnTo>
                    <a:pt x="987939" y="212598"/>
                  </a:lnTo>
                  <a:lnTo>
                    <a:pt x="988695" y="215265"/>
                  </a:lnTo>
                  <a:lnTo>
                    <a:pt x="989463" y="217938"/>
                  </a:lnTo>
                  <a:lnTo>
                    <a:pt x="990225" y="220980"/>
                  </a:lnTo>
                  <a:lnTo>
                    <a:pt x="990600" y="223653"/>
                  </a:lnTo>
                  <a:lnTo>
                    <a:pt x="991368" y="226695"/>
                  </a:lnTo>
                  <a:lnTo>
                    <a:pt x="992130" y="229368"/>
                  </a:lnTo>
                  <a:lnTo>
                    <a:pt x="992892" y="232410"/>
                  </a:lnTo>
                  <a:lnTo>
                    <a:pt x="993654" y="235083"/>
                  </a:lnTo>
                  <a:lnTo>
                    <a:pt x="994410" y="238125"/>
                  </a:lnTo>
                  <a:lnTo>
                    <a:pt x="995178" y="240798"/>
                  </a:lnTo>
                  <a:lnTo>
                    <a:pt x="995559" y="243840"/>
                  </a:lnTo>
                  <a:lnTo>
                    <a:pt x="996315" y="246888"/>
                  </a:lnTo>
                  <a:lnTo>
                    <a:pt x="997083" y="249555"/>
                  </a:lnTo>
                  <a:lnTo>
                    <a:pt x="997845" y="252603"/>
                  </a:lnTo>
                  <a:lnTo>
                    <a:pt x="998607" y="255651"/>
                  </a:lnTo>
                  <a:lnTo>
                    <a:pt x="999369" y="258705"/>
                  </a:lnTo>
                  <a:lnTo>
                    <a:pt x="1000125" y="261753"/>
                  </a:lnTo>
                  <a:lnTo>
                    <a:pt x="1000512" y="264795"/>
                  </a:lnTo>
                  <a:lnTo>
                    <a:pt x="1001274" y="267468"/>
                  </a:lnTo>
                  <a:lnTo>
                    <a:pt x="1002030" y="270510"/>
                  </a:lnTo>
                  <a:lnTo>
                    <a:pt x="1002798" y="273558"/>
                  </a:lnTo>
                  <a:lnTo>
                    <a:pt x="1003560" y="276606"/>
                  </a:lnTo>
                  <a:lnTo>
                    <a:pt x="1004322" y="279660"/>
                  </a:lnTo>
                  <a:lnTo>
                    <a:pt x="1005084" y="282708"/>
                  </a:lnTo>
                  <a:lnTo>
                    <a:pt x="1005465" y="286131"/>
                  </a:lnTo>
                  <a:lnTo>
                    <a:pt x="1006227" y="289185"/>
                  </a:lnTo>
                  <a:lnTo>
                    <a:pt x="1006989" y="292233"/>
                  </a:lnTo>
                  <a:lnTo>
                    <a:pt x="1007745" y="295275"/>
                  </a:lnTo>
                  <a:lnTo>
                    <a:pt x="1008513" y="298323"/>
                  </a:lnTo>
                  <a:lnTo>
                    <a:pt x="1009275" y="301371"/>
                  </a:lnTo>
                  <a:lnTo>
                    <a:pt x="1010037" y="304800"/>
                  </a:lnTo>
                  <a:lnTo>
                    <a:pt x="1010799" y="307848"/>
                  </a:lnTo>
                  <a:lnTo>
                    <a:pt x="1011180" y="310896"/>
                  </a:lnTo>
                  <a:lnTo>
                    <a:pt x="1011942" y="314325"/>
                  </a:lnTo>
                  <a:lnTo>
                    <a:pt x="1012704" y="317373"/>
                  </a:lnTo>
                  <a:lnTo>
                    <a:pt x="1013460" y="320421"/>
                  </a:lnTo>
                  <a:lnTo>
                    <a:pt x="1014228" y="323850"/>
                  </a:lnTo>
                  <a:lnTo>
                    <a:pt x="1014990" y="326898"/>
                  </a:lnTo>
                  <a:lnTo>
                    <a:pt x="1015752" y="330333"/>
                  </a:lnTo>
                  <a:lnTo>
                    <a:pt x="1016133" y="333375"/>
                  </a:lnTo>
                  <a:lnTo>
                    <a:pt x="1016895" y="336810"/>
                  </a:lnTo>
                  <a:lnTo>
                    <a:pt x="1017657" y="339858"/>
                  </a:lnTo>
                  <a:lnTo>
                    <a:pt x="1018419" y="343281"/>
                  </a:lnTo>
                  <a:lnTo>
                    <a:pt x="1019175" y="346335"/>
                  </a:lnTo>
                  <a:lnTo>
                    <a:pt x="1019943" y="349758"/>
                  </a:lnTo>
                  <a:lnTo>
                    <a:pt x="1020705" y="353193"/>
                  </a:lnTo>
                  <a:lnTo>
                    <a:pt x="1021080" y="356235"/>
                  </a:lnTo>
                  <a:lnTo>
                    <a:pt x="1021848" y="359670"/>
                  </a:lnTo>
                  <a:lnTo>
                    <a:pt x="1022610" y="363093"/>
                  </a:lnTo>
                  <a:lnTo>
                    <a:pt x="1023372" y="366141"/>
                  </a:lnTo>
                  <a:lnTo>
                    <a:pt x="1024134" y="369570"/>
                  </a:lnTo>
                  <a:lnTo>
                    <a:pt x="1024890" y="373005"/>
                  </a:lnTo>
                  <a:lnTo>
                    <a:pt x="1025658" y="376428"/>
                  </a:lnTo>
                  <a:lnTo>
                    <a:pt x="1026039" y="379476"/>
                  </a:lnTo>
                  <a:lnTo>
                    <a:pt x="1026795" y="382905"/>
                  </a:lnTo>
                  <a:lnTo>
                    <a:pt x="1027563" y="386340"/>
                  </a:lnTo>
                  <a:lnTo>
                    <a:pt x="1028325" y="389763"/>
                  </a:lnTo>
                  <a:lnTo>
                    <a:pt x="1029087" y="393198"/>
                  </a:lnTo>
                  <a:lnTo>
                    <a:pt x="1029849" y="396621"/>
                  </a:lnTo>
                  <a:lnTo>
                    <a:pt x="1030605" y="400050"/>
                  </a:lnTo>
                  <a:lnTo>
                    <a:pt x="1030992" y="403485"/>
                  </a:lnTo>
                  <a:lnTo>
                    <a:pt x="1031754" y="406533"/>
                  </a:lnTo>
                  <a:lnTo>
                    <a:pt x="1032510" y="409956"/>
                  </a:lnTo>
                  <a:lnTo>
                    <a:pt x="1033278" y="413385"/>
                  </a:lnTo>
                  <a:lnTo>
                    <a:pt x="1034040" y="416820"/>
                  </a:lnTo>
                  <a:lnTo>
                    <a:pt x="1034802" y="420243"/>
                  </a:lnTo>
                  <a:lnTo>
                    <a:pt x="1035564" y="423678"/>
                  </a:lnTo>
                  <a:lnTo>
                    <a:pt x="1035945" y="427101"/>
                  </a:lnTo>
                  <a:lnTo>
                    <a:pt x="1036707" y="430530"/>
                  </a:lnTo>
                  <a:lnTo>
                    <a:pt x="1037469" y="434340"/>
                  </a:lnTo>
                  <a:lnTo>
                    <a:pt x="1038225" y="437775"/>
                  </a:lnTo>
                  <a:lnTo>
                    <a:pt x="1038993" y="441198"/>
                  </a:lnTo>
                  <a:lnTo>
                    <a:pt x="1039755" y="444633"/>
                  </a:lnTo>
                  <a:lnTo>
                    <a:pt x="1040517" y="448056"/>
                  </a:lnTo>
                  <a:lnTo>
                    <a:pt x="1040898" y="451485"/>
                  </a:lnTo>
                  <a:lnTo>
                    <a:pt x="1041660" y="454920"/>
                  </a:lnTo>
                  <a:lnTo>
                    <a:pt x="1042422" y="458343"/>
                  </a:lnTo>
                  <a:lnTo>
                    <a:pt x="1043184" y="461778"/>
                  </a:lnTo>
                  <a:lnTo>
                    <a:pt x="1043940" y="465588"/>
                  </a:lnTo>
                  <a:lnTo>
                    <a:pt x="1044708" y="469011"/>
                  </a:lnTo>
                  <a:lnTo>
                    <a:pt x="1045470" y="472440"/>
                  </a:lnTo>
                  <a:lnTo>
                    <a:pt x="1046232" y="475875"/>
                  </a:lnTo>
                  <a:lnTo>
                    <a:pt x="1046613" y="479298"/>
                  </a:lnTo>
                  <a:lnTo>
                    <a:pt x="1047375" y="483108"/>
                  </a:lnTo>
                  <a:lnTo>
                    <a:pt x="1048137" y="486543"/>
                  </a:lnTo>
                  <a:lnTo>
                    <a:pt x="1048899" y="489966"/>
                  </a:lnTo>
                  <a:lnTo>
                    <a:pt x="1049655" y="493395"/>
                  </a:lnTo>
                  <a:lnTo>
                    <a:pt x="1050423" y="496830"/>
                  </a:lnTo>
                  <a:lnTo>
                    <a:pt x="1051185" y="500640"/>
                  </a:lnTo>
                  <a:lnTo>
                    <a:pt x="1051560" y="504063"/>
                  </a:lnTo>
                  <a:lnTo>
                    <a:pt x="1052328" y="507498"/>
                  </a:lnTo>
                  <a:lnTo>
                    <a:pt x="1053090" y="510921"/>
                  </a:lnTo>
                  <a:lnTo>
                    <a:pt x="1053852" y="514731"/>
                  </a:lnTo>
                  <a:lnTo>
                    <a:pt x="1054614" y="518160"/>
                  </a:lnTo>
                  <a:lnTo>
                    <a:pt x="1055370" y="521595"/>
                  </a:lnTo>
                  <a:lnTo>
                    <a:pt x="1056138" y="525018"/>
                  </a:lnTo>
                  <a:lnTo>
                    <a:pt x="1056519" y="528828"/>
                  </a:lnTo>
                  <a:lnTo>
                    <a:pt x="1057275" y="532263"/>
                  </a:lnTo>
                  <a:lnTo>
                    <a:pt x="1058043" y="535686"/>
                  </a:lnTo>
                  <a:lnTo>
                    <a:pt x="1058805" y="539115"/>
                  </a:lnTo>
                  <a:lnTo>
                    <a:pt x="1059567" y="542550"/>
                  </a:lnTo>
                  <a:lnTo>
                    <a:pt x="1060329" y="545973"/>
                  </a:lnTo>
                  <a:lnTo>
                    <a:pt x="1061085" y="549408"/>
                  </a:lnTo>
                  <a:lnTo>
                    <a:pt x="1061472" y="552831"/>
                  </a:lnTo>
                  <a:lnTo>
                    <a:pt x="1062234" y="555885"/>
                  </a:lnTo>
                  <a:lnTo>
                    <a:pt x="1062990" y="558546"/>
                  </a:lnTo>
                  <a:lnTo>
                    <a:pt x="1063758" y="559308"/>
                  </a:lnTo>
                  <a:lnTo>
                    <a:pt x="1064520" y="556641"/>
                  </a:lnTo>
                  <a:lnTo>
                    <a:pt x="1065282" y="552075"/>
                  </a:lnTo>
                  <a:lnTo>
                    <a:pt x="1066044" y="547503"/>
                  </a:lnTo>
                  <a:lnTo>
                    <a:pt x="1066425" y="542550"/>
                  </a:lnTo>
                  <a:lnTo>
                    <a:pt x="1067187" y="539496"/>
                  </a:lnTo>
                  <a:lnTo>
                    <a:pt x="1071378" y="524256"/>
                  </a:lnTo>
                  <a:lnTo>
                    <a:pt x="1072140" y="520833"/>
                  </a:lnTo>
                  <a:lnTo>
                    <a:pt x="1072902" y="517398"/>
                  </a:lnTo>
                  <a:lnTo>
                    <a:pt x="1073664" y="513588"/>
                  </a:lnTo>
                  <a:lnTo>
                    <a:pt x="1074420" y="510165"/>
                  </a:lnTo>
                  <a:lnTo>
                    <a:pt x="1075188" y="506730"/>
                  </a:lnTo>
                  <a:lnTo>
                    <a:pt x="1075950" y="503301"/>
                  </a:lnTo>
                  <a:lnTo>
                    <a:pt x="1076325" y="499491"/>
                  </a:lnTo>
                  <a:lnTo>
                    <a:pt x="1077093" y="496068"/>
                  </a:lnTo>
                  <a:lnTo>
                    <a:pt x="1077855" y="492633"/>
                  </a:lnTo>
                  <a:lnTo>
                    <a:pt x="1078617" y="489210"/>
                  </a:lnTo>
                  <a:lnTo>
                    <a:pt x="1079379" y="485400"/>
                  </a:lnTo>
                  <a:lnTo>
                    <a:pt x="1080135" y="481965"/>
                  </a:lnTo>
                  <a:lnTo>
                    <a:pt x="1080903" y="478536"/>
                  </a:lnTo>
                  <a:lnTo>
                    <a:pt x="1081665" y="475113"/>
                  </a:lnTo>
                  <a:lnTo>
                    <a:pt x="1082040" y="471678"/>
                  </a:lnTo>
                  <a:lnTo>
                    <a:pt x="1082808" y="467868"/>
                  </a:lnTo>
                  <a:lnTo>
                    <a:pt x="1083570" y="464445"/>
                  </a:lnTo>
                  <a:lnTo>
                    <a:pt x="1084332" y="461010"/>
                  </a:lnTo>
                  <a:lnTo>
                    <a:pt x="1085094" y="457581"/>
                  </a:lnTo>
                  <a:lnTo>
                    <a:pt x="1085850" y="454158"/>
                  </a:lnTo>
                  <a:lnTo>
                    <a:pt x="1086618" y="450723"/>
                  </a:lnTo>
                  <a:lnTo>
                    <a:pt x="1086999" y="446913"/>
                  </a:lnTo>
                  <a:lnTo>
                    <a:pt x="1087755" y="443490"/>
                  </a:lnTo>
                  <a:lnTo>
                    <a:pt x="1088523" y="440055"/>
                  </a:lnTo>
                  <a:lnTo>
                    <a:pt x="1089285" y="436626"/>
                  </a:lnTo>
                  <a:lnTo>
                    <a:pt x="1090047" y="433203"/>
                  </a:lnTo>
                  <a:lnTo>
                    <a:pt x="1090809" y="429768"/>
                  </a:lnTo>
                  <a:lnTo>
                    <a:pt x="1091565" y="426345"/>
                  </a:lnTo>
                  <a:lnTo>
                    <a:pt x="1091952" y="422910"/>
                  </a:lnTo>
                  <a:lnTo>
                    <a:pt x="1092714" y="419481"/>
                  </a:lnTo>
                  <a:lnTo>
                    <a:pt x="1093470" y="416058"/>
                  </a:lnTo>
                  <a:lnTo>
                    <a:pt x="1094238" y="412623"/>
                  </a:lnTo>
                  <a:lnTo>
                    <a:pt x="1095000" y="409200"/>
                  </a:lnTo>
                  <a:lnTo>
                    <a:pt x="1095762" y="405765"/>
                  </a:lnTo>
                  <a:lnTo>
                    <a:pt x="1096524" y="402336"/>
                  </a:lnTo>
                  <a:lnTo>
                    <a:pt x="1096905" y="398913"/>
                  </a:lnTo>
                  <a:lnTo>
                    <a:pt x="1097667" y="395478"/>
                  </a:lnTo>
                  <a:lnTo>
                    <a:pt x="1098429" y="392055"/>
                  </a:lnTo>
                  <a:lnTo>
                    <a:pt x="1099185" y="388620"/>
                  </a:lnTo>
                  <a:lnTo>
                    <a:pt x="1099953" y="385578"/>
                  </a:lnTo>
                  <a:lnTo>
                    <a:pt x="1100715" y="382143"/>
                  </a:lnTo>
                  <a:lnTo>
                    <a:pt x="1101477" y="378720"/>
                  </a:lnTo>
                  <a:lnTo>
                    <a:pt x="1101858" y="375285"/>
                  </a:lnTo>
                  <a:lnTo>
                    <a:pt x="1102620" y="371856"/>
                  </a:lnTo>
                  <a:lnTo>
                    <a:pt x="1103382" y="368808"/>
                  </a:lnTo>
                  <a:lnTo>
                    <a:pt x="1104144" y="365385"/>
                  </a:lnTo>
                  <a:lnTo>
                    <a:pt x="1104900" y="361950"/>
                  </a:lnTo>
                  <a:lnTo>
                    <a:pt x="1105668" y="358521"/>
                  </a:lnTo>
                  <a:lnTo>
                    <a:pt x="1106430" y="355473"/>
                  </a:lnTo>
                  <a:lnTo>
                    <a:pt x="1106805" y="352050"/>
                  </a:lnTo>
                  <a:lnTo>
                    <a:pt x="1107573" y="348615"/>
                  </a:lnTo>
                  <a:lnTo>
                    <a:pt x="1108335" y="345573"/>
                  </a:lnTo>
                  <a:lnTo>
                    <a:pt x="1109097" y="342138"/>
                  </a:lnTo>
                  <a:lnTo>
                    <a:pt x="1109859" y="339090"/>
                  </a:lnTo>
                  <a:lnTo>
                    <a:pt x="1110615" y="335661"/>
                  </a:lnTo>
                  <a:lnTo>
                    <a:pt x="1111383" y="332613"/>
                  </a:lnTo>
                  <a:lnTo>
                    <a:pt x="1111764" y="329190"/>
                  </a:lnTo>
                  <a:lnTo>
                    <a:pt x="1112520" y="326136"/>
                  </a:lnTo>
                  <a:lnTo>
                    <a:pt x="1113288" y="322713"/>
                  </a:lnTo>
                  <a:lnTo>
                    <a:pt x="1114050" y="319665"/>
                  </a:lnTo>
                  <a:lnTo>
                    <a:pt x="1114812" y="316611"/>
                  </a:lnTo>
                  <a:lnTo>
                    <a:pt x="1115574" y="313188"/>
                  </a:lnTo>
                  <a:lnTo>
                    <a:pt x="1116330" y="310140"/>
                  </a:lnTo>
                  <a:lnTo>
                    <a:pt x="1117098" y="307086"/>
                  </a:lnTo>
                  <a:lnTo>
                    <a:pt x="1117479" y="303663"/>
                  </a:lnTo>
                  <a:lnTo>
                    <a:pt x="1118235" y="300615"/>
                  </a:lnTo>
                  <a:lnTo>
                    <a:pt x="1119003" y="297561"/>
                  </a:lnTo>
                  <a:lnTo>
                    <a:pt x="1119765" y="294513"/>
                  </a:lnTo>
                  <a:lnTo>
                    <a:pt x="1120527" y="291090"/>
                  </a:lnTo>
                  <a:lnTo>
                    <a:pt x="1121289" y="288036"/>
                  </a:lnTo>
                  <a:lnTo>
                    <a:pt x="1122045" y="284988"/>
                  </a:lnTo>
                  <a:lnTo>
                    <a:pt x="1122432" y="281940"/>
                  </a:lnTo>
                  <a:lnTo>
                    <a:pt x="1123194" y="278898"/>
                  </a:lnTo>
                  <a:lnTo>
                    <a:pt x="1123950" y="275850"/>
                  </a:lnTo>
                  <a:lnTo>
                    <a:pt x="1124718" y="272796"/>
                  </a:lnTo>
                  <a:lnTo>
                    <a:pt x="1125480" y="269748"/>
                  </a:lnTo>
                  <a:lnTo>
                    <a:pt x="1126242" y="266700"/>
                  </a:lnTo>
                  <a:lnTo>
                    <a:pt x="1127004" y="263658"/>
                  </a:lnTo>
                  <a:lnTo>
                    <a:pt x="1127385" y="260610"/>
                  </a:lnTo>
                  <a:lnTo>
                    <a:pt x="1128147" y="257556"/>
                  </a:lnTo>
                  <a:lnTo>
                    <a:pt x="1128909" y="254895"/>
                  </a:lnTo>
                  <a:lnTo>
                    <a:pt x="1129665" y="251841"/>
                  </a:lnTo>
                  <a:lnTo>
                    <a:pt x="1130433" y="248793"/>
                  </a:lnTo>
                  <a:lnTo>
                    <a:pt x="1131195" y="245745"/>
                  </a:lnTo>
                  <a:lnTo>
                    <a:pt x="1131957" y="243078"/>
                  </a:lnTo>
                  <a:lnTo>
                    <a:pt x="1132338" y="240030"/>
                  </a:lnTo>
                  <a:lnTo>
                    <a:pt x="1133100" y="236988"/>
                  </a:lnTo>
                  <a:lnTo>
                    <a:pt x="1133862" y="234315"/>
                  </a:lnTo>
                  <a:lnTo>
                    <a:pt x="1134624" y="231273"/>
                  </a:lnTo>
                  <a:lnTo>
                    <a:pt x="1135380" y="228600"/>
                  </a:lnTo>
                  <a:lnTo>
                    <a:pt x="1136148" y="225558"/>
                  </a:lnTo>
                  <a:lnTo>
                    <a:pt x="1136910" y="222885"/>
                  </a:lnTo>
                  <a:lnTo>
                    <a:pt x="1137285" y="220218"/>
                  </a:lnTo>
                  <a:lnTo>
                    <a:pt x="1138053" y="217170"/>
                  </a:lnTo>
                  <a:lnTo>
                    <a:pt x="1138815" y="214503"/>
                  </a:lnTo>
                  <a:lnTo>
                    <a:pt x="1139577" y="211836"/>
                  </a:lnTo>
                  <a:lnTo>
                    <a:pt x="1140339" y="208788"/>
                  </a:lnTo>
                  <a:lnTo>
                    <a:pt x="1141095" y="206121"/>
                  </a:lnTo>
                  <a:lnTo>
                    <a:pt x="1141863" y="203460"/>
                  </a:lnTo>
                  <a:lnTo>
                    <a:pt x="1142244" y="200793"/>
                  </a:lnTo>
                  <a:lnTo>
                    <a:pt x="1143000" y="198120"/>
                  </a:lnTo>
                  <a:lnTo>
                    <a:pt x="1143768" y="195453"/>
                  </a:lnTo>
                  <a:lnTo>
                    <a:pt x="1144530" y="192405"/>
                  </a:lnTo>
                  <a:lnTo>
                    <a:pt x="1145292" y="190125"/>
                  </a:lnTo>
                  <a:lnTo>
                    <a:pt x="1146054" y="187458"/>
                  </a:lnTo>
                  <a:lnTo>
                    <a:pt x="1146810" y="184785"/>
                  </a:lnTo>
                  <a:lnTo>
                    <a:pt x="1147197" y="182118"/>
                  </a:lnTo>
                  <a:lnTo>
                    <a:pt x="1147959" y="179451"/>
                  </a:lnTo>
                  <a:lnTo>
                    <a:pt x="1148715" y="176790"/>
                  </a:lnTo>
                  <a:lnTo>
                    <a:pt x="1149483" y="174123"/>
                  </a:lnTo>
                  <a:lnTo>
                    <a:pt x="1150245" y="171831"/>
                  </a:lnTo>
                  <a:lnTo>
                    <a:pt x="1151007" y="169170"/>
                  </a:lnTo>
                  <a:lnTo>
                    <a:pt x="1151769" y="166503"/>
                  </a:lnTo>
                  <a:lnTo>
                    <a:pt x="1152525" y="164211"/>
                  </a:lnTo>
                  <a:lnTo>
                    <a:pt x="1152912" y="161550"/>
                  </a:lnTo>
                  <a:lnTo>
                    <a:pt x="1153674" y="159258"/>
                  </a:lnTo>
                  <a:lnTo>
                    <a:pt x="1154430" y="156591"/>
                  </a:lnTo>
                  <a:lnTo>
                    <a:pt x="1155198" y="154305"/>
                  </a:lnTo>
                  <a:lnTo>
                    <a:pt x="1155960" y="151638"/>
                  </a:lnTo>
                  <a:lnTo>
                    <a:pt x="1156722" y="149358"/>
                  </a:lnTo>
                  <a:lnTo>
                    <a:pt x="1157484" y="147066"/>
                  </a:lnTo>
                  <a:lnTo>
                    <a:pt x="1157865" y="144780"/>
                  </a:lnTo>
                  <a:lnTo>
                    <a:pt x="1158627" y="142113"/>
                  </a:lnTo>
                  <a:lnTo>
                    <a:pt x="1159389" y="139833"/>
                  </a:lnTo>
                  <a:lnTo>
                    <a:pt x="1160145" y="137541"/>
                  </a:lnTo>
                  <a:lnTo>
                    <a:pt x="1160913" y="135255"/>
                  </a:lnTo>
                  <a:lnTo>
                    <a:pt x="1161675" y="132975"/>
                  </a:lnTo>
                  <a:lnTo>
                    <a:pt x="1162437" y="130683"/>
                  </a:lnTo>
                  <a:lnTo>
                    <a:pt x="1162818" y="128403"/>
                  </a:lnTo>
                  <a:lnTo>
                    <a:pt x="1163580" y="126111"/>
                  </a:lnTo>
                  <a:lnTo>
                    <a:pt x="1164342" y="123825"/>
                  </a:lnTo>
                  <a:lnTo>
                    <a:pt x="1165104" y="121545"/>
                  </a:lnTo>
                  <a:lnTo>
                    <a:pt x="1165860" y="119640"/>
                  </a:lnTo>
                  <a:lnTo>
                    <a:pt x="1166628" y="117348"/>
                  </a:lnTo>
                  <a:lnTo>
                    <a:pt x="1167390" y="115068"/>
                  </a:lnTo>
                  <a:lnTo>
                    <a:pt x="1167765" y="113163"/>
                  </a:lnTo>
                  <a:lnTo>
                    <a:pt x="1168533" y="110871"/>
                  </a:lnTo>
                  <a:lnTo>
                    <a:pt x="1169295" y="108966"/>
                  </a:lnTo>
                  <a:lnTo>
                    <a:pt x="1170057" y="106680"/>
                  </a:lnTo>
                  <a:lnTo>
                    <a:pt x="1170819" y="104775"/>
                  </a:lnTo>
                  <a:lnTo>
                    <a:pt x="1171575" y="102495"/>
                  </a:lnTo>
                  <a:lnTo>
                    <a:pt x="1172343" y="100590"/>
                  </a:lnTo>
                  <a:lnTo>
                    <a:pt x="1172724" y="98685"/>
                  </a:lnTo>
                  <a:lnTo>
                    <a:pt x="1173480" y="96393"/>
                  </a:lnTo>
                  <a:lnTo>
                    <a:pt x="1174248" y="94488"/>
                  </a:lnTo>
                  <a:lnTo>
                    <a:pt x="1175010" y="92583"/>
                  </a:lnTo>
                  <a:lnTo>
                    <a:pt x="1175772" y="90678"/>
                  </a:lnTo>
                  <a:lnTo>
                    <a:pt x="1176534" y="88773"/>
                  </a:lnTo>
                  <a:lnTo>
                    <a:pt x="1177290" y="86868"/>
                  </a:lnTo>
                  <a:lnTo>
                    <a:pt x="1177677" y="84963"/>
                  </a:lnTo>
                  <a:lnTo>
                    <a:pt x="1178439" y="83058"/>
                  </a:lnTo>
                  <a:lnTo>
                    <a:pt x="1179195" y="81153"/>
                  </a:lnTo>
                  <a:lnTo>
                    <a:pt x="1179963" y="79635"/>
                  </a:lnTo>
                  <a:lnTo>
                    <a:pt x="1180725" y="77730"/>
                  </a:lnTo>
                  <a:lnTo>
                    <a:pt x="1181487" y="75825"/>
                  </a:lnTo>
                  <a:lnTo>
                    <a:pt x="1182249" y="73920"/>
                  </a:lnTo>
                  <a:lnTo>
                    <a:pt x="1182630" y="72390"/>
                  </a:lnTo>
                  <a:lnTo>
                    <a:pt x="1183392" y="70485"/>
                  </a:lnTo>
                  <a:lnTo>
                    <a:pt x="1184154" y="68961"/>
                  </a:lnTo>
                  <a:lnTo>
                    <a:pt x="1184910" y="67056"/>
                  </a:lnTo>
                  <a:lnTo>
                    <a:pt x="1185678" y="65538"/>
                  </a:lnTo>
                  <a:lnTo>
                    <a:pt x="1186440" y="64008"/>
                  </a:lnTo>
                  <a:lnTo>
                    <a:pt x="1187202" y="62103"/>
                  </a:lnTo>
                  <a:lnTo>
                    <a:pt x="1187964" y="60585"/>
                  </a:lnTo>
                  <a:lnTo>
                    <a:pt x="1188345" y="59055"/>
                  </a:lnTo>
                  <a:lnTo>
                    <a:pt x="1189107" y="57531"/>
                  </a:lnTo>
                  <a:lnTo>
                    <a:pt x="1189869" y="56013"/>
                  </a:lnTo>
                  <a:lnTo>
                    <a:pt x="1190625" y="54483"/>
                  </a:lnTo>
                  <a:lnTo>
                    <a:pt x="1191393" y="52965"/>
                  </a:lnTo>
                  <a:lnTo>
                    <a:pt x="1192155" y="51435"/>
                  </a:lnTo>
                  <a:lnTo>
                    <a:pt x="1192917" y="49911"/>
                  </a:lnTo>
                  <a:lnTo>
                    <a:pt x="1193298" y="48393"/>
                  </a:lnTo>
                  <a:lnTo>
                    <a:pt x="1194060" y="47250"/>
                  </a:lnTo>
                  <a:lnTo>
                    <a:pt x="1194822" y="45720"/>
                  </a:lnTo>
                  <a:lnTo>
                    <a:pt x="1195584" y="44196"/>
                  </a:lnTo>
                  <a:lnTo>
                    <a:pt x="1196340" y="43053"/>
                  </a:lnTo>
                  <a:lnTo>
                    <a:pt x="1197108" y="41535"/>
                  </a:lnTo>
                  <a:lnTo>
                    <a:pt x="1197870" y="40386"/>
                  </a:lnTo>
                  <a:lnTo>
                    <a:pt x="1198245" y="38868"/>
                  </a:lnTo>
                  <a:lnTo>
                    <a:pt x="1199013" y="37725"/>
                  </a:lnTo>
                  <a:lnTo>
                    <a:pt x="1199775" y="36195"/>
                  </a:lnTo>
                  <a:lnTo>
                    <a:pt x="1200537" y="35058"/>
                  </a:lnTo>
                  <a:lnTo>
                    <a:pt x="1201299" y="33915"/>
                  </a:lnTo>
                  <a:lnTo>
                    <a:pt x="1202055" y="32766"/>
                  </a:lnTo>
                  <a:lnTo>
                    <a:pt x="1202823" y="31623"/>
                  </a:lnTo>
                  <a:lnTo>
                    <a:pt x="1203204" y="30480"/>
                  </a:lnTo>
                  <a:lnTo>
                    <a:pt x="1203960" y="29343"/>
                  </a:lnTo>
                  <a:lnTo>
                    <a:pt x="1204728" y="28200"/>
                  </a:lnTo>
                  <a:lnTo>
                    <a:pt x="1205490" y="27051"/>
                  </a:lnTo>
                  <a:lnTo>
                    <a:pt x="1206252" y="25908"/>
                  </a:lnTo>
                  <a:lnTo>
                    <a:pt x="1207014" y="24765"/>
                  </a:lnTo>
                  <a:lnTo>
                    <a:pt x="1207770" y="24003"/>
                  </a:lnTo>
                  <a:lnTo>
                    <a:pt x="1208157" y="22860"/>
                  </a:lnTo>
                  <a:lnTo>
                    <a:pt x="1208919" y="21723"/>
                  </a:lnTo>
                  <a:lnTo>
                    <a:pt x="1209675" y="20955"/>
                  </a:lnTo>
                  <a:lnTo>
                    <a:pt x="1210443" y="19818"/>
                  </a:lnTo>
                  <a:lnTo>
                    <a:pt x="1211205" y="19050"/>
                  </a:lnTo>
                  <a:lnTo>
                    <a:pt x="1211967" y="18288"/>
                  </a:lnTo>
                  <a:lnTo>
                    <a:pt x="1212729" y="17145"/>
                  </a:lnTo>
                  <a:lnTo>
                    <a:pt x="1213110" y="16383"/>
                  </a:lnTo>
                  <a:lnTo>
                    <a:pt x="1213872" y="15621"/>
                  </a:lnTo>
                  <a:lnTo>
                    <a:pt x="1214634" y="14865"/>
                  </a:lnTo>
                  <a:lnTo>
                    <a:pt x="1215390" y="14103"/>
                  </a:lnTo>
                  <a:lnTo>
                    <a:pt x="1216158" y="13335"/>
                  </a:lnTo>
                  <a:lnTo>
                    <a:pt x="1216920" y="12573"/>
                  </a:lnTo>
                  <a:lnTo>
                    <a:pt x="1217682" y="11811"/>
                  </a:lnTo>
                  <a:lnTo>
                    <a:pt x="1218063" y="11055"/>
                  </a:lnTo>
                  <a:lnTo>
                    <a:pt x="1218825" y="10293"/>
                  </a:lnTo>
                  <a:lnTo>
                    <a:pt x="1219587" y="9525"/>
                  </a:lnTo>
                  <a:lnTo>
                    <a:pt x="1220349" y="9150"/>
                  </a:lnTo>
                  <a:lnTo>
                    <a:pt x="1221105" y="8388"/>
                  </a:lnTo>
                  <a:lnTo>
                    <a:pt x="1221873" y="7620"/>
                  </a:lnTo>
                  <a:lnTo>
                    <a:pt x="1222635" y="7245"/>
                  </a:lnTo>
                  <a:lnTo>
                    <a:pt x="1223397" y="6483"/>
                  </a:lnTo>
                  <a:lnTo>
                    <a:pt x="1223778" y="6096"/>
                  </a:lnTo>
                  <a:lnTo>
                    <a:pt x="1224540" y="5715"/>
                  </a:lnTo>
                  <a:lnTo>
                    <a:pt x="1225302" y="4953"/>
                  </a:lnTo>
                  <a:lnTo>
                    <a:pt x="1226064" y="4578"/>
                  </a:lnTo>
                  <a:lnTo>
                    <a:pt x="1226820" y="4191"/>
                  </a:lnTo>
                  <a:lnTo>
                    <a:pt x="1227588" y="3810"/>
                  </a:lnTo>
                  <a:lnTo>
                    <a:pt x="1228350" y="3435"/>
                  </a:lnTo>
                  <a:lnTo>
                    <a:pt x="1228725" y="3048"/>
                  </a:lnTo>
                  <a:lnTo>
                    <a:pt x="1229493" y="2673"/>
                  </a:lnTo>
                  <a:lnTo>
                    <a:pt x="1230255" y="2286"/>
                  </a:lnTo>
                  <a:lnTo>
                    <a:pt x="1231017" y="1905"/>
                  </a:lnTo>
                  <a:lnTo>
                    <a:pt x="1231779" y="1905"/>
                  </a:lnTo>
                  <a:lnTo>
                    <a:pt x="1232535" y="1530"/>
                  </a:lnTo>
                  <a:lnTo>
                    <a:pt x="1233303" y="1143"/>
                  </a:lnTo>
                  <a:lnTo>
                    <a:pt x="1233684" y="1143"/>
                  </a:lnTo>
                  <a:lnTo>
                    <a:pt x="1234440" y="768"/>
                  </a:lnTo>
                  <a:lnTo>
                    <a:pt x="1235208" y="768"/>
                  </a:lnTo>
                  <a:lnTo>
                    <a:pt x="1235970" y="381"/>
                  </a:lnTo>
                  <a:lnTo>
                    <a:pt x="1237494" y="381"/>
                  </a:lnTo>
                  <a:lnTo>
                    <a:pt x="1238250" y="0"/>
                  </a:lnTo>
                  <a:lnTo>
                    <a:pt x="1243209" y="0"/>
                  </a:lnTo>
                  <a:lnTo>
                    <a:pt x="1243590" y="381"/>
                  </a:lnTo>
                  <a:lnTo>
                    <a:pt x="1245114" y="381"/>
                  </a:lnTo>
                  <a:lnTo>
                    <a:pt x="1245870" y="768"/>
                  </a:lnTo>
                  <a:lnTo>
                    <a:pt x="1246638" y="768"/>
                  </a:lnTo>
                  <a:lnTo>
                    <a:pt x="1247400" y="1143"/>
                  </a:lnTo>
                  <a:lnTo>
                    <a:pt x="1248162" y="1143"/>
                  </a:lnTo>
                  <a:lnTo>
                    <a:pt x="1248543" y="1530"/>
                  </a:lnTo>
                  <a:lnTo>
                    <a:pt x="1249305" y="1905"/>
                  </a:lnTo>
                  <a:lnTo>
                    <a:pt x="1250067" y="1905"/>
                  </a:lnTo>
                  <a:lnTo>
                    <a:pt x="1250829" y="2286"/>
                  </a:lnTo>
                  <a:lnTo>
                    <a:pt x="1251585" y="2673"/>
                  </a:lnTo>
                  <a:lnTo>
                    <a:pt x="1252353" y="3048"/>
                  </a:lnTo>
                  <a:lnTo>
                    <a:pt x="1253115" y="3435"/>
                  </a:lnTo>
                  <a:lnTo>
                    <a:pt x="1253490" y="3810"/>
                  </a:lnTo>
                  <a:lnTo>
                    <a:pt x="1254258" y="4191"/>
                  </a:lnTo>
                  <a:lnTo>
                    <a:pt x="1255020" y="4953"/>
                  </a:lnTo>
                  <a:lnTo>
                    <a:pt x="1255782" y="5340"/>
                  </a:lnTo>
                  <a:lnTo>
                    <a:pt x="1256544" y="5715"/>
                  </a:lnTo>
                  <a:lnTo>
                    <a:pt x="1257300" y="6096"/>
                  </a:lnTo>
                  <a:lnTo>
                    <a:pt x="1258068" y="6858"/>
                  </a:lnTo>
                  <a:lnTo>
                    <a:pt x="1258830" y="7245"/>
                  </a:lnTo>
                  <a:lnTo>
                    <a:pt x="1259205" y="8001"/>
                  </a:lnTo>
                  <a:lnTo>
                    <a:pt x="1259973" y="8388"/>
                  </a:lnTo>
                  <a:lnTo>
                    <a:pt x="1260735" y="9150"/>
                  </a:lnTo>
                  <a:lnTo>
                    <a:pt x="1261497" y="9906"/>
                  </a:lnTo>
                  <a:lnTo>
                    <a:pt x="1262259" y="10293"/>
                  </a:lnTo>
                  <a:lnTo>
                    <a:pt x="1263015" y="11055"/>
                  </a:lnTo>
                  <a:lnTo>
                    <a:pt x="1263783" y="11811"/>
                  </a:lnTo>
                  <a:lnTo>
                    <a:pt x="1267212" y="15621"/>
                  </a:lnTo>
                  <a:lnTo>
                    <a:pt x="1267974" y="16770"/>
                  </a:lnTo>
                  <a:lnTo>
                    <a:pt x="1268730" y="17526"/>
                  </a:lnTo>
                  <a:lnTo>
                    <a:pt x="1269117" y="18288"/>
                  </a:lnTo>
                  <a:lnTo>
                    <a:pt x="1269879" y="19431"/>
                  </a:lnTo>
                  <a:lnTo>
                    <a:pt x="1270635" y="20193"/>
                  </a:lnTo>
                  <a:lnTo>
                    <a:pt x="1271403" y="21336"/>
                  </a:lnTo>
                  <a:lnTo>
                    <a:pt x="1272165" y="22098"/>
                  </a:lnTo>
                  <a:lnTo>
                    <a:pt x="1272927" y="23241"/>
                  </a:lnTo>
                  <a:lnTo>
                    <a:pt x="1273689" y="24003"/>
                  </a:lnTo>
                  <a:lnTo>
                    <a:pt x="1274070" y="25146"/>
                  </a:lnTo>
                  <a:lnTo>
                    <a:pt x="1274832" y="26295"/>
                  </a:lnTo>
                  <a:lnTo>
                    <a:pt x="1275594" y="27438"/>
                  </a:lnTo>
                  <a:lnTo>
                    <a:pt x="1276350" y="28575"/>
                  </a:lnTo>
                  <a:lnTo>
                    <a:pt x="1277118" y="29718"/>
                  </a:lnTo>
                  <a:lnTo>
                    <a:pt x="1277880" y="30861"/>
                  </a:lnTo>
                  <a:lnTo>
                    <a:pt x="1278642" y="32010"/>
                  </a:lnTo>
                  <a:lnTo>
                    <a:pt x="1279023" y="33153"/>
                  </a:lnTo>
                  <a:lnTo>
                    <a:pt x="1279785" y="34290"/>
                  </a:lnTo>
                  <a:lnTo>
                    <a:pt x="1280547" y="35433"/>
                  </a:lnTo>
                  <a:lnTo>
                    <a:pt x="1281309" y="36576"/>
                  </a:lnTo>
                  <a:lnTo>
                    <a:pt x="1282065" y="38100"/>
                  </a:lnTo>
                  <a:lnTo>
                    <a:pt x="1282833" y="39243"/>
                  </a:lnTo>
                  <a:lnTo>
                    <a:pt x="1283595" y="40773"/>
                  </a:lnTo>
                  <a:lnTo>
                    <a:pt x="1283970" y="41910"/>
                  </a:lnTo>
                  <a:lnTo>
                    <a:pt x="1284738" y="43440"/>
                  </a:lnTo>
                  <a:lnTo>
                    <a:pt x="1285500" y="44583"/>
                  </a:lnTo>
                  <a:lnTo>
                    <a:pt x="1286262" y="46101"/>
                  </a:lnTo>
                  <a:lnTo>
                    <a:pt x="1287024" y="47625"/>
                  </a:lnTo>
                  <a:lnTo>
                    <a:pt x="1287780" y="48768"/>
                  </a:lnTo>
                  <a:lnTo>
                    <a:pt x="1288548" y="50298"/>
                  </a:lnTo>
                  <a:lnTo>
                    <a:pt x="1288929" y="51816"/>
                  </a:lnTo>
                  <a:lnTo>
                    <a:pt x="1289685" y="53340"/>
                  </a:lnTo>
                  <a:lnTo>
                    <a:pt x="1290453" y="54870"/>
                  </a:lnTo>
                  <a:lnTo>
                    <a:pt x="1291215" y="56388"/>
                  </a:lnTo>
                  <a:lnTo>
                    <a:pt x="1291977" y="57918"/>
                  </a:lnTo>
                  <a:lnTo>
                    <a:pt x="1292739" y="59436"/>
                  </a:lnTo>
                  <a:lnTo>
                    <a:pt x="1293495" y="60960"/>
                  </a:lnTo>
                  <a:lnTo>
                    <a:pt x="1294263" y="62865"/>
                  </a:lnTo>
                  <a:lnTo>
                    <a:pt x="1294644" y="64395"/>
                  </a:lnTo>
                  <a:lnTo>
                    <a:pt x="1295400" y="65913"/>
                  </a:lnTo>
                  <a:lnTo>
                    <a:pt x="1296168" y="67818"/>
                  </a:lnTo>
                  <a:lnTo>
                    <a:pt x="1296930" y="69348"/>
                  </a:lnTo>
                  <a:lnTo>
                    <a:pt x="1297692" y="71253"/>
                  </a:lnTo>
                  <a:lnTo>
                    <a:pt x="1298454" y="72771"/>
                  </a:lnTo>
                  <a:lnTo>
                    <a:pt x="1299210" y="74676"/>
                  </a:lnTo>
                  <a:lnTo>
                    <a:pt x="1299597" y="76200"/>
                  </a:lnTo>
                  <a:lnTo>
                    <a:pt x="1300359" y="78105"/>
                  </a:lnTo>
                  <a:lnTo>
                    <a:pt x="1301115" y="80010"/>
                  </a:lnTo>
                  <a:lnTo>
                    <a:pt x="1301883" y="81915"/>
                  </a:lnTo>
                  <a:lnTo>
                    <a:pt x="1302645" y="83820"/>
                  </a:lnTo>
                  <a:lnTo>
                    <a:pt x="1303407" y="85350"/>
                  </a:lnTo>
                  <a:lnTo>
                    <a:pt x="1304169" y="87255"/>
                  </a:lnTo>
                  <a:lnTo>
                    <a:pt x="1304550" y="89160"/>
                  </a:lnTo>
                  <a:lnTo>
                    <a:pt x="1305312" y="91065"/>
                  </a:lnTo>
                  <a:lnTo>
                    <a:pt x="1306074" y="93345"/>
                  </a:lnTo>
                  <a:lnTo>
                    <a:pt x="1306830" y="95250"/>
                  </a:lnTo>
                  <a:lnTo>
                    <a:pt x="1307598" y="97155"/>
                  </a:lnTo>
                  <a:lnTo>
                    <a:pt x="1308360" y="99060"/>
                  </a:lnTo>
                  <a:lnTo>
                    <a:pt x="1309122" y="100965"/>
                  </a:lnTo>
                  <a:lnTo>
                    <a:pt x="1309503" y="103251"/>
                  </a:lnTo>
                  <a:lnTo>
                    <a:pt x="1310265" y="105156"/>
                  </a:lnTo>
                  <a:lnTo>
                    <a:pt x="1311027" y="107448"/>
                  </a:lnTo>
                  <a:lnTo>
                    <a:pt x="1311789" y="109353"/>
                  </a:lnTo>
                  <a:lnTo>
                    <a:pt x="1312545" y="111633"/>
                  </a:lnTo>
                  <a:lnTo>
                    <a:pt x="1313313" y="113538"/>
                  </a:lnTo>
                  <a:lnTo>
                    <a:pt x="1314075" y="115830"/>
                  </a:lnTo>
                  <a:lnTo>
                    <a:pt x="1314450" y="118110"/>
                  </a:lnTo>
                  <a:lnTo>
                    <a:pt x="1315218" y="120015"/>
                  </a:lnTo>
                  <a:lnTo>
                    <a:pt x="1315980" y="122301"/>
                  </a:lnTo>
                  <a:lnTo>
                    <a:pt x="1316742" y="124593"/>
                  </a:lnTo>
                  <a:lnTo>
                    <a:pt x="1317504" y="126873"/>
                  </a:lnTo>
                  <a:lnTo>
                    <a:pt x="1318260" y="129165"/>
                  </a:lnTo>
                  <a:lnTo>
                    <a:pt x="1319028" y="131445"/>
                  </a:lnTo>
                  <a:lnTo>
                    <a:pt x="1319409" y="133731"/>
                  </a:lnTo>
                  <a:lnTo>
                    <a:pt x="1320165" y="136023"/>
                  </a:lnTo>
                  <a:lnTo>
                    <a:pt x="1320933" y="138303"/>
                  </a:lnTo>
                  <a:lnTo>
                    <a:pt x="1321695" y="140595"/>
                  </a:lnTo>
                  <a:lnTo>
                    <a:pt x="1322457" y="142875"/>
                  </a:lnTo>
                  <a:lnTo>
                    <a:pt x="1323219" y="145161"/>
                  </a:lnTo>
                  <a:lnTo>
                    <a:pt x="1323975" y="147828"/>
                  </a:lnTo>
                  <a:lnTo>
                    <a:pt x="1324362" y="150120"/>
                  </a:lnTo>
                  <a:lnTo>
                    <a:pt x="1325124" y="152400"/>
                  </a:lnTo>
                  <a:lnTo>
                    <a:pt x="1325880" y="155073"/>
                  </a:lnTo>
                  <a:lnTo>
                    <a:pt x="1326648" y="157353"/>
                  </a:lnTo>
                  <a:lnTo>
                    <a:pt x="1327410" y="160020"/>
                  </a:lnTo>
                  <a:lnTo>
                    <a:pt x="1328172" y="162306"/>
                  </a:lnTo>
                  <a:lnTo>
                    <a:pt x="1328934" y="164973"/>
                  </a:lnTo>
                  <a:lnTo>
                    <a:pt x="1329690" y="167265"/>
                  </a:lnTo>
                  <a:lnTo>
                    <a:pt x="1330077" y="169926"/>
                  </a:lnTo>
                  <a:lnTo>
                    <a:pt x="1330839" y="172593"/>
                  </a:lnTo>
                  <a:lnTo>
                    <a:pt x="1331595" y="174885"/>
                  </a:lnTo>
                  <a:lnTo>
                    <a:pt x="1332363" y="177546"/>
                  </a:lnTo>
                  <a:lnTo>
                    <a:pt x="1333125" y="180213"/>
                  </a:lnTo>
                  <a:lnTo>
                    <a:pt x="1333887" y="182880"/>
                  </a:lnTo>
                  <a:lnTo>
                    <a:pt x="1334649" y="185553"/>
                  </a:lnTo>
                  <a:lnTo>
                    <a:pt x="1335030" y="187833"/>
                  </a:lnTo>
                  <a:lnTo>
                    <a:pt x="1335792" y="190500"/>
                  </a:lnTo>
                  <a:lnTo>
                    <a:pt x="1336554" y="193173"/>
                  </a:lnTo>
                  <a:lnTo>
                    <a:pt x="1337310" y="196215"/>
                  </a:lnTo>
                  <a:lnTo>
                    <a:pt x="1338072" y="198888"/>
                  </a:lnTo>
                  <a:lnTo>
                    <a:pt x="1338840" y="201555"/>
                  </a:lnTo>
                  <a:lnTo>
                    <a:pt x="1339602" y="204216"/>
                  </a:lnTo>
                  <a:lnTo>
                    <a:pt x="1339977" y="206883"/>
                  </a:lnTo>
                  <a:lnTo>
                    <a:pt x="1340745" y="209550"/>
                  </a:lnTo>
                  <a:lnTo>
                    <a:pt x="1341507" y="212598"/>
                  </a:lnTo>
                  <a:lnTo>
                    <a:pt x="1342269" y="215265"/>
                  </a:lnTo>
                  <a:lnTo>
                    <a:pt x="1343025" y="217938"/>
                  </a:lnTo>
                  <a:lnTo>
                    <a:pt x="1343787" y="220980"/>
                  </a:lnTo>
                  <a:lnTo>
                    <a:pt x="1344555" y="223653"/>
                  </a:lnTo>
                  <a:lnTo>
                    <a:pt x="1344930" y="226320"/>
                  </a:lnTo>
                  <a:lnTo>
                    <a:pt x="1345692" y="229368"/>
                  </a:lnTo>
                  <a:lnTo>
                    <a:pt x="1346460" y="232035"/>
                  </a:lnTo>
                  <a:lnTo>
                    <a:pt x="1347222" y="235083"/>
                  </a:lnTo>
                  <a:lnTo>
                    <a:pt x="1347984" y="238125"/>
                  </a:lnTo>
                  <a:lnTo>
                    <a:pt x="1348740" y="240798"/>
                  </a:lnTo>
                  <a:lnTo>
                    <a:pt x="1349502" y="243840"/>
                  </a:lnTo>
                  <a:lnTo>
                    <a:pt x="1349889" y="246888"/>
                  </a:lnTo>
                  <a:lnTo>
                    <a:pt x="1350645" y="249555"/>
                  </a:lnTo>
                  <a:lnTo>
                    <a:pt x="1351407" y="252603"/>
                  </a:lnTo>
                  <a:lnTo>
                    <a:pt x="1352175" y="255651"/>
                  </a:lnTo>
                  <a:lnTo>
                    <a:pt x="1352937" y="258705"/>
                  </a:lnTo>
                  <a:lnTo>
                    <a:pt x="1353699" y="261366"/>
                  </a:lnTo>
                  <a:lnTo>
                    <a:pt x="1354455" y="264420"/>
                  </a:lnTo>
                  <a:lnTo>
                    <a:pt x="1354842" y="267468"/>
                  </a:lnTo>
                  <a:lnTo>
                    <a:pt x="1355604" y="270510"/>
                  </a:lnTo>
                  <a:lnTo>
                    <a:pt x="1356360" y="273558"/>
                  </a:lnTo>
                  <a:lnTo>
                    <a:pt x="1357122" y="276606"/>
                  </a:lnTo>
                  <a:lnTo>
                    <a:pt x="1357890" y="279660"/>
                  </a:lnTo>
                  <a:lnTo>
                    <a:pt x="1358652" y="282708"/>
                  </a:lnTo>
                  <a:lnTo>
                    <a:pt x="1359414" y="285750"/>
                  </a:lnTo>
                  <a:lnTo>
                    <a:pt x="1359795" y="289185"/>
                  </a:lnTo>
                  <a:lnTo>
                    <a:pt x="1360557" y="292233"/>
                  </a:lnTo>
                  <a:lnTo>
                    <a:pt x="1361319" y="295275"/>
                  </a:lnTo>
                  <a:lnTo>
                    <a:pt x="1362075" y="298323"/>
                  </a:lnTo>
                  <a:lnTo>
                    <a:pt x="1362837" y="301371"/>
                  </a:lnTo>
                  <a:lnTo>
                    <a:pt x="1363605" y="304800"/>
                  </a:lnTo>
                  <a:lnTo>
                    <a:pt x="1364367" y="307848"/>
                  </a:lnTo>
                  <a:lnTo>
                    <a:pt x="1365129" y="310896"/>
                  </a:lnTo>
                  <a:lnTo>
                    <a:pt x="1365510" y="314325"/>
                  </a:lnTo>
                  <a:lnTo>
                    <a:pt x="1366272" y="317373"/>
                  </a:lnTo>
                  <a:lnTo>
                    <a:pt x="1367034" y="320421"/>
                  </a:lnTo>
                  <a:lnTo>
                    <a:pt x="1367790" y="323850"/>
                  </a:lnTo>
                  <a:lnTo>
                    <a:pt x="1368552" y="326898"/>
                  </a:lnTo>
                  <a:lnTo>
                    <a:pt x="1369320" y="330333"/>
                  </a:lnTo>
                  <a:lnTo>
                    <a:pt x="1370082" y="333375"/>
                  </a:lnTo>
                  <a:lnTo>
                    <a:pt x="1370457" y="336810"/>
                  </a:lnTo>
                  <a:lnTo>
                    <a:pt x="1371225" y="339858"/>
                  </a:lnTo>
                  <a:lnTo>
                    <a:pt x="1371987" y="343281"/>
                  </a:lnTo>
                  <a:lnTo>
                    <a:pt x="1372749" y="346335"/>
                  </a:lnTo>
                  <a:lnTo>
                    <a:pt x="1373505" y="349758"/>
                  </a:lnTo>
                  <a:lnTo>
                    <a:pt x="1374267" y="353193"/>
                  </a:lnTo>
                  <a:lnTo>
                    <a:pt x="1375035" y="356235"/>
                  </a:lnTo>
                  <a:lnTo>
                    <a:pt x="1375410" y="359670"/>
                  </a:lnTo>
                  <a:lnTo>
                    <a:pt x="1376172" y="363093"/>
                  </a:lnTo>
                  <a:lnTo>
                    <a:pt x="1376940" y="366141"/>
                  </a:lnTo>
                  <a:lnTo>
                    <a:pt x="1377702" y="369570"/>
                  </a:lnTo>
                  <a:lnTo>
                    <a:pt x="1378464" y="373005"/>
                  </a:lnTo>
                  <a:lnTo>
                    <a:pt x="1379220" y="376428"/>
                  </a:lnTo>
                  <a:lnTo>
                    <a:pt x="1379982" y="379476"/>
                  </a:lnTo>
                  <a:lnTo>
                    <a:pt x="1380369" y="382905"/>
                  </a:lnTo>
                  <a:lnTo>
                    <a:pt x="1381125" y="386340"/>
                  </a:lnTo>
                  <a:lnTo>
                    <a:pt x="1381887" y="389763"/>
                  </a:lnTo>
                  <a:lnTo>
                    <a:pt x="1382655" y="393198"/>
                  </a:lnTo>
                  <a:lnTo>
                    <a:pt x="1383417" y="396621"/>
                  </a:lnTo>
                  <a:lnTo>
                    <a:pt x="1384179" y="400050"/>
                  </a:lnTo>
                  <a:lnTo>
                    <a:pt x="1384935" y="403485"/>
                  </a:lnTo>
                  <a:lnTo>
                    <a:pt x="1385322" y="406908"/>
                  </a:lnTo>
                  <a:lnTo>
                    <a:pt x="1386084" y="409956"/>
                  </a:lnTo>
                  <a:lnTo>
                    <a:pt x="1386840" y="413385"/>
                  </a:lnTo>
                  <a:lnTo>
                    <a:pt x="1387602" y="416820"/>
                  </a:lnTo>
                  <a:lnTo>
                    <a:pt x="1388370" y="420243"/>
                  </a:lnTo>
                  <a:lnTo>
                    <a:pt x="1389132" y="423678"/>
                  </a:lnTo>
                  <a:lnTo>
                    <a:pt x="1389894" y="427488"/>
                  </a:lnTo>
                  <a:lnTo>
                    <a:pt x="1390275" y="430911"/>
                  </a:lnTo>
                  <a:lnTo>
                    <a:pt x="1391037" y="434340"/>
                  </a:lnTo>
                  <a:lnTo>
                    <a:pt x="1391799" y="437775"/>
                  </a:lnTo>
                  <a:lnTo>
                    <a:pt x="1392555" y="441198"/>
                  </a:lnTo>
                  <a:lnTo>
                    <a:pt x="1393317" y="444633"/>
                  </a:lnTo>
                  <a:lnTo>
                    <a:pt x="1394085" y="448056"/>
                  </a:lnTo>
                  <a:lnTo>
                    <a:pt x="1394847" y="451485"/>
                  </a:lnTo>
                  <a:lnTo>
                    <a:pt x="1395222" y="454920"/>
                  </a:lnTo>
                  <a:lnTo>
                    <a:pt x="1395990" y="458343"/>
                  </a:lnTo>
                  <a:lnTo>
                    <a:pt x="1396752" y="462153"/>
                  </a:lnTo>
                  <a:lnTo>
                    <a:pt x="1397514" y="465588"/>
                  </a:lnTo>
                  <a:lnTo>
                    <a:pt x="1398270" y="469011"/>
                  </a:lnTo>
                  <a:lnTo>
                    <a:pt x="1399032" y="472440"/>
                  </a:lnTo>
                  <a:lnTo>
                    <a:pt x="1399800" y="475875"/>
                  </a:lnTo>
                  <a:lnTo>
                    <a:pt x="1400562" y="479685"/>
                  </a:lnTo>
                  <a:lnTo>
                    <a:pt x="1400937" y="483108"/>
                  </a:lnTo>
                  <a:lnTo>
                    <a:pt x="1401705" y="486543"/>
                  </a:lnTo>
                  <a:lnTo>
                    <a:pt x="1402467" y="489966"/>
                  </a:lnTo>
                  <a:lnTo>
                    <a:pt x="1403229" y="493776"/>
                  </a:lnTo>
                  <a:lnTo>
                    <a:pt x="1403985" y="497205"/>
                  </a:lnTo>
                  <a:lnTo>
                    <a:pt x="1404747" y="500640"/>
                  </a:lnTo>
                  <a:lnTo>
                    <a:pt x="1405515" y="504063"/>
                  </a:lnTo>
                  <a:lnTo>
                    <a:pt x="1405890" y="507873"/>
                  </a:lnTo>
                  <a:lnTo>
                    <a:pt x="1406652" y="511308"/>
                  </a:lnTo>
                  <a:lnTo>
                    <a:pt x="1407420" y="514731"/>
                  </a:lnTo>
                  <a:lnTo>
                    <a:pt x="1408182" y="518541"/>
                  </a:lnTo>
                  <a:lnTo>
                    <a:pt x="1408944" y="521970"/>
                  </a:lnTo>
                  <a:lnTo>
                    <a:pt x="1409700" y="525405"/>
                  </a:lnTo>
                  <a:lnTo>
                    <a:pt x="1410462" y="529215"/>
                  </a:lnTo>
                  <a:lnTo>
                    <a:pt x="1410849" y="532638"/>
                  </a:lnTo>
                  <a:lnTo>
                    <a:pt x="1411605" y="536073"/>
                  </a:lnTo>
                  <a:lnTo>
                    <a:pt x="1412367" y="539883"/>
                  </a:lnTo>
                  <a:lnTo>
                    <a:pt x="1413135" y="543306"/>
                  </a:lnTo>
                  <a:lnTo>
                    <a:pt x="1413897" y="546735"/>
                  </a:lnTo>
                  <a:lnTo>
                    <a:pt x="1414659" y="550545"/>
                  </a:lnTo>
                  <a:lnTo>
                    <a:pt x="1415415" y="553980"/>
                  </a:lnTo>
                  <a:lnTo>
                    <a:pt x="1415802" y="557790"/>
                  </a:lnTo>
                  <a:lnTo>
                    <a:pt x="1416564" y="561213"/>
                  </a:lnTo>
                  <a:lnTo>
                    <a:pt x="1417320" y="565023"/>
                  </a:lnTo>
                </a:path>
              </a:pathLst>
            </a:custGeom>
            <a:ln w="5715">
              <a:solidFill>
                <a:srgbClr val="2058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3676269" y="1702790"/>
            <a:ext cx="200660" cy="193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1</a:t>
            </a:r>
            <a:endParaRPr sz="5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550" spc="-5" dirty="0">
                <a:latin typeface="Microsoft Sans Serif"/>
                <a:cs typeface="Microsoft Sans Serif"/>
              </a:rPr>
              <a:t>t (ms)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455369" y="1702790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2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038050" y="1702790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10" dirty="0">
                <a:latin typeface="Microsoft Sans Serif"/>
                <a:cs typeface="Microsoft Sans Serif"/>
              </a:rPr>
              <a:t>0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61982" y="1366184"/>
            <a:ext cx="166370" cy="28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marR="30480" indent="-3810">
              <a:lnSpc>
                <a:spcPct val="139200"/>
              </a:lnSpc>
              <a:spcBef>
                <a:spcPts val="100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 </a:t>
            </a:r>
            <a:r>
              <a:rPr sz="900" spc="-262" baseline="-18518" dirty="0">
                <a:latin typeface="Tahoma"/>
                <a:cs typeface="Tahoma"/>
              </a:rPr>
              <a:t> </a:t>
            </a:r>
            <a:r>
              <a:rPr sz="900" spc="30" baseline="9259" dirty="0">
                <a:latin typeface="Tahoma"/>
                <a:cs typeface="Tahoma"/>
              </a:rPr>
              <a:t>V</a:t>
            </a:r>
            <a:r>
              <a:rPr sz="600" spc="-3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90" y="116871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700" y="1242622"/>
            <a:ext cx="215265" cy="32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90" y="116871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700" y="1242622"/>
            <a:ext cx="215265" cy="32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5" name="object 25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90" y="116871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700" y="1242622"/>
            <a:ext cx="215265" cy="32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5" name="object 25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90" y="116871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700" y="1242622"/>
            <a:ext cx="215265" cy="32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5" name="object 25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58491" y="2325918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54084" y="2469908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1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21894" y="2390777"/>
            <a:ext cx="3136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turn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35" dirty="0">
                <a:solidFill>
                  <a:srgbClr val="111187"/>
                </a:solidFill>
                <a:latin typeface="Arial"/>
                <a:cs typeface="Arial"/>
              </a:rPr>
              <a:t>≈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00" i="1" spc="-2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5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90" dirty="0">
                <a:solidFill>
                  <a:srgbClr val="111187"/>
                </a:solidFill>
                <a:latin typeface="Arial"/>
                <a:cs typeface="Arial"/>
              </a:rPr>
              <a:t>→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≡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-15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break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1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82" baseline="-39682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-38888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r>
              <a:rPr sz="750" i="1" spc="187" baseline="-38888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50" spc="1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6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700" y="1168710"/>
            <a:ext cx="234950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ts val="65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ts val="650"/>
              </a:lnSpc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4" name="object 24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2" name="object 32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43785" y="1480527"/>
            <a:ext cx="464820" cy="422275"/>
            <a:chOff x="1943785" y="1480527"/>
            <a:chExt cx="464820" cy="422275"/>
          </a:xfrm>
        </p:grpSpPr>
        <p:sp>
          <p:nvSpPr>
            <p:cNvPr id="51" name="object 51"/>
            <p:cNvSpPr/>
            <p:nvPr/>
          </p:nvSpPr>
          <p:spPr>
            <a:xfrm>
              <a:off x="2150668" y="1535200"/>
              <a:ext cx="255270" cy="278765"/>
            </a:xfrm>
            <a:custGeom>
              <a:avLst/>
              <a:gdLst/>
              <a:ahLst/>
              <a:cxnLst/>
              <a:rect l="l" t="t" r="r" b="b"/>
              <a:pathLst>
                <a:path w="255269" h="278764">
                  <a:moveTo>
                    <a:pt x="254889" y="21336"/>
                  </a:moveTo>
                  <a:lnTo>
                    <a:pt x="244221" y="43053"/>
                  </a:lnTo>
                  <a:lnTo>
                    <a:pt x="222885" y="0"/>
                  </a:lnTo>
                  <a:lnTo>
                    <a:pt x="201549" y="43053"/>
                  </a:lnTo>
                  <a:lnTo>
                    <a:pt x="179832" y="0"/>
                  </a:lnTo>
                  <a:lnTo>
                    <a:pt x="158496" y="43053"/>
                  </a:lnTo>
                  <a:lnTo>
                    <a:pt x="137160" y="0"/>
                  </a:lnTo>
                  <a:lnTo>
                    <a:pt x="126492" y="21336"/>
                  </a:lnTo>
                </a:path>
                <a:path w="255269" h="278764">
                  <a:moveTo>
                    <a:pt x="107442" y="21336"/>
                  </a:moveTo>
                  <a:lnTo>
                    <a:pt x="126111" y="21336"/>
                  </a:lnTo>
                </a:path>
                <a:path w="255269" h="278764">
                  <a:moveTo>
                    <a:pt x="21717" y="254508"/>
                  </a:moveTo>
                  <a:lnTo>
                    <a:pt x="0" y="243840"/>
                  </a:lnTo>
                  <a:lnTo>
                    <a:pt x="43053" y="222505"/>
                  </a:lnTo>
                  <a:lnTo>
                    <a:pt x="0" y="201168"/>
                  </a:lnTo>
                  <a:lnTo>
                    <a:pt x="43053" y="179451"/>
                  </a:lnTo>
                  <a:lnTo>
                    <a:pt x="0" y="158115"/>
                  </a:lnTo>
                  <a:lnTo>
                    <a:pt x="43053" y="136780"/>
                  </a:lnTo>
                  <a:lnTo>
                    <a:pt x="21717" y="126111"/>
                  </a:lnTo>
                </a:path>
                <a:path w="255269" h="278764">
                  <a:moveTo>
                    <a:pt x="21717" y="278511"/>
                  </a:moveTo>
                  <a:lnTo>
                    <a:pt x="21717" y="255270"/>
                  </a:lnTo>
                </a:path>
                <a:path w="255269" h="278764">
                  <a:moveTo>
                    <a:pt x="21717" y="107061"/>
                  </a:moveTo>
                  <a:lnTo>
                    <a:pt x="21717" y="12573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785" y="1480527"/>
              <a:ext cx="171450" cy="1520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15235" y="1556536"/>
              <a:ext cx="142875" cy="342900"/>
            </a:xfrm>
            <a:custGeom>
              <a:avLst/>
              <a:gdLst/>
              <a:ahLst/>
              <a:cxnLst/>
              <a:rect l="l" t="t" r="r" b="b"/>
              <a:pathLst>
                <a:path w="142875" h="342900">
                  <a:moveTo>
                    <a:pt x="0" y="0"/>
                  </a:moveTo>
                  <a:lnTo>
                    <a:pt x="142875" y="0"/>
                  </a:lnTo>
                </a:path>
                <a:path w="142875" h="342900">
                  <a:moveTo>
                    <a:pt x="57150" y="85725"/>
                  </a:moveTo>
                  <a:lnTo>
                    <a:pt x="57150" y="0"/>
                  </a:lnTo>
                </a:path>
                <a:path w="142875" h="342900">
                  <a:moveTo>
                    <a:pt x="57150" y="257175"/>
                  </a:moveTo>
                  <a:lnTo>
                    <a:pt x="57150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712328" y="1317587"/>
            <a:ext cx="977265" cy="241935"/>
            <a:chOff x="1712328" y="1317587"/>
            <a:chExt cx="977265" cy="241935"/>
          </a:xfrm>
        </p:grpSpPr>
        <p:sp>
          <p:nvSpPr>
            <p:cNvPr id="55" name="object 55"/>
            <p:cNvSpPr/>
            <p:nvPr/>
          </p:nvSpPr>
          <p:spPr>
            <a:xfrm>
              <a:off x="1715185" y="1363750"/>
              <a:ext cx="971550" cy="193040"/>
            </a:xfrm>
            <a:custGeom>
              <a:avLst/>
              <a:gdLst/>
              <a:ahLst/>
              <a:cxnLst/>
              <a:rect l="l" t="t" r="r" b="b"/>
              <a:pathLst>
                <a:path w="971550" h="1930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1930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1930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1930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1930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193040">
                  <a:moveTo>
                    <a:pt x="142875" y="21336"/>
                  </a:moveTo>
                  <a:lnTo>
                    <a:pt x="0" y="21336"/>
                  </a:lnTo>
                </a:path>
                <a:path w="971550" h="1930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24253" y="13259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86610" y="1785136"/>
            <a:ext cx="200025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86610" y="1185062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39492" y="14511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60384" y="1887436"/>
            <a:ext cx="24130" cy="24130"/>
            <a:chOff x="2160384" y="1887436"/>
            <a:chExt cx="24130" cy="24130"/>
          </a:xfrm>
        </p:grpSpPr>
        <p:sp>
          <p:nvSpPr>
            <p:cNvPr id="63" name="object 63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393619" y="14511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703184" y="1373086"/>
            <a:ext cx="995680" cy="24130"/>
            <a:chOff x="1703184" y="1373086"/>
            <a:chExt cx="995680" cy="24130"/>
          </a:xfrm>
        </p:grpSpPr>
        <p:sp>
          <p:nvSpPr>
            <p:cNvPr id="67" name="object 67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308402" y="15687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27581" y="12563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72512" y="1646483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20698" y="12372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R</a:t>
            </a:r>
            <a:r>
              <a:rPr sz="400" spc="-5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76322" y="18468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0" baseline="9259" dirty="0">
                <a:latin typeface="Arial"/>
                <a:cs typeface="Arial"/>
              </a:rPr>
              <a:t>−</a:t>
            </a:r>
            <a:r>
              <a:rPr sz="900" spc="60" baseline="9259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3683" y="13957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59940" y="1395787"/>
            <a:ext cx="314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r>
              <a:rPr sz="600" dirty="0">
                <a:latin typeface="Tahoma"/>
                <a:cs typeface="Tahoma"/>
              </a:rPr>
              <a:t>   </a:t>
            </a:r>
            <a:r>
              <a:rPr sz="600" spc="-75" dirty="0">
                <a:latin typeface="Tahoma"/>
                <a:cs typeface="Tahoma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49248" y="1632007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9259" dirty="0">
                <a:latin typeface="Tahoma"/>
                <a:cs typeface="Tahoma"/>
              </a:rPr>
              <a:t>V</a:t>
            </a:r>
            <a:r>
              <a:rPr sz="400" dirty="0">
                <a:latin typeface="Microsoft Sans Serif"/>
                <a:cs typeface="Microsoft Sans Serif"/>
              </a:rPr>
              <a:t>on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58491" y="2325918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54084" y="2469908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1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21894" y="2390777"/>
            <a:ext cx="3136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turn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35" dirty="0">
                <a:solidFill>
                  <a:srgbClr val="111187"/>
                </a:solidFill>
                <a:latin typeface="Arial"/>
                <a:cs typeface="Arial"/>
              </a:rPr>
              <a:t>≈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00" i="1" spc="-2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5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90" dirty="0">
                <a:solidFill>
                  <a:srgbClr val="111187"/>
                </a:solidFill>
                <a:latin typeface="Arial"/>
                <a:cs typeface="Arial"/>
              </a:rPr>
              <a:t>→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≡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-15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break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1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82" baseline="-39682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-38888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r>
              <a:rPr sz="750" i="1" spc="187" baseline="-38888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50" spc="1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6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700" y="1168710"/>
            <a:ext cx="234950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ts val="65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ts val="650"/>
              </a:lnSpc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4" name="object 24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2" name="object 32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43785" y="1480527"/>
            <a:ext cx="464820" cy="422275"/>
            <a:chOff x="1943785" y="1480527"/>
            <a:chExt cx="464820" cy="422275"/>
          </a:xfrm>
        </p:grpSpPr>
        <p:sp>
          <p:nvSpPr>
            <p:cNvPr id="51" name="object 51"/>
            <p:cNvSpPr/>
            <p:nvPr/>
          </p:nvSpPr>
          <p:spPr>
            <a:xfrm>
              <a:off x="2150668" y="1535200"/>
              <a:ext cx="255270" cy="278765"/>
            </a:xfrm>
            <a:custGeom>
              <a:avLst/>
              <a:gdLst/>
              <a:ahLst/>
              <a:cxnLst/>
              <a:rect l="l" t="t" r="r" b="b"/>
              <a:pathLst>
                <a:path w="255269" h="278764">
                  <a:moveTo>
                    <a:pt x="254889" y="21336"/>
                  </a:moveTo>
                  <a:lnTo>
                    <a:pt x="244221" y="43053"/>
                  </a:lnTo>
                  <a:lnTo>
                    <a:pt x="222885" y="0"/>
                  </a:lnTo>
                  <a:lnTo>
                    <a:pt x="201549" y="43053"/>
                  </a:lnTo>
                  <a:lnTo>
                    <a:pt x="179832" y="0"/>
                  </a:lnTo>
                  <a:lnTo>
                    <a:pt x="158496" y="43053"/>
                  </a:lnTo>
                  <a:lnTo>
                    <a:pt x="137160" y="0"/>
                  </a:lnTo>
                  <a:lnTo>
                    <a:pt x="126492" y="21336"/>
                  </a:lnTo>
                </a:path>
                <a:path w="255269" h="278764">
                  <a:moveTo>
                    <a:pt x="107442" y="21336"/>
                  </a:moveTo>
                  <a:lnTo>
                    <a:pt x="126111" y="21336"/>
                  </a:lnTo>
                </a:path>
                <a:path w="255269" h="278764">
                  <a:moveTo>
                    <a:pt x="21717" y="254508"/>
                  </a:moveTo>
                  <a:lnTo>
                    <a:pt x="0" y="243840"/>
                  </a:lnTo>
                  <a:lnTo>
                    <a:pt x="43053" y="222505"/>
                  </a:lnTo>
                  <a:lnTo>
                    <a:pt x="0" y="201168"/>
                  </a:lnTo>
                  <a:lnTo>
                    <a:pt x="43053" y="179451"/>
                  </a:lnTo>
                  <a:lnTo>
                    <a:pt x="0" y="158115"/>
                  </a:lnTo>
                  <a:lnTo>
                    <a:pt x="43053" y="136780"/>
                  </a:lnTo>
                  <a:lnTo>
                    <a:pt x="21717" y="126111"/>
                  </a:lnTo>
                </a:path>
                <a:path w="255269" h="278764">
                  <a:moveTo>
                    <a:pt x="21717" y="278511"/>
                  </a:moveTo>
                  <a:lnTo>
                    <a:pt x="21717" y="255270"/>
                  </a:lnTo>
                </a:path>
                <a:path w="255269" h="278764">
                  <a:moveTo>
                    <a:pt x="21717" y="107061"/>
                  </a:moveTo>
                  <a:lnTo>
                    <a:pt x="21717" y="12573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785" y="1480527"/>
              <a:ext cx="171450" cy="1520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15235" y="1556536"/>
              <a:ext cx="142875" cy="342900"/>
            </a:xfrm>
            <a:custGeom>
              <a:avLst/>
              <a:gdLst/>
              <a:ahLst/>
              <a:cxnLst/>
              <a:rect l="l" t="t" r="r" b="b"/>
              <a:pathLst>
                <a:path w="142875" h="342900">
                  <a:moveTo>
                    <a:pt x="0" y="0"/>
                  </a:moveTo>
                  <a:lnTo>
                    <a:pt x="142875" y="0"/>
                  </a:lnTo>
                </a:path>
                <a:path w="142875" h="342900">
                  <a:moveTo>
                    <a:pt x="57150" y="85725"/>
                  </a:moveTo>
                  <a:lnTo>
                    <a:pt x="57150" y="0"/>
                  </a:lnTo>
                </a:path>
                <a:path w="142875" h="342900">
                  <a:moveTo>
                    <a:pt x="57150" y="257175"/>
                  </a:moveTo>
                  <a:lnTo>
                    <a:pt x="57150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712328" y="1317587"/>
            <a:ext cx="977265" cy="241935"/>
            <a:chOff x="1712328" y="1317587"/>
            <a:chExt cx="977265" cy="241935"/>
          </a:xfrm>
        </p:grpSpPr>
        <p:sp>
          <p:nvSpPr>
            <p:cNvPr id="55" name="object 55"/>
            <p:cNvSpPr/>
            <p:nvPr/>
          </p:nvSpPr>
          <p:spPr>
            <a:xfrm>
              <a:off x="1715185" y="1363750"/>
              <a:ext cx="971550" cy="193040"/>
            </a:xfrm>
            <a:custGeom>
              <a:avLst/>
              <a:gdLst/>
              <a:ahLst/>
              <a:cxnLst/>
              <a:rect l="l" t="t" r="r" b="b"/>
              <a:pathLst>
                <a:path w="971550" h="1930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1930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1930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1930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1930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193040">
                  <a:moveTo>
                    <a:pt x="142875" y="21336"/>
                  </a:moveTo>
                  <a:lnTo>
                    <a:pt x="0" y="21336"/>
                  </a:lnTo>
                </a:path>
                <a:path w="971550" h="1930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24253" y="13259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86610" y="1785136"/>
            <a:ext cx="200025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86610" y="1185062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39492" y="14511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60384" y="1887436"/>
            <a:ext cx="24130" cy="24130"/>
            <a:chOff x="2160384" y="1887436"/>
            <a:chExt cx="24130" cy="24130"/>
          </a:xfrm>
        </p:grpSpPr>
        <p:sp>
          <p:nvSpPr>
            <p:cNvPr id="63" name="object 63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393619" y="14511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703184" y="1373086"/>
            <a:ext cx="995680" cy="24130"/>
            <a:chOff x="1703184" y="1373086"/>
            <a:chExt cx="995680" cy="24130"/>
          </a:xfrm>
        </p:grpSpPr>
        <p:sp>
          <p:nvSpPr>
            <p:cNvPr id="67" name="object 67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308402" y="15687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27581" y="12563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72512" y="1646483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20698" y="12372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R</a:t>
            </a:r>
            <a:r>
              <a:rPr sz="400" spc="-5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76322" y="18468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0" baseline="9259" dirty="0">
                <a:latin typeface="Arial"/>
                <a:cs typeface="Arial"/>
              </a:rPr>
              <a:t>−</a:t>
            </a:r>
            <a:r>
              <a:rPr sz="900" spc="60" baseline="9259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3683" y="13957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59940" y="1395787"/>
            <a:ext cx="314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r>
              <a:rPr sz="600" dirty="0">
                <a:latin typeface="Tahoma"/>
                <a:cs typeface="Tahoma"/>
              </a:rPr>
              <a:t>   </a:t>
            </a:r>
            <a:r>
              <a:rPr sz="600" spc="-75" dirty="0">
                <a:latin typeface="Tahoma"/>
                <a:cs typeface="Tahoma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49248" y="1632007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9259" dirty="0">
                <a:latin typeface="Tahoma"/>
                <a:cs typeface="Tahoma"/>
              </a:rPr>
              <a:t>V</a:t>
            </a:r>
            <a:r>
              <a:rPr sz="400" dirty="0">
                <a:latin typeface="Microsoft Sans Serif"/>
                <a:cs typeface="Microsoft Sans Serif"/>
              </a:rPr>
              <a:t>on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58491" y="2325918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54084" y="2469908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1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21894" y="2390777"/>
            <a:ext cx="3136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turn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35" dirty="0">
                <a:solidFill>
                  <a:srgbClr val="111187"/>
                </a:solidFill>
                <a:latin typeface="Arial"/>
                <a:cs typeface="Arial"/>
              </a:rPr>
              <a:t>≈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00" i="1" spc="-2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5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90" dirty="0">
                <a:solidFill>
                  <a:srgbClr val="111187"/>
                </a:solidFill>
                <a:latin typeface="Arial"/>
                <a:cs typeface="Arial"/>
              </a:rPr>
              <a:t>→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≡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-15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break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1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82" baseline="-39682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-38888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r>
              <a:rPr sz="750" i="1" spc="187" baseline="-38888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50" spc="1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6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64121" y="2797073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25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4590" y="2797073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648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13321" y="2797215"/>
            <a:ext cx="536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6880" algn="l"/>
              </a:tabLst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1050" i="1" spc="-44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1894" y="2503649"/>
            <a:ext cx="1558290" cy="3460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Microsoft Sans Serif"/>
              <a:cs typeface="Microsoft Sans Serif"/>
            </a:endParaRPr>
          </a:p>
          <a:p>
            <a:pPr marL="113664" marR="30480" indent="240029">
              <a:lnSpc>
                <a:spcPct val="48900"/>
              </a:lnSpc>
              <a:tabLst>
                <a:tab pos="480695" algn="l"/>
                <a:tab pos="592455" algn="l"/>
                <a:tab pos="970280" algn="l"/>
                <a:tab pos="1081405" algn="l"/>
              </a:tabLst>
            </a:pP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V		V</a:t>
            </a:r>
            <a:r>
              <a:rPr sz="1050" i="1" spc="150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1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		</a:t>
            </a:r>
            <a:r>
              <a:rPr sz="1050" i="1" spc="104" baseline="7936" dirty="0">
                <a:solidFill>
                  <a:srgbClr val="111187"/>
                </a:solidFill>
                <a:latin typeface="Arial"/>
                <a:cs typeface="Arial"/>
              </a:rPr>
              <a:t>−V</a:t>
            </a:r>
            <a:r>
              <a:rPr sz="5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5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7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 </a:t>
            </a:r>
            <a:r>
              <a:rPr sz="500" spc="-11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  </a:t>
            </a:r>
            <a:r>
              <a:rPr sz="700" i="1" spc="7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	+		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03883" y="2797073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284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4250" y="2976272"/>
            <a:ext cx="1905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4979" y="3055546"/>
            <a:ext cx="1708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27265" y="2911414"/>
            <a:ext cx="306705" cy="19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75"/>
              </a:lnSpc>
              <a:spcBef>
                <a:spcPts val="95"/>
              </a:spcBef>
              <a:tabLst>
                <a:tab pos="233679" algn="l"/>
              </a:tabLst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1	1</a:t>
            </a:r>
            <a:endParaRPr sz="700">
              <a:latin typeface="Microsoft Sans Serif"/>
              <a:cs typeface="Microsoft Sans Serif"/>
            </a:endParaRPr>
          </a:p>
          <a:p>
            <a:pPr marL="15875" algn="ctr">
              <a:lnSpc>
                <a:spcPts val="675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050848" y="3042897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30630" y="2852155"/>
            <a:ext cx="483870" cy="132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415" algn="ctr">
              <a:lnSpc>
                <a:spcPts val="350"/>
              </a:lnSpc>
              <a:spcBef>
                <a:spcPts val="445"/>
              </a:spcBef>
              <a:tabLst>
                <a:tab pos="269240" algn="l"/>
              </a:tabLst>
            </a:pP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700" u="sng" spc="6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111187"/>
                </a:solidFill>
                <a:latin typeface="Times New Roman"/>
                <a:cs typeface="Times New Roman"/>
              </a:rPr>
              <a:t>	</a:t>
            </a: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1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140"/>
              </a:lnSpc>
              <a:tabLst>
                <a:tab pos="403225" algn="l"/>
              </a:tabLst>
            </a:pPr>
            <a:r>
              <a:rPr sz="700" spc="-5" dirty="0">
                <a:solidFill>
                  <a:srgbClr val="111187"/>
                </a:solidFill>
                <a:latin typeface="Sitka Text"/>
                <a:cs typeface="Sitka Text"/>
              </a:rPr>
              <a:t>»	</a:t>
            </a:r>
            <a:r>
              <a:rPr sz="700" spc="45" dirty="0">
                <a:solidFill>
                  <a:srgbClr val="111187"/>
                </a:solidFill>
                <a:latin typeface="Sitka Text"/>
                <a:cs typeface="Sitka Text"/>
              </a:rPr>
              <a:t>–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186319" y="2759268"/>
            <a:ext cx="581660" cy="34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95"/>
              </a:spcBef>
            </a:pPr>
            <a:r>
              <a:rPr sz="1050" i="1" spc="82" baseline="-15873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(constant)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700" y="1168710"/>
            <a:ext cx="234950" cy="394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ts val="65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  <a:p>
            <a:pPr marL="38100">
              <a:lnSpc>
                <a:spcPts val="650"/>
              </a:lnSpc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4" name="object 24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15185" y="985037"/>
            <a:ext cx="228600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2" name="object 32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76322" y="10467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43785" y="1480527"/>
            <a:ext cx="464820" cy="422275"/>
            <a:chOff x="1943785" y="1480527"/>
            <a:chExt cx="464820" cy="422275"/>
          </a:xfrm>
        </p:grpSpPr>
        <p:sp>
          <p:nvSpPr>
            <p:cNvPr id="51" name="object 51"/>
            <p:cNvSpPr/>
            <p:nvPr/>
          </p:nvSpPr>
          <p:spPr>
            <a:xfrm>
              <a:off x="2150668" y="1535200"/>
              <a:ext cx="255270" cy="278765"/>
            </a:xfrm>
            <a:custGeom>
              <a:avLst/>
              <a:gdLst/>
              <a:ahLst/>
              <a:cxnLst/>
              <a:rect l="l" t="t" r="r" b="b"/>
              <a:pathLst>
                <a:path w="255269" h="278764">
                  <a:moveTo>
                    <a:pt x="254889" y="21336"/>
                  </a:moveTo>
                  <a:lnTo>
                    <a:pt x="244221" y="43053"/>
                  </a:lnTo>
                  <a:lnTo>
                    <a:pt x="222885" y="0"/>
                  </a:lnTo>
                  <a:lnTo>
                    <a:pt x="201549" y="43053"/>
                  </a:lnTo>
                  <a:lnTo>
                    <a:pt x="179832" y="0"/>
                  </a:lnTo>
                  <a:lnTo>
                    <a:pt x="158496" y="43053"/>
                  </a:lnTo>
                  <a:lnTo>
                    <a:pt x="137160" y="0"/>
                  </a:lnTo>
                  <a:lnTo>
                    <a:pt x="126492" y="21336"/>
                  </a:lnTo>
                </a:path>
                <a:path w="255269" h="278764">
                  <a:moveTo>
                    <a:pt x="107442" y="21336"/>
                  </a:moveTo>
                  <a:lnTo>
                    <a:pt x="126111" y="21336"/>
                  </a:lnTo>
                </a:path>
                <a:path w="255269" h="278764">
                  <a:moveTo>
                    <a:pt x="21717" y="254508"/>
                  </a:moveTo>
                  <a:lnTo>
                    <a:pt x="0" y="243840"/>
                  </a:lnTo>
                  <a:lnTo>
                    <a:pt x="43053" y="222505"/>
                  </a:lnTo>
                  <a:lnTo>
                    <a:pt x="0" y="201168"/>
                  </a:lnTo>
                  <a:lnTo>
                    <a:pt x="43053" y="179451"/>
                  </a:lnTo>
                  <a:lnTo>
                    <a:pt x="0" y="158115"/>
                  </a:lnTo>
                  <a:lnTo>
                    <a:pt x="43053" y="136780"/>
                  </a:lnTo>
                  <a:lnTo>
                    <a:pt x="21717" y="126111"/>
                  </a:lnTo>
                </a:path>
                <a:path w="255269" h="278764">
                  <a:moveTo>
                    <a:pt x="21717" y="278511"/>
                  </a:moveTo>
                  <a:lnTo>
                    <a:pt x="21717" y="255270"/>
                  </a:lnTo>
                </a:path>
                <a:path w="255269" h="278764">
                  <a:moveTo>
                    <a:pt x="21717" y="107061"/>
                  </a:moveTo>
                  <a:lnTo>
                    <a:pt x="21717" y="12573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785" y="1480527"/>
              <a:ext cx="171450" cy="1520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15235" y="1556536"/>
              <a:ext cx="142875" cy="342900"/>
            </a:xfrm>
            <a:custGeom>
              <a:avLst/>
              <a:gdLst/>
              <a:ahLst/>
              <a:cxnLst/>
              <a:rect l="l" t="t" r="r" b="b"/>
              <a:pathLst>
                <a:path w="142875" h="342900">
                  <a:moveTo>
                    <a:pt x="0" y="0"/>
                  </a:moveTo>
                  <a:lnTo>
                    <a:pt x="142875" y="0"/>
                  </a:lnTo>
                </a:path>
                <a:path w="142875" h="342900">
                  <a:moveTo>
                    <a:pt x="57150" y="85725"/>
                  </a:moveTo>
                  <a:lnTo>
                    <a:pt x="57150" y="0"/>
                  </a:lnTo>
                </a:path>
                <a:path w="142875" h="342900">
                  <a:moveTo>
                    <a:pt x="57150" y="257175"/>
                  </a:moveTo>
                  <a:lnTo>
                    <a:pt x="57150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712328" y="1317587"/>
            <a:ext cx="977265" cy="241935"/>
            <a:chOff x="1712328" y="1317587"/>
            <a:chExt cx="977265" cy="241935"/>
          </a:xfrm>
        </p:grpSpPr>
        <p:sp>
          <p:nvSpPr>
            <p:cNvPr id="55" name="object 55"/>
            <p:cNvSpPr/>
            <p:nvPr/>
          </p:nvSpPr>
          <p:spPr>
            <a:xfrm>
              <a:off x="1715185" y="1363750"/>
              <a:ext cx="971550" cy="193040"/>
            </a:xfrm>
            <a:custGeom>
              <a:avLst/>
              <a:gdLst/>
              <a:ahLst/>
              <a:cxnLst/>
              <a:rect l="l" t="t" r="r" b="b"/>
              <a:pathLst>
                <a:path w="971550" h="1930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1930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1930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1930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1930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193040">
                  <a:moveTo>
                    <a:pt x="142875" y="21336"/>
                  </a:moveTo>
                  <a:lnTo>
                    <a:pt x="0" y="21336"/>
                  </a:lnTo>
                </a:path>
                <a:path w="971550" h="1930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24253" y="13259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86610" y="1785136"/>
            <a:ext cx="200025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686610" y="1185062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>
                <a:moveTo>
                  <a:pt x="0" y="0"/>
                </a:moveTo>
                <a:lnTo>
                  <a:pt x="102870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139492" y="14511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60384" y="1887436"/>
            <a:ext cx="24130" cy="24130"/>
            <a:chOff x="2160384" y="1887436"/>
            <a:chExt cx="24130" cy="24130"/>
          </a:xfrm>
        </p:grpSpPr>
        <p:sp>
          <p:nvSpPr>
            <p:cNvPr id="63" name="object 63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393619" y="14511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703184" y="1373086"/>
            <a:ext cx="995680" cy="24130"/>
            <a:chOff x="1703184" y="1373086"/>
            <a:chExt cx="995680" cy="24130"/>
          </a:xfrm>
        </p:grpSpPr>
        <p:sp>
          <p:nvSpPr>
            <p:cNvPr id="67" name="object 67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2308402" y="15687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827581" y="12563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72512" y="1646483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20698" y="12372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R</a:t>
            </a:r>
            <a:r>
              <a:rPr sz="400" spc="-5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76322" y="18468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0" baseline="9259" dirty="0">
                <a:latin typeface="Arial"/>
                <a:cs typeface="Arial"/>
              </a:rPr>
              <a:t>−</a:t>
            </a:r>
            <a:r>
              <a:rPr sz="900" spc="60" baseline="9259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3683" y="13957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59940" y="1395787"/>
            <a:ext cx="314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r>
              <a:rPr sz="600" dirty="0">
                <a:latin typeface="Tahoma"/>
                <a:cs typeface="Tahoma"/>
              </a:rPr>
              <a:t>   </a:t>
            </a:r>
            <a:r>
              <a:rPr sz="600" spc="-75" dirty="0">
                <a:latin typeface="Tahoma"/>
                <a:cs typeface="Tahoma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49248" y="1632007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9259" dirty="0">
                <a:latin typeface="Tahoma"/>
                <a:cs typeface="Tahoma"/>
              </a:rPr>
              <a:t>V</a:t>
            </a:r>
            <a:r>
              <a:rPr sz="400" dirty="0">
                <a:latin typeface="Microsoft Sans Serif"/>
                <a:cs typeface="Microsoft Sans Serif"/>
              </a:rPr>
              <a:t>on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558491" y="2325918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54084" y="2469908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1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321894" y="2390777"/>
            <a:ext cx="3136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turn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35" dirty="0">
                <a:solidFill>
                  <a:srgbClr val="111187"/>
                </a:solidFill>
                <a:latin typeface="Arial"/>
                <a:cs typeface="Arial"/>
              </a:rPr>
              <a:t>≈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00" i="1" spc="-2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5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90" dirty="0">
                <a:solidFill>
                  <a:srgbClr val="111187"/>
                </a:solidFill>
                <a:latin typeface="Arial"/>
                <a:cs typeface="Arial"/>
              </a:rPr>
              <a:t>→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≡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-15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break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1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82" baseline="-39682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-38888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r>
              <a:rPr sz="750" i="1" spc="187" baseline="-38888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50" spc="1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6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64121" y="2797073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25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4590" y="2797073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648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613321" y="2797215"/>
            <a:ext cx="536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6880" algn="l"/>
              </a:tabLst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1050" i="1" spc="-44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1894" y="2503649"/>
            <a:ext cx="1558290" cy="3460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Microsoft Sans Serif"/>
              <a:cs typeface="Microsoft Sans Serif"/>
            </a:endParaRPr>
          </a:p>
          <a:p>
            <a:pPr marL="113664" marR="30480" indent="240029">
              <a:lnSpc>
                <a:spcPct val="48900"/>
              </a:lnSpc>
              <a:tabLst>
                <a:tab pos="480695" algn="l"/>
                <a:tab pos="592455" algn="l"/>
                <a:tab pos="970280" algn="l"/>
                <a:tab pos="1081405" algn="l"/>
              </a:tabLst>
            </a:pP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V		V</a:t>
            </a:r>
            <a:r>
              <a:rPr sz="1050" i="1" spc="150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1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		</a:t>
            </a:r>
            <a:r>
              <a:rPr sz="1050" i="1" spc="104" baseline="7936" dirty="0">
                <a:solidFill>
                  <a:srgbClr val="111187"/>
                </a:solidFill>
                <a:latin typeface="Arial"/>
                <a:cs typeface="Arial"/>
              </a:rPr>
              <a:t>−V</a:t>
            </a:r>
            <a:r>
              <a:rPr sz="5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5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7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 </a:t>
            </a:r>
            <a:r>
              <a:rPr sz="500" spc="-11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  </a:t>
            </a:r>
            <a:r>
              <a:rPr sz="700" i="1" spc="7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	+		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403883" y="2797073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284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34250" y="2976272"/>
            <a:ext cx="1905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27265" y="2911414"/>
            <a:ext cx="306705" cy="19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75"/>
              </a:lnSpc>
              <a:spcBef>
                <a:spcPts val="95"/>
              </a:spcBef>
              <a:tabLst>
                <a:tab pos="233679" algn="l"/>
              </a:tabLst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1	1</a:t>
            </a:r>
            <a:endParaRPr sz="700">
              <a:latin typeface="Microsoft Sans Serif"/>
              <a:cs typeface="Microsoft Sans Serif"/>
            </a:endParaRPr>
          </a:p>
          <a:p>
            <a:pPr marL="15875" algn="ctr">
              <a:lnSpc>
                <a:spcPts val="675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30630" y="2852155"/>
            <a:ext cx="483870" cy="132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415" algn="ctr">
              <a:lnSpc>
                <a:spcPts val="350"/>
              </a:lnSpc>
              <a:spcBef>
                <a:spcPts val="445"/>
              </a:spcBef>
              <a:tabLst>
                <a:tab pos="269240" algn="l"/>
              </a:tabLst>
            </a:pP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700" u="sng" spc="6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111187"/>
                </a:solidFill>
                <a:latin typeface="Times New Roman"/>
                <a:cs typeface="Times New Roman"/>
              </a:rPr>
              <a:t>	</a:t>
            </a: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1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140"/>
              </a:lnSpc>
              <a:tabLst>
                <a:tab pos="403225" algn="l"/>
              </a:tabLst>
            </a:pPr>
            <a:r>
              <a:rPr sz="700" spc="-5" dirty="0">
                <a:solidFill>
                  <a:srgbClr val="111187"/>
                </a:solidFill>
                <a:latin typeface="Sitka Text"/>
                <a:cs typeface="Sitka Text"/>
              </a:rPr>
              <a:t>»	</a:t>
            </a:r>
            <a:r>
              <a:rPr sz="700" spc="45" dirty="0">
                <a:solidFill>
                  <a:srgbClr val="111187"/>
                </a:solidFill>
                <a:latin typeface="Sitka Text"/>
                <a:cs typeface="Sitka Text"/>
              </a:rPr>
              <a:t>–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86319" y="2759268"/>
            <a:ext cx="581660" cy="34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95"/>
              </a:spcBef>
            </a:pPr>
            <a:r>
              <a:rPr sz="1050" i="1" spc="82" baseline="-15873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(constant)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09194" y="3001464"/>
            <a:ext cx="1453515" cy="3467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26364" algn="ctr">
              <a:lnSpc>
                <a:spcPct val="100000"/>
              </a:lnSpc>
              <a:spcBef>
                <a:spcPts val="520"/>
              </a:spcBef>
              <a:tabLst>
                <a:tab pos="250190" algn="l"/>
              </a:tabLst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1050" i="1" spc="-44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1050" baseline="7936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1050" spc="-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i.e.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1050" spc="89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-7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spc="24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050" spc="60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1050" i="1" spc="-52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5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172" baseline="7936" dirty="0">
                <a:solidFill>
                  <a:srgbClr val="111187"/>
                </a:solidFill>
                <a:latin typeface="Arial"/>
                <a:cs typeface="Arial"/>
              </a:rPr>
              <a:t>ǁ</a:t>
            </a:r>
            <a:r>
              <a:rPr sz="1050" i="1" spc="44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1050" spc="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1050" spc="-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0" baseline="7936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1050" i="1" spc="82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spc="24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1050" spc="-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(constant)</a:t>
            </a:r>
            <a:r>
              <a:rPr sz="1050" spc="-9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1050" baseline="793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9278" y="917537"/>
            <a:ext cx="977265" cy="584835"/>
            <a:chOff x="169278" y="917537"/>
            <a:chExt cx="977265" cy="584835"/>
          </a:xfrm>
        </p:grpSpPr>
        <p:sp>
          <p:nvSpPr>
            <p:cNvPr id="4" name="object 4"/>
            <p:cNvSpPr/>
            <p:nvPr/>
          </p:nvSpPr>
          <p:spPr>
            <a:xfrm>
              <a:off x="172135" y="96370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2" y="192786"/>
                  </a:lnTo>
                </a:path>
                <a:path w="971550" h="535940">
                  <a:moveTo>
                    <a:pt x="352042" y="235839"/>
                  </a:moveTo>
                  <a:lnTo>
                    <a:pt x="352042" y="150114"/>
                  </a:lnTo>
                  <a:lnTo>
                    <a:pt x="288034" y="192786"/>
                  </a:lnTo>
                  <a:lnTo>
                    <a:pt x="352042" y="235839"/>
                  </a:lnTo>
                  <a:close/>
                </a:path>
                <a:path w="971550" h="535940">
                  <a:moveTo>
                    <a:pt x="288034" y="235839"/>
                  </a:moveTo>
                  <a:lnTo>
                    <a:pt x="288034" y="150114"/>
                  </a:lnTo>
                </a:path>
                <a:path w="971550" h="535940">
                  <a:moveTo>
                    <a:pt x="400050" y="192786"/>
                  </a:moveTo>
                  <a:lnTo>
                    <a:pt x="352804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287272" y="192786"/>
                  </a:lnTo>
                </a:path>
                <a:path w="971550" h="535940">
                  <a:moveTo>
                    <a:pt x="400050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6"/>
                  </a:moveTo>
                  <a:lnTo>
                    <a:pt x="435483" y="415288"/>
                  </a:lnTo>
                  <a:lnTo>
                    <a:pt x="478534" y="393954"/>
                  </a:lnTo>
                  <a:lnTo>
                    <a:pt x="435483" y="372618"/>
                  </a:lnTo>
                  <a:lnTo>
                    <a:pt x="478534" y="350901"/>
                  </a:lnTo>
                  <a:lnTo>
                    <a:pt x="435483" y="329565"/>
                  </a:lnTo>
                  <a:lnTo>
                    <a:pt x="478534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426718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228600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547496" y="21336"/>
                  </a:moveTo>
                  <a:lnTo>
                    <a:pt x="536827" y="43053"/>
                  </a:lnTo>
                  <a:lnTo>
                    <a:pt x="515493" y="0"/>
                  </a:lnTo>
                  <a:lnTo>
                    <a:pt x="494156" y="43053"/>
                  </a:lnTo>
                  <a:lnTo>
                    <a:pt x="472440" y="0"/>
                  </a:lnTo>
                  <a:lnTo>
                    <a:pt x="451102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7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7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457200" y="449960"/>
                  </a:moveTo>
                  <a:lnTo>
                    <a:pt x="457200" y="535685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584" y="92586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485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4851" y="3810"/>
                  </a:lnTo>
                  <a:lnTo>
                    <a:pt x="104851" y="2540"/>
                  </a:lnTo>
                  <a:lnTo>
                    <a:pt x="104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12" y="91912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425" y="1190143"/>
            <a:ext cx="7620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latin typeface="Microsoft Sans Serif"/>
                <a:cs typeface="Microsoft Sans Serif"/>
              </a:rPr>
              <a:t>D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442" y="105107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32" y="973035"/>
            <a:ext cx="995680" cy="538480"/>
            <a:chOff x="160132" y="973035"/>
            <a:chExt cx="995680" cy="538480"/>
          </a:xfrm>
        </p:grpSpPr>
        <p:sp>
          <p:nvSpPr>
            <p:cNvPr id="11" name="object 11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7" y="18286"/>
                  </a:lnTo>
                  <a:lnTo>
                    <a:pt x="14192" y="18286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90" y="14902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6"/>
                  </a:lnTo>
                  <a:lnTo>
                    <a:pt x="9145" y="18286"/>
                  </a:lnTo>
                  <a:lnTo>
                    <a:pt x="4097" y="18286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3" y="0"/>
                  </a:moveTo>
                  <a:lnTo>
                    <a:pt x="4097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7" y="18288"/>
                  </a:lnTo>
                  <a:lnTo>
                    <a:pt x="14193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90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3" y="18288"/>
                  </a:lnTo>
                  <a:lnTo>
                    <a:pt x="9145" y="18288"/>
                  </a:lnTo>
                  <a:lnTo>
                    <a:pt x="4097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7" y="0"/>
                  </a:lnTo>
                  <a:lnTo>
                    <a:pt x="9145" y="0"/>
                  </a:lnTo>
                  <a:lnTo>
                    <a:pt x="14193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4541" y="9758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5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0569" y="105107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90" y="116871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530" y="85628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647" y="83724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700" y="1242622"/>
            <a:ext cx="215265" cy="32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41910">
              <a:lnSpc>
                <a:spcPct val="100000"/>
              </a:lnSpc>
            </a:pPr>
            <a:r>
              <a:rPr sz="900" i="1" spc="67" baseline="9259" dirty="0">
                <a:latin typeface="Arial"/>
                <a:cs typeface="Arial"/>
              </a:rPr>
              <a:t>−</a:t>
            </a:r>
            <a:r>
              <a:rPr sz="900" spc="67" baseline="9259" dirty="0">
                <a:latin typeface="Tahoma"/>
                <a:cs typeface="Tahoma"/>
              </a:rPr>
              <a:t>V</a:t>
            </a:r>
            <a:r>
              <a:rPr sz="400" spc="4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9871" y="99573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891" y="99573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12328" y="517486"/>
            <a:ext cx="977265" cy="584835"/>
            <a:chOff x="1712328" y="517486"/>
            <a:chExt cx="977265" cy="584835"/>
          </a:xfrm>
        </p:grpSpPr>
        <p:sp>
          <p:nvSpPr>
            <p:cNvPr id="25" name="object 25"/>
            <p:cNvSpPr/>
            <p:nvPr/>
          </p:nvSpPr>
          <p:spPr>
            <a:xfrm>
              <a:off x="1715185" y="563651"/>
              <a:ext cx="971550" cy="535940"/>
            </a:xfrm>
            <a:custGeom>
              <a:avLst/>
              <a:gdLst/>
              <a:ahLst/>
              <a:cxnLst/>
              <a:rect l="l" t="t" r="r" b="b"/>
              <a:pathLst>
                <a:path w="971550" h="535940">
                  <a:moveTo>
                    <a:pt x="690372" y="192786"/>
                  </a:moveTo>
                  <a:lnTo>
                    <a:pt x="679704" y="214503"/>
                  </a:lnTo>
                  <a:lnTo>
                    <a:pt x="658368" y="171450"/>
                  </a:lnTo>
                  <a:lnTo>
                    <a:pt x="637032" y="214503"/>
                  </a:lnTo>
                  <a:lnTo>
                    <a:pt x="615315" y="171450"/>
                  </a:lnTo>
                  <a:lnTo>
                    <a:pt x="593979" y="214503"/>
                  </a:lnTo>
                  <a:lnTo>
                    <a:pt x="572643" y="171450"/>
                  </a:lnTo>
                  <a:lnTo>
                    <a:pt x="561975" y="192786"/>
                  </a:lnTo>
                </a:path>
                <a:path w="971550" h="535940">
                  <a:moveTo>
                    <a:pt x="542925" y="192786"/>
                  </a:moveTo>
                  <a:lnTo>
                    <a:pt x="561594" y="192786"/>
                  </a:lnTo>
                </a:path>
                <a:path w="971550" h="535940">
                  <a:moveTo>
                    <a:pt x="371475" y="192786"/>
                  </a:moveTo>
                  <a:lnTo>
                    <a:pt x="542925" y="192786"/>
                  </a:lnTo>
                </a:path>
                <a:path w="971550" h="535940">
                  <a:moveTo>
                    <a:pt x="457200" y="425958"/>
                  </a:moveTo>
                  <a:lnTo>
                    <a:pt x="435483" y="415290"/>
                  </a:lnTo>
                  <a:lnTo>
                    <a:pt x="478536" y="393954"/>
                  </a:lnTo>
                  <a:lnTo>
                    <a:pt x="435483" y="372618"/>
                  </a:lnTo>
                  <a:lnTo>
                    <a:pt x="478536" y="350901"/>
                  </a:lnTo>
                  <a:lnTo>
                    <a:pt x="435483" y="329565"/>
                  </a:lnTo>
                  <a:lnTo>
                    <a:pt x="478536" y="308229"/>
                  </a:lnTo>
                  <a:lnTo>
                    <a:pt x="457200" y="297561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42672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297180"/>
                  </a:lnTo>
                </a:path>
                <a:path w="971550" h="535940">
                  <a:moveTo>
                    <a:pt x="457200" y="278511"/>
                  </a:moveTo>
                  <a:lnTo>
                    <a:pt x="457200" y="192786"/>
                  </a:lnTo>
                </a:path>
                <a:path w="971550" h="535940">
                  <a:moveTo>
                    <a:pt x="457200" y="449961"/>
                  </a:moveTo>
                  <a:lnTo>
                    <a:pt x="457200" y="535686"/>
                  </a:lnTo>
                </a:path>
                <a:path w="971550" h="5359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5359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535940">
                  <a:moveTo>
                    <a:pt x="257175" y="192786"/>
                  </a:moveTo>
                  <a:lnTo>
                    <a:pt x="142875" y="192786"/>
                  </a:lnTo>
                </a:path>
                <a:path w="971550" h="5359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5359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5359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5359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535940">
                  <a:moveTo>
                    <a:pt x="142875" y="21336"/>
                  </a:moveTo>
                  <a:lnTo>
                    <a:pt x="0" y="21336"/>
                  </a:lnTo>
                </a:path>
                <a:path w="971550" h="5359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4253" y="5258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21281" y="5190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5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278" y="1125054"/>
            <a:ext cx="205740" cy="12001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1715185" y="985037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5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38680" y="984403"/>
            <a:ext cx="17335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off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9492" y="6510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03184" y="572985"/>
            <a:ext cx="995680" cy="538480"/>
            <a:chOff x="1703184" y="572985"/>
            <a:chExt cx="995680" cy="538480"/>
          </a:xfrm>
        </p:grpSpPr>
        <p:sp>
          <p:nvSpPr>
            <p:cNvPr id="34" name="object 34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63241" y="10901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604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77591" y="57584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632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2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2"/>
                  </a:lnTo>
                  <a:lnTo>
                    <a:pt x="18288" y="9144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77516" y="747293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4"/>
                  </a:moveTo>
                  <a:lnTo>
                    <a:pt x="18288" y="14192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2"/>
                  </a:lnTo>
                  <a:lnTo>
                    <a:pt x="0" y="9144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4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93619" y="6510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8402" y="7686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27581" y="4562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72512" y="842572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20698" y="437190"/>
            <a:ext cx="1511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" baseline="9259" dirty="0">
                <a:latin typeface="Tahoma"/>
                <a:cs typeface="Tahoma"/>
              </a:rPr>
              <a:t>R</a:t>
            </a:r>
            <a:r>
              <a:rPr sz="400" spc="5" dirty="0">
                <a:latin typeface="Calibri"/>
                <a:cs typeface="Calibri"/>
              </a:rPr>
              <a:t>0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48510" y="1046790"/>
            <a:ext cx="1104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5785" algn="l"/>
                <a:tab pos="1066165" algn="l"/>
              </a:tabLst>
            </a:pPr>
            <a:r>
              <a:rPr sz="900" u="dashLong" spc="-7" baseline="92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i="1" u="dashLong" spc="67" baseline="925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900" u="dashLong" spc="67" baseline="9259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V</a:t>
            </a:r>
            <a:r>
              <a:rPr sz="400" u="dashLo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	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43683" y="5956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659940" y="595687"/>
            <a:ext cx="1250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943785" y="1480527"/>
            <a:ext cx="464820" cy="422275"/>
            <a:chOff x="1943785" y="1480527"/>
            <a:chExt cx="464820" cy="422275"/>
          </a:xfrm>
        </p:grpSpPr>
        <p:sp>
          <p:nvSpPr>
            <p:cNvPr id="53" name="object 53"/>
            <p:cNvSpPr/>
            <p:nvPr/>
          </p:nvSpPr>
          <p:spPr>
            <a:xfrm>
              <a:off x="2150668" y="1535200"/>
              <a:ext cx="255270" cy="278765"/>
            </a:xfrm>
            <a:custGeom>
              <a:avLst/>
              <a:gdLst/>
              <a:ahLst/>
              <a:cxnLst/>
              <a:rect l="l" t="t" r="r" b="b"/>
              <a:pathLst>
                <a:path w="255269" h="278764">
                  <a:moveTo>
                    <a:pt x="254889" y="21336"/>
                  </a:moveTo>
                  <a:lnTo>
                    <a:pt x="244221" y="43053"/>
                  </a:lnTo>
                  <a:lnTo>
                    <a:pt x="222885" y="0"/>
                  </a:lnTo>
                  <a:lnTo>
                    <a:pt x="201549" y="43053"/>
                  </a:lnTo>
                  <a:lnTo>
                    <a:pt x="179832" y="0"/>
                  </a:lnTo>
                  <a:lnTo>
                    <a:pt x="158496" y="43053"/>
                  </a:lnTo>
                  <a:lnTo>
                    <a:pt x="137160" y="0"/>
                  </a:lnTo>
                  <a:lnTo>
                    <a:pt x="126492" y="21336"/>
                  </a:lnTo>
                </a:path>
                <a:path w="255269" h="278764">
                  <a:moveTo>
                    <a:pt x="107442" y="21336"/>
                  </a:moveTo>
                  <a:lnTo>
                    <a:pt x="126111" y="21336"/>
                  </a:lnTo>
                </a:path>
                <a:path w="255269" h="278764">
                  <a:moveTo>
                    <a:pt x="21717" y="254508"/>
                  </a:moveTo>
                  <a:lnTo>
                    <a:pt x="0" y="243840"/>
                  </a:lnTo>
                  <a:lnTo>
                    <a:pt x="43053" y="222505"/>
                  </a:lnTo>
                  <a:lnTo>
                    <a:pt x="0" y="201168"/>
                  </a:lnTo>
                  <a:lnTo>
                    <a:pt x="43053" y="179451"/>
                  </a:lnTo>
                  <a:lnTo>
                    <a:pt x="0" y="158115"/>
                  </a:lnTo>
                  <a:lnTo>
                    <a:pt x="43053" y="136780"/>
                  </a:lnTo>
                  <a:lnTo>
                    <a:pt x="21717" y="126111"/>
                  </a:lnTo>
                </a:path>
                <a:path w="255269" h="278764">
                  <a:moveTo>
                    <a:pt x="21717" y="278511"/>
                  </a:moveTo>
                  <a:lnTo>
                    <a:pt x="21717" y="255270"/>
                  </a:lnTo>
                </a:path>
                <a:path w="255269" h="278764">
                  <a:moveTo>
                    <a:pt x="21717" y="107061"/>
                  </a:moveTo>
                  <a:lnTo>
                    <a:pt x="21717" y="12573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3785" y="1480527"/>
              <a:ext cx="171450" cy="15201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115235" y="1556536"/>
              <a:ext cx="142875" cy="342900"/>
            </a:xfrm>
            <a:custGeom>
              <a:avLst/>
              <a:gdLst/>
              <a:ahLst/>
              <a:cxnLst/>
              <a:rect l="l" t="t" r="r" b="b"/>
              <a:pathLst>
                <a:path w="142875" h="342900">
                  <a:moveTo>
                    <a:pt x="0" y="0"/>
                  </a:moveTo>
                  <a:lnTo>
                    <a:pt x="142875" y="0"/>
                  </a:lnTo>
                </a:path>
                <a:path w="142875" h="342900">
                  <a:moveTo>
                    <a:pt x="57150" y="85725"/>
                  </a:moveTo>
                  <a:lnTo>
                    <a:pt x="57150" y="0"/>
                  </a:lnTo>
                </a:path>
                <a:path w="142875" h="342900">
                  <a:moveTo>
                    <a:pt x="57150" y="257175"/>
                  </a:moveTo>
                  <a:lnTo>
                    <a:pt x="57150" y="34290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712328" y="1317587"/>
            <a:ext cx="977265" cy="241935"/>
            <a:chOff x="1712328" y="1317587"/>
            <a:chExt cx="977265" cy="241935"/>
          </a:xfrm>
        </p:grpSpPr>
        <p:sp>
          <p:nvSpPr>
            <p:cNvPr id="57" name="object 57"/>
            <p:cNvSpPr/>
            <p:nvPr/>
          </p:nvSpPr>
          <p:spPr>
            <a:xfrm>
              <a:off x="1715185" y="1363750"/>
              <a:ext cx="971550" cy="193040"/>
            </a:xfrm>
            <a:custGeom>
              <a:avLst/>
              <a:gdLst/>
              <a:ahLst/>
              <a:cxnLst/>
              <a:rect l="l" t="t" r="r" b="b"/>
              <a:pathLst>
                <a:path w="971550" h="193040">
                  <a:moveTo>
                    <a:pt x="547497" y="21336"/>
                  </a:moveTo>
                  <a:lnTo>
                    <a:pt x="536829" y="43053"/>
                  </a:lnTo>
                  <a:lnTo>
                    <a:pt x="515493" y="0"/>
                  </a:lnTo>
                  <a:lnTo>
                    <a:pt x="494157" y="43053"/>
                  </a:lnTo>
                  <a:lnTo>
                    <a:pt x="472440" y="0"/>
                  </a:lnTo>
                  <a:lnTo>
                    <a:pt x="451104" y="43053"/>
                  </a:lnTo>
                  <a:lnTo>
                    <a:pt x="429768" y="0"/>
                  </a:lnTo>
                  <a:lnTo>
                    <a:pt x="41910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548259" y="21336"/>
                  </a:lnTo>
                </a:path>
                <a:path w="971550" h="193040">
                  <a:moveTo>
                    <a:pt x="400050" y="21336"/>
                  </a:moveTo>
                  <a:lnTo>
                    <a:pt x="418719" y="21336"/>
                  </a:lnTo>
                </a:path>
                <a:path w="971550" h="193040">
                  <a:moveTo>
                    <a:pt x="142875" y="192786"/>
                  </a:moveTo>
                  <a:lnTo>
                    <a:pt x="142875" y="21336"/>
                  </a:lnTo>
                </a:path>
                <a:path w="971550" h="193040">
                  <a:moveTo>
                    <a:pt x="142875" y="21336"/>
                  </a:moveTo>
                  <a:lnTo>
                    <a:pt x="400050" y="21336"/>
                  </a:lnTo>
                </a:path>
                <a:path w="971550" h="193040">
                  <a:moveTo>
                    <a:pt x="571500" y="21336"/>
                  </a:moveTo>
                  <a:lnTo>
                    <a:pt x="828675" y="21336"/>
                  </a:lnTo>
                </a:path>
                <a:path w="971550" h="193040">
                  <a:moveTo>
                    <a:pt x="828675" y="21336"/>
                  </a:moveTo>
                  <a:lnTo>
                    <a:pt x="828675" y="192786"/>
                  </a:lnTo>
                </a:path>
                <a:path w="971550" h="193040">
                  <a:moveTo>
                    <a:pt x="142875" y="21336"/>
                  </a:moveTo>
                  <a:lnTo>
                    <a:pt x="0" y="21336"/>
                  </a:lnTo>
                </a:path>
                <a:path w="971550" h="193040">
                  <a:moveTo>
                    <a:pt x="828675" y="21336"/>
                  </a:moveTo>
                  <a:lnTo>
                    <a:pt x="971550" y="21336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24253" y="1325918"/>
              <a:ext cx="105410" cy="3810"/>
            </a:xfrm>
            <a:custGeom>
              <a:avLst/>
              <a:gdLst/>
              <a:ahLst/>
              <a:cxnLst/>
              <a:rect l="l" t="t" r="r" b="b"/>
              <a:pathLst>
                <a:path w="105410" h="3809">
                  <a:moveTo>
                    <a:pt x="105232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1701" y="2540"/>
                  </a:lnTo>
                  <a:lnTo>
                    <a:pt x="1701" y="3810"/>
                  </a:lnTo>
                  <a:lnTo>
                    <a:pt x="105232" y="3810"/>
                  </a:lnTo>
                  <a:lnTo>
                    <a:pt x="105232" y="2540"/>
                  </a:lnTo>
                  <a:lnTo>
                    <a:pt x="105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21281" y="1319174"/>
              <a:ext cx="34290" cy="17145"/>
            </a:xfrm>
            <a:custGeom>
              <a:avLst/>
              <a:gdLst/>
              <a:ahLst/>
              <a:cxnLst/>
              <a:rect l="l" t="t" r="r" b="b"/>
              <a:pathLst>
                <a:path w="34289" h="17144">
                  <a:moveTo>
                    <a:pt x="34290" y="0"/>
                  </a:moveTo>
                  <a:lnTo>
                    <a:pt x="0" y="8763"/>
                  </a:lnTo>
                  <a:lnTo>
                    <a:pt x="34290" y="17145"/>
                  </a:lnTo>
                  <a:lnTo>
                    <a:pt x="3429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686610" y="1785136"/>
            <a:ext cx="200025" cy="114300"/>
          </a:xfrm>
          <a:prstGeom prst="rect">
            <a:avLst/>
          </a:prstGeom>
          <a:ln w="3175">
            <a:solidFill>
              <a:srgbClr val="9A9A9A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D</a:t>
            </a:r>
            <a:r>
              <a:rPr sz="550" spc="5" dirty="0">
                <a:solidFill>
                  <a:srgbClr val="9A9A9A"/>
                </a:solidFill>
                <a:latin typeface="Microsoft Sans Serif"/>
                <a:cs typeface="Microsoft Sans Serif"/>
              </a:rPr>
              <a:t> </a:t>
            </a:r>
            <a:r>
              <a:rPr sz="550" dirty="0">
                <a:solidFill>
                  <a:srgbClr val="9A9A9A"/>
                </a:solidFill>
                <a:latin typeface="Microsoft Sans Serif"/>
                <a:cs typeface="Microsoft Sans Serif"/>
              </a:rPr>
              <a:t>on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39492" y="1451128"/>
            <a:ext cx="72390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dirty="0">
                <a:solidFill>
                  <a:srgbClr val="D100D1"/>
                </a:solidFill>
                <a:latin typeface="Microsoft Sans Serif"/>
                <a:cs typeface="Microsoft Sans Serif"/>
              </a:rPr>
              <a:t>A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160384" y="1887436"/>
            <a:ext cx="24130" cy="24130"/>
            <a:chOff x="2160384" y="1887436"/>
            <a:chExt cx="24130" cy="24130"/>
          </a:xfrm>
        </p:grpSpPr>
        <p:sp>
          <p:nvSpPr>
            <p:cNvPr id="64" name="object 64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63241" y="189029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4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393619" y="1451128"/>
            <a:ext cx="180975" cy="10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640" algn="l"/>
              </a:tabLst>
            </a:pPr>
            <a:r>
              <a:rPr sz="550" u="sng" spc="5" dirty="0">
                <a:solidFill>
                  <a:srgbClr val="D100D1"/>
                </a:solidFill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endParaRPr sz="55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03184" y="1373086"/>
            <a:ext cx="995680" cy="24130"/>
            <a:chOff x="1703184" y="1373086"/>
            <a:chExt cx="995680" cy="24130"/>
          </a:xfrm>
        </p:grpSpPr>
        <p:sp>
          <p:nvSpPr>
            <p:cNvPr id="68" name="object 68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0604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4192" y="0"/>
                  </a:moveTo>
                  <a:lnTo>
                    <a:pt x="4095" y="0"/>
                  </a:lnTo>
                  <a:lnTo>
                    <a:pt x="0" y="4095"/>
                  </a:lnTo>
                  <a:lnTo>
                    <a:pt x="0" y="14190"/>
                  </a:lnTo>
                  <a:lnTo>
                    <a:pt x="4095" y="18288"/>
                  </a:lnTo>
                  <a:lnTo>
                    <a:pt x="14192" y="18288"/>
                  </a:lnTo>
                  <a:lnTo>
                    <a:pt x="18288" y="14190"/>
                  </a:lnTo>
                  <a:lnTo>
                    <a:pt x="18288" y="9142"/>
                  </a:lnTo>
                  <a:lnTo>
                    <a:pt x="18288" y="4095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77591" y="1375944"/>
              <a:ext cx="18415" cy="18415"/>
            </a:xfrm>
            <a:custGeom>
              <a:avLst/>
              <a:gdLst/>
              <a:ahLst/>
              <a:cxnLst/>
              <a:rect l="l" t="t" r="r" b="b"/>
              <a:pathLst>
                <a:path w="18414" h="18415">
                  <a:moveTo>
                    <a:pt x="18288" y="9142"/>
                  </a:moveTo>
                  <a:lnTo>
                    <a:pt x="18288" y="14190"/>
                  </a:lnTo>
                  <a:lnTo>
                    <a:pt x="14192" y="18288"/>
                  </a:lnTo>
                  <a:lnTo>
                    <a:pt x="9144" y="18288"/>
                  </a:lnTo>
                  <a:lnTo>
                    <a:pt x="4095" y="18288"/>
                  </a:lnTo>
                  <a:lnTo>
                    <a:pt x="0" y="14190"/>
                  </a:lnTo>
                  <a:lnTo>
                    <a:pt x="0" y="9142"/>
                  </a:lnTo>
                  <a:lnTo>
                    <a:pt x="0" y="4095"/>
                  </a:lnTo>
                  <a:lnTo>
                    <a:pt x="4095" y="0"/>
                  </a:lnTo>
                  <a:lnTo>
                    <a:pt x="9144" y="0"/>
                  </a:lnTo>
                  <a:lnTo>
                    <a:pt x="14192" y="0"/>
                  </a:lnTo>
                  <a:lnTo>
                    <a:pt x="18288" y="4095"/>
                  </a:lnTo>
                  <a:lnTo>
                    <a:pt x="18288" y="9142"/>
                  </a:lnTo>
                  <a:close/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308402" y="15687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27581" y="1256339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72512" y="1646483"/>
            <a:ext cx="1384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-23148" dirty="0">
                <a:latin typeface="Tahoma"/>
                <a:cs typeface="Tahoma"/>
              </a:rPr>
              <a:t>R</a:t>
            </a:r>
            <a:r>
              <a:rPr sz="400" spc="-10" dirty="0">
                <a:latin typeface="Lucida Sans Unicode"/>
                <a:cs typeface="Lucida Sans Unicode"/>
              </a:rPr>
              <a:t>′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46098" y="1225860"/>
            <a:ext cx="73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R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94102" y="1262595"/>
            <a:ext cx="5270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5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176322" y="1846890"/>
            <a:ext cx="2108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60" baseline="9259" dirty="0">
                <a:latin typeface="Arial"/>
                <a:cs typeface="Arial"/>
              </a:rPr>
              <a:t>−</a:t>
            </a:r>
            <a:r>
              <a:rPr sz="900" spc="60" baseline="9259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643683" y="1395787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59940" y="1395787"/>
            <a:ext cx="3143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latin typeface="Tahoma"/>
                <a:cs typeface="Tahoma"/>
              </a:rPr>
              <a:t>0</a:t>
            </a:r>
            <a:r>
              <a:rPr sz="600" spc="-85" dirty="0">
                <a:latin typeface="Tahoma"/>
                <a:cs typeface="Tahoma"/>
              </a:rPr>
              <a:t> </a:t>
            </a:r>
            <a:r>
              <a:rPr sz="600" spc="25" dirty="0">
                <a:latin typeface="Tahoma"/>
                <a:cs typeface="Tahoma"/>
              </a:rPr>
              <a:t>V</a:t>
            </a:r>
            <a:r>
              <a:rPr sz="600" dirty="0">
                <a:latin typeface="Tahoma"/>
                <a:cs typeface="Tahoma"/>
              </a:rPr>
              <a:t>   </a:t>
            </a:r>
            <a:r>
              <a:rPr sz="600" spc="-75" dirty="0">
                <a:latin typeface="Tahoma"/>
                <a:cs typeface="Tahoma"/>
              </a:rPr>
              <a:t> </a:t>
            </a:r>
            <a:r>
              <a:rPr sz="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600" u="sng" spc="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949248" y="1632007"/>
            <a:ext cx="1797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aseline="9259" dirty="0">
                <a:latin typeface="Tahoma"/>
                <a:cs typeface="Tahoma"/>
              </a:rPr>
              <a:t>V</a:t>
            </a:r>
            <a:r>
              <a:rPr sz="400" dirty="0">
                <a:latin typeface="Microsoft Sans Serif"/>
                <a:cs typeface="Microsoft Sans Serif"/>
              </a:rPr>
              <a:t>on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3086785" y="646804"/>
            <a:ext cx="1167130" cy="1281430"/>
            <a:chOff x="3086785" y="646804"/>
            <a:chExt cx="1167130" cy="1281430"/>
          </a:xfrm>
        </p:grpSpPr>
        <p:sp>
          <p:nvSpPr>
            <p:cNvPr id="82" name="object 82"/>
            <p:cNvSpPr/>
            <p:nvPr/>
          </p:nvSpPr>
          <p:spPr>
            <a:xfrm>
              <a:off x="3171082" y="648233"/>
              <a:ext cx="3175" cy="1280160"/>
            </a:xfrm>
            <a:custGeom>
              <a:avLst/>
              <a:gdLst/>
              <a:ahLst/>
              <a:cxnLst/>
              <a:rect l="l" t="t" r="r" b="b"/>
              <a:pathLst>
                <a:path w="3175" h="1280160">
                  <a:moveTo>
                    <a:pt x="1428" y="0"/>
                  </a:moveTo>
                  <a:lnTo>
                    <a:pt x="0" y="5714"/>
                  </a:lnTo>
                  <a:lnTo>
                    <a:pt x="0" y="1279778"/>
                  </a:lnTo>
                  <a:lnTo>
                    <a:pt x="2857" y="1279778"/>
                  </a:lnTo>
                  <a:lnTo>
                    <a:pt x="2857" y="5714"/>
                  </a:lnTo>
                  <a:lnTo>
                    <a:pt x="1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61080" y="648233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11430" y="0"/>
                  </a:moveTo>
                  <a:lnTo>
                    <a:pt x="0" y="45720"/>
                  </a:lnTo>
                  <a:lnTo>
                    <a:pt x="22860" y="4572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161080" y="648233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45720"/>
                  </a:moveTo>
                  <a:lnTo>
                    <a:pt x="11430" y="0"/>
                  </a:lnTo>
                  <a:lnTo>
                    <a:pt x="0" y="45720"/>
                  </a:lnTo>
                  <a:lnTo>
                    <a:pt x="22860" y="45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86785" y="1840268"/>
              <a:ext cx="1162685" cy="3810"/>
            </a:xfrm>
            <a:custGeom>
              <a:avLst/>
              <a:gdLst/>
              <a:ahLst/>
              <a:cxnLst/>
              <a:rect l="l" t="t" r="r" b="b"/>
              <a:pathLst>
                <a:path w="1162685" h="3810">
                  <a:moveTo>
                    <a:pt x="1162431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60894" y="3810"/>
                  </a:lnTo>
                  <a:lnTo>
                    <a:pt x="1160894" y="2540"/>
                  </a:lnTo>
                  <a:lnTo>
                    <a:pt x="1162431" y="2540"/>
                  </a:lnTo>
                  <a:lnTo>
                    <a:pt x="1162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06544" y="1830856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20" h="22860">
                  <a:moveTo>
                    <a:pt x="0" y="0"/>
                  </a:moveTo>
                  <a:lnTo>
                    <a:pt x="0" y="22860"/>
                  </a:lnTo>
                  <a:lnTo>
                    <a:pt x="4572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06544" y="1830856"/>
              <a:ext cx="45720" cy="22860"/>
            </a:xfrm>
            <a:custGeom>
              <a:avLst/>
              <a:gdLst/>
              <a:ahLst/>
              <a:cxnLst/>
              <a:rect l="l" t="t" r="r" b="b"/>
              <a:pathLst>
                <a:path w="45720" h="22860">
                  <a:moveTo>
                    <a:pt x="0" y="22860"/>
                  </a:moveTo>
                  <a:lnTo>
                    <a:pt x="45720" y="11430"/>
                  </a:lnTo>
                  <a:lnTo>
                    <a:pt x="0" y="0"/>
                  </a:lnTo>
                  <a:lnTo>
                    <a:pt x="0" y="2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728086" y="1122646"/>
              <a:ext cx="46990" cy="67310"/>
            </a:xfrm>
            <a:custGeom>
              <a:avLst/>
              <a:gdLst/>
              <a:ahLst/>
              <a:cxnLst/>
              <a:rect l="l" t="t" r="r" b="b"/>
              <a:pathLst>
                <a:path w="46989" h="67309">
                  <a:moveTo>
                    <a:pt x="46785" y="66988"/>
                  </a:moveTo>
                  <a:lnTo>
                    <a:pt x="15120" y="21649"/>
                  </a:lnTo>
                </a:path>
                <a:path w="46989" h="67309">
                  <a:moveTo>
                    <a:pt x="15120" y="216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728008" y="1122578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79" h="22225">
                  <a:moveTo>
                    <a:pt x="0" y="0"/>
                  </a:moveTo>
                  <a:lnTo>
                    <a:pt x="8382" y="21717"/>
                  </a:lnTo>
                  <a:lnTo>
                    <a:pt x="17526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28008" y="1122578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79" h="22225">
                  <a:moveTo>
                    <a:pt x="17526" y="15240"/>
                  </a:moveTo>
                  <a:lnTo>
                    <a:pt x="0" y="0"/>
                  </a:lnTo>
                  <a:lnTo>
                    <a:pt x="8382" y="21717"/>
                  </a:lnTo>
                  <a:lnTo>
                    <a:pt x="17526" y="1524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11053" y="800300"/>
              <a:ext cx="93345" cy="1270"/>
            </a:xfrm>
            <a:custGeom>
              <a:avLst/>
              <a:gdLst/>
              <a:ahLst/>
              <a:cxnLst/>
              <a:rect l="l" t="t" r="r" b="b"/>
              <a:pathLst>
                <a:path w="93345" h="1270">
                  <a:moveTo>
                    <a:pt x="92774" y="7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10863" y="794537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29">
                  <a:moveTo>
                    <a:pt x="22860" y="0"/>
                  </a:moveTo>
                  <a:lnTo>
                    <a:pt x="0" y="5715"/>
                  </a:lnTo>
                  <a:lnTo>
                    <a:pt x="22479" y="114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10863" y="794537"/>
              <a:ext cx="22860" cy="11430"/>
            </a:xfrm>
            <a:custGeom>
              <a:avLst/>
              <a:gdLst/>
              <a:ahLst/>
              <a:cxnLst/>
              <a:rect l="l" t="t" r="r" b="b"/>
              <a:pathLst>
                <a:path w="22860" h="11429">
                  <a:moveTo>
                    <a:pt x="22860" y="0"/>
                  </a:moveTo>
                  <a:lnTo>
                    <a:pt x="0" y="5715"/>
                  </a:lnTo>
                  <a:lnTo>
                    <a:pt x="22479" y="11430"/>
                  </a:lnTo>
                  <a:lnTo>
                    <a:pt x="228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72510" y="1270787"/>
              <a:ext cx="285750" cy="571500"/>
            </a:xfrm>
            <a:custGeom>
              <a:avLst/>
              <a:gdLst/>
              <a:ahLst/>
              <a:cxnLst/>
              <a:rect l="l" t="t" r="r" b="b"/>
              <a:pathLst>
                <a:path w="285750" h="571500">
                  <a:moveTo>
                    <a:pt x="0" y="571499"/>
                  </a:moveTo>
                  <a:lnTo>
                    <a:pt x="285750" y="0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58260" y="756437"/>
              <a:ext cx="257175" cy="514350"/>
            </a:xfrm>
            <a:custGeom>
              <a:avLst/>
              <a:gdLst/>
              <a:ahLst/>
              <a:cxnLst/>
              <a:rect l="l" t="t" r="r" b="b"/>
              <a:pathLst>
                <a:path w="257175" h="514350">
                  <a:moveTo>
                    <a:pt x="0" y="514350"/>
                  </a:moveTo>
                  <a:lnTo>
                    <a:pt x="257175" y="0"/>
                  </a:lnTo>
                </a:path>
              </a:pathLst>
            </a:custGeom>
            <a:ln w="5715">
              <a:solidFill>
                <a:srgbClr val="4092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58260" y="870737"/>
              <a:ext cx="657225" cy="400050"/>
            </a:xfrm>
            <a:custGeom>
              <a:avLst/>
              <a:gdLst/>
              <a:ahLst/>
              <a:cxnLst/>
              <a:rect l="l" t="t" r="r" b="b"/>
              <a:pathLst>
                <a:path w="657225" h="400050">
                  <a:moveTo>
                    <a:pt x="0" y="400050"/>
                  </a:moveTo>
                  <a:lnTo>
                    <a:pt x="657225" y="0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172510" y="1270787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4270552" y="1776787"/>
            <a:ext cx="4318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Tahoma"/>
                <a:cs typeface="Tahoma"/>
              </a:rPr>
              <a:t>i</a:t>
            </a:r>
            <a:endParaRPr sz="6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070402" y="597211"/>
            <a:ext cx="749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25" dirty="0">
                <a:latin typeface="Tahoma"/>
                <a:cs typeface="Tahoma"/>
              </a:rPr>
              <a:t>V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900222" y="1209098"/>
            <a:ext cx="245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9259" dirty="0">
                <a:latin typeface="Tahoma"/>
                <a:cs typeface="Tahoma"/>
              </a:rPr>
              <a:t>V</a:t>
            </a:r>
            <a:r>
              <a:rPr sz="400" spc="-10" dirty="0">
                <a:latin typeface="Microsoft Sans Serif"/>
                <a:cs typeface="Microsoft Sans Serif"/>
              </a:rPr>
              <a:t>break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750615" y="1168711"/>
            <a:ext cx="5378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5" baseline="9259" dirty="0">
                <a:latin typeface="Tahoma"/>
                <a:cs typeface="Tahoma"/>
              </a:rPr>
              <a:t>s</a:t>
            </a:r>
            <a:r>
              <a:rPr sz="900" baseline="9259" dirty="0">
                <a:latin typeface="Tahoma"/>
                <a:cs typeface="Tahoma"/>
              </a:rPr>
              <a:t>l</a:t>
            </a:r>
            <a:r>
              <a:rPr sz="900" spc="-52" baseline="9259" dirty="0">
                <a:latin typeface="Tahoma"/>
                <a:cs typeface="Tahoma"/>
              </a:rPr>
              <a:t>o</a:t>
            </a:r>
            <a:r>
              <a:rPr sz="900" spc="-30" baseline="9259" dirty="0">
                <a:latin typeface="Tahoma"/>
                <a:cs typeface="Tahoma"/>
              </a:rPr>
              <a:t>p</a:t>
            </a:r>
            <a:r>
              <a:rPr sz="900" spc="-89" baseline="9259" dirty="0">
                <a:latin typeface="Tahoma"/>
                <a:cs typeface="Tahoma"/>
              </a:rPr>
              <a:t>e</a:t>
            </a:r>
            <a:r>
              <a:rPr sz="900" spc="-44" baseline="9259" dirty="0">
                <a:latin typeface="Tahoma"/>
                <a:cs typeface="Tahoma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= </a:t>
            </a:r>
            <a:r>
              <a:rPr sz="900" baseline="9259" dirty="0">
                <a:latin typeface="Tahoma"/>
                <a:cs typeface="Tahoma"/>
              </a:rPr>
              <a:t>R</a:t>
            </a:r>
            <a:r>
              <a:rPr sz="400" spc="-15" dirty="0">
                <a:latin typeface="Microsoft Sans Serif"/>
                <a:cs typeface="Microsoft Sans Serif"/>
              </a:rPr>
              <a:t>0</a:t>
            </a:r>
            <a:r>
              <a:rPr sz="400" dirty="0">
                <a:latin typeface="Microsoft Sans Serif"/>
                <a:cs typeface="Microsoft Sans Serif"/>
              </a:rPr>
              <a:t> </a:t>
            </a:r>
            <a:r>
              <a:rPr sz="400" spc="-25" dirty="0">
                <a:latin typeface="Microsoft Sans Serif"/>
                <a:cs typeface="Microsoft Sans Serif"/>
              </a:rPr>
              <a:t> </a:t>
            </a:r>
            <a:r>
              <a:rPr sz="900" i="1" spc="75" baseline="9259" dirty="0">
                <a:latin typeface="Arial"/>
                <a:cs typeface="Arial"/>
              </a:rPr>
              <a:t>ǁ</a:t>
            </a:r>
            <a:r>
              <a:rPr sz="900" i="1" spc="-7" baseline="9259" dirty="0">
                <a:latin typeface="Arial"/>
                <a:cs typeface="Arial"/>
              </a:rPr>
              <a:t> </a:t>
            </a:r>
            <a:r>
              <a:rPr sz="900" baseline="9259" dirty="0">
                <a:latin typeface="Tahoma"/>
                <a:cs typeface="Tahoma"/>
              </a:rPr>
              <a:t>R</a:t>
            </a:r>
            <a:endParaRPr sz="900" baseline="9259">
              <a:latin typeface="Tahoma"/>
              <a:cs typeface="Tahom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777284" y="738181"/>
            <a:ext cx="4076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5" baseline="9259" dirty="0">
                <a:latin typeface="Tahoma"/>
                <a:cs typeface="Tahoma"/>
              </a:rPr>
              <a:t>s</a:t>
            </a:r>
            <a:r>
              <a:rPr sz="900" baseline="9259" dirty="0">
                <a:latin typeface="Tahoma"/>
                <a:cs typeface="Tahoma"/>
              </a:rPr>
              <a:t>l</a:t>
            </a:r>
            <a:r>
              <a:rPr sz="900" spc="-52" baseline="9259" dirty="0">
                <a:latin typeface="Tahoma"/>
                <a:cs typeface="Tahoma"/>
              </a:rPr>
              <a:t>o</a:t>
            </a:r>
            <a:r>
              <a:rPr sz="900" spc="-30" baseline="9259" dirty="0">
                <a:latin typeface="Tahoma"/>
                <a:cs typeface="Tahoma"/>
              </a:rPr>
              <a:t>p</a:t>
            </a:r>
            <a:r>
              <a:rPr sz="900" spc="-89" baseline="9259" dirty="0">
                <a:latin typeface="Tahoma"/>
                <a:cs typeface="Tahoma"/>
              </a:rPr>
              <a:t>e</a:t>
            </a:r>
            <a:r>
              <a:rPr sz="900" spc="-44" baseline="9259" dirty="0">
                <a:latin typeface="Tahoma"/>
                <a:cs typeface="Tahoma"/>
              </a:rPr>
              <a:t> </a:t>
            </a:r>
            <a:r>
              <a:rPr sz="900" spc="-37" baseline="9259" dirty="0">
                <a:latin typeface="Lucida Sans Unicode"/>
                <a:cs typeface="Lucida Sans Unicode"/>
              </a:rPr>
              <a:t>= </a:t>
            </a:r>
            <a:r>
              <a:rPr sz="900" baseline="9259" dirty="0">
                <a:latin typeface="Tahoma"/>
                <a:cs typeface="Tahoma"/>
              </a:rPr>
              <a:t>R</a:t>
            </a:r>
            <a:r>
              <a:rPr sz="400" spc="-15" dirty="0">
                <a:latin typeface="Microsoft Sans Serif"/>
                <a:cs typeface="Microsoft Sans Serif"/>
              </a:rPr>
              <a:t>0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21894" y="1984936"/>
            <a:ext cx="1658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off,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2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(by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superposition),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52538" y="2072883"/>
            <a:ext cx="172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i="1" spc="82" baseline="-23809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96963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342910" y="2111060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44828" y="225505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4">
                <a:moveTo>
                  <a:pt x="0" y="0"/>
                </a:moveTo>
                <a:lnTo>
                  <a:pt x="28966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321894" y="2175919"/>
            <a:ext cx="1308100" cy="198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680"/>
              </a:lnSpc>
              <a:spcBef>
                <a:spcPts val="95"/>
              </a:spcBef>
              <a:tabLst>
                <a:tab pos="702310" algn="l"/>
                <a:tab pos="1243330" algn="l"/>
              </a:tabLst>
            </a:pP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	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  <a:p>
            <a:pPr marL="374650">
              <a:lnSpc>
                <a:spcPts val="680"/>
              </a:lnSpc>
              <a:tabLst>
                <a:tab pos="922655" algn="l"/>
              </a:tabLst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4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	</a:t>
            </a: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22222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750" baseline="22222">
              <a:latin typeface="Verdana"/>
              <a:cs typeface="Verdan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558491" y="2325918"/>
            <a:ext cx="863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30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554084" y="2469908"/>
            <a:ext cx="102870" cy="0"/>
          </a:xfrm>
          <a:custGeom>
            <a:avLst/>
            <a:gdLst/>
            <a:ahLst/>
            <a:cxnLst/>
            <a:rect l="l" t="t" r="r" b="b"/>
            <a:pathLst>
              <a:path w="102869">
                <a:moveTo>
                  <a:pt x="0" y="0"/>
                </a:moveTo>
                <a:lnTo>
                  <a:pt x="102311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21894" y="2390777"/>
            <a:ext cx="3136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turn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20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35" dirty="0">
                <a:solidFill>
                  <a:srgbClr val="111187"/>
                </a:solidFill>
                <a:latin typeface="Arial"/>
                <a:cs typeface="Arial"/>
              </a:rPr>
              <a:t>≈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00" i="1" spc="-2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7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5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90" dirty="0">
                <a:solidFill>
                  <a:srgbClr val="111187"/>
                </a:solidFill>
                <a:latin typeface="Arial"/>
                <a:cs typeface="Arial"/>
              </a:rPr>
              <a:t>→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210" dirty="0">
                <a:solidFill>
                  <a:srgbClr val="111187"/>
                </a:solidFill>
                <a:latin typeface="Arial"/>
                <a:cs typeface="Arial"/>
              </a:rPr>
              <a:t>≡</a:t>
            </a:r>
            <a:r>
              <a:rPr sz="700" i="1" spc="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i="1" spc="-1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-15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break</a:t>
            </a:r>
            <a:r>
              <a:rPr sz="750" spc="21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1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82" baseline="-39682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750" i="1" spc="82" baseline="-38888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r>
              <a:rPr sz="750" i="1" spc="187" baseline="-38888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750" spc="1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spc="37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on</a:t>
            </a:r>
            <a:r>
              <a:rPr sz="750" spc="60" baseline="-11111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4121" y="2797073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825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14590" y="2797073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648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613321" y="2797215"/>
            <a:ext cx="53657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36880" algn="l"/>
              </a:tabLst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1050" i="1" spc="-44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1050" baseline="7936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21894" y="2503649"/>
            <a:ext cx="1558290" cy="3460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When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700" spc="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3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on,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50">
              <a:latin typeface="Microsoft Sans Serif"/>
              <a:cs typeface="Microsoft Sans Serif"/>
            </a:endParaRPr>
          </a:p>
          <a:p>
            <a:pPr marL="113664" marR="30480" indent="240029">
              <a:lnSpc>
                <a:spcPct val="48900"/>
              </a:lnSpc>
              <a:tabLst>
                <a:tab pos="480695" algn="l"/>
                <a:tab pos="592455" algn="l"/>
                <a:tab pos="970280" algn="l"/>
                <a:tab pos="1081405" algn="l"/>
              </a:tabLst>
            </a:pP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V		V</a:t>
            </a:r>
            <a:r>
              <a:rPr sz="1050" i="1" spc="150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1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		</a:t>
            </a:r>
            <a:r>
              <a:rPr sz="1050" i="1" spc="104" baseline="7936" dirty="0">
                <a:solidFill>
                  <a:srgbClr val="111187"/>
                </a:solidFill>
                <a:latin typeface="Arial"/>
                <a:cs typeface="Arial"/>
              </a:rPr>
              <a:t>−V</a:t>
            </a:r>
            <a:r>
              <a:rPr sz="5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5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15" baseline="7936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1050" i="1" spc="-7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on </a:t>
            </a:r>
            <a:r>
              <a:rPr sz="500" spc="-114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  </a:t>
            </a:r>
            <a:r>
              <a:rPr sz="700" i="1" spc="7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	+		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1403883" y="2797073"/>
            <a:ext cx="444500" cy="0"/>
          </a:xfrm>
          <a:custGeom>
            <a:avLst/>
            <a:gdLst/>
            <a:ahLst/>
            <a:cxnLst/>
            <a:rect l="l" t="t" r="r" b="b"/>
            <a:pathLst>
              <a:path w="444500">
                <a:moveTo>
                  <a:pt x="0" y="0"/>
                </a:moveTo>
                <a:lnTo>
                  <a:pt x="444284" y="0"/>
                </a:lnTo>
              </a:path>
            </a:pathLst>
          </a:custGeom>
          <a:ln w="4305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34250" y="2976272"/>
            <a:ext cx="1905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endParaRPr sz="7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27265" y="2911414"/>
            <a:ext cx="306705" cy="19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675"/>
              </a:lnSpc>
              <a:spcBef>
                <a:spcPts val="95"/>
              </a:spcBef>
              <a:tabLst>
                <a:tab pos="233679" algn="l"/>
              </a:tabLst>
            </a:pPr>
            <a:r>
              <a:rPr sz="7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1	1</a:t>
            </a:r>
            <a:endParaRPr sz="700">
              <a:latin typeface="Microsoft Sans Serif"/>
              <a:cs typeface="Microsoft Sans Serif"/>
            </a:endParaRPr>
          </a:p>
          <a:p>
            <a:pPr marL="15875" algn="ctr">
              <a:lnSpc>
                <a:spcPts val="675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30630" y="2852155"/>
            <a:ext cx="483870" cy="1320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415" algn="ctr">
              <a:lnSpc>
                <a:spcPts val="350"/>
              </a:lnSpc>
              <a:spcBef>
                <a:spcPts val="445"/>
              </a:spcBef>
              <a:tabLst>
                <a:tab pos="269240" algn="l"/>
              </a:tabLst>
            </a:pP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700" u="sng" spc="6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111187"/>
                </a:solidFill>
                <a:latin typeface="Times New Roman"/>
                <a:cs typeface="Times New Roman"/>
              </a:rPr>
              <a:t>	</a:t>
            </a:r>
            <a:r>
              <a:rPr sz="700" u="sng" spc="-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700" u="sng" spc="-1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Times New Roman"/>
                <a:cs typeface="Times New Roman"/>
              </a:rPr>
              <a:t> 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140"/>
              </a:lnSpc>
              <a:tabLst>
                <a:tab pos="403225" algn="l"/>
              </a:tabLst>
            </a:pPr>
            <a:r>
              <a:rPr sz="700" spc="-5" dirty="0">
                <a:solidFill>
                  <a:srgbClr val="111187"/>
                </a:solidFill>
                <a:latin typeface="Sitka Text"/>
                <a:cs typeface="Sitka Text"/>
              </a:rPr>
              <a:t>»	</a:t>
            </a:r>
            <a:r>
              <a:rPr sz="700" spc="45" dirty="0">
                <a:solidFill>
                  <a:srgbClr val="111187"/>
                </a:solidFill>
                <a:latin typeface="Sitka Text"/>
                <a:cs typeface="Sitka Text"/>
              </a:rPr>
              <a:t>–</a:t>
            </a:r>
            <a:endParaRPr sz="700">
              <a:latin typeface="Sitka Text"/>
              <a:cs typeface="Sitka Text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186319" y="2759268"/>
            <a:ext cx="581660" cy="34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8900" algn="r">
              <a:lnSpc>
                <a:spcPct val="100000"/>
              </a:lnSpc>
              <a:spcBef>
                <a:spcPts val="95"/>
              </a:spcBef>
            </a:pPr>
            <a:r>
              <a:rPr sz="1050" i="1" spc="82" baseline="-15873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i="1" spc="55" dirty="0">
                <a:solidFill>
                  <a:srgbClr val="111187"/>
                </a:solidFill>
                <a:latin typeface="Verdana"/>
                <a:cs typeface="Verdana"/>
              </a:rPr>
              <a:t>'</a:t>
            </a:r>
            <a:endParaRPr sz="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7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(constant)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09194" y="3001464"/>
            <a:ext cx="1453515" cy="34671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126364" algn="ctr">
              <a:lnSpc>
                <a:spcPct val="100000"/>
              </a:lnSpc>
              <a:spcBef>
                <a:spcPts val="520"/>
              </a:spcBef>
              <a:tabLst>
                <a:tab pos="250190" algn="l"/>
              </a:tabLst>
            </a:pPr>
            <a:r>
              <a:rPr sz="1050" i="1" spc="-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	</a:t>
            </a:r>
            <a:r>
              <a:rPr sz="1050" i="1" spc="-44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endParaRPr sz="1050" baseline="7936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25"/>
              </a:spcBef>
            </a:pPr>
            <a:r>
              <a:rPr sz="1050" spc="-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i.e.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1050" spc="89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1050" i="1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-75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spc="24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1050" spc="60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1050" i="1" spc="-52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5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50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5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172" baseline="7936" dirty="0">
                <a:solidFill>
                  <a:srgbClr val="111187"/>
                </a:solidFill>
                <a:latin typeface="Arial"/>
                <a:cs typeface="Arial"/>
              </a:rPr>
              <a:t>ǁ</a:t>
            </a:r>
            <a:r>
              <a:rPr sz="1050" i="1" spc="44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i="1" spc="37" baseline="7936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1050" spc="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1050" spc="-7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i="1" spc="30" baseline="7936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1050" i="1" spc="82" baseline="7936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1050" spc="24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+</a:t>
            </a:r>
            <a:r>
              <a:rPr sz="1050" spc="-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(constant)</a:t>
            </a:r>
            <a:r>
              <a:rPr sz="1050" spc="-97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1050" spc="15" baseline="7936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1050" baseline="793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411" y="992605"/>
            <a:ext cx="1169670" cy="69850"/>
            <a:chOff x="1928411" y="992605"/>
            <a:chExt cx="1169670" cy="69850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189" y="1045971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7691" y="926094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5376" y="1043075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54927" y="692912"/>
            <a:ext cx="981075" cy="876935"/>
            <a:chOff x="354927" y="692912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82890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265" y="978978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02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86" y="1022774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535" y="696087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675" y="1119950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898" y="1060076"/>
            <a:ext cx="1001394" cy="152400"/>
            <a:chOff x="344898" y="1060076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6187" y="121833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068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51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620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2255" y="692943"/>
            <a:ext cx="1001394" cy="876935"/>
            <a:chOff x="2042255" y="692943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80245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6681" y="1215504"/>
              <a:ext cx="3175" cy="151130"/>
            </a:xfrm>
            <a:custGeom>
              <a:avLst/>
              <a:gdLst/>
              <a:ahLst/>
              <a:cxnLst/>
              <a:rect l="l" t="t" r="r" b="b"/>
              <a:pathLst>
                <a:path w="3175" h="151130">
                  <a:moveTo>
                    <a:pt x="3111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863" y="144780"/>
                  </a:lnTo>
                  <a:lnTo>
                    <a:pt x="863" y="151130"/>
                  </a:lnTo>
                  <a:lnTo>
                    <a:pt x="2247" y="151130"/>
                  </a:lnTo>
                  <a:lnTo>
                    <a:pt x="2247" y="144780"/>
                  </a:lnTo>
                  <a:lnTo>
                    <a:pt x="3111" y="14478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859" y="0"/>
                  </a:moveTo>
                  <a:lnTo>
                    <a:pt x="0" y="0"/>
                  </a:lnTo>
                  <a:lnTo>
                    <a:pt x="9639" y="37718"/>
                  </a:lnTo>
                  <a:lnTo>
                    <a:pt x="18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0"/>
                  </a:moveTo>
                  <a:lnTo>
                    <a:pt x="9639" y="37718"/>
                  </a:lnTo>
                  <a:lnTo>
                    <a:pt x="1885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5188" y="1012927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60350" y="0"/>
                  </a:moveTo>
                  <a:lnTo>
                    <a:pt x="83842" y="4742"/>
                  </a:lnTo>
                  <a:lnTo>
                    <a:pt x="103025" y="17676"/>
                  </a:lnTo>
                  <a:lnTo>
                    <a:pt x="115958" y="36858"/>
                  </a:lnTo>
                  <a:lnTo>
                    <a:pt x="120700" y="60349"/>
                  </a:lnTo>
                  <a:lnTo>
                    <a:pt x="115958" y="83839"/>
                  </a:lnTo>
                  <a:lnTo>
                    <a:pt x="103025" y="103023"/>
                  </a:lnTo>
                  <a:lnTo>
                    <a:pt x="83842" y="115958"/>
                  </a:lnTo>
                  <a:lnTo>
                    <a:pt x="60350" y="120701"/>
                  </a:lnTo>
                  <a:lnTo>
                    <a:pt x="36861" y="115958"/>
                  </a:lnTo>
                  <a:lnTo>
                    <a:pt x="17678" y="103023"/>
                  </a:lnTo>
                  <a:lnTo>
                    <a:pt x="4743" y="83839"/>
                  </a:lnTo>
                  <a:lnTo>
                    <a:pt x="0" y="60349"/>
                  </a:lnTo>
                  <a:lnTo>
                    <a:pt x="4743" y="36858"/>
                  </a:lnTo>
                  <a:lnTo>
                    <a:pt x="17678" y="17676"/>
                  </a:lnTo>
                  <a:lnTo>
                    <a:pt x="36861" y="4742"/>
                  </a:lnTo>
                  <a:lnTo>
                    <a:pt x="60350" y="0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4886" y="1057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5926"/>
                  </a:moveTo>
                  <a:lnTo>
                    <a:pt x="32270" y="15926"/>
                  </a:lnTo>
                </a:path>
                <a:path w="32385" h="32384">
                  <a:moveTo>
                    <a:pt x="16344" y="32273"/>
                  </a:moveTo>
                  <a:lnTo>
                    <a:pt x="1634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1241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4366" y="0"/>
                  </a:lnTo>
                </a:path>
                <a:path w="188594">
                  <a:moveTo>
                    <a:pt x="188594" y="0"/>
                  </a:moveTo>
                  <a:lnTo>
                    <a:pt x="154647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0207" y="107327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2619" y="978978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6889" y="696087"/>
              <a:ext cx="817244" cy="377190"/>
            </a:xfrm>
            <a:custGeom>
              <a:avLst/>
              <a:gdLst/>
              <a:ahLst/>
              <a:cxnLst/>
              <a:rect l="l" t="t" r="r" b="b"/>
              <a:pathLst>
                <a:path w="817244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817244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817244" h="377190">
                  <a:moveTo>
                    <a:pt x="722947" y="377189"/>
                  </a:moveTo>
                  <a:lnTo>
                    <a:pt x="754379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088" y="946264"/>
              <a:ext cx="147320" cy="3810"/>
            </a:xfrm>
            <a:custGeom>
              <a:avLst/>
              <a:gdLst/>
              <a:ahLst/>
              <a:cxnLst/>
              <a:rect l="l" t="t" r="r" b="b"/>
              <a:pathLst>
                <a:path w="147319" h="3809">
                  <a:moveTo>
                    <a:pt x="147040" y="1270"/>
                  </a:moveTo>
                  <a:lnTo>
                    <a:pt x="146291" y="1270"/>
                  </a:lnTo>
                  <a:lnTo>
                    <a:pt x="14629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47040" y="3810"/>
                  </a:lnTo>
                  <a:lnTo>
                    <a:pt x="1470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41269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1432" y="0"/>
                  </a:lnTo>
                </a:path>
                <a:path w="188594">
                  <a:moveTo>
                    <a:pt x="31432" y="0"/>
                  </a:moveTo>
                  <a:lnTo>
                    <a:pt x="62864" y="0"/>
                  </a:lnTo>
                </a:path>
                <a:path w="188594">
                  <a:moveTo>
                    <a:pt x="62864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619" y="11361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5456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3826" y="994524"/>
              <a:ext cx="95885" cy="3810"/>
            </a:xfrm>
            <a:custGeom>
              <a:avLst/>
              <a:gdLst/>
              <a:ahLst/>
              <a:cxnLst/>
              <a:rect l="l" t="t" r="r" b="b"/>
              <a:pathLst>
                <a:path w="95885" h="3809">
                  <a:moveTo>
                    <a:pt x="95643" y="1270"/>
                  </a:moveTo>
                  <a:lnTo>
                    <a:pt x="95402" y="1270"/>
                  </a:lnTo>
                  <a:lnTo>
                    <a:pt x="9540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5643" y="3810"/>
                  </a:lnTo>
                  <a:lnTo>
                    <a:pt x="956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41269" y="1073276"/>
              <a:ext cx="125730" cy="493395"/>
            </a:xfrm>
            <a:custGeom>
              <a:avLst/>
              <a:gdLst/>
              <a:ahLst/>
              <a:cxnLst/>
              <a:rect l="l" t="t" r="r" b="b"/>
              <a:pathLst>
                <a:path w="125730" h="493394">
                  <a:moveTo>
                    <a:pt x="62864" y="125729"/>
                  </a:moveTo>
                  <a:lnTo>
                    <a:pt x="62864" y="0"/>
                  </a:lnTo>
                </a:path>
                <a:path w="125730" h="493394">
                  <a:moveTo>
                    <a:pt x="0" y="440054"/>
                  </a:moveTo>
                  <a:lnTo>
                    <a:pt x="125729" y="440054"/>
                  </a:lnTo>
                </a:path>
                <a:path w="125730" h="493394">
                  <a:moveTo>
                    <a:pt x="31432" y="466458"/>
                  </a:moveTo>
                  <a:lnTo>
                    <a:pt x="94297" y="466458"/>
                  </a:lnTo>
                </a:path>
                <a:path w="125730" h="493394">
                  <a:moveTo>
                    <a:pt x="47358" y="492862"/>
                  </a:moveTo>
                  <a:lnTo>
                    <a:pt x="78790" y="492862"/>
                  </a:lnTo>
                </a:path>
                <a:path w="125730" h="493394">
                  <a:moveTo>
                    <a:pt x="62864" y="314324"/>
                  </a:moveTo>
                  <a:lnTo>
                    <a:pt x="62864" y="44005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258" y="1007268"/>
            <a:ext cx="226313" cy="13201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796857" y="133568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4832" y="1157143"/>
            <a:ext cx="1739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8425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2908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0799" y="1069132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5282" y="1109541"/>
            <a:ext cx="8445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2977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7539" y="1239288"/>
            <a:ext cx="133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7" baseline="8547" dirty="0">
                <a:latin typeface="Tahoma"/>
                <a:cs typeface="Tahoma"/>
              </a:rPr>
              <a:t>i</a:t>
            </a:r>
            <a:r>
              <a:rPr sz="400" spc="5" dirty="0">
                <a:latin typeface="Microsoft Sans Serif"/>
                <a:cs typeface="Microsoft Sans Serif"/>
              </a:rPr>
              <a:t>R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01989" y="997885"/>
            <a:ext cx="1416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i</a:t>
            </a:r>
            <a:r>
              <a:rPr sz="400" spc="20" dirty="0">
                <a:latin typeface="Lucida Sans Unicode"/>
                <a:cs typeface="Lucida Sans Unicode"/>
              </a:rPr>
              <a:t>−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00718" y="893110"/>
            <a:ext cx="1384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i</a:t>
            </a:r>
            <a:r>
              <a:rPr sz="400" spc="25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7294" y="1718107"/>
            <a:ext cx="3841115" cy="5130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endParaRPr sz="800">
              <a:latin typeface="Microsoft Sans Serif"/>
              <a:cs typeface="Microsoft Sans Serif"/>
            </a:endParaRPr>
          </a:p>
          <a:p>
            <a:pPr marL="265430" marR="5080" indent="-224790">
              <a:lnSpc>
                <a:spcPts val="950"/>
              </a:lnSpc>
              <a:spcBef>
                <a:spcPts val="5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100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spc="30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conducting:</a:t>
            </a:r>
            <a:r>
              <a:rPr sz="8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looks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like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(except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drop)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buffer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we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have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seen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earlier.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411" y="992605"/>
            <a:ext cx="1169670" cy="69850"/>
            <a:chOff x="1928411" y="992605"/>
            <a:chExt cx="1169670" cy="69850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1189" y="1045971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27691" y="926094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5376" y="1043075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3981" y="476971"/>
            <a:ext cx="1125855" cy="1134110"/>
            <a:chOff x="3283981" y="476971"/>
            <a:chExt cx="1125855" cy="1134110"/>
          </a:xfrm>
        </p:grpSpPr>
        <p:sp>
          <p:nvSpPr>
            <p:cNvPr id="22" name="object 22"/>
            <p:cNvSpPr/>
            <p:nvPr/>
          </p:nvSpPr>
          <p:spPr>
            <a:xfrm>
              <a:off x="3566302" y="479143"/>
              <a:ext cx="565150" cy="1129665"/>
            </a:xfrm>
            <a:custGeom>
              <a:avLst/>
              <a:gdLst/>
              <a:ahLst/>
              <a:cxnLst/>
              <a:rect l="l" t="t" r="r" b="b"/>
              <a:pathLst>
                <a:path w="565150" h="1129665">
                  <a:moveTo>
                    <a:pt x="0" y="1129283"/>
                  </a:moveTo>
                  <a:lnTo>
                    <a:pt x="282320" y="564641"/>
                  </a:lnTo>
                </a:path>
                <a:path w="565150" h="1129665">
                  <a:moveTo>
                    <a:pt x="282320" y="564641"/>
                  </a:moveTo>
                  <a:lnTo>
                    <a:pt x="564641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83981" y="476971"/>
            <a:ext cx="1125855" cy="1134110"/>
            <a:chOff x="3283981" y="476971"/>
            <a:chExt cx="1125855" cy="1134110"/>
          </a:xfrm>
        </p:grpSpPr>
        <p:sp>
          <p:nvSpPr>
            <p:cNvPr id="18" name="object 18"/>
            <p:cNvSpPr/>
            <p:nvPr/>
          </p:nvSpPr>
          <p:spPr>
            <a:xfrm>
              <a:off x="3566302" y="479143"/>
              <a:ext cx="565150" cy="1129665"/>
            </a:xfrm>
            <a:custGeom>
              <a:avLst/>
              <a:gdLst/>
              <a:ahLst/>
              <a:cxnLst/>
              <a:rect l="l" t="t" r="r" b="b"/>
              <a:pathLst>
                <a:path w="565150" h="1129665">
                  <a:moveTo>
                    <a:pt x="0" y="1129283"/>
                  </a:moveTo>
                  <a:lnTo>
                    <a:pt x="282320" y="564641"/>
                  </a:lnTo>
                </a:path>
                <a:path w="565150" h="1129665">
                  <a:moveTo>
                    <a:pt x="282320" y="564641"/>
                  </a:moveTo>
                  <a:lnTo>
                    <a:pt x="564641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28411" y="992605"/>
            <a:ext cx="1169670" cy="618490"/>
            <a:chOff x="1928411" y="992605"/>
            <a:chExt cx="1169670" cy="618490"/>
          </a:xfrm>
        </p:grpSpPr>
        <p:sp>
          <p:nvSpPr>
            <p:cNvPr id="59" name="object 5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411" y="992605"/>
            <a:ext cx="1169670" cy="618490"/>
            <a:chOff x="1928411" y="992605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83981" y="479143"/>
            <a:ext cx="1129665" cy="1131570"/>
            <a:chOff x="3283981" y="479143"/>
            <a:chExt cx="1129665" cy="1131570"/>
          </a:xfrm>
        </p:grpSpPr>
        <p:sp>
          <p:nvSpPr>
            <p:cNvPr id="42" name="object 42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66302" y="522577"/>
              <a:ext cx="760095" cy="1085850"/>
            </a:xfrm>
            <a:custGeom>
              <a:avLst/>
              <a:gdLst/>
              <a:ahLst/>
              <a:cxnLst/>
              <a:rect l="l" t="t" r="r" b="b"/>
              <a:pathLst>
                <a:path w="760095" h="1085850">
                  <a:moveTo>
                    <a:pt x="0" y="1085849"/>
                  </a:moveTo>
                  <a:lnTo>
                    <a:pt x="282320" y="521207"/>
                  </a:lnTo>
                </a:path>
                <a:path w="760095" h="1085850">
                  <a:moveTo>
                    <a:pt x="282320" y="521207"/>
                  </a:moveTo>
                  <a:lnTo>
                    <a:pt x="434339" y="217169"/>
                  </a:lnTo>
                  <a:lnTo>
                    <a:pt x="76009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283981" y="479143"/>
            <a:ext cx="1129665" cy="1131570"/>
            <a:chOff x="3283981" y="479143"/>
            <a:chExt cx="1129665" cy="1131570"/>
          </a:xfrm>
        </p:grpSpPr>
        <p:sp>
          <p:nvSpPr>
            <p:cNvPr id="42" name="object 42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66302" y="522577"/>
              <a:ext cx="760095" cy="1085850"/>
            </a:xfrm>
            <a:custGeom>
              <a:avLst/>
              <a:gdLst/>
              <a:ahLst/>
              <a:cxnLst/>
              <a:rect l="l" t="t" r="r" b="b"/>
              <a:pathLst>
                <a:path w="760095" h="1085850">
                  <a:moveTo>
                    <a:pt x="0" y="1085849"/>
                  </a:moveTo>
                  <a:lnTo>
                    <a:pt x="282320" y="521207"/>
                  </a:lnTo>
                </a:path>
                <a:path w="760095" h="1085850">
                  <a:moveTo>
                    <a:pt x="282320" y="521207"/>
                  </a:moveTo>
                  <a:lnTo>
                    <a:pt x="434339" y="217169"/>
                  </a:lnTo>
                  <a:lnTo>
                    <a:pt x="76009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087374" y="1174087"/>
            <a:ext cx="851535" cy="434340"/>
            <a:chOff x="2087374" y="1174087"/>
            <a:chExt cx="851535" cy="434340"/>
          </a:xfrm>
        </p:grpSpPr>
        <p:sp>
          <p:nvSpPr>
            <p:cNvPr id="85" name="object 85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60375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560375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74" y="1174087"/>
            <a:ext cx="851535" cy="434340"/>
            <a:chOff x="2087374" y="1174087"/>
            <a:chExt cx="851535" cy="434340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5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5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83981" y="479143"/>
            <a:ext cx="1129665" cy="1131570"/>
            <a:chOff x="3283981" y="479143"/>
            <a:chExt cx="1129665" cy="1131570"/>
          </a:xfrm>
        </p:grpSpPr>
        <p:sp>
          <p:nvSpPr>
            <p:cNvPr id="50" name="object 50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66302" y="574698"/>
              <a:ext cx="814069" cy="1033780"/>
            </a:xfrm>
            <a:custGeom>
              <a:avLst/>
              <a:gdLst/>
              <a:ahLst/>
              <a:cxnLst/>
              <a:rect l="l" t="t" r="r" b="b"/>
              <a:pathLst>
                <a:path w="814070" h="1033780">
                  <a:moveTo>
                    <a:pt x="0" y="1033729"/>
                  </a:moveTo>
                  <a:lnTo>
                    <a:pt x="282320" y="469087"/>
                  </a:lnTo>
                </a:path>
                <a:path w="814070" h="1033780">
                  <a:moveTo>
                    <a:pt x="282320" y="469087"/>
                  </a:moveTo>
                  <a:lnTo>
                    <a:pt x="434339" y="165049"/>
                  </a:lnTo>
                  <a:lnTo>
                    <a:pt x="638195" y="30982"/>
                  </a:lnTo>
                  <a:lnTo>
                    <a:pt x="813957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83981" y="479143"/>
            <a:ext cx="1129665" cy="1131570"/>
            <a:chOff x="3283981" y="479143"/>
            <a:chExt cx="1129665" cy="1131570"/>
          </a:xfrm>
        </p:grpSpPr>
        <p:sp>
          <p:nvSpPr>
            <p:cNvPr id="50" name="object 50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66302" y="574698"/>
              <a:ext cx="814069" cy="1033780"/>
            </a:xfrm>
            <a:custGeom>
              <a:avLst/>
              <a:gdLst/>
              <a:ahLst/>
              <a:cxnLst/>
              <a:rect l="l" t="t" r="r" b="b"/>
              <a:pathLst>
                <a:path w="814070" h="1033780">
                  <a:moveTo>
                    <a:pt x="0" y="1033729"/>
                  </a:moveTo>
                  <a:lnTo>
                    <a:pt x="282320" y="469087"/>
                  </a:lnTo>
                </a:path>
                <a:path w="814070" h="1033780">
                  <a:moveTo>
                    <a:pt x="282320" y="469087"/>
                  </a:moveTo>
                  <a:lnTo>
                    <a:pt x="434339" y="165049"/>
                  </a:lnTo>
                  <a:lnTo>
                    <a:pt x="638195" y="30982"/>
                  </a:lnTo>
                  <a:lnTo>
                    <a:pt x="813957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406185" y="904362"/>
            <a:ext cx="18415" cy="18415"/>
            <a:chOff x="2406185" y="904362"/>
            <a:chExt cx="18415" cy="18415"/>
          </a:xfrm>
        </p:grpSpPr>
        <p:sp>
          <p:nvSpPr>
            <p:cNvPr id="93" name="object 93"/>
            <p:cNvSpPr/>
            <p:nvPr/>
          </p:nvSpPr>
          <p:spPr>
            <a:xfrm>
              <a:off x="2408356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408356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85" y="904362"/>
            <a:ext cx="18415" cy="18415"/>
            <a:chOff x="2406185" y="904362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6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6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58" name="object 58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70849" y="574698"/>
              <a:ext cx="1009650" cy="990600"/>
            </a:xfrm>
            <a:custGeom>
              <a:avLst/>
              <a:gdLst/>
              <a:ahLst/>
              <a:cxnLst/>
              <a:rect l="l" t="t" r="r" b="b"/>
              <a:pathLst>
                <a:path w="1009650" h="990600">
                  <a:moveTo>
                    <a:pt x="477773" y="469087"/>
                  </a:moveTo>
                  <a:lnTo>
                    <a:pt x="325754" y="773125"/>
                  </a:lnTo>
                  <a:lnTo>
                    <a:pt x="0" y="990295"/>
                  </a:lnTo>
                </a:path>
                <a:path w="1009650" h="990600">
                  <a:moveTo>
                    <a:pt x="477773" y="469087"/>
                  </a:moveTo>
                  <a:lnTo>
                    <a:pt x="629792" y="165049"/>
                  </a:lnTo>
                  <a:lnTo>
                    <a:pt x="833648" y="30982"/>
                  </a:lnTo>
                  <a:lnTo>
                    <a:pt x="1009410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58" name="object 58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70849" y="574698"/>
              <a:ext cx="1009650" cy="990600"/>
            </a:xfrm>
            <a:custGeom>
              <a:avLst/>
              <a:gdLst/>
              <a:ahLst/>
              <a:cxnLst/>
              <a:rect l="l" t="t" r="r" b="b"/>
              <a:pathLst>
                <a:path w="1009650" h="990600">
                  <a:moveTo>
                    <a:pt x="477773" y="469087"/>
                  </a:moveTo>
                  <a:lnTo>
                    <a:pt x="325754" y="773125"/>
                  </a:lnTo>
                  <a:lnTo>
                    <a:pt x="0" y="990295"/>
                  </a:lnTo>
                </a:path>
                <a:path w="1009650" h="990600">
                  <a:moveTo>
                    <a:pt x="477773" y="469087"/>
                  </a:moveTo>
                  <a:lnTo>
                    <a:pt x="629792" y="165049"/>
                  </a:lnTo>
                  <a:lnTo>
                    <a:pt x="833648" y="30982"/>
                  </a:lnTo>
                  <a:lnTo>
                    <a:pt x="1009410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101" name="object 10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742436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760094" y="146517"/>
                  </a:moveTo>
                  <a:lnTo>
                    <a:pt x="846962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24701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7580" y="1106713"/>
            <a:ext cx="1396365" cy="1648460"/>
            <a:chOff x="277580" y="1106713"/>
            <a:chExt cx="1396365" cy="1648460"/>
          </a:xfrm>
        </p:grpSpPr>
        <p:sp>
          <p:nvSpPr>
            <p:cNvPr id="106" name="object 106"/>
            <p:cNvSpPr/>
            <p:nvPr/>
          </p:nvSpPr>
          <p:spPr>
            <a:xfrm>
              <a:off x="916833" y="1108936"/>
              <a:ext cx="282575" cy="434340"/>
            </a:xfrm>
            <a:custGeom>
              <a:avLst/>
              <a:gdLst/>
              <a:ahLst/>
              <a:cxnLst/>
              <a:rect l="l" t="t" r="r" b="b"/>
              <a:pathLst>
                <a:path w="282575" h="434340">
                  <a:moveTo>
                    <a:pt x="217169" y="83393"/>
                  </a:moveTo>
                  <a:lnTo>
                    <a:pt x="200665" y="91500"/>
                  </a:lnTo>
                  <a:lnTo>
                    <a:pt x="233385" y="107716"/>
                  </a:lnTo>
                  <a:lnTo>
                    <a:pt x="200665" y="123931"/>
                  </a:lnTo>
                  <a:lnTo>
                    <a:pt x="233385" y="140436"/>
                  </a:lnTo>
                  <a:lnTo>
                    <a:pt x="200665" y="156651"/>
                  </a:lnTo>
                  <a:lnTo>
                    <a:pt x="233385" y="172867"/>
                  </a:lnTo>
                  <a:lnTo>
                    <a:pt x="217169" y="18097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82814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18126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0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304037"/>
                  </a:lnTo>
                </a:path>
                <a:path w="282575" h="434340">
                  <a:moveTo>
                    <a:pt x="65150" y="83393"/>
                  </a:moveTo>
                  <a:lnTo>
                    <a:pt x="48646" y="91500"/>
                  </a:lnTo>
                  <a:lnTo>
                    <a:pt x="81366" y="107716"/>
                  </a:lnTo>
                  <a:lnTo>
                    <a:pt x="48646" y="123931"/>
                  </a:lnTo>
                  <a:lnTo>
                    <a:pt x="81366" y="140436"/>
                  </a:lnTo>
                  <a:lnTo>
                    <a:pt x="48646" y="156651"/>
                  </a:lnTo>
                  <a:lnTo>
                    <a:pt x="81366" y="172867"/>
                  </a:lnTo>
                  <a:lnTo>
                    <a:pt x="65150" y="180974"/>
                  </a:lnTo>
                </a:path>
                <a:path w="282575" h="434340">
                  <a:moveTo>
                    <a:pt x="65150" y="65150"/>
                  </a:moveTo>
                  <a:lnTo>
                    <a:pt x="65150" y="82814"/>
                  </a:lnTo>
                </a:path>
                <a:path w="282575" h="434340">
                  <a:moveTo>
                    <a:pt x="65150" y="195452"/>
                  </a:moveTo>
                  <a:lnTo>
                    <a:pt x="65150" y="181264"/>
                  </a:lnTo>
                </a:path>
                <a:path w="282575" h="434340">
                  <a:moveTo>
                    <a:pt x="65150" y="65150"/>
                  </a:moveTo>
                  <a:lnTo>
                    <a:pt x="65150" y="0"/>
                  </a:lnTo>
                </a:path>
                <a:path w="282575" h="434340">
                  <a:moveTo>
                    <a:pt x="65150" y="195452"/>
                  </a:moveTo>
                  <a:lnTo>
                    <a:pt x="65150" y="434339"/>
                  </a:lnTo>
                </a:path>
                <a:path w="282575" h="434340">
                  <a:moveTo>
                    <a:pt x="0" y="0"/>
                  </a:moveTo>
                  <a:lnTo>
                    <a:pt x="28232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80" y="1378371"/>
              <a:ext cx="130301" cy="6949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9802" y="1396758"/>
              <a:ext cx="1391920" cy="1301115"/>
            </a:xfrm>
            <a:custGeom>
              <a:avLst/>
              <a:gdLst/>
              <a:ahLst/>
              <a:cxnLst/>
              <a:rect l="l" t="t" r="r" b="b"/>
              <a:pathLst>
                <a:path w="1391920" h="1301114">
                  <a:moveTo>
                    <a:pt x="1118279" y="16215"/>
                  </a:moveTo>
                  <a:lnTo>
                    <a:pt x="1110172" y="32720"/>
                  </a:lnTo>
                  <a:lnTo>
                    <a:pt x="1093956" y="0"/>
                  </a:lnTo>
                  <a:lnTo>
                    <a:pt x="1077741" y="32720"/>
                  </a:lnTo>
                  <a:lnTo>
                    <a:pt x="1061236" y="0"/>
                  </a:lnTo>
                  <a:lnTo>
                    <a:pt x="1045021" y="32720"/>
                  </a:lnTo>
                  <a:lnTo>
                    <a:pt x="1028805" y="0"/>
                  </a:lnTo>
                  <a:lnTo>
                    <a:pt x="1020698" y="16215"/>
                  </a:lnTo>
                </a:path>
                <a:path w="1391920" h="1301114">
                  <a:moveTo>
                    <a:pt x="1136521" y="16215"/>
                  </a:moveTo>
                  <a:lnTo>
                    <a:pt x="1118858" y="16215"/>
                  </a:lnTo>
                </a:path>
                <a:path w="1391920" h="1301114">
                  <a:moveTo>
                    <a:pt x="1006220" y="16215"/>
                  </a:moveTo>
                  <a:lnTo>
                    <a:pt x="1020408" y="16215"/>
                  </a:lnTo>
                </a:path>
                <a:path w="1391920" h="1301114">
                  <a:moveTo>
                    <a:pt x="478062" y="179237"/>
                  </a:moveTo>
                  <a:lnTo>
                    <a:pt x="478062" y="114086"/>
                  </a:lnTo>
                  <a:lnTo>
                    <a:pt x="526708" y="146517"/>
                  </a:lnTo>
                  <a:lnTo>
                    <a:pt x="478062" y="179237"/>
                  </a:lnTo>
                  <a:close/>
                </a:path>
                <a:path w="1391920" h="1301114">
                  <a:moveTo>
                    <a:pt x="526708" y="179237"/>
                  </a:moveTo>
                  <a:lnTo>
                    <a:pt x="526708" y="114086"/>
                  </a:lnTo>
                </a:path>
                <a:path w="1391920" h="1301114">
                  <a:moveTo>
                    <a:pt x="1122623" y="146517"/>
                  </a:moveTo>
                  <a:lnTo>
                    <a:pt x="1114515" y="163022"/>
                  </a:lnTo>
                  <a:lnTo>
                    <a:pt x="1098300" y="130301"/>
                  </a:lnTo>
                  <a:lnTo>
                    <a:pt x="1082084" y="163022"/>
                  </a:lnTo>
                  <a:lnTo>
                    <a:pt x="1065579" y="130301"/>
                  </a:lnTo>
                  <a:lnTo>
                    <a:pt x="1049364" y="163022"/>
                  </a:lnTo>
                  <a:lnTo>
                    <a:pt x="1033149" y="130301"/>
                  </a:lnTo>
                  <a:lnTo>
                    <a:pt x="1025041" y="146517"/>
                  </a:lnTo>
                </a:path>
                <a:path w="1391920" h="1301114">
                  <a:moveTo>
                    <a:pt x="1010563" y="146517"/>
                  </a:moveTo>
                  <a:lnTo>
                    <a:pt x="1024751" y="146517"/>
                  </a:lnTo>
                </a:path>
                <a:path w="1391920" h="1301114">
                  <a:moveTo>
                    <a:pt x="1118279" y="407121"/>
                  </a:moveTo>
                  <a:lnTo>
                    <a:pt x="1110172" y="423626"/>
                  </a:lnTo>
                  <a:lnTo>
                    <a:pt x="1093956" y="390905"/>
                  </a:lnTo>
                  <a:lnTo>
                    <a:pt x="1077741" y="423626"/>
                  </a:lnTo>
                  <a:lnTo>
                    <a:pt x="1061236" y="390905"/>
                  </a:lnTo>
                  <a:lnTo>
                    <a:pt x="1045021" y="423626"/>
                  </a:lnTo>
                  <a:lnTo>
                    <a:pt x="1028805" y="390905"/>
                  </a:lnTo>
                  <a:lnTo>
                    <a:pt x="102069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118858" y="407121"/>
                  </a:lnTo>
                </a:path>
                <a:path w="1391920" h="1301114">
                  <a:moveTo>
                    <a:pt x="1006220" y="407121"/>
                  </a:moveTo>
                  <a:lnTo>
                    <a:pt x="102040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223389" y="407121"/>
                  </a:lnTo>
                </a:path>
                <a:path w="1391920" h="1301114">
                  <a:moveTo>
                    <a:pt x="535395" y="439841"/>
                  </a:moveTo>
                  <a:lnTo>
                    <a:pt x="535395" y="374690"/>
                  </a:lnTo>
                  <a:lnTo>
                    <a:pt x="486749" y="407121"/>
                  </a:lnTo>
                  <a:lnTo>
                    <a:pt x="535395" y="439841"/>
                  </a:lnTo>
                  <a:close/>
                </a:path>
                <a:path w="1391920" h="1301114">
                  <a:moveTo>
                    <a:pt x="486749" y="439841"/>
                  </a:moveTo>
                  <a:lnTo>
                    <a:pt x="486749" y="374690"/>
                  </a:lnTo>
                </a:path>
                <a:path w="1391920" h="1301114">
                  <a:moveTo>
                    <a:pt x="571880" y="407121"/>
                  </a:moveTo>
                  <a:lnTo>
                    <a:pt x="535974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486170" y="407121"/>
                  </a:lnTo>
                </a:path>
                <a:path w="1391920" h="1301114">
                  <a:moveTo>
                    <a:pt x="571880" y="407121"/>
                  </a:moveTo>
                  <a:lnTo>
                    <a:pt x="680465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376427" y="407121"/>
                  </a:lnTo>
                </a:path>
                <a:path w="1391920" h="1301114">
                  <a:moveTo>
                    <a:pt x="680465" y="407121"/>
                  </a:moveTo>
                  <a:lnTo>
                    <a:pt x="1006220" y="407121"/>
                  </a:lnTo>
                </a:path>
                <a:path w="1391920" h="1301114">
                  <a:moveTo>
                    <a:pt x="835958" y="276819"/>
                  </a:moveTo>
                  <a:lnTo>
                    <a:pt x="827851" y="293324"/>
                  </a:lnTo>
                  <a:lnTo>
                    <a:pt x="811635" y="260603"/>
                  </a:lnTo>
                  <a:lnTo>
                    <a:pt x="795420" y="293324"/>
                  </a:lnTo>
                  <a:lnTo>
                    <a:pt x="778915" y="260603"/>
                  </a:lnTo>
                  <a:lnTo>
                    <a:pt x="762700" y="293324"/>
                  </a:lnTo>
                  <a:lnTo>
                    <a:pt x="746484" y="260603"/>
                  </a:lnTo>
                  <a:lnTo>
                    <a:pt x="738377" y="276819"/>
                  </a:lnTo>
                </a:path>
                <a:path w="1391920" h="1301114">
                  <a:moveTo>
                    <a:pt x="854201" y="276819"/>
                  </a:moveTo>
                  <a:lnTo>
                    <a:pt x="836537" y="276819"/>
                  </a:lnTo>
                </a:path>
                <a:path w="1391920" h="1301114">
                  <a:moveTo>
                    <a:pt x="723899" y="276819"/>
                  </a:moveTo>
                  <a:lnTo>
                    <a:pt x="738087" y="276819"/>
                  </a:lnTo>
                </a:path>
                <a:path w="1391920" h="1301114">
                  <a:moveTo>
                    <a:pt x="1122623" y="537423"/>
                  </a:moveTo>
                  <a:lnTo>
                    <a:pt x="1114515" y="553928"/>
                  </a:lnTo>
                  <a:lnTo>
                    <a:pt x="1098300" y="521207"/>
                  </a:lnTo>
                  <a:lnTo>
                    <a:pt x="1082084" y="553928"/>
                  </a:lnTo>
                  <a:lnTo>
                    <a:pt x="1065579" y="521207"/>
                  </a:lnTo>
                  <a:lnTo>
                    <a:pt x="1049364" y="553928"/>
                  </a:lnTo>
                  <a:lnTo>
                    <a:pt x="1033149" y="521207"/>
                  </a:lnTo>
                  <a:lnTo>
                    <a:pt x="1025041" y="537423"/>
                  </a:lnTo>
                </a:path>
                <a:path w="1391920" h="1301114">
                  <a:moveTo>
                    <a:pt x="702182" y="758068"/>
                  </a:moveTo>
                  <a:lnTo>
                    <a:pt x="685677" y="749960"/>
                  </a:lnTo>
                  <a:lnTo>
                    <a:pt x="718397" y="733745"/>
                  </a:lnTo>
                  <a:lnTo>
                    <a:pt x="685677" y="717529"/>
                  </a:lnTo>
                  <a:lnTo>
                    <a:pt x="718397" y="701024"/>
                  </a:lnTo>
                  <a:lnTo>
                    <a:pt x="685677" y="684809"/>
                  </a:lnTo>
                  <a:lnTo>
                    <a:pt x="718397" y="668594"/>
                  </a:lnTo>
                  <a:lnTo>
                    <a:pt x="702182" y="660486"/>
                  </a:lnTo>
                </a:path>
                <a:path w="1391920" h="1301114">
                  <a:moveTo>
                    <a:pt x="854201" y="758068"/>
                  </a:moveTo>
                  <a:lnTo>
                    <a:pt x="837696" y="749960"/>
                  </a:lnTo>
                  <a:lnTo>
                    <a:pt x="870416" y="733745"/>
                  </a:lnTo>
                  <a:lnTo>
                    <a:pt x="837696" y="717529"/>
                  </a:lnTo>
                  <a:lnTo>
                    <a:pt x="870416" y="701024"/>
                  </a:lnTo>
                  <a:lnTo>
                    <a:pt x="837696" y="684809"/>
                  </a:lnTo>
                  <a:lnTo>
                    <a:pt x="870416" y="668594"/>
                  </a:lnTo>
                  <a:lnTo>
                    <a:pt x="854201" y="660486"/>
                  </a:lnTo>
                </a:path>
                <a:path w="1391920" h="1301114">
                  <a:moveTo>
                    <a:pt x="1375408" y="1300991"/>
                  </a:moveTo>
                  <a:lnTo>
                    <a:pt x="1358904" y="1292885"/>
                  </a:lnTo>
                  <a:lnTo>
                    <a:pt x="1391624" y="1276669"/>
                  </a:lnTo>
                  <a:lnTo>
                    <a:pt x="1358904" y="1260453"/>
                  </a:lnTo>
                  <a:lnTo>
                    <a:pt x="1391624" y="1243948"/>
                  </a:lnTo>
                  <a:lnTo>
                    <a:pt x="1358904" y="1227734"/>
                  </a:lnTo>
                  <a:lnTo>
                    <a:pt x="1391624" y="1211518"/>
                  </a:lnTo>
                  <a:lnTo>
                    <a:pt x="1375408" y="1203410"/>
                  </a:lnTo>
                </a:path>
                <a:path w="1391920" h="1301114">
                  <a:moveTo>
                    <a:pt x="97581" y="1015196"/>
                  </a:moveTo>
                  <a:lnTo>
                    <a:pt x="89473" y="1031700"/>
                  </a:lnTo>
                  <a:lnTo>
                    <a:pt x="73257" y="998981"/>
                  </a:lnTo>
                  <a:lnTo>
                    <a:pt x="57042" y="1031700"/>
                  </a:lnTo>
                  <a:lnTo>
                    <a:pt x="40538" y="998981"/>
                  </a:lnTo>
                  <a:lnTo>
                    <a:pt x="24322" y="1031700"/>
                  </a:lnTo>
                  <a:lnTo>
                    <a:pt x="8106" y="998981"/>
                  </a:lnTo>
                  <a:lnTo>
                    <a:pt x="0" y="1015196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33" y="2366350"/>
              <a:ext cx="304037" cy="26494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1682" y="2715993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4" h="36830">
                  <a:moveTo>
                    <a:pt x="0" y="0"/>
                  </a:moveTo>
                  <a:lnTo>
                    <a:pt x="86867" y="0"/>
                  </a:lnTo>
                </a:path>
                <a:path w="86994" h="36830">
                  <a:moveTo>
                    <a:pt x="21716" y="18242"/>
                  </a:moveTo>
                  <a:lnTo>
                    <a:pt x="65150" y="18242"/>
                  </a:lnTo>
                </a:path>
                <a:path w="86994" h="36830">
                  <a:moveTo>
                    <a:pt x="32720" y="36485"/>
                  </a:moveTo>
                  <a:lnTo>
                    <a:pt x="54437" y="3648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24504" y="1720237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0572" y="1901751"/>
            <a:ext cx="847090" cy="65405"/>
          </a:xfrm>
          <a:custGeom>
            <a:avLst/>
            <a:gdLst/>
            <a:ahLst/>
            <a:cxnLst/>
            <a:rect l="l" t="t" r="r" b="b"/>
            <a:pathLst>
              <a:path w="847090" h="65405">
                <a:moveTo>
                  <a:pt x="760094" y="32430"/>
                </a:moveTo>
                <a:lnTo>
                  <a:pt x="742431" y="32430"/>
                </a:lnTo>
              </a:path>
              <a:path w="847090" h="65405">
                <a:moveTo>
                  <a:pt x="629792" y="32430"/>
                </a:moveTo>
                <a:lnTo>
                  <a:pt x="643981" y="32430"/>
                </a:lnTo>
              </a:path>
              <a:path w="847090" h="65405">
                <a:moveTo>
                  <a:pt x="760094" y="32430"/>
                </a:moveTo>
                <a:lnTo>
                  <a:pt x="846962" y="32430"/>
                </a:lnTo>
              </a:path>
              <a:path w="847090" h="65405">
                <a:moveTo>
                  <a:pt x="158968" y="65150"/>
                </a:moveTo>
                <a:lnTo>
                  <a:pt x="158968" y="0"/>
                </a:lnTo>
                <a:lnTo>
                  <a:pt x="110322" y="32430"/>
                </a:lnTo>
                <a:lnTo>
                  <a:pt x="158968" y="65150"/>
                </a:lnTo>
                <a:close/>
              </a:path>
              <a:path w="847090" h="65405">
                <a:moveTo>
                  <a:pt x="110322" y="65150"/>
                </a:moveTo>
                <a:lnTo>
                  <a:pt x="110322" y="0"/>
                </a:lnTo>
              </a:path>
              <a:path w="847090" h="65405">
                <a:moveTo>
                  <a:pt x="195452" y="32430"/>
                </a:moveTo>
                <a:lnTo>
                  <a:pt x="159547" y="32430"/>
                </a:lnTo>
              </a:path>
              <a:path w="847090" h="65405">
                <a:moveTo>
                  <a:pt x="65150" y="32430"/>
                </a:moveTo>
                <a:lnTo>
                  <a:pt x="109743" y="32430"/>
                </a:lnTo>
              </a:path>
              <a:path w="847090" h="65405">
                <a:moveTo>
                  <a:pt x="195452" y="32430"/>
                </a:moveTo>
                <a:lnTo>
                  <a:pt x="304037" y="32430"/>
                </a:lnTo>
              </a:path>
              <a:path w="847090" h="65405">
                <a:moveTo>
                  <a:pt x="65150" y="32430"/>
                </a:moveTo>
                <a:lnTo>
                  <a:pt x="0" y="32430"/>
                </a:lnTo>
              </a:path>
              <a:path w="847090" h="6540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8847" y="1850539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54517" y="1410751"/>
            <a:ext cx="1590040" cy="1431290"/>
            <a:chOff x="154517" y="1410751"/>
            <a:chExt cx="1590040" cy="1431290"/>
          </a:xfrm>
        </p:grpSpPr>
        <p:sp>
          <p:nvSpPr>
            <p:cNvPr id="115" name="object 115"/>
            <p:cNvSpPr/>
            <p:nvPr/>
          </p:nvSpPr>
          <p:spPr>
            <a:xfrm>
              <a:off x="504211" y="1412974"/>
              <a:ext cx="1194435" cy="1426845"/>
            </a:xfrm>
            <a:custGeom>
              <a:avLst/>
              <a:gdLst/>
              <a:ahLst/>
              <a:cxnLst/>
              <a:rect l="l" t="t" r="r" b="b"/>
              <a:pathLst>
                <a:path w="1194435" h="1426845">
                  <a:moveTo>
                    <a:pt x="152018" y="130301"/>
                  </a:moveTo>
                  <a:lnTo>
                    <a:pt x="152018" y="0"/>
                  </a:lnTo>
                </a:path>
                <a:path w="1194435" h="1426845">
                  <a:moveTo>
                    <a:pt x="217169" y="0"/>
                  </a:moveTo>
                  <a:lnTo>
                    <a:pt x="152018" y="0"/>
                  </a:lnTo>
                </a:path>
                <a:path w="1194435" h="1426845">
                  <a:moveTo>
                    <a:pt x="347471" y="0"/>
                  </a:moveTo>
                  <a:lnTo>
                    <a:pt x="456056" y="0"/>
                  </a:lnTo>
                </a:path>
                <a:path w="1194435" h="1426845">
                  <a:moveTo>
                    <a:pt x="998981" y="0"/>
                  </a:moveTo>
                  <a:lnTo>
                    <a:pt x="998981" y="130301"/>
                  </a:lnTo>
                </a:path>
                <a:path w="1194435" h="1426845">
                  <a:moveTo>
                    <a:pt x="912113" y="0"/>
                  </a:moveTo>
                  <a:lnTo>
                    <a:pt x="998981" y="0"/>
                  </a:lnTo>
                </a:path>
                <a:path w="1194435" h="1426845">
                  <a:moveTo>
                    <a:pt x="456056" y="0"/>
                  </a:moveTo>
                  <a:lnTo>
                    <a:pt x="781811" y="0"/>
                  </a:lnTo>
                </a:path>
                <a:path w="1194435" h="1426845">
                  <a:moveTo>
                    <a:pt x="152018" y="260603"/>
                  </a:moveTo>
                  <a:lnTo>
                    <a:pt x="152018" y="130301"/>
                  </a:lnTo>
                </a:path>
                <a:path w="1194435" h="1426845">
                  <a:moveTo>
                    <a:pt x="998981" y="130301"/>
                  </a:moveTo>
                  <a:lnTo>
                    <a:pt x="998981" y="260603"/>
                  </a:lnTo>
                </a:path>
                <a:path w="1194435" h="1426845">
                  <a:moveTo>
                    <a:pt x="347471" y="130301"/>
                  </a:moveTo>
                  <a:lnTo>
                    <a:pt x="302878" y="130301"/>
                  </a:lnTo>
                </a:path>
                <a:path w="1194435" h="1426845">
                  <a:moveTo>
                    <a:pt x="347471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803528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152018" y="390905"/>
                  </a:moveTo>
                  <a:lnTo>
                    <a:pt x="152018" y="260603"/>
                  </a:lnTo>
                </a:path>
                <a:path w="1194435" h="1426845">
                  <a:moveTo>
                    <a:pt x="152018" y="260603"/>
                  </a:moveTo>
                  <a:lnTo>
                    <a:pt x="499490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1150999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998981" y="390905"/>
                  </a:lnTo>
                </a:path>
                <a:path w="1194435" h="1426845">
                  <a:moveTo>
                    <a:pt x="629792" y="260603"/>
                  </a:moveTo>
                  <a:lnTo>
                    <a:pt x="998981" y="260603"/>
                  </a:lnTo>
                </a:path>
                <a:path w="1194435" h="1426845">
                  <a:moveTo>
                    <a:pt x="152018" y="521207"/>
                  </a:moveTo>
                  <a:lnTo>
                    <a:pt x="152018" y="390905"/>
                  </a:lnTo>
                </a:path>
                <a:path w="1194435" h="1426845">
                  <a:moveTo>
                    <a:pt x="998981" y="390905"/>
                  </a:moveTo>
                  <a:lnTo>
                    <a:pt x="998981" y="521207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742431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643981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825245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390905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742431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643981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825245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521207"/>
                  </a:lnTo>
                </a:path>
                <a:path w="1194435" h="1426845">
                  <a:moveTo>
                    <a:pt x="412622" y="825245"/>
                  </a:moveTo>
                  <a:lnTo>
                    <a:pt x="694943" y="825245"/>
                  </a:lnTo>
                </a:path>
                <a:path w="1194435" h="1426845">
                  <a:moveTo>
                    <a:pt x="152018" y="260603"/>
                  </a:moveTo>
                  <a:lnTo>
                    <a:pt x="0" y="260603"/>
                  </a:lnTo>
                </a:path>
                <a:path w="1194435" h="1426845">
                  <a:moveTo>
                    <a:pt x="0" y="260603"/>
                  </a:moveTo>
                  <a:lnTo>
                    <a:pt x="0" y="998981"/>
                  </a:lnTo>
                </a:path>
                <a:path w="1194435" h="1426845">
                  <a:moveTo>
                    <a:pt x="1150999" y="1303018"/>
                  </a:moveTo>
                  <a:lnTo>
                    <a:pt x="1150999" y="1285356"/>
                  </a:lnTo>
                </a:path>
                <a:path w="1194435" h="1426845">
                  <a:moveTo>
                    <a:pt x="1150999" y="1172716"/>
                  </a:moveTo>
                  <a:lnTo>
                    <a:pt x="1150999" y="1186906"/>
                  </a:lnTo>
                </a:path>
                <a:path w="1194435" h="1426845">
                  <a:moveTo>
                    <a:pt x="1107565" y="1389886"/>
                  </a:moveTo>
                  <a:lnTo>
                    <a:pt x="1194433" y="1389886"/>
                  </a:lnTo>
                </a:path>
                <a:path w="1194435" h="1426845">
                  <a:moveTo>
                    <a:pt x="1129282" y="1408129"/>
                  </a:moveTo>
                  <a:lnTo>
                    <a:pt x="1172716" y="1408129"/>
                  </a:lnTo>
                </a:path>
                <a:path w="1194435" h="1426845">
                  <a:moveTo>
                    <a:pt x="1140286" y="1426372"/>
                  </a:moveTo>
                  <a:lnTo>
                    <a:pt x="1162003" y="142637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55211" y="271599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67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52895" y="249882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4343" y="0"/>
                  </a:lnTo>
                </a:path>
                <a:path w="89535">
                  <a:moveTo>
                    <a:pt x="2316" y="0"/>
                  </a:moveTo>
                  <a:lnTo>
                    <a:pt x="89179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55211" y="249882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86867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739" y="1673578"/>
              <a:ext cx="1498600" cy="825500"/>
            </a:xfrm>
            <a:custGeom>
              <a:avLst/>
              <a:gdLst/>
              <a:ahLst/>
              <a:cxnLst/>
              <a:rect l="l" t="t" r="r" b="b"/>
              <a:pathLst>
                <a:path w="1498600" h="825500">
                  <a:moveTo>
                    <a:pt x="1498471" y="0"/>
                  </a:moveTo>
                  <a:lnTo>
                    <a:pt x="1498471" y="825245"/>
                  </a:lnTo>
                </a:path>
                <a:path w="1498600" h="825500">
                  <a:moveTo>
                    <a:pt x="238886" y="738377"/>
                  </a:moveTo>
                  <a:lnTo>
                    <a:pt x="221223" y="738377"/>
                  </a:lnTo>
                </a:path>
                <a:path w="1498600" h="825500">
                  <a:moveTo>
                    <a:pt x="108584" y="738377"/>
                  </a:moveTo>
                  <a:lnTo>
                    <a:pt x="122772" y="738377"/>
                  </a:lnTo>
                </a:path>
                <a:path w="1498600" h="825500">
                  <a:moveTo>
                    <a:pt x="0" y="738377"/>
                  </a:moveTo>
                  <a:lnTo>
                    <a:pt x="108584" y="73837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529" y="234680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5626" y="2411955"/>
              <a:ext cx="1259840" cy="304165"/>
            </a:xfrm>
            <a:custGeom>
              <a:avLst/>
              <a:gdLst/>
              <a:ahLst/>
              <a:cxnLst/>
              <a:rect l="l" t="t" r="r" b="b"/>
              <a:pathLst>
                <a:path w="1259839" h="304164">
                  <a:moveTo>
                    <a:pt x="521207" y="173735"/>
                  </a:moveTo>
                  <a:lnTo>
                    <a:pt x="499490" y="173735"/>
                  </a:lnTo>
                  <a:lnTo>
                    <a:pt x="499490" y="304037"/>
                  </a:lnTo>
                </a:path>
                <a:path w="1259839" h="304164">
                  <a:moveTo>
                    <a:pt x="0" y="0"/>
                  </a:moveTo>
                  <a:lnTo>
                    <a:pt x="521207" y="0"/>
                  </a:lnTo>
                </a:path>
                <a:path w="1259839" h="304164">
                  <a:moveTo>
                    <a:pt x="825245" y="86867"/>
                  </a:moveTo>
                  <a:lnTo>
                    <a:pt x="1259584" y="8686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33" y="163014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24504" y="1329331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7617" y="1403853"/>
            <a:ext cx="1604010" cy="1104265"/>
            <a:chOff x="147617" y="1403853"/>
            <a:chExt cx="1604010" cy="1104265"/>
          </a:xfrm>
        </p:grpSpPr>
        <p:sp>
          <p:nvSpPr>
            <p:cNvPr id="129" name="object 129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1" y="13897"/>
                  </a:lnTo>
                  <a:lnTo>
                    <a:pt x="13894" y="10785"/>
                  </a:lnTo>
                  <a:lnTo>
                    <a:pt x="13894" y="6948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8"/>
                  </a:moveTo>
                  <a:lnTo>
                    <a:pt x="13894" y="10785"/>
                  </a:lnTo>
                  <a:lnTo>
                    <a:pt x="10781" y="13897"/>
                  </a:lnTo>
                  <a:lnTo>
                    <a:pt x="6944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6" y="13897"/>
                  </a:lnTo>
                  <a:lnTo>
                    <a:pt x="13898" y="10785"/>
                  </a:lnTo>
                  <a:lnTo>
                    <a:pt x="13898" y="6948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8"/>
                  </a:moveTo>
                  <a:lnTo>
                    <a:pt x="13898" y="10785"/>
                  </a:lnTo>
                  <a:lnTo>
                    <a:pt x="10786" y="13897"/>
                  </a:lnTo>
                  <a:lnTo>
                    <a:pt x="6949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5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5" y="13898"/>
                  </a:lnTo>
                  <a:lnTo>
                    <a:pt x="13897" y="10786"/>
                  </a:lnTo>
                  <a:lnTo>
                    <a:pt x="13897" y="6950"/>
                  </a:lnTo>
                  <a:lnTo>
                    <a:pt x="13897" y="3112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7" y="6950"/>
                  </a:moveTo>
                  <a:lnTo>
                    <a:pt x="13897" y="10786"/>
                  </a:lnTo>
                  <a:lnTo>
                    <a:pt x="10785" y="13898"/>
                  </a:lnTo>
                  <a:lnTo>
                    <a:pt x="6948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50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8" y="0"/>
                  </a:lnTo>
                  <a:lnTo>
                    <a:pt x="10785" y="0"/>
                  </a:lnTo>
                  <a:lnTo>
                    <a:pt x="13897" y="3112"/>
                  </a:lnTo>
                  <a:lnTo>
                    <a:pt x="13897" y="6950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73402" y="11777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28610" y="117598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281531" y="1697482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6165" y="1827784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78035" y="204640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29763" y="2045821"/>
            <a:ext cx="95250" cy="1390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628546" y="2509986"/>
            <a:ext cx="199390" cy="246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675" baseline="6172" dirty="0">
                <a:latin typeface="Tahoma"/>
                <a:cs typeface="Tahoma"/>
              </a:rPr>
              <a:t>V</a:t>
            </a:r>
            <a:r>
              <a:rPr sz="450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450" spc="10" dirty="0">
                <a:latin typeface="Tahoma"/>
                <a:cs typeface="Tahoma"/>
              </a:rPr>
              <a:t>R</a:t>
            </a:r>
            <a:r>
              <a:rPr sz="675" spc="15" baseline="-18518" dirty="0">
                <a:latin typeface="Tahoma"/>
                <a:cs typeface="Tahoma"/>
              </a:rPr>
              <a:t>L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83" y="2289921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281531" y="13065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86165" y="1436877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R1A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86588" y="1572970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82584" y="105639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1783" y="2428909"/>
            <a:ext cx="1403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15" baseline="6172" dirty="0">
                <a:latin typeface="Tahoma"/>
                <a:cs typeface="Tahoma"/>
              </a:rPr>
              <a:t>R</a:t>
            </a:r>
            <a:r>
              <a:rPr sz="450" spc="-1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77952" y="2182783"/>
            <a:ext cx="18732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4371" y="1555596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2103" y="2415590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737" y="1038764"/>
            <a:ext cx="561975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875">
              <a:lnSpc>
                <a:spcPct val="113999"/>
              </a:lnSpc>
              <a:spcBef>
                <a:spcPts val="100"/>
              </a:spcBef>
            </a:pPr>
            <a:r>
              <a:rPr sz="675" spc="7" baseline="6172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a </a:t>
            </a:r>
            <a:r>
              <a:rPr sz="675" spc="-22" baseline="6172" dirty="0">
                <a:latin typeface="Lucida Sans Unicode"/>
                <a:cs typeface="Lucida Sans Unicode"/>
              </a:rPr>
              <a:t>= </a:t>
            </a:r>
            <a:r>
              <a:rPr sz="675" spc="-37" baseline="6172" dirty="0">
                <a:latin typeface="Tahoma"/>
                <a:cs typeface="Tahoma"/>
              </a:rPr>
              <a:t>5</a:t>
            </a:r>
            <a:r>
              <a:rPr sz="675" spc="7" baseline="6172" dirty="0">
                <a:latin typeface="Tahoma"/>
                <a:cs typeface="Tahoma"/>
              </a:rPr>
              <a:t> </a:t>
            </a:r>
            <a:r>
              <a:rPr sz="675" spc="-15" baseline="6172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20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  <a:p>
            <a:pPr marL="38100" marR="30480">
              <a:lnSpc>
                <a:spcPct val="126699"/>
              </a:lnSpc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15" dirty="0">
                <a:latin typeface="Tahoma"/>
                <a:cs typeface="Tahoma"/>
              </a:rPr>
              <a:t>A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-25" dirty="0">
                <a:latin typeface="Tahoma"/>
                <a:cs typeface="Tahoma"/>
              </a:rPr>
              <a:t>60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6739" y="1473363"/>
            <a:ext cx="8845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R2A</a:t>
            </a:r>
            <a:r>
              <a:rPr sz="450" spc="-7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10</a:t>
            </a:r>
            <a:r>
              <a:rPr sz="450" spc="10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r>
              <a:rPr sz="450" u="sng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sz="450" spc="145" dirty="0">
                <a:latin typeface="Tahoma"/>
                <a:cs typeface="Tahoma"/>
              </a:rPr>
              <a:t> </a:t>
            </a:r>
            <a:r>
              <a:rPr sz="450" spc="150" dirty="0">
                <a:latin typeface="Tahoma"/>
                <a:cs typeface="Tahoma"/>
              </a:rPr>
              <a:t> </a:t>
            </a:r>
            <a:r>
              <a:rPr sz="600" spc="7" baseline="20833" dirty="0">
                <a:latin typeface="Microsoft Sans Serif"/>
                <a:cs typeface="Microsoft Sans Serif"/>
              </a:rPr>
              <a:t>D1A</a:t>
            </a:r>
            <a:endParaRPr sz="600" baseline="20833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6739" y="1560231"/>
            <a:ext cx="3333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latin typeface="Tahoma"/>
                <a:cs typeface="Tahoma"/>
              </a:rPr>
              <a:t>V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spc="7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54927" y="692912"/>
            <a:ext cx="981075" cy="876935"/>
            <a:chOff x="354927" y="692912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82890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265" y="978978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02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86" y="1022774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535" y="696087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675" y="1119950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898" y="1060076"/>
            <a:ext cx="1001394" cy="152400"/>
            <a:chOff x="344898" y="1060076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6187" y="121833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068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51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620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2255" y="692943"/>
            <a:ext cx="1001394" cy="876935"/>
            <a:chOff x="2042255" y="692943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80245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6681" y="1215504"/>
              <a:ext cx="3175" cy="151130"/>
            </a:xfrm>
            <a:custGeom>
              <a:avLst/>
              <a:gdLst/>
              <a:ahLst/>
              <a:cxnLst/>
              <a:rect l="l" t="t" r="r" b="b"/>
              <a:pathLst>
                <a:path w="3175" h="151130">
                  <a:moveTo>
                    <a:pt x="3111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863" y="144780"/>
                  </a:lnTo>
                  <a:lnTo>
                    <a:pt x="863" y="151130"/>
                  </a:lnTo>
                  <a:lnTo>
                    <a:pt x="2247" y="151130"/>
                  </a:lnTo>
                  <a:lnTo>
                    <a:pt x="2247" y="144780"/>
                  </a:lnTo>
                  <a:lnTo>
                    <a:pt x="3111" y="14478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859" y="0"/>
                  </a:moveTo>
                  <a:lnTo>
                    <a:pt x="0" y="0"/>
                  </a:lnTo>
                  <a:lnTo>
                    <a:pt x="9639" y="37718"/>
                  </a:lnTo>
                  <a:lnTo>
                    <a:pt x="18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0"/>
                  </a:moveTo>
                  <a:lnTo>
                    <a:pt x="9639" y="37718"/>
                  </a:lnTo>
                  <a:lnTo>
                    <a:pt x="1885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5188" y="1012927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60350" y="0"/>
                  </a:moveTo>
                  <a:lnTo>
                    <a:pt x="83842" y="4742"/>
                  </a:lnTo>
                  <a:lnTo>
                    <a:pt x="103025" y="17676"/>
                  </a:lnTo>
                  <a:lnTo>
                    <a:pt x="115958" y="36858"/>
                  </a:lnTo>
                  <a:lnTo>
                    <a:pt x="120700" y="60349"/>
                  </a:lnTo>
                  <a:lnTo>
                    <a:pt x="115958" y="83839"/>
                  </a:lnTo>
                  <a:lnTo>
                    <a:pt x="103025" y="103023"/>
                  </a:lnTo>
                  <a:lnTo>
                    <a:pt x="83842" y="115958"/>
                  </a:lnTo>
                  <a:lnTo>
                    <a:pt x="60350" y="120701"/>
                  </a:lnTo>
                  <a:lnTo>
                    <a:pt x="36861" y="115958"/>
                  </a:lnTo>
                  <a:lnTo>
                    <a:pt x="17678" y="103023"/>
                  </a:lnTo>
                  <a:lnTo>
                    <a:pt x="4743" y="83839"/>
                  </a:lnTo>
                  <a:lnTo>
                    <a:pt x="0" y="60349"/>
                  </a:lnTo>
                  <a:lnTo>
                    <a:pt x="4743" y="36858"/>
                  </a:lnTo>
                  <a:lnTo>
                    <a:pt x="17678" y="17676"/>
                  </a:lnTo>
                  <a:lnTo>
                    <a:pt x="36861" y="4742"/>
                  </a:lnTo>
                  <a:lnTo>
                    <a:pt x="60350" y="0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4886" y="1057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5926"/>
                  </a:moveTo>
                  <a:lnTo>
                    <a:pt x="32270" y="15926"/>
                  </a:lnTo>
                </a:path>
                <a:path w="32385" h="32384">
                  <a:moveTo>
                    <a:pt x="16344" y="32273"/>
                  </a:moveTo>
                  <a:lnTo>
                    <a:pt x="1634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1241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4366" y="0"/>
                  </a:lnTo>
                </a:path>
                <a:path w="188594">
                  <a:moveTo>
                    <a:pt x="188594" y="0"/>
                  </a:moveTo>
                  <a:lnTo>
                    <a:pt x="154647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0207" y="107327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2619" y="978978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6889" y="696087"/>
              <a:ext cx="817244" cy="377190"/>
            </a:xfrm>
            <a:custGeom>
              <a:avLst/>
              <a:gdLst/>
              <a:ahLst/>
              <a:cxnLst/>
              <a:rect l="l" t="t" r="r" b="b"/>
              <a:pathLst>
                <a:path w="817244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817244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817244" h="377190">
                  <a:moveTo>
                    <a:pt x="722947" y="377189"/>
                  </a:moveTo>
                  <a:lnTo>
                    <a:pt x="754379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088" y="946264"/>
              <a:ext cx="147320" cy="3810"/>
            </a:xfrm>
            <a:custGeom>
              <a:avLst/>
              <a:gdLst/>
              <a:ahLst/>
              <a:cxnLst/>
              <a:rect l="l" t="t" r="r" b="b"/>
              <a:pathLst>
                <a:path w="147319" h="3809">
                  <a:moveTo>
                    <a:pt x="147040" y="1270"/>
                  </a:moveTo>
                  <a:lnTo>
                    <a:pt x="146291" y="1270"/>
                  </a:lnTo>
                  <a:lnTo>
                    <a:pt x="14629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47040" y="3810"/>
                  </a:lnTo>
                  <a:lnTo>
                    <a:pt x="1470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41269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1432" y="0"/>
                  </a:lnTo>
                </a:path>
                <a:path w="188594">
                  <a:moveTo>
                    <a:pt x="31432" y="0"/>
                  </a:moveTo>
                  <a:lnTo>
                    <a:pt x="62864" y="0"/>
                  </a:lnTo>
                </a:path>
                <a:path w="188594">
                  <a:moveTo>
                    <a:pt x="62864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619" y="11361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5456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3826" y="994524"/>
              <a:ext cx="95885" cy="3810"/>
            </a:xfrm>
            <a:custGeom>
              <a:avLst/>
              <a:gdLst/>
              <a:ahLst/>
              <a:cxnLst/>
              <a:rect l="l" t="t" r="r" b="b"/>
              <a:pathLst>
                <a:path w="95885" h="3809">
                  <a:moveTo>
                    <a:pt x="95643" y="1270"/>
                  </a:moveTo>
                  <a:lnTo>
                    <a:pt x="95402" y="1270"/>
                  </a:lnTo>
                  <a:lnTo>
                    <a:pt x="9540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5643" y="3810"/>
                  </a:lnTo>
                  <a:lnTo>
                    <a:pt x="956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41269" y="1073276"/>
              <a:ext cx="125730" cy="493395"/>
            </a:xfrm>
            <a:custGeom>
              <a:avLst/>
              <a:gdLst/>
              <a:ahLst/>
              <a:cxnLst/>
              <a:rect l="l" t="t" r="r" b="b"/>
              <a:pathLst>
                <a:path w="125730" h="493394">
                  <a:moveTo>
                    <a:pt x="62864" y="125729"/>
                  </a:moveTo>
                  <a:lnTo>
                    <a:pt x="62864" y="0"/>
                  </a:lnTo>
                </a:path>
                <a:path w="125730" h="493394">
                  <a:moveTo>
                    <a:pt x="0" y="440054"/>
                  </a:moveTo>
                  <a:lnTo>
                    <a:pt x="125729" y="440054"/>
                  </a:lnTo>
                </a:path>
                <a:path w="125730" h="493394">
                  <a:moveTo>
                    <a:pt x="31432" y="466458"/>
                  </a:moveTo>
                  <a:lnTo>
                    <a:pt x="94297" y="466458"/>
                  </a:lnTo>
                </a:path>
                <a:path w="125730" h="493394">
                  <a:moveTo>
                    <a:pt x="47358" y="492862"/>
                  </a:moveTo>
                  <a:lnTo>
                    <a:pt x="78790" y="492862"/>
                  </a:lnTo>
                </a:path>
                <a:path w="125730" h="493394">
                  <a:moveTo>
                    <a:pt x="62864" y="314324"/>
                  </a:moveTo>
                  <a:lnTo>
                    <a:pt x="62864" y="44005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258" y="1007268"/>
            <a:ext cx="226313" cy="13201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796857" y="133568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4832" y="1157143"/>
            <a:ext cx="1739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8425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2908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0799" y="1069132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5282" y="1109541"/>
            <a:ext cx="8445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2977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7539" y="1239288"/>
            <a:ext cx="133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7" baseline="8547" dirty="0">
                <a:latin typeface="Tahoma"/>
                <a:cs typeface="Tahoma"/>
              </a:rPr>
              <a:t>i</a:t>
            </a:r>
            <a:r>
              <a:rPr sz="400" spc="5" dirty="0">
                <a:latin typeface="Microsoft Sans Serif"/>
                <a:cs typeface="Microsoft Sans Serif"/>
              </a:rPr>
              <a:t>R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01989" y="997885"/>
            <a:ext cx="1416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i</a:t>
            </a:r>
            <a:r>
              <a:rPr sz="400" spc="20" dirty="0">
                <a:latin typeface="Lucida Sans Unicode"/>
                <a:cs typeface="Lucida Sans Unicode"/>
              </a:rPr>
              <a:t>−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00718" y="893110"/>
            <a:ext cx="1384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i</a:t>
            </a:r>
            <a:r>
              <a:rPr sz="400" spc="25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1894" y="1718107"/>
            <a:ext cx="3891915" cy="701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endParaRPr sz="800">
              <a:latin typeface="Microsoft Sans Serif"/>
              <a:cs typeface="Microsoft Sans Serif"/>
            </a:endParaRPr>
          </a:p>
          <a:p>
            <a:pPr marL="290830" marR="30480" indent="-224790">
              <a:lnSpc>
                <a:spcPts val="950"/>
              </a:lnSpc>
              <a:spcBef>
                <a:spcPts val="5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100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spc="30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conducting:</a:t>
            </a:r>
            <a:r>
              <a:rPr sz="8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looks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like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(except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drop)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buffer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we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have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seen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earlier.</a:t>
            </a:r>
            <a:endParaRPr sz="800">
              <a:latin typeface="Microsoft Sans Serif"/>
              <a:cs typeface="Microsoft Sans Serif"/>
            </a:endParaRPr>
          </a:p>
          <a:p>
            <a:pPr marL="290830">
              <a:lnSpc>
                <a:spcPct val="100000"/>
              </a:lnSpc>
              <a:spcBef>
                <a:spcPts val="490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input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current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0,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-37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-11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7447" y="2543129"/>
            <a:ext cx="370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600" spc="140" dirty="0">
                <a:solidFill>
                  <a:srgbClr val="111187"/>
                </a:solidFill>
                <a:latin typeface="Microsoft Sans Serif"/>
                <a:cs typeface="Microsoft Sans Serif"/>
              </a:rPr>
              <a:t>+	</a:t>
            </a:r>
            <a:r>
              <a:rPr sz="600" i="1" spc="225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0354" y="2504184"/>
            <a:ext cx="1295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8245" algn="l"/>
              </a:tabLst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F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u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r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ther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6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65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 </a:t>
            </a: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49361" y="2473952"/>
            <a:ext cx="4387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600" i="1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6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600" i="1" u="sng" spc="-2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7670" y="2433699"/>
            <a:ext cx="845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	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u="sng" spc="19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0</a:t>
            </a:r>
            <a:r>
              <a:rPr sz="8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Verdana"/>
                <a:cs typeface="Verdana"/>
              </a:rPr>
              <a:t>.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7</a:t>
            </a:r>
            <a:r>
              <a:rPr sz="800" u="sng" spc="-7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87461" y="2580003"/>
            <a:ext cx="601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A	A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59153" y="2623164"/>
            <a:ext cx="5842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600" i="1" spc="20" dirty="0">
                <a:solidFill>
                  <a:srgbClr val="111187"/>
                </a:solidFill>
                <a:latin typeface="Arial"/>
                <a:cs typeface="Arial"/>
              </a:rPr>
              <a:t>V	V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70847" y="2546647"/>
            <a:ext cx="311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900" i="1" spc="-30" baseline="4629" dirty="0">
                <a:solidFill>
                  <a:srgbClr val="111187"/>
                </a:solidFill>
                <a:latin typeface="Arial"/>
                <a:cs typeface="Arial"/>
              </a:rPr>
              <a:t>o	</a:t>
            </a:r>
            <a:r>
              <a:rPr sz="600" i="1" spc="1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58504" y="2504184"/>
            <a:ext cx="885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24701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7580" y="1106713"/>
            <a:ext cx="1396365" cy="1648460"/>
            <a:chOff x="277580" y="1106713"/>
            <a:chExt cx="1396365" cy="1648460"/>
          </a:xfrm>
        </p:grpSpPr>
        <p:sp>
          <p:nvSpPr>
            <p:cNvPr id="106" name="object 106"/>
            <p:cNvSpPr/>
            <p:nvPr/>
          </p:nvSpPr>
          <p:spPr>
            <a:xfrm>
              <a:off x="916833" y="1108936"/>
              <a:ext cx="282575" cy="434340"/>
            </a:xfrm>
            <a:custGeom>
              <a:avLst/>
              <a:gdLst/>
              <a:ahLst/>
              <a:cxnLst/>
              <a:rect l="l" t="t" r="r" b="b"/>
              <a:pathLst>
                <a:path w="282575" h="434340">
                  <a:moveTo>
                    <a:pt x="217169" y="83393"/>
                  </a:moveTo>
                  <a:lnTo>
                    <a:pt x="200665" y="91500"/>
                  </a:lnTo>
                  <a:lnTo>
                    <a:pt x="233385" y="107716"/>
                  </a:lnTo>
                  <a:lnTo>
                    <a:pt x="200665" y="123931"/>
                  </a:lnTo>
                  <a:lnTo>
                    <a:pt x="233385" y="140436"/>
                  </a:lnTo>
                  <a:lnTo>
                    <a:pt x="200665" y="156651"/>
                  </a:lnTo>
                  <a:lnTo>
                    <a:pt x="233385" y="172867"/>
                  </a:lnTo>
                  <a:lnTo>
                    <a:pt x="217169" y="18097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82814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18126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0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304037"/>
                  </a:lnTo>
                </a:path>
                <a:path w="282575" h="434340">
                  <a:moveTo>
                    <a:pt x="65150" y="83393"/>
                  </a:moveTo>
                  <a:lnTo>
                    <a:pt x="48646" y="91500"/>
                  </a:lnTo>
                  <a:lnTo>
                    <a:pt x="81366" y="107716"/>
                  </a:lnTo>
                  <a:lnTo>
                    <a:pt x="48646" y="123931"/>
                  </a:lnTo>
                  <a:lnTo>
                    <a:pt x="81366" y="140436"/>
                  </a:lnTo>
                  <a:lnTo>
                    <a:pt x="48646" y="156651"/>
                  </a:lnTo>
                  <a:lnTo>
                    <a:pt x="81366" y="172867"/>
                  </a:lnTo>
                  <a:lnTo>
                    <a:pt x="65150" y="180974"/>
                  </a:lnTo>
                </a:path>
                <a:path w="282575" h="434340">
                  <a:moveTo>
                    <a:pt x="65150" y="65150"/>
                  </a:moveTo>
                  <a:lnTo>
                    <a:pt x="65150" y="82814"/>
                  </a:lnTo>
                </a:path>
                <a:path w="282575" h="434340">
                  <a:moveTo>
                    <a:pt x="65150" y="195452"/>
                  </a:moveTo>
                  <a:lnTo>
                    <a:pt x="65150" y="181264"/>
                  </a:lnTo>
                </a:path>
                <a:path w="282575" h="434340">
                  <a:moveTo>
                    <a:pt x="65150" y="65150"/>
                  </a:moveTo>
                  <a:lnTo>
                    <a:pt x="65150" y="0"/>
                  </a:lnTo>
                </a:path>
                <a:path w="282575" h="434340">
                  <a:moveTo>
                    <a:pt x="65150" y="195452"/>
                  </a:moveTo>
                  <a:lnTo>
                    <a:pt x="65150" y="434339"/>
                  </a:lnTo>
                </a:path>
                <a:path w="282575" h="434340">
                  <a:moveTo>
                    <a:pt x="0" y="0"/>
                  </a:moveTo>
                  <a:lnTo>
                    <a:pt x="28232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80" y="1378371"/>
              <a:ext cx="130301" cy="6949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9802" y="1396758"/>
              <a:ext cx="1391920" cy="1301115"/>
            </a:xfrm>
            <a:custGeom>
              <a:avLst/>
              <a:gdLst/>
              <a:ahLst/>
              <a:cxnLst/>
              <a:rect l="l" t="t" r="r" b="b"/>
              <a:pathLst>
                <a:path w="1391920" h="1301114">
                  <a:moveTo>
                    <a:pt x="1118279" y="16215"/>
                  </a:moveTo>
                  <a:lnTo>
                    <a:pt x="1110172" y="32720"/>
                  </a:lnTo>
                  <a:lnTo>
                    <a:pt x="1093956" y="0"/>
                  </a:lnTo>
                  <a:lnTo>
                    <a:pt x="1077741" y="32720"/>
                  </a:lnTo>
                  <a:lnTo>
                    <a:pt x="1061236" y="0"/>
                  </a:lnTo>
                  <a:lnTo>
                    <a:pt x="1045021" y="32720"/>
                  </a:lnTo>
                  <a:lnTo>
                    <a:pt x="1028805" y="0"/>
                  </a:lnTo>
                  <a:lnTo>
                    <a:pt x="1020698" y="16215"/>
                  </a:lnTo>
                </a:path>
                <a:path w="1391920" h="1301114">
                  <a:moveTo>
                    <a:pt x="1136521" y="16215"/>
                  </a:moveTo>
                  <a:lnTo>
                    <a:pt x="1118858" y="16215"/>
                  </a:lnTo>
                </a:path>
                <a:path w="1391920" h="1301114">
                  <a:moveTo>
                    <a:pt x="1006220" y="16215"/>
                  </a:moveTo>
                  <a:lnTo>
                    <a:pt x="1020408" y="16215"/>
                  </a:lnTo>
                </a:path>
                <a:path w="1391920" h="1301114">
                  <a:moveTo>
                    <a:pt x="478062" y="179237"/>
                  </a:moveTo>
                  <a:lnTo>
                    <a:pt x="478062" y="114086"/>
                  </a:lnTo>
                  <a:lnTo>
                    <a:pt x="526708" y="146517"/>
                  </a:lnTo>
                  <a:lnTo>
                    <a:pt x="478062" y="179237"/>
                  </a:lnTo>
                  <a:close/>
                </a:path>
                <a:path w="1391920" h="1301114">
                  <a:moveTo>
                    <a:pt x="526708" y="179237"/>
                  </a:moveTo>
                  <a:lnTo>
                    <a:pt x="526708" y="114086"/>
                  </a:lnTo>
                </a:path>
                <a:path w="1391920" h="1301114">
                  <a:moveTo>
                    <a:pt x="1122623" y="146517"/>
                  </a:moveTo>
                  <a:lnTo>
                    <a:pt x="1114515" y="163022"/>
                  </a:lnTo>
                  <a:lnTo>
                    <a:pt x="1098300" y="130301"/>
                  </a:lnTo>
                  <a:lnTo>
                    <a:pt x="1082084" y="163022"/>
                  </a:lnTo>
                  <a:lnTo>
                    <a:pt x="1065579" y="130301"/>
                  </a:lnTo>
                  <a:lnTo>
                    <a:pt x="1049364" y="163022"/>
                  </a:lnTo>
                  <a:lnTo>
                    <a:pt x="1033149" y="130301"/>
                  </a:lnTo>
                  <a:lnTo>
                    <a:pt x="1025041" y="146517"/>
                  </a:lnTo>
                </a:path>
                <a:path w="1391920" h="1301114">
                  <a:moveTo>
                    <a:pt x="1010563" y="146517"/>
                  </a:moveTo>
                  <a:lnTo>
                    <a:pt x="1024751" y="146517"/>
                  </a:lnTo>
                </a:path>
                <a:path w="1391920" h="1301114">
                  <a:moveTo>
                    <a:pt x="1118279" y="407121"/>
                  </a:moveTo>
                  <a:lnTo>
                    <a:pt x="1110172" y="423626"/>
                  </a:lnTo>
                  <a:lnTo>
                    <a:pt x="1093956" y="390905"/>
                  </a:lnTo>
                  <a:lnTo>
                    <a:pt x="1077741" y="423626"/>
                  </a:lnTo>
                  <a:lnTo>
                    <a:pt x="1061236" y="390905"/>
                  </a:lnTo>
                  <a:lnTo>
                    <a:pt x="1045021" y="423626"/>
                  </a:lnTo>
                  <a:lnTo>
                    <a:pt x="1028805" y="390905"/>
                  </a:lnTo>
                  <a:lnTo>
                    <a:pt x="102069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118858" y="407121"/>
                  </a:lnTo>
                </a:path>
                <a:path w="1391920" h="1301114">
                  <a:moveTo>
                    <a:pt x="1006220" y="407121"/>
                  </a:moveTo>
                  <a:lnTo>
                    <a:pt x="102040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223389" y="407121"/>
                  </a:lnTo>
                </a:path>
                <a:path w="1391920" h="1301114">
                  <a:moveTo>
                    <a:pt x="535395" y="439841"/>
                  </a:moveTo>
                  <a:lnTo>
                    <a:pt x="535395" y="374690"/>
                  </a:lnTo>
                  <a:lnTo>
                    <a:pt x="486749" y="407121"/>
                  </a:lnTo>
                  <a:lnTo>
                    <a:pt x="535395" y="439841"/>
                  </a:lnTo>
                  <a:close/>
                </a:path>
                <a:path w="1391920" h="1301114">
                  <a:moveTo>
                    <a:pt x="486749" y="439841"/>
                  </a:moveTo>
                  <a:lnTo>
                    <a:pt x="486749" y="374690"/>
                  </a:lnTo>
                </a:path>
                <a:path w="1391920" h="1301114">
                  <a:moveTo>
                    <a:pt x="571880" y="407121"/>
                  </a:moveTo>
                  <a:lnTo>
                    <a:pt x="535974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486170" y="407121"/>
                  </a:lnTo>
                </a:path>
                <a:path w="1391920" h="1301114">
                  <a:moveTo>
                    <a:pt x="571880" y="407121"/>
                  </a:moveTo>
                  <a:lnTo>
                    <a:pt x="680465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376427" y="407121"/>
                  </a:lnTo>
                </a:path>
                <a:path w="1391920" h="1301114">
                  <a:moveTo>
                    <a:pt x="680465" y="407121"/>
                  </a:moveTo>
                  <a:lnTo>
                    <a:pt x="1006220" y="407121"/>
                  </a:lnTo>
                </a:path>
                <a:path w="1391920" h="1301114">
                  <a:moveTo>
                    <a:pt x="835958" y="276819"/>
                  </a:moveTo>
                  <a:lnTo>
                    <a:pt x="827851" y="293324"/>
                  </a:lnTo>
                  <a:lnTo>
                    <a:pt x="811635" y="260603"/>
                  </a:lnTo>
                  <a:lnTo>
                    <a:pt x="795420" y="293324"/>
                  </a:lnTo>
                  <a:lnTo>
                    <a:pt x="778915" y="260603"/>
                  </a:lnTo>
                  <a:lnTo>
                    <a:pt x="762700" y="293324"/>
                  </a:lnTo>
                  <a:lnTo>
                    <a:pt x="746484" y="260603"/>
                  </a:lnTo>
                  <a:lnTo>
                    <a:pt x="738377" y="276819"/>
                  </a:lnTo>
                </a:path>
                <a:path w="1391920" h="1301114">
                  <a:moveTo>
                    <a:pt x="854201" y="276819"/>
                  </a:moveTo>
                  <a:lnTo>
                    <a:pt x="836537" y="276819"/>
                  </a:lnTo>
                </a:path>
                <a:path w="1391920" h="1301114">
                  <a:moveTo>
                    <a:pt x="723899" y="276819"/>
                  </a:moveTo>
                  <a:lnTo>
                    <a:pt x="738087" y="276819"/>
                  </a:lnTo>
                </a:path>
                <a:path w="1391920" h="1301114">
                  <a:moveTo>
                    <a:pt x="1122623" y="537423"/>
                  </a:moveTo>
                  <a:lnTo>
                    <a:pt x="1114515" y="553928"/>
                  </a:lnTo>
                  <a:lnTo>
                    <a:pt x="1098300" y="521207"/>
                  </a:lnTo>
                  <a:lnTo>
                    <a:pt x="1082084" y="553928"/>
                  </a:lnTo>
                  <a:lnTo>
                    <a:pt x="1065579" y="521207"/>
                  </a:lnTo>
                  <a:lnTo>
                    <a:pt x="1049364" y="553928"/>
                  </a:lnTo>
                  <a:lnTo>
                    <a:pt x="1033149" y="521207"/>
                  </a:lnTo>
                  <a:lnTo>
                    <a:pt x="1025041" y="537423"/>
                  </a:lnTo>
                </a:path>
                <a:path w="1391920" h="1301114">
                  <a:moveTo>
                    <a:pt x="702182" y="758068"/>
                  </a:moveTo>
                  <a:lnTo>
                    <a:pt x="685677" y="749960"/>
                  </a:lnTo>
                  <a:lnTo>
                    <a:pt x="718397" y="733745"/>
                  </a:lnTo>
                  <a:lnTo>
                    <a:pt x="685677" y="717529"/>
                  </a:lnTo>
                  <a:lnTo>
                    <a:pt x="718397" y="701024"/>
                  </a:lnTo>
                  <a:lnTo>
                    <a:pt x="685677" y="684809"/>
                  </a:lnTo>
                  <a:lnTo>
                    <a:pt x="718397" y="668594"/>
                  </a:lnTo>
                  <a:lnTo>
                    <a:pt x="702182" y="660486"/>
                  </a:lnTo>
                </a:path>
                <a:path w="1391920" h="1301114">
                  <a:moveTo>
                    <a:pt x="854201" y="758068"/>
                  </a:moveTo>
                  <a:lnTo>
                    <a:pt x="837696" y="749960"/>
                  </a:lnTo>
                  <a:lnTo>
                    <a:pt x="870416" y="733745"/>
                  </a:lnTo>
                  <a:lnTo>
                    <a:pt x="837696" y="717529"/>
                  </a:lnTo>
                  <a:lnTo>
                    <a:pt x="870416" y="701024"/>
                  </a:lnTo>
                  <a:lnTo>
                    <a:pt x="837696" y="684809"/>
                  </a:lnTo>
                  <a:lnTo>
                    <a:pt x="870416" y="668594"/>
                  </a:lnTo>
                  <a:lnTo>
                    <a:pt x="854201" y="660486"/>
                  </a:lnTo>
                </a:path>
                <a:path w="1391920" h="1301114">
                  <a:moveTo>
                    <a:pt x="1375408" y="1300991"/>
                  </a:moveTo>
                  <a:lnTo>
                    <a:pt x="1358904" y="1292885"/>
                  </a:lnTo>
                  <a:lnTo>
                    <a:pt x="1391624" y="1276669"/>
                  </a:lnTo>
                  <a:lnTo>
                    <a:pt x="1358904" y="1260453"/>
                  </a:lnTo>
                  <a:lnTo>
                    <a:pt x="1391624" y="1243948"/>
                  </a:lnTo>
                  <a:lnTo>
                    <a:pt x="1358904" y="1227734"/>
                  </a:lnTo>
                  <a:lnTo>
                    <a:pt x="1391624" y="1211518"/>
                  </a:lnTo>
                  <a:lnTo>
                    <a:pt x="1375408" y="1203410"/>
                  </a:lnTo>
                </a:path>
                <a:path w="1391920" h="1301114">
                  <a:moveTo>
                    <a:pt x="97581" y="1015196"/>
                  </a:moveTo>
                  <a:lnTo>
                    <a:pt x="89473" y="1031700"/>
                  </a:lnTo>
                  <a:lnTo>
                    <a:pt x="73257" y="998981"/>
                  </a:lnTo>
                  <a:lnTo>
                    <a:pt x="57042" y="1031700"/>
                  </a:lnTo>
                  <a:lnTo>
                    <a:pt x="40538" y="998981"/>
                  </a:lnTo>
                  <a:lnTo>
                    <a:pt x="24322" y="1031700"/>
                  </a:lnTo>
                  <a:lnTo>
                    <a:pt x="8106" y="998981"/>
                  </a:lnTo>
                  <a:lnTo>
                    <a:pt x="0" y="1015196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33" y="2366350"/>
              <a:ext cx="304037" cy="26494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1682" y="2715993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4" h="36830">
                  <a:moveTo>
                    <a:pt x="0" y="0"/>
                  </a:moveTo>
                  <a:lnTo>
                    <a:pt x="86867" y="0"/>
                  </a:lnTo>
                </a:path>
                <a:path w="86994" h="36830">
                  <a:moveTo>
                    <a:pt x="21716" y="18242"/>
                  </a:moveTo>
                  <a:lnTo>
                    <a:pt x="65150" y="18242"/>
                  </a:lnTo>
                </a:path>
                <a:path w="86994" h="36830">
                  <a:moveTo>
                    <a:pt x="32720" y="36485"/>
                  </a:moveTo>
                  <a:lnTo>
                    <a:pt x="54437" y="3648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24504" y="1720237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0572" y="1901751"/>
            <a:ext cx="847090" cy="65405"/>
          </a:xfrm>
          <a:custGeom>
            <a:avLst/>
            <a:gdLst/>
            <a:ahLst/>
            <a:cxnLst/>
            <a:rect l="l" t="t" r="r" b="b"/>
            <a:pathLst>
              <a:path w="847090" h="65405">
                <a:moveTo>
                  <a:pt x="760094" y="32430"/>
                </a:moveTo>
                <a:lnTo>
                  <a:pt x="742431" y="32430"/>
                </a:lnTo>
              </a:path>
              <a:path w="847090" h="65405">
                <a:moveTo>
                  <a:pt x="629792" y="32430"/>
                </a:moveTo>
                <a:lnTo>
                  <a:pt x="643981" y="32430"/>
                </a:lnTo>
              </a:path>
              <a:path w="847090" h="65405">
                <a:moveTo>
                  <a:pt x="760094" y="32430"/>
                </a:moveTo>
                <a:lnTo>
                  <a:pt x="846962" y="32430"/>
                </a:lnTo>
              </a:path>
              <a:path w="847090" h="65405">
                <a:moveTo>
                  <a:pt x="158968" y="65150"/>
                </a:moveTo>
                <a:lnTo>
                  <a:pt x="158968" y="0"/>
                </a:lnTo>
                <a:lnTo>
                  <a:pt x="110322" y="32430"/>
                </a:lnTo>
                <a:lnTo>
                  <a:pt x="158968" y="65150"/>
                </a:lnTo>
                <a:close/>
              </a:path>
              <a:path w="847090" h="65405">
                <a:moveTo>
                  <a:pt x="110322" y="65150"/>
                </a:moveTo>
                <a:lnTo>
                  <a:pt x="110322" y="0"/>
                </a:lnTo>
              </a:path>
              <a:path w="847090" h="65405">
                <a:moveTo>
                  <a:pt x="195452" y="32430"/>
                </a:moveTo>
                <a:lnTo>
                  <a:pt x="159547" y="32430"/>
                </a:lnTo>
              </a:path>
              <a:path w="847090" h="65405">
                <a:moveTo>
                  <a:pt x="65150" y="32430"/>
                </a:moveTo>
                <a:lnTo>
                  <a:pt x="109743" y="32430"/>
                </a:lnTo>
              </a:path>
              <a:path w="847090" h="65405">
                <a:moveTo>
                  <a:pt x="195452" y="32430"/>
                </a:moveTo>
                <a:lnTo>
                  <a:pt x="304037" y="32430"/>
                </a:lnTo>
              </a:path>
              <a:path w="847090" h="65405">
                <a:moveTo>
                  <a:pt x="65150" y="32430"/>
                </a:moveTo>
                <a:lnTo>
                  <a:pt x="0" y="32430"/>
                </a:lnTo>
              </a:path>
              <a:path w="847090" h="6540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8847" y="1850539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54517" y="1410751"/>
            <a:ext cx="1590040" cy="1431290"/>
            <a:chOff x="154517" y="1410751"/>
            <a:chExt cx="1590040" cy="1431290"/>
          </a:xfrm>
        </p:grpSpPr>
        <p:sp>
          <p:nvSpPr>
            <p:cNvPr id="115" name="object 115"/>
            <p:cNvSpPr/>
            <p:nvPr/>
          </p:nvSpPr>
          <p:spPr>
            <a:xfrm>
              <a:off x="504211" y="1412974"/>
              <a:ext cx="1194435" cy="1426845"/>
            </a:xfrm>
            <a:custGeom>
              <a:avLst/>
              <a:gdLst/>
              <a:ahLst/>
              <a:cxnLst/>
              <a:rect l="l" t="t" r="r" b="b"/>
              <a:pathLst>
                <a:path w="1194435" h="1426845">
                  <a:moveTo>
                    <a:pt x="152018" y="130301"/>
                  </a:moveTo>
                  <a:lnTo>
                    <a:pt x="152018" y="0"/>
                  </a:lnTo>
                </a:path>
                <a:path w="1194435" h="1426845">
                  <a:moveTo>
                    <a:pt x="217169" y="0"/>
                  </a:moveTo>
                  <a:lnTo>
                    <a:pt x="152018" y="0"/>
                  </a:lnTo>
                </a:path>
                <a:path w="1194435" h="1426845">
                  <a:moveTo>
                    <a:pt x="347471" y="0"/>
                  </a:moveTo>
                  <a:lnTo>
                    <a:pt x="456056" y="0"/>
                  </a:lnTo>
                </a:path>
                <a:path w="1194435" h="1426845">
                  <a:moveTo>
                    <a:pt x="998981" y="0"/>
                  </a:moveTo>
                  <a:lnTo>
                    <a:pt x="998981" y="130301"/>
                  </a:lnTo>
                </a:path>
                <a:path w="1194435" h="1426845">
                  <a:moveTo>
                    <a:pt x="912113" y="0"/>
                  </a:moveTo>
                  <a:lnTo>
                    <a:pt x="998981" y="0"/>
                  </a:lnTo>
                </a:path>
                <a:path w="1194435" h="1426845">
                  <a:moveTo>
                    <a:pt x="456056" y="0"/>
                  </a:moveTo>
                  <a:lnTo>
                    <a:pt x="781811" y="0"/>
                  </a:lnTo>
                </a:path>
                <a:path w="1194435" h="1426845">
                  <a:moveTo>
                    <a:pt x="152018" y="260603"/>
                  </a:moveTo>
                  <a:lnTo>
                    <a:pt x="152018" y="130301"/>
                  </a:lnTo>
                </a:path>
                <a:path w="1194435" h="1426845">
                  <a:moveTo>
                    <a:pt x="998981" y="130301"/>
                  </a:moveTo>
                  <a:lnTo>
                    <a:pt x="998981" y="260603"/>
                  </a:lnTo>
                </a:path>
                <a:path w="1194435" h="1426845">
                  <a:moveTo>
                    <a:pt x="347471" y="130301"/>
                  </a:moveTo>
                  <a:lnTo>
                    <a:pt x="302878" y="130301"/>
                  </a:lnTo>
                </a:path>
                <a:path w="1194435" h="1426845">
                  <a:moveTo>
                    <a:pt x="347471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803528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152018" y="390905"/>
                  </a:moveTo>
                  <a:lnTo>
                    <a:pt x="152018" y="260603"/>
                  </a:lnTo>
                </a:path>
                <a:path w="1194435" h="1426845">
                  <a:moveTo>
                    <a:pt x="152018" y="260603"/>
                  </a:moveTo>
                  <a:lnTo>
                    <a:pt x="499490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1150999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998981" y="390905"/>
                  </a:lnTo>
                </a:path>
                <a:path w="1194435" h="1426845">
                  <a:moveTo>
                    <a:pt x="629792" y="260603"/>
                  </a:moveTo>
                  <a:lnTo>
                    <a:pt x="998981" y="260603"/>
                  </a:lnTo>
                </a:path>
                <a:path w="1194435" h="1426845">
                  <a:moveTo>
                    <a:pt x="152018" y="521207"/>
                  </a:moveTo>
                  <a:lnTo>
                    <a:pt x="152018" y="390905"/>
                  </a:lnTo>
                </a:path>
                <a:path w="1194435" h="1426845">
                  <a:moveTo>
                    <a:pt x="998981" y="390905"/>
                  </a:moveTo>
                  <a:lnTo>
                    <a:pt x="998981" y="521207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742431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643981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825245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390905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742431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643981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825245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521207"/>
                  </a:lnTo>
                </a:path>
                <a:path w="1194435" h="1426845">
                  <a:moveTo>
                    <a:pt x="412622" y="825245"/>
                  </a:moveTo>
                  <a:lnTo>
                    <a:pt x="694943" y="825245"/>
                  </a:lnTo>
                </a:path>
                <a:path w="1194435" h="1426845">
                  <a:moveTo>
                    <a:pt x="152018" y="260603"/>
                  </a:moveTo>
                  <a:lnTo>
                    <a:pt x="0" y="260603"/>
                  </a:lnTo>
                </a:path>
                <a:path w="1194435" h="1426845">
                  <a:moveTo>
                    <a:pt x="0" y="260603"/>
                  </a:moveTo>
                  <a:lnTo>
                    <a:pt x="0" y="998981"/>
                  </a:lnTo>
                </a:path>
                <a:path w="1194435" h="1426845">
                  <a:moveTo>
                    <a:pt x="1150999" y="1303018"/>
                  </a:moveTo>
                  <a:lnTo>
                    <a:pt x="1150999" y="1285356"/>
                  </a:lnTo>
                </a:path>
                <a:path w="1194435" h="1426845">
                  <a:moveTo>
                    <a:pt x="1150999" y="1172716"/>
                  </a:moveTo>
                  <a:lnTo>
                    <a:pt x="1150999" y="1186906"/>
                  </a:lnTo>
                </a:path>
                <a:path w="1194435" h="1426845">
                  <a:moveTo>
                    <a:pt x="1107565" y="1389886"/>
                  </a:moveTo>
                  <a:lnTo>
                    <a:pt x="1194433" y="1389886"/>
                  </a:lnTo>
                </a:path>
                <a:path w="1194435" h="1426845">
                  <a:moveTo>
                    <a:pt x="1129282" y="1408129"/>
                  </a:moveTo>
                  <a:lnTo>
                    <a:pt x="1172716" y="1408129"/>
                  </a:lnTo>
                </a:path>
                <a:path w="1194435" h="1426845">
                  <a:moveTo>
                    <a:pt x="1140286" y="1426372"/>
                  </a:moveTo>
                  <a:lnTo>
                    <a:pt x="1162003" y="142637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55211" y="271599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67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52895" y="249882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4343" y="0"/>
                  </a:lnTo>
                </a:path>
                <a:path w="89535">
                  <a:moveTo>
                    <a:pt x="2316" y="0"/>
                  </a:moveTo>
                  <a:lnTo>
                    <a:pt x="89179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55211" y="249882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86867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739" y="1673578"/>
              <a:ext cx="1498600" cy="825500"/>
            </a:xfrm>
            <a:custGeom>
              <a:avLst/>
              <a:gdLst/>
              <a:ahLst/>
              <a:cxnLst/>
              <a:rect l="l" t="t" r="r" b="b"/>
              <a:pathLst>
                <a:path w="1498600" h="825500">
                  <a:moveTo>
                    <a:pt x="1498471" y="0"/>
                  </a:moveTo>
                  <a:lnTo>
                    <a:pt x="1498471" y="825245"/>
                  </a:lnTo>
                </a:path>
                <a:path w="1498600" h="825500">
                  <a:moveTo>
                    <a:pt x="238886" y="738377"/>
                  </a:moveTo>
                  <a:lnTo>
                    <a:pt x="221223" y="738377"/>
                  </a:lnTo>
                </a:path>
                <a:path w="1498600" h="825500">
                  <a:moveTo>
                    <a:pt x="108584" y="738377"/>
                  </a:moveTo>
                  <a:lnTo>
                    <a:pt x="122772" y="738377"/>
                  </a:lnTo>
                </a:path>
                <a:path w="1498600" h="825500">
                  <a:moveTo>
                    <a:pt x="0" y="738377"/>
                  </a:moveTo>
                  <a:lnTo>
                    <a:pt x="108584" y="73837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529" y="234680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5626" y="2411955"/>
              <a:ext cx="1259840" cy="304165"/>
            </a:xfrm>
            <a:custGeom>
              <a:avLst/>
              <a:gdLst/>
              <a:ahLst/>
              <a:cxnLst/>
              <a:rect l="l" t="t" r="r" b="b"/>
              <a:pathLst>
                <a:path w="1259839" h="304164">
                  <a:moveTo>
                    <a:pt x="521207" y="173735"/>
                  </a:moveTo>
                  <a:lnTo>
                    <a:pt x="499490" y="173735"/>
                  </a:lnTo>
                  <a:lnTo>
                    <a:pt x="499490" y="304037"/>
                  </a:lnTo>
                </a:path>
                <a:path w="1259839" h="304164">
                  <a:moveTo>
                    <a:pt x="0" y="0"/>
                  </a:moveTo>
                  <a:lnTo>
                    <a:pt x="521207" y="0"/>
                  </a:lnTo>
                </a:path>
                <a:path w="1259839" h="304164">
                  <a:moveTo>
                    <a:pt x="825245" y="86867"/>
                  </a:moveTo>
                  <a:lnTo>
                    <a:pt x="1259584" y="8686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33" y="163014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24504" y="1329331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7617" y="1403853"/>
            <a:ext cx="1604010" cy="1104265"/>
            <a:chOff x="147617" y="1403853"/>
            <a:chExt cx="1604010" cy="1104265"/>
          </a:xfrm>
        </p:grpSpPr>
        <p:sp>
          <p:nvSpPr>
            <p:cNvPr id="129" name="object 129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1" y="13897"/>
                  </a:lnTo>
                  <a:lnTo>
                    <a:pt x="13894" y="10785"/>
                  </a:lnTo>
                  <a:lnTo>
                    <a:pt x="13894" y="6948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8"/>
                  </a:moveTo>
                  <a:lnTo>
                    <a:pt x="13894" y="10785"/>
                  </a:lnTo>
                  <a:lnTo>
                    <a:pt x="10781" y="13897"/>
                  </a:lnTo>
                  <a:lnTo>
                    <a:pt x="6944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6" y="13897"/>
                  </a:lnTo>
                  <a:lnTo>
                    <a:pt x="13898" y="10785"/>
                  </a:lnTo>
                  <a:lnTo>
                    <a:pt x="13898" y="6948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8"/>
                  </a:moveTo>
                  <a:lnTo>
                    <a:pt x="13898" y="10785"/>
                  </a:lnTo>
                  <a:lnTo>
                    <a:pt x="10786" y="13897"/>
                  </a:lnTo>
                  <a:lnTo>
                    <a:pt x="6949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5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5" y="13898"/>
                  </a:lnTo>
                  <a:lnTo>
                    <a:pt x="13897" y="10786"/>
                  </a:lnTo>
                  <a:lnTo>
                    <a:pt x="13897" y="6950"/>
                  </a:lnTo>
                  <a:lnTo>
                    <a:pt x="13897" y="3112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7" y="6950"/>
                  </a:moveTo>
                  <a:lnTo>
                    <a:pt x="13897" y="10786"/>
                  </a:lnTo>
                  <a:lnTo>
                    <a:pt x="10785" y="13898"/>
                  </a:lnTo>
                  <a:lnTo>
                    <a:pt x="6948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50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8" y="0"/>
                  </a:lnTo>
                  <a:lnTo>
                    <a:pt x="10785" y="0"/>
                  </a:lnTo>
                  <a:lnTo>
                    <a:pt x="13897" y="3112"/>
                  </a:lnTo>
                  <a:lnTo>
                    <a:pt x="13897" y="6950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73402" y="11777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28610" y="117598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281531" y="1697482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6165" y="1827784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78035" y="204640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29763" y="2045821"/>
            <a:ext cx="95250" cy="1390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628546" y="2509986"/>
            <a:ext cx="199390" cy="246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675" baseline="6172" dirty="0">
                <a:latin typeface="Tahoma"/>
                <a:cs typeface="Tahoma"/>
              </a:rPr>
              <a:t>V</a:t>
            </a:r>
            <a:r>
              <a:rPr sz="450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450" spc="10" dirty="0">
                <a:latin typeface="Tahoma"/>
                <a:cs typeface="Tahoma"/>
              </a:rPr>
              <a:t>R</a:t>
            </a:r>
            <a:r>
              <a:rPr sz="675" spc="15" baseline="-18518" dirty="0">
                <a:latin typeface="Tahoma"/>
                <a:cs typeface="Tahoma"/>
              </a:rPr>
              <a:t>L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83" y="2289921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281531" y="13065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86165" y="1436877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R1A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86588" y="1572970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82584" y="105639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1783" y="2428909"/>
            <a:ext cx="1403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15" baseline="6172" dirty="0">
                <a:latin typeface="Tahoma"/>
                <a:cs typeface="Tahoma"/>
              </a:rPr>
              <a:t>R</a:t>
            </a:r>
            <a:r>
              <a:rPr sz="450" spc="-1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77952" y="2182783"/>
            <a:ext cx="18732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4371" y="1555596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2103" y="2415590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737" y="1038764"/>
            <a:ext cx="561975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875">
              <a:lnSpc>
                <a:spcPct val="113999"/>
              </a:lnSpc>
              <a:spcBef>
                <a:spcPts val="100"/>
              </a:spcBef>
            </a:pPr>
            <a:r>
              <a:rPr sz="675" spc="7" baseline="6172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a </a:t>
            </a:r>
            <a:r>
              <a:rPr sz="675" spc="-22" baseline="6172" dirty="0">
                <a:latin typeface="Lucida Sans Unicode"/>
                <a:cs typeface="Lucida Sans Unicode"/>
              </a:rPr>
              <a:t>= </a:t>
            </a:r>
            <a:r>
              <a:rPr sz="675" spc="-37" baseline="6172" dirty="0">
                <a:latin typeface="Tahoma"/>
                <a:cs typeface="Tahoma"/>
              </a:rPr>
              <a:t>5</a:t>
            </a:r>
            <a:r>
              <a:rPr sz="675" spc="7" baseline="6172" dirty="0">
                <a:latin typeface="Tahoma"/>
                <a:cs typeface="Tahoma"/>
              </a:rPr>
              <a:t> </a:t>
            </a:r>
            <a:r>
              <a:rPr sz="675" spc="-15" baseline="6172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20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  <a:p>
            <a:pPr marL="38100" marR="30480">
              <a:lnSpc>
                <a:spcPct val="126699"/>
              </a:lnSpc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15" dirty="0">
                <a:latin typeface="Tahoma"/>
                <a:cs typeface="Tahoma"/>
              </a:rPr>
              <a:t>A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-25" dirty="0">
                <a:latin typeface="Tahoma"/>
                <a:cs typeface="Tahoma"/>
              </a:rPr>
              <a:t>60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6739" y="1473363"/>
            <a:ext cx="8845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R2A</a:t>
            </a:r>
            <a:r>
              <a:rPr sz="450" spc="-7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10</a:t>
            </a:r>
            <a:r>
              <a:rPr sz="450" spc="10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r>
              <a:rPr sz="450" u="sng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sz="450" spc="145" dirty="0">
                <a:latin typeface="Tahoma"/>
                <a:cs typeface="Tahoma"/>
              </a:rPr>
              <a:t> </a:t>
            </a:r>
            <a:r>
              <a:rPr sz="450" spc="150" dirty="0">
                <a:latin typeface="Tahoma"/>
                <a:cs typeface="Tahoma"/>
              </a:rPr>
              <a:t> </a:t>
            </a:r>
            <a:r>
              <a:rPr sz="600" spc="7" baseline="20833" dirty="0">
                <a:latin typeface="Microsoft Sans Serif"/>
                <a:cs typeface="Microsoft Sans Serif"/>
              </a:rPr>
              <a:t>D1A</a:t>
            </a:r>
            <a:endParaRPr sz="600" baseline="20833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6739" y="1560231"/>
            <a:ext cx="3333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latin typeface="Tahoma"/>
                <a:cs typeface="Tahoma"/>
              </a:rPr>
              <a:t>V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spc="7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141897" y="2947786"/>
            <a:ext cx="40779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5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-1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7" baseline="-11111" dirty="0">
                <a:solidFill>
                  <a:srgbClr val="111187"/>
                </a:solidFill>
                <a:latin typeface="Arial"/>
                <a:cs typeface="Arial"/>
              </a:rPr>
              <a:t>o 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similar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1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except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50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-127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factor.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24701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7580" y="1106713"/>
            <a:ext cx="1396365" cy="1648460"/>
            <a:chOff x="277580" y="1106713"/>
            <a:chExt cx="1396365" cy="1648460"/>
          </a:xfrm>
        </p:grpSpPr>
        <p:sp>
          <p:nvSpPr>
            <p:cNvPr id="106" name="object 106"/>
            <p:cNvSpPr/>
            <p:nvPr/>
          </p:nvSpPr>
          <p:spPr>
            <a:xfrm>
              <a:off x="916833" y="1108936"/>
              <a:ext cx="282575" cy="434340"/>
            </a:xfrm>
            <a:custGeom>
              <a:avLst/>
              <a:gdLst/>
              <a:ahLst/>
              <a:cxnLst/>
              <a:rect l="l" t="t" r="r" b="b"/>
              <a:pathLst>
                <a:path w="282575" h="434340">
                  <a:moveTo>
                    <a:pt x="217169" y="83393"/>
                  </a:moveTo>
                  <a:lnTo>
                    <a:pt x="200665" y="91500"/>
                  </a:lnTo>
                  <a:lnTo>
                    <a:pt x="233385" y="107716"/>
                  </a:lnTo>
                  <a:lnTo>
                    <a:pt x="200665" y="123931"/>
                  </a:lnTo>
                  <a:lnTo>
                    <a:pt x="233385" y="140436"/>
                  </a:lnTo>
                  <a:lnTo>
                    <a:pt x="200665" y="156651"/>
                  </a:lnTo>
                  <a:lnTo>
                    <a:pt x="233385" y="172867"/>
                  </a:lnTo>
                  <a:lnTo>
                    <a:pt x="217169" y="18097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82814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18126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0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304037"/>
                  </a:lnTo>
                </a:path>
                <a:path w="282575" h="434340">
                  <a:moveTo>
                    <a:pt x="65150" y="83393"/>
                  </a:moveTo>
                  <a:lnTo>
                    <a:pt x="48646" y="91500"/>
                  </a:lnTo>
                  <a:lnTo>
                    <a:pt x="81366" y="107716"/>
                  </a:lnTo>
                  <a:lnTo>
                    <a:pt x="48646" y="123931"/>
                  </a:lnTo>
                  <a:lnTo>
                    <a:pt x="81366" y="140436"/>
                  </a:lnTo>
                  <a:lnTo>
                    <a:pt x="48646" y="156651"/>
                  </a:lnTo>
                  <a:lnTo>
                    <a:pt x="81366" y="172867"/>
                  </a:lnTo>
                  <a:lnTo>
                    <a:pt x="65150" y="180974"/>
                  </a:lnTo>
                </a:path>
                <a:path w="282575" h="434340">
                  <a:moveTo>
                    <a:pt x="65150" y="65150"/>
                  </a:moveTo>
                  <a:lnTo>
                    <a:pt x="65150" y="82814"/>
                  </a:lnTo>
                </a:path>
                <a:path w="282575" h="434340">
                  <a:moveTo>
                    <a:pt x="65150" y="195452"/>
                  </a:moveTo>
                  <a:lnTo>
                    <a:pt x="65150" y="181264"/>
                  </a:lnTo>
                </a:path>
                <a:path w="282575" h="434340">
                  <a:moveTo>
                    <a:pt x="65150" y="65150"/>
                  </a:moveTo>
                  <a:lnTo>
                    <a:pt x="65150" y="0"/>
                  </a:lnTo>
                </a:path>
                <a:path w="282575" h="434340">
                  <a:moveTo>
                    <a:pt x="65150" y="195452"/>
                  </a:moveTo>
                  <a:lnTo>
                    <a:pt x="65150" y="434339"/>
                  </a:lnTo>
                </a:path>
                <a:path w="282575" h="434340">
                  <a:moveTo>
                    <a:pt x="0" y="0"/>
                  </a:moveTo>
                  <a:lnTo>
                    <a:pt x="28232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80" y="1378371"/>
              <a:ext cx="130301" cy="6949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9802" y="1396758"/>
              <a:ext cx="1391920" cy="1301115"/>
            </a:xfrm>
            <a:custGeom>
              <a:avLst/>
              <a:gdLst/>
              <a:ahLst/>
              <a:cxnLst/>
              <a:rect l="l" t="t" r="r" b="b"/>
              <a:pathLst>
                <a:path w="1391920" h="1301114">
                  <a:moveTo>
                    <a:pt x="1118279" y="16215"/>
                  </a:moveTo>
                  <a:lnTo>
                    <a:pt x="1110172" y="32720"/>
                  </a:lnTo>
                  <a:lnTo>
                    <a:pt x="1093956" y="0"/>
                  </a:lnTo>
                  <a:lnTo>
                    <a:pt x="1077741" y="32720"/>
                  </a:lnTo>
                  <a:lnTo>
                    <a:pt x="1061236" y="0"/>
                  </a:lnTo>
                  <a:lnTo>
                    <a:pt x="1045021" y="32720"/>
                  </a:lnTo>
                  <a:lnTo>
                    <a:pt x="1028805" y="0"/>
                  </a:lnTo>
                  <a:lnTo>
                    <a:pt x="1020698" y="16215"/>
                  </a:lnTo>
                </a:path>
                <a:path w="1391920" h="1301114">
                  <a:moveTo>
                    <a:pt x="1136521" y="16215"/>
                  </a:moveTo>
                  <a:lnTo>
                    <a:pt x="1118858" y="16215"/>
                  </a:lnTo>
                </a:path>
                <a:path w="1391920" h="1301114">
                  <a:moveTo>
                    <a:pt x="1006220" y="16215"/>
                  </a:moveTo>
                  <a:lnTo>
                    <a:pt x="1020408" y="16215"/>
                  </a:lnTo>
                </a:path>
                <a:path w="1391920" h="1301114">
                  <a:moveTo>
                    <a:pt x="478062" y="179237"/>
                  </a:moveTo>
                  <a:lnTo>
                    <a:pt x="478062" y="114086"/>
                  </a:lnTo>
                  <a:lnTo>
                    <a:pt x="526708" y="146517"/>
                  </a:lnTo>
                  <a:lnTo>
                    <a:pt x="478062" y="179237"/>
                  </a:lnTo>
                  <a:close/>
                </a:path>
                <a:path w="1391920" h="1301114">
                  <a:moveTo>
                    <a:pt x="526708" y="179237"/>
                  </a:moveTo>
                  <a:lnTo>
                    <a:pt x="526708" y="114086"/>
                  </a:lnTo>
                </a:path>
                <a:path w="1391920" h="1301114">
                  <a:moveTo>
                    <a:pt x="1122623" y="146517"/>
                  </a:moveTo>
                  <a:lnTo>
                    <a:pt x="1114515" y="163022"/>
                  </a:lnTo>
                  <a:lnTo>
                    <a:pt x="1098300" y="130301"/>
                  </a:lnTo>
                  <a:lnTo>
                    <a:pt x="1082084" y="163022"/>
                  </a:lnTo>
                  <a:lnTo>
                    <a:pt x="1065579" y="130301"/>
                  </a:lnTo>
                  <a:lnTo>
                    <a:pt x="1049364" y="163022"/>
                  </a:lnTo>
                  <a:lnTo>
                    <a:pt x="1033149" y="130301"/>
                  </a:lnTo>
                  <a:lnTo>
                    <a:pt x="1025041" y="146517"/>
                  </a:lnTo>
                </a:path>
                <a:path w="1391920" h="1301114">
                  <a:moveTo>
                    <a:pt x="1010563" y="146517"/>
                  </a:moveTo>
                  <a:lnTo>
                    <a:pt x="1024751" y="146517"/>
                  </a:lnTo>
                </a:path>
                <a:path w="1391920" h="1301114">
                  <a:moveTo>
                    <a:pt x="1118279" y="407121"/>
                  </a:moveTo>
                  <a:lnTo>
                    <a:pt x="1110172" y="423626"/>
                  </a:lnTo>
                  <a:lnTo>
                    <a:pt x="1093956" y="390905"/>
                  </a:lnTo>
                  <a:lnTo>
                    <a:pt x="1077741" y="423626"/>
                  </a:lnTo>
                  <a:lnTo>
                    <a:pt x="1061236" y="390905"/>
                  </a:lnTo>
                  <a:lnTo>
                    <a:pt x="1045021" y="423626"/>
                  </a:lnTo>
                  <a:lnTo>
                    <a:pt x="1028805" y="390905"/>
                  </a:lnTo>
                  <a:lnTo>
                    <a:pt x="102069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118858" y="407121"/>
                  </a:lnTo>
                </a:path>
                <a:path w="1391920" h="1301114">
                  <a:moveTo>
                    <a:pt x="1006220" y="407121"/>
                  </a:moveTo>
                  <a:lnTo>
                    <a:pt x="102040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223389" y="407121"/>
                  </a:lnTo>
                </a:path>
                <a:path w="1391920" h="1301114">
                  <a:moveTo>
                    <a:pt x="535395" y="439841"/>
                  </a:moveTo>
                  <a:lnTo>
                    <a:pt x="535395" y="374690"/>
                  </a:lnTo>
                  <a:lnTo>
                    <a:pt x="486749" y="407121"/>
                  </a:lnTo>
                  <a:lnTo>
                    <a:pt x="535395" y="439841"/>
                  </a:lnTo>
                  <a:close/>
                </a:path>
                <a:path w="1391920" h="1301114">
                  <a:moveTo>
                    <a:pt x="486749" y="439841"/>
                  </a:moveTo>
                  <a:lnTo>
                    <a:pt x="486749" y="374690"/>
                  </a:lnTo>
                </a:path>
                <a:path w="1391920" h="1301114">
                  <a:moveTo>
                    <a:pt x="571880" y="407121"/>
                  </a:moveTo>
                  <a:lnTo>
                    <a:pt x="535974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486170" y="407121"/>
                  </a:lnTo>
                </a:path>
                <a:path w="1391920" h="1301114">
                  <a:moveTo>
                    <a:pt x="571880" y="407121"/>
                  </a:moveTo>
                  <a:lnTo>
                    <a:pt x="680465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376427" y="407121"/>
                  </a:lnTo>
                </a:path>
                <a:path w="1391920" h="1301114">
                  <a:moveTo>
                    <a:pt x="680465" y="407121"/>
                  </a:moveTo>
                  <a:lnTo>
                    <a:pt x="1006220" y="407121"/>
                  </a:lnTo>
                </a:path>
                <a:path w="1391920" h="1301114">
                  <a:moveTo>
                    <a:pt x="835958" y="276819"/>
                  </a:moveTo>
                  <a:lnTo>
                    <a:pt x="827851" y="293324"/>
                  </a:lnTo>
                  <a:lnTo>
                    <a:pt x="811635" y="260603"/>
                  </a:lnTo>
                  <a:lnTo>
                    <a:pt x="795420" y="293324"/>
                  </a:lnTo>
                  <a:lnTo>
                    <a:pt x="778915" y="260603"/>
                  </a:lnTo>
                  <a:lnTo>
                    <a:pt x="762700" y="293324"/>
                  </a:lnTo>
                  <a:lnTo>
                    <a:pt x="746484" y="260603"/>
                  </a:lnTo>
                  <a:lnTo>
                    <a:pt x="738377" y="276819"/>
                  </a:lnTo>
                </a:path>
                <a:path w="1391920" h="1301114">
                  <a:moveTo>
                    <a:pt x="854201" y="276819"/>
                  </a:moveTo>
                  <a:lnTo>
                    <a:pt x="836537" y="276819"/>
                  </a:lnTo>
                </a:path>
                <a:path w="1391920" h="1301114">
                  <a:moveTo>
                    <a:pt x="723899" y="276819"/>
                  </a:moveTo>
                  <a:lnTo>
                    <a:pt x="738087" y="276819"/>
                  </a:lnTo>
                </a:path>
                <a:path w="1391920" h="1301114">
                  <a:moveTo>
                    <a:pt x="1122623" y="537423"/>
                  </a:moveTo>
                  <a:lnTo>
                    <a:pt x="1114515" y="553928"/>
                  </a:lnTo>
                  <a:lnTo>
                    <a:pt x="1098300" y="521207"/>
                  </a:lnTo>
                  <a:lnTo>
                    <a:pt x="1082084" y="553928"/>
                  </a:lnTo>
                  <a:lnTo>
                    <a:pt x="1065579" y="521207"/>
                  </a:lnTo>
                  <a:lnTo>
                    <a:pt x="1049364" y="553928"/>
                  </a:lnTo>
                  <a:lnTo>
                    <a:pt x="1033149" y="521207"/>
                  </a:lnTo>
                  <a:lnTo>
                    <a:pt x="1025041" y="537423"/>
                  </a:lnTo>
                </a:path>
                <a:path w="1391920" h="1301114">
                  <a:moveTo>
                    <a:pt x="702182" y="758068"/>
                  </a:moveTo>
                  <a:lnTo>
                    <a:pt x="685677" y="749960"/>
                  </a:lnTo>
                  <a:lnTo>
                    <a:pt x="718397" y="733745"/>
                  </a:lnTo>
                  <a:lnTo>
                    <a:pt x="685677" y="717529"/>
                  </a:lnTo>
                  <a:lnTo>
                    <a:pt x="718397" y="701024"/>
                  </a:lnTo>
                  <a:lnTo>
                    <a:pt x="685677" y="684809"/>
                  </a:lnTo>
                  <a:lnTo>
                    <a:pt x="718397" y="668594"/>
                  </a:lnTo>
                  <a:lnTo>
                    <a:pt x="702182" y="660486"/>
                  </a:lnTo>
                </a:path>
                <a:path w="1391920" h="1301114">
                  <a:moveTo>
                    <a:pt x="854201" y="758068"/>
                  </a:moveTo>
                  <a:lnTo>
                    <a:pt x="837696" y="749960"/>
                  </a:lnTo>
                  <a:lnTo>
                    <a:pt x="870416" y="733745"/>
                  </a:lnTo>
                  <a:lnTo>
                    <a:pt x="837696" y="717529"/>
                  </a:lnTo>
                  <a:lnTo>
                    <a:pt x="870416" y="701024"/>
                  </a:lnTo>
                  <a:lnTo>
                    <a:pt x="837696" y="684809"/>
                  </a:lnTo>
                  <a:lnTo>
                    <a:pt x="870416" y="668594"/>
                  </a:lnTo>
                  <a:lnTo>
                    <a:pt x="854201" y="660486"/>
                  </a:lnTo>
                </a:path>
                <a:path w="1391920" h="1301114">
                  <a:moveTo>
                    <a:pt x="1375408" y="1300991"/>
                  </a:moveTo>
                  <a:lnTo>
                    <a:pt x="1358904" y="1292885"/>
                  </a:lnTo>
                  <a:lnTo>
                    <a:pt x="1391624" y="1276669"/>
                  </a:lnTo>
                  <a:lnTo>
                    <a:pt x="1358904" y="1260453"/>
                  </a:lnTo>
                  <a:lnTo>
                    <a:pt x="1391624" y="1243948"/>
                  </a:lnTo>
                  <a:lnTo>
                    <a:pt x="1358904" y="1227734"/>
                  </a:lnTo>
                  <a:lnTo>
                    <a:pt x="1391624" y="1211518"/>
                  </a:lnTo>
                  <a:lnTo>
                    <a:pt x="1375408" y="1203410"/>
                  </a:lnTo>
                </a:path>
                <a:path w="1391920" h="1301114">
                  <a:moveTo>
                    <a:pt x="97581" y="1015196"/>
                  </a:moveTo>
                  <a:lnTo>
                    <a:pt x="89473" y="1031700"/>
                  </a:lnTo>
                  <a:lnTo>
                    <a:pt x="73257" y="998981"/>
                  </a:lnTo>
                  <a:lnTo>
                    <a:pt x="57042" y="1031700"/>
                  </a:lnTo>
                  <a:lnTo>
                    <a:pt x="40538" y="998981"/>
                  </a:lnTo>
                  <a:lnTo>
                    <a:pt x="24322" y="1031700"/>
                  </a:lnTo>
                  <a:lnTo>
                    <a:pt x="8106" y="998981"/>
                  </a:lnTo>
                  <a:lnTo>
                    <a:pt x="0" y="1015196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33" y="2366350"/>
              <a:ext cx="304037" cy="26494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1682" y="2715993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4" h="36830">
                  <a:moveTo>
                    <a:pt x="0" y="0"/>
                  </a:moveTo>
                  <a:lnTo>
                    <a:pt x="86867" y="0"/>
                  </a:lnTo>
                </a:path>
                <a:path w="86994" h="36830">
                  <a:moveTo>
                    <a:pt x="21716" y="18242"/>
                  </a:moveTo>
                  <a:lnTo>
                    <a:pt x="65150" y="18242"/>
                  </a:lnTo>
                </a:path>
                <a:path w="86994" h="36830">
                  <a:moveTo>
                    <a:pt x="32720" y="36485"/>
                  </a:moveTo>
                  <a:lnTo>
                    <a:pt x="54437" y="3648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24504" y="1720237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0572" y="1901751"/>
            <a:ext cx="847090" cy="65405"/>
          </a:xfrm>
          <a:custGeom>
            <a:avLst/>
            <a:gdLst/>
            <a:ahLst/>
            <a:cxnLst/>
            <a:rect l="l" t="t" r="r" b="b"/>
            <a:pathLst>
              <a:path w="847090" h="65405">
                <a:moveTo>
                  <a:pt x="760094" y="32430"/>
                </a:moveTo>
                <a:lnTo>
                  <a:pt x="742431" y="32430"/>
                </a:lnTo>
              </a:path>
              <a:path w="847090" h="65405">
                <a:moveTo>
                  <a:pt x="629792" y="32430"/>
                </a:moveTo>
                <a:lnTo>
                  <a:pt x="643981" y="32430"/>
                </a:lnTo>
              </a:path>
              <a:path w="847090" h="65405">
                <a:moveTo>
                  <a:pt x="760094" y="32430"/>
                </a:moveTo>
                <a:lnTo>
                  <a:pt x="846962" y="32430"/>
                </a:lnTo>
              </a:path>
              <a:path w="847090" h="65405">
                <a:moveTo>
                  <a:pt x="158968" y="65150"/>
                </a:moveTo>
                <a:lnTo>
                  <a:pt x="158968" y="0"/>
                </a:lnTo>
                <a:lnTo>
                  <a:pt x="110322" y="32430"/>
                </a:lnTo>
                <a:lnTo>
                  <a:pt x="158968" y="65150"/>
                </a:lnTo>
                <a:close/>
              </a:path>
              <a:path w="847090" h="65405">
                <a:moveTo>
                  <a:pt x="110322" y="65150"/>
                </a:moveTo>
                <a:lnTo>
                  <a:pt x="110322" y="0"/>
                </a:lnTo>
              </a:path>
              <a:path w="847090" h="65405">
                <a:moveTo>
                  <a:pt x="195452" y="32430"/>
                </a:moveTo>
                <a:lnTo>
                  <a:pt x="159547" y="32430"/>
                </a:lnTo>
              </a:path>
              <a:path w="847090" h="65405">
                <a:moveTo>
                  <a:pt x="65150" y="32430"/>
                </a:moveTo>
                <a:lnTo>
                  <a:pt x="109743" y="32430"/>
                </a:lnTo>
              </a:path>
              <a:path w="847090" h="65405">
                <a:moveTo>
                  <a:pt x="195452" y="32430"/>
                </a:moveTo>
                <a:lnTo>
                  <a:pt x="304037" y="32430"/>
                </a:lnTo>
              </a:path>
              <a:path w="847090" h="65405">
                <a:moveTo>
                  <a:pt x="65150" y="32430"/>
                </a:moveTo>
                <a:lnTo>
                  <a:pt x="0" y="32430"/>
                </a:lnTo>
              </a:path>
              <a:path w="847090" h="6540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8847" y="1850539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54517" y="1410751"/>
            <a:ext cx="1590040" cy="1431290"/>
            <a:chOff x="154517" y="1410751"/>
            <a:chExt cx="1590040" cy="1431290"/>
          </a:xfrm>
        </p:grpSpPr>
        <p:sp>
          <p:nvSpPr>
            <p:cNvPr id="115" name="object 115"/>
            <p:cNvSpPr/>
            <p:nvPr/>
          </p:nvSpPr>
          <p:spPr>
            <a:xfrm>
              <a:off x="504211" y="1412974"/>
              <a:ext cx="1194435" cy="1426845"/>
            </a:xfrm>
            <a:custGeom>
              <a:avLst/>
              <a:gdLst/>
              <a:ahLst/>
              <a:cxnLst/>
              <a:rect l="l" t="t" r="r" b="b"/>
              <a:pathLst>
                <a:path w="1194435" h="1426845">
                  <a:moveTo>
                    <a:pt x="152018" y="130301"/>
                  </a:moveTo>
                  <a:lnTo>
                    <a:pt x="152018" y="0"/>
                  </a:lnTo>
                </a:path>
                <a:path w="1194435" h="1426845">
                  <a:moveTo>
                    <a:pt x="217169" y="0"/>
                  </a:moveTo>
                  <a:lnTo>
                    <a:pt x="152018" y="0"/>
                  </a:lnTo>
                </a:path>
                <a:path w="1194435" h="1426845">
                  <a:moveTo>
                    <a:pt x="347471" y="0"/>
                  </a:moveTo>
                  <a:lnTo>
                    <a:pt x="456056" y="0"/>
                  </a:lnTo>
                </a:path>
                <a:path w="1194435" h="1426845">
                  <a:moveTo>
                    <a:pt x="998981" y="0"/>
                  </a:moveTo>
                  <a:lnTo>
                    <a:pt x="998981" y="130301"/>
                  </a:lnTo>
                </a:path>
                <a:path w="1194435" h="1426845">
                  <a:moveTo>
                    <a:pt x="912113" y="0"/>
                  </a:moveTo>
                  <a:lnTo>
                    <a:pt x="998981" y="0"/>
                  </a:lnTo>
                </a:path>
                <a:path w="1194435" h="1426845">
                  <a:moveTo>
                    <a:pt x="456056" y="0"/>
                  </a:moveTo>
                  <a:lnTo>
                    <a:pt x="781811" y="0"/>
                  </a:lnTo>
                </a:path>
                <a:path w="1194435" h="1426845">
                  <a:moveTo>
                    <a:pt x="152018" y="260603"/>
                  </a:moveTo>
                  <a:lnTo>
                    <a:pt x="152018" y="130301"/>
                  </a:lnTo>
                </a:path>
                <a:path w="1194435" h="1426845">
                  <a:moveTo>
                    <a:pt x="998981" y="130301"/>
                  </a:moveTo>
                  <a:lnTo>
                    <a:pt x="998981" y="260603"/>
                  </a:lnTo>
                </a:path>
                <a:path w="1194435" h="1426845">
                  <a:moveTo>
                    <a:pt x="347471" y="130301"/>
                  </a:moveTo>
                  <a:lnTo>
                    <a:pt x="302878" y="130301"/>
                  </a:lnTo>
                </a:path>
                <a:path w="1194435" h="1426845">
                  <a:moveTo>
                    <a:pt x="347471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803528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152018" y="390905"/>
                  </a:moveTo>
                  <a:lnTo>
                    <a:pt x="152018" y="260603"/>
                  </a:lnTo>
                </a:path>
                <a:path w="1194435" h="1426845">
                  <a:moveTo>
                    <a:pt x="152018" y="260603"/>
                  </a:moveTo>
                  <a:lnTo>
                    <a:pt x="499490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1150999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998981" y="390905"/>
                  </a:lnTo>
                </a:path>
                <a:path w="1194435" h="1426845">
                  <a:moveTo>
                    <a:pt x="629792" y="260603"/>
                  </a:moveTo>
                  <a:lnTo>
                    <a:pt x="998981" y="260603"/>
                  </a:lnTo>
                </a:path>
                <a:path w="1194435" h="1426845">
                  <a:moveTo>
                    <a:pt x="152018" y="521207"/>
                  </a:moveTo>
                  <a:lnTo>
                    <a:pt x="152018" y="390905"/>
                  </a:lnTo>
                </a:path>
                <a:path w="1194435" h="1426845">
                  <a:moveTo>
                    <a:pt x="998981" y="390905"/>
                  </a:moveTo>
                  <a:lnTo>
                    <a:pt x="998981" y="521207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742431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643981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825245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390905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742431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643981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825245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521207"/>
                  </a:lnTo>
                </a:path>
                <a:path w="1194435" h="1426845">
                  <a:moveTo>
                    <a:pt x="412622" y="825245"/>
                  </a:moveTo>
                  <a:lnTo>
                    <a:pt x="694943" y="825245"/>
                  </a:lnTo>
                </a:path>
                <a:path w="1194435" h="1426845">
                  <a:moveTo>
                    <a:pt x="152018" y="260603"/>
                  </a:moveTo>
                  <a:lnTo>
                    <a:pt x="0" y="260603"/>
                  </a:lnTo>
                </a:path>
                <a:path w="1194435" h="1426845">
                  <a:moveTo>
                    <a:pt x="0" y="260603"/>
                  </a:moveTo>
                  <a:lnTo>
                    <a:pt x="0" y="998981"/>
                  </a:lnTo>
                </a:path>
                <a:path w="1194435" h="1426845">
                  <a:moveTo>
                    <a:pt x="1150999" y="1303018"/>
                  </a:moveTo>
                  <a:lnTo>
                    <a:pt x="1150999" y="1285356"/>
                  </a:lnTo>
                </a:path>
                <a:path w="1194435" h="1426845">
                  <a:moveTo>
                    <a:pt x="1150999" y="1172716"/>
                  </a:moveTo>
                  <a:lnTo>
                    <a:pt x="1150999" y="1186906"/>
                  </a:lnTo>
                </a:path>
                <a:path w="1194435" h="1426845">
                  <a:moveTo>
                    <a:pt x="1107565" y="1389886"/>
                  </a:moveTo>
                  <a:lnTo>
                    <a:pt x="1194433" y="1389886"/>
                  </a:lnTo>
                </a:path>
                <a:path w="1194435" h="1426845">
                  <a:moveTo>
                    <a:pt x="1129282" y="1408129"/>
                  </a:moveTo>
                  <a:lnTo>
                    <a:pt x="1172716" y="1408129"/>
                  </a:lnTo>
                </a:path>
                <a:path w="1194435" h="1426845">
                  <a:moveTo>
                    <a:pt x="1140286" y="1426372"/>
                  </a:moveTo>
                  <a:lnTo>
                    <a:pt x="1162003" y="142637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55211" y="271599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67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52895" y="249882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4343" y="0"/>
                  </a:lnTo>
                </a:path>
                <a:path w="89535">
                  <a:moveTo>
                    <a:pt x="2316" y="0"/>
                  </a:moveTo>
                  <a:lnTo>
                    <a:pt x="89179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55211" y="249882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86867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739" y="1673578"/>
              <a:ext cx="1498600" cy="825500"/>
            </a:xfrm>
            <a:custGeom>
              <a:avLst/>
              <a:gdLst/>
              <a:ahLst/>
              <a:cxnLst/>
              <a:rect l="l" t="t" r="r" b="b"/>
              <a:pathLst>
                <a:path w="1498600" h="825500">
                  <a:moveTo>
                    <a:pt x="1498471" y="0"/>
                  </a:moveTo>
                  <a:lnTo>
                    <a:pt x="1498471" y="825245"/>
                  </a:lnTo>
                </a:path>
                <a:path w="1498600" h="825500">
                  <a:moveTo>
                    <a:pt x="238886" y="738377"/>
                  </a:moveTo>
                  <a:lnTo>
                    <a:pt x="221223" y="738377"/>
                  </a:lnTo>
                </a:path>
                <a:path w="1498600" h="825500">
                  <a:moveTo>
                    <a:pt x="108584" y="738377"/>
                  </a:moveTo>
                  <a:lnTo>
                    <a:pt x="122772" y="738377"/>
                  </a:lnTo>
                </a:path>
                <a:path w="1498600" h="825500">
                  <a:moveTo>
                    <a:pt x="0" y="738377"/>
                  </a:moveTo>
                  <a:lnTo>
                    <a:pt x="108584" y="73837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529" y="234680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5626" y="2411955"/>
              <a:ext cx="1259840" cy="304165"/>
            </a:xfrm>
            <a:custGeom>
              <a:avLst/>
              <a:gdLst/>
              <a:ahLst/>
              <a:cxnLst/>
              <a:rect l="l" t="t" r="r" b="b"/>
              <a:pathLst>
                <a:path w="1259839" h="304164">
                  <a:moveTo>
                    <a:pt x="521207" y="173735"/>
                  </a:moveTo>
                  <a:lnTo>
                    <a:pt x="499490" y="173735"/>
                  </a:lnTo>
                  <a:lnTo>
                    <a:pt x="499490" y="304037"/>
                  </a:lnTo>
                </a:path>
                <a:path w="1259839" h="304164">
                  <a:moveTo>
                    <a:pt x="0" y="0"/>
                  </a:moveTo>
                  <a:lnTo>
                    <a:pt x="521207" y="0"/>
                  </a:lnTo>
                </a:path>
                <a:path w="1259839" h="304164">
                  <a:moveTo>
                    <a:pt x="825245" y="86867"/>
                  </a:moveTo>
                  <a:lnTo>
                    <a:pt x="1259584" y="8686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33" y="163014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24504" y="1329331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7617" y="1403853"/>
            <a:ext cx="1604010" cy="1104265"/>
            <a:chOff x="147617" y="1403853"/>
            <a:chExt cx="1604010" cy="1104265"/>
          </a:xfrm>
        </p:grpSpPr>
        <p:sp>
          <p:nvSpPr>
            <p:cNvPr id="129" name="object 129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1" y="13897"/>
                  </a:lnTo>
                  <a:lnTo>
                    <a:pt x="13894" y="10785"/>
                  </a:lnTo>
                  <a:lnTo>
                    <a:pt x="13894" y="6948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8"/>
                  </a:moveTo>
                  <a:lnTo>
                    <a:pt x="13894" y="10785"/>
                  </a:lnTo>
                  <a:lnTo>
                    <a:pt x="10781" y="13897"/>
                  </a:lnTo>
                  <a:lnTo>
                    <a:pt x="6944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6" y="13897"/>
                  </a:lnTo>
                  <a:lnTo>
                    <a:pt x="13898" y="10785"/>
                  </a:lnTo>
                  <a:lnTo>
                    <a:pt x="13898" y="6948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8"/>
                  </a:moveTo>
                  <a:lnTo>
                    <a:pt x="13898" y="10785"/>
                  </a:lnTo>
                  <a:lnTo>
                    <a:pt x="10786" y="13897"/>
                  </a:lnTo>
                  <a:lnTo>
                    <a:pt x="6949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5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5" y="13898"/>
                  </a:lnTo>
                  <a:lnTo>
                    <a:pt x="13897" y="10786"/>
                  </a:lnTo>
                  <a:lnTo>
                    <a:pt x="13897" y="6950"/>
                  </a:lnTo>
                  <a:lnTo>
                    <a:pt x="13897" y="3112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7" y="6950"/>
                  </a:moveTo>
                  <a:lnTo>
                    <a:pt x="13897" y="10786"/>
                  </a:lnTo>
                  <a:lnTo>
                    <a:pt x="10785" y="13898"/>
                  </a:lnTo>
                  <a:lnTo>
                    <a:pt x="6948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50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8" y="0"/>
                  </a:lnTo>
                  <a:lnTo>
                    <a:pt x="10785" y="0"/>
                  </a:lnTo>
                  <a:lnTo>
                    <a:pt x="13897" y="3112"/>
                  </a:lnTo>
                  <a:lnTo>
                    <a:pt x="13897" y="6950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73402" y="11777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28610" y="117598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281531" y="1697482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6165" y="1827784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78035" y="204640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29763" y="2045821"/>
            <a:ext cx="95250" cy="1390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673098" y="2509986"/>
            <a:ext cx="14224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baseline="6172" dirty="0">
                <a:latin typeface="Tahoma"/>
                <a:cs typeface="Tahoma"/>
              </a:rPr>
              <a:t>V</a:t>
            </a:r>
            <a:r>
              <a:rPr sz="450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83" y="2289921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281531" y="13065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86165" y="1436877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R1A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86588" y="1572970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82584" y="105639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1783" y="2428909"/>
            <a:ext cx="1403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15" baseline="6172" dirty="0">
                <a:latin typeface="Tahoma"/>
                <a:cs typeface="Tahoma"/>
              </a:rPr>
              <a:t>R</a:t>
            </a:r>
            <a:r>
              <a:rPr sz="450" spc="-1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77952" y="2182783"/>
            <a:ext cx="18732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4371" y="1555596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2103" y="2415590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737" y="1038764"/>
            <a:ext cx="561975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875">
              <a:lnSpc>
                <a:spcPct val="113999"/>
              </a:lnSpc>
              <a:spcBef>
                <a:spcPts val="100"/>
              </a:spcBef>
            </a:pPr>
            <a:r>
              <a:rPr sz="675" spc="7" baseline="6172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a </a:t>
            </a:r>
            <a:r>
              <a:rPr sz="675" spc="-22" baseline="6172" dirty="0">
                <a:latin typeface="Lucida Sans Unicode"/>
                <a:cs typeface="Lucida Sans Unicode"/>
              </a:rPr>
              <a:t>= </a:t>
            </a:r>
            <a:r>
              <a:rPr sz="675" spc="-37" baseline="6172" dirty="0">
                <a:latin typeface="Tahoma"/>
                <a:cs typeface="Tahoma"/>
              </a:rPr>
              <a:t>5</a:t>
            </a:r>
            <a:r>
              <a:rPr sz="675" spc="7" baseline="6172" dirty="0">
                <a:latin typeface="Tahoma"/>
                <a:cs typeface="Tahoma"/>
              </a:rPr>
              <a:t> </a:t>
            </a:r>
            <a:r>
              <a:rPr sz="675" spc="-15" baseline="6172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20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  <a:p>
            <a:pPr marL="38100" marR="30480">
              <a:lnSpc>
                <a:spcPct val="126699"/>
              </a:lnSpc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15" dirty="0">
                <a:latin typeface="Tahoma"/>
                <a:cs typeface="Tahoma"/>
              </a:rPr>
              <a:t>A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-25" dirty="0">
                <a:latin typeface="Tahoma"/>
                <a:cs typeface="Tahoma"/>
              </a:rPr>
              <a:t>60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6739" y="1473363"/>
            <a:ext cx="8845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R2A</a:t>
            </a:r>
            <a:r>
              <a:rPr sz="450" spc="-7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10</a:t>
            </a:r>
            <a:r>
              <a:rPr sz="450" spc="10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r>
              <a:rPr sz="450" u="sng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sz="450" spc="145" dirty="0">
                <a:latin typeface="Tahoma"/>
                <a:cs typeface="Tahoma"/>
              </a:rPr>
              <a:t> </a:t>
            </a:r>
            <a:r>
              <a:rPr sz="450" spc="150" dirty="0">
                <a:latin typeface="Tahoma"/>
                <a:cs typeface="Tahoma"/>
              </a:rPr>
              <a:t> </a:t>
            </a:r>
            <a:r>
              <a:rPr sz="600" spc="7" baseline="20833" dirty="0">
                <a:latin typeface="Microsoft Sans Serif"/>
                <a:cs typeface="Microsoft Sans Serif"/>
              </a:rPr>
              <a:t>D1A</a:t>
            </a:r>
            <a:endParaRPr sz="600" baseline="20833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6739" y="1560231"/>
            <a:ext cx="3333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latin typeface="Tahoma"/>
                <a:cs typeface="Tahoma"/>
              </a:rPr>
              <a:t>V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spc="7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057882" y="1811586"/>
            <a:ext cx="906144" cy="906144"/>
            <a:chOff x="2057882" y="1811586"/>
            <a:chExt cx="906144" cy="906144"/>
          </a:xfrm>
        </p:grpSpPr>
        <p:sp>
          <p:nvSpPr>
            <p:cNvPr id="167" name="object 167"/>
            <p:cNvSpPr/>
            <p:nvPr/>
          </p:nvSpPr>
          <p:spPr>
            <a:xfrm>
              <a:off x="2059152" y="1858027"/>
              <a:ext cx="903605" cy="316230"/>
            </a:xfrm>
            <a:custGeom>
              <a:avLst/>
              <a:gdLst/>
              <a:ahLst/>
              <a:cxnLst/>
              <a:rect l="l" t="t" r="r" b="b"/>
              <a:pathLst>
                <a:path w="903605" h="316230">
                  <a:moveTo>
                    <a:pt x="0" y="0"/>
                  </a:moveTo>
                  <a:lnTo>
                    <a:pt x="903137" y="0"/>
                  </a:lnTo>
                </a:path>
                <a:path w="903605" h="316230">
                  <a:moveTo>
                    <a:pt x="0" y="45171"/>
                  </a:moveTo>
                  <a:lnTo>
                    <a:pt x="903137" y="45171"/>
                  </a:lnTo>
                </a:path>
                <a:path w="903605" h="316230">
                  <a:moveTo>
                    <a:pt x="0" y="90342"/>
                  </a:moveTo>
                  <a:lnTo>
                    <a:pt x="903137" y="90342"/>
                  </a:lnTo>
                </a:path>
                <a:path w="903605" h="316230">
                  <a:moveTo>
                    <a:pt x="0" y="135514"/>
                  </a:moveTo>
                  <a:lnTo>
                    <a:pt x="903137" y="135514"/>
                  </a:lnTo>
                </a:path>
                <a:path w="903605" h="316230">
                  <a:moveTo>
                    <a:pt x="0" y="180685"/>
                  </a:moveTo>
                  <a:lnTo>
                    <a:pt x="903137" y="180685"/>
                  </a:lnTo>
                </a:path>
                <a:path w="903605" h="316230">
                  <a:moveTo>
                    <a:pt x="0" y="225856"/>
                  </a:moveTo>
                  <a:lnTo>
                    <a:pt x="903137" y="225856"/>
                  </a:lnTo>
                </a:path>
                <a:path w="903605" h="316230">
                  <a:moveTo>
                    <a:pt x="0" y="271028"/>
                  </a:moveTo>
                  <a:lnTo>
                    <a:pt x="903137" y="271028"/>
                  </a:lnTo>
                </a:path>
                <a:path w="903605" h="316230">
                  <a:moveTo>
                    <a:pt x="0" y="316199"/>
                  </a:moveTo>
                  <a:lnTo>
                    <a:pt x="903137" y="316199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59152" y="2264570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59152" y="1812856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0" y="406542"/>
                  </a:moveTo>
                  <a:lnTo>
                    <a:pt x="903137" y="406542"/>
                  </a:lnTo>
                </a:path>
                <a:path w="903605" h="903605">
                  <a:moveTo>
                    <a:pt x="0" y="496595"/>
                  </a:moveTo>
                  <a:lnTo>
                    <a:pt x="903137" y="496595"/>
                  </a:lnTo>
                </a:path>
                <a:path w="903605" h="903605">
                  <a:moveTo>
                    <a:pt x="0" y="541766"/>
                  </a:moveTo>
                  <a:lnTo>
                    <a:pt x="903137" y="541766"/>
                  </a:lnTo>
                </a:path>
                <a:path w="903605" h="903605">
                  <a:moveTo>
                    <a:pt x="0" y="586938"/>
                  </a:moveTo>
                  <a:lnTo>
                    <a:pt x="903137" y="586938"/>
                  </a:lnTo>
                </a:path>
                <a:path w="903605" h="903605">
                  <a:moveTo>
                    <a:pt x="0" y="632109"/>
                  </a:moveTo>
                  <a:lnTo>
                    <a:pt x="903137" y="632109"/>
                  </a:lnTo>
                </a:path>
                <a:path w="903605" h="903605">
                  <a:moveTo>
                    <a:pt x="0" y="722451"/>
                  </a:moveTo>
                  <a:lnTo>
                    <a:pt x="903137" y="722451"/>
                  </a:lnTo>
                </a:path>
                <a:path w="903605" h="903605">
                  <a:moveTo>
                    <a:pt x="0" y="767624"/>
                  </a:moveTo>
                  <a:lnTo>
                    <a:pt x="903137" y="767624"/>
                  </a:lnTo>
                </a:path>
                <a:path w="903605" h="903605">
                  <a:moveTo>
                    <a:pt x="0" y="812793"/>
                  </a:moveTo>
                  <a:lnTo>
                    <a:pt x="903137" y="812793"/>
                  </a:lnTo>
                </a:path>
                <a:path w="903605" h="903605">
                  <a:moveTo>
                    <a:pt x="0" y="857966"/>
                  </a:moveTo>
                  <a:lnTo>
                    <a:pt x="903137" y="857966"/>
                  </a:lnTo>
                </a:path>
                <a:path w="903605" h="903605">
                  <a:moveTo>
                    <a:pt x="90342" y="903136"/>
                  </a:moveTo>
                  <a:lnTo>
                    <a:pt x="90342" y="0"/>
                  </a:lnTo>
                </a:path>
                <a:path w="903605" h="903605">
                  <a:moveTo>
                    <a:pt x="0" y="677279"/>
                  </a:moveTo>
                  <a:lnTo>
                    <a:pt x="903137" y="677279"/>
                  </a:lnTo>
                </a:path>
                <a:path w="903605" h="903605">
                  <a:moveTo>
                    <a:pt x="180685" y="903136"/>
                  </a:moveTo>
                  <a:lnTo>
                    <a:pt x="180685" y="0"/>
                  </a:lnTo>
                </a:path>
                <a:path w="903605" h="903605">
                  <a:moveTo>
                    <a:pt x="271028" y="903136"/>
                  </a:moveTo>
                  <a:lnTo>
                    <a:pt x="271028" y="0"/>
                  </a:lnTo>
                </a:path>
                <a:path w="903605" h="903605">
                  <a:moveTo>
                    <a:pt x="361370" y="903136"/>
                  </a:moveTo>
                  <a:lnTo>
                    <a:pt x="361370" y="0"/>
                  </a:lnTo>
                </a:path>
                <a:path w="903605" h="903605">
                  <a:moveTo>
                    <a:pt x="451424" y="903136"/>
                  </a:moveTo>
                  <a:lnTo>
                    <a:pt x="451424" y="0"/>
                  </a:lnTo>
                </a:path>
                <a:path w="903605" h="903605">
                  <a:moveTo>
                    <a:pt x="541766" y="903136"/>
                  </a:moveTo>
                  <a:lnTo>
                    <a:pt x="541766" y="0"/>
                  </a:lnTo>
                </a:path>
                <a:path w="903605" h="903605">
                  <a:moveTo>
                    <a:pt x="632109" y="903136"/>
                  </a:moveTo>
                  <a:lnTo>
                    <a:pt x="632109" y="0"/>
                  </a:lnTo>
                </a:path>
                <a:path w="903605" h="903605">
                  <a:moveTo>
                    <a:pt x="722452" y="903136"/>
                  </a:moveTo>
                  <a:lnTo>
                    <a:pt x="722452" y="0"/>
                  </a:lnTo>
                </a:path>
                <a:path w="903605" h="903605">
                  <a:moveTo>
                    <a:pt x="812794" y="903136"/>
                  </a:moveTo>
                  <a:lnTo>
                    <a:pt x="812794" y="0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1641246" y="2661498"/>
            <a:ext cx="4718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sz="450" spc="10" dirty="0">
                <a:latin typeface="Tahoma"/>
                <a:cs typeface="Tahoma"/>
              </a:rPr>
              <a:t>R</a:t>
            </a:r>
            <a:r>
              <a:rPr sz="675" spc="15" baseline="-18518" dirty="0">
                <a:latin typeface="Tahoma"/>
                <a:cs typeface="Tahoma"/>
              </a:rPr>
              <a:t>L	</a:t>
            </a:r>
            <a:r>
              <a:rPr sz="450" spc="65" dirty="0">
                <a:latin typeface="Microsoft Sans Serif"/>
                <a:cs typeface="Microsoft Sans Serif"/>
              </a:rPr>
              <a:t>−10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5401" y="2707636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011705" y="2706188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95" dirty="0">
                <a:latin typeface="Microsoft Sans Serif"/>
                <a:cs typeface="Microsoft Sans Serif"/>
              </a:rPr>
              <a:t>−5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966823" y="2444137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190" dirty="0">
                <a:latin typeface="Microsoft Sans Serif"/>
                <a:cs typeface="Microsoft Sans Serif"/>
              </a:rPr>
              <a:t>−</a:t>
            </a: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998675" y="2216832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000123" y="1992423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971167" y="1766566"/>
            <a:ext cx="901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10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2056980" y="1811769"/>
            <a:ext cx="908050" cy="905510"/>
            <a:chOff x="2056980" y="1811769"/>
            <a:chExt cx="908050" cy="905510"/>
          </a:xfrm>
        </p:grpSpPr>
        <p:sp>
          <p:nvSpPr>
            <p:cNvPr id="178" name="object 178"/>
            <p:cNvSpPr/>
            <p:nvPr/>
          </p:nvSpPr>
          <p:spPr>
            <a:xfrm>
              <a:off x="2059152" y="2715993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59152" y="1858027"/>
              <a:ext cx="903605" cy="858519"/>
            </a:xfrm>
            <a:custGeom>
              <a:avLst/>
              <a:gdLst/>
              <a:ahLst/>
              <a:cxnLst/>
              <a:rect l="l" t="t" r="r" b="b"/>
              <a:pathLst>
                <a:path w="903605" h="858519">
                  <a:moveTo>
                    <a:pt x="0" y="857965"/>
                  </a:moveTo>
                  <a:lnTo>
                    <a:pt x="21716" y="857965"/>
                  </a:lnTo>
                </a:path>
                <a:path w="903605" h="858519">
                  <a:moveTo>
                    <a:pt x="903137" y="857965"/>
                  </a:moveTo>
                  <a:lnTo>
                    <a:pt x="881420" y="857965"/>
                  </a:lnTo>
                </a:path>
                <a:path w="903605" h="858519">
                  <a:moveTo>
                    <a:pt x="0" y="812794"/>
                  </a:moveTo>
                  <a:lnTo>
                    <a:pt x="21716" y="812794"/>
                  </a:lnTo>
                </a:path>
                <a:path w="903605" h="858519">
                  <a:moveTo>
                    <a:pt x="903137" y="812794"/>
                  </a:moveTo>
                  <a:lnTo>
                    <a:pt x="881420" y="812794"/>
                  </a:lnTo>
                </a:path>
                <a:path w="903605" h="858519">
                  <a:moveTo>
                    <a:pt x="0" y="767622"/>
                  </a:moveTo>
                  <a:lnTo>
                    <a:pt x="21716" y="767622"/>
                  </a:lnTo>
                </a:path>
                <a:path w="903605" h="858519">
                  <a:moveTo>
                    <a:pt x="903137" y="767622"/>
                  </a:moveTo>
                  <a:lnTo>
                    <a:pt x="881420" y="767622"/>
                  </a:lnTo>
                </a:path>
                <a:path w="903605" h="858519">
                  <a:moveTo>
                    <a:pt x="0" y="722452"/>
                  </a:moveTo>
                  <a:lnTo>
                    <a:pt x="21716" y="722452"/>
                  </a:lnTo>
                </a:path>
                <a:path w="903605" h="858519">
                  <a:moveTo>
                    <a:pt x="903137" y="722452"/>
                  </a:moveTo>
                  <a:lnTo>
                    <a:pt x="881420" y="722452"/>
                  </a:lnTo>
                </a:path>
                <a:path w="903605" h="858519">
                  <a:moveTo>
                    <a:pt x="0" y="677280"/>
                  </a:moveTo>
                  <a:lnTo>
                    <a:pt x="21716" y="677280"/>
                  </a:lnTo>
                </a:path>
                <a:path w="903605" h="858519">
                  <a:moveTo>
                    <a:pt x="903137" y="677280"/>
                  </a:moveTo>
                  <a:lnTo>
                    <a:pt x="881420" y="677280"/>
                  </a:lnTo>
                </a:path>
                <a:path w="903605" h="858519">
                  <a:moveTo>
                    <a:pt x="0" y="632108"/>
                  </a:moveTo>
                  <a:lnTo>
                    <a:pt x="21716" y="632108"/>
                  </a:lnTo>
                </a:path>
                <a:path w="903605" h="858519">
                  <a:moveTo>
                    <a:pt x="903137" y="632108"/>
                  </a:moveTo>
                  <a:lnTo>
                    <a:pt x="881420" y="632108"/>
                  </a:lnTo>
                </a:path>
                <a:path w="903605" h="858519">
                  <a:moveTo>
                    <a:pt x="0" y="586938"/>
                  </a:moveTo>
                  <a:lnTo>
                    <a:pt x="21716" y="586938"/>
                  </a:lnTo>
                </a:path>
                <a:path w="903605" h="858519">
                  <a:moveTo>
                    <a:pt x="903137" y="586938"/>
                  </a:moveTo>
                  <a:lnTo>
                    <a:pt x="881420" y="586938"/>
                  </a:lnTo>
                </a:path>
                <a:path w="903605" h="858519">
                  <a:moveTo>
                    <a:pt x="0" y="541766"/>
                  </a:moveTo>
                  <a:lnTo>
                    <a:pt x="21716" y="541766"/>
                  </a:lnTo>
                </a:path>
                <a:path w="903605" h="858519">
                  <a:moveTo>
                    <a:pt x="903137" y="541766"/>
                  </a:moveTo>
                  <a:lnTo>
                    <a:pt x="881420" y="541766"/>
                  </a:lnTo>
                </a:path>
                <a:path w="903605" h="858519">
                  <a:moveTo>
                    <a:pt x="0" y="496595"/>
                  </a:moveTo>
                  <a:lnTo>
                    <a:pt x="21716" y="496595"/>
                  </a:lnTo>
                </a:path>
                <a:path w="903605" h="858519">
                  <a:moveTo>
                    <a:pt x="903137" y="496595"/>
                  </a:moveTo>
                  <a:lnTo>
                    <a:pt x="881420" y="496595"/>
                  </a:lnTo>
                </a:path>
                <a:path w="903605" h="858519">
                  <a:moveTo>
                    <a:pt x="0" y="451424"/>
                  </a:moveTo>
                  <a:lnTo>
                    <a:pt x="21716" y="451424"/>
                  </a:lnTo>
                </a:path>
                <a:path w="903605" h="858519">
                  <a:moveTo>
                    <a:pt x="903137" y="451424"/>
                  </a:moveTo>
                  <a:lnTo>
                    <a:pt x="881420" y="451424"/>
                  </a:lnTo>
                </a:path>
                <a:path w="903605" h="858519">
                  <a:moveTo>
                    <a:pt x="0" y="406542"/>
                  </a:moveTo>
                  <a:lnTo>
                    <a:pt x="21716" y="406542"/>
                  </a:lnTo>
                </a:path>
                <a:path w="903605" h="858519">
                  <a:moveTo>
                    <a:pt x="903137" y="406542"/>
                  </a:moveTo>
                  <a:lnTo>
                    <a:pt x="881420" y="406542"/>
                  </a:lnTo>
                </a:path>
                <a:path w="903605" h="858519">
                  <a:moveTo>
                    <a:pt x="0" y="361370"/>
                  </a:moveTo>
                  <a:lnTo>
                    <a:pt x="21716" y="361370"/>
                  </a:lnTo>
                </a:path>
                <a:path w="903605" h="858519">
                  <a:moveTo>
                    <a:pt x="903137" y="361370"/>
                  </a:moveTo>
                  <a:lnTo>
                    <a:pt x="881420" y="361370"/>
                  </a:lnTo>
                </a:path>
                <a:path w="903605" h="858519">
                  <a:moveTo>
                    <a:pt x="0" y="316199"/>
                  </a:moveTo>
                  <a:lnTo>
                    <a:pt x="21716" y="316199"/>
                  </a:lnTo>
                </a:path>
                <a:path w="903605" h="858519">
                  <a:moveTo>
                    <a:pt x="903137" y="316199"/>
                  </a:moveTo>
                  <a:lnTo>
                    <a:pt x="881420" y="316199"/>
                  </a:lnTo>
                </a:path>
                <a:path w="903605" h="858519">
                  <a:moveTo>
                    <a:pt x="0" y="271028"/>
                  </a:moveTo>
                  <a:lnTo>
                    <a:pt x="21716" y="271028"/>
                  </a:lnTo>
                </a:path>
                <a:path w="903605" h="858519">
                  <a:moveTo>
                    <a:pt x="903137" y="271028"/>
                  </a:moveTo>
                  <a:lnTo>
                    <a:pt x="881420" y="271028"/>
                  </a:lnTo>
                </a:path>
                <a:path w="903605" h="858519">
                  <a:moveTo>
                    <a:pt x="0" y="225856"/>
                  </a:moveTo>
                  <a:lnTo>
                    <a:pt x="21716" y="225856"/>
                  </a:lnTo>
                </a:path>
                <a:path w="903605" h="858519">
                  <a:moveTo>
                    <a:pt x="903137" y="225856"/>
                  </a:moveTo>
                  <a:lnTo>
                    <a:pt x="881420" y="225856"/>
                  </a:lnTo>
                </a:path>
                <a:path w="903605" h="858519">
                  <a:moveTo>
                    <a:pt x="0" y="180685"/>
                  </a:moveTo>
                  <a:lnTo>
                    <a:pt x="21716" y="180685"/>
                  </a:lnTo>
                </a:path>
                <a:path w="903605" h="858519">
                  <a:moveTo>
                    <a:pt x="903137" y="180685"/>
                  </a:moveTo>
                  <a:lnTo>
                    <a:pt x="881420" y="180685"/>
                  </a:lnTo>
                </a:path>
                <a:path w="903605" h="858519">
                  <a:moveTo>
                    <a:pt x="0" y="135514"/>
                  </a:moveTo>
                  <a:lnTo>
                    <a:pt x="21716" y="135514"/>
                  </a:lnTo>
                </a:path>
                <a:path w="903605" h="858519">
                  <a:moveTo>
                    <a:pt x="903137" y="135514"/>
                  </a:moveTo>
                  <a:lnTo>
                    <a:pt x="881420" y="135514"/>
                  </a:lnTo>
                </a:path>
                <a:path w="903605" h="858519">
                  <a:moveTo>
                    <a:pt x="0" y="90342"/>
                  </a:moveTo>
                  <a:lnTo>
                    <a:pt x="21716" y="90342"/>
                  </a:lnTo>
                </a:path>
                <a:path w="903605" h="858519">
                  <a:moveTo>
                    <a:pt x="903137" y="90342"/>
                  </a:moveTo>
                  <a:lnTo>
                    <a:pt x="881420" y="90342"/>
                  </a:lnTo>
                </a:path>
                <a:path w="903605" h="858519">
                  <a:moveTo>
                    <a:pt x="0" y="45171"/>
                  </a:moveTo>
                  <a:lnTo>
                    <a:pt x="21716" y="45171"/>
                  </a:lnTo>
                </a:path>
                <a:path w="903605" h="858519">
                  <a:moveTo>
                    <a:pt x="903137" y="45171"/>
                  </a:moveTo>
                  <a:lnTo>
                    <a:pt x="881420" y="45171"/>
                  </a:lnTo>
                </a:path>
                <a:path w="903605" h="858519">
                  <a:moveTo>
                    <a:pt x="0" y="0"/>
                  </a:moveTo>
                  <a:lnTo>
                    <a:pt x="21716" y="0"/>
                  </a:lnTo>
                </a:path>
                <a:path w="903605" h="858519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21716" y="0"/>
                  </a:lnTo>
                </a:path>
                <a:path w="903605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059152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59152" y="1812856"/>
              <a:ext cx="812800" cy="903605"/>
            </a:xfrm>
            <a:custGeom>
              <a:avLst/>
              <a:gdLst/>
              <a:ahLst/>
              <a:cxnLst/>
              <a:rect l="l" t="t" r="r" b="b"/>
              <a:pathLst>
                <a:path w="812800" h="903605">
                  <a:moveTo>
                    <a:pt x="0" y="903136"/>
                  </a:moveTo>
                  <a:lnTo>
                    <a:pt x="0" y="881419"/>
                  </a:lnTo>
                </a:path>
                <a:path w="812800" h="903605">
                  <a:moveTo>
                    <a:pt x="0" y="0"/>
                  </a:moveTo>
                  <a:lnTo>
                    <a:pt x="0" y="21716"/>
                  </a:lnTo>
                </a:path>
                <a:path w="812800" h="903605">
                  <a:moveTo>
                    <a:pt x="90342" y="903136"/>
                  </a:moveTo>
                  <a:lnTo>
                    <a:pt x="90342" y="881419"/>
                  </a:lnTo>
                </a:path>
                <a:path w="812800" h="903605">
                  <a:moveTo>
                    <a:pt x="90342" y="0"/>
                  </a:moveTo>
                  <a:lnTo>
                    <a:pt x="90342" y="21716"/>
                  </a:lnTo>
                </a:path>
                <a:path w="812800" h="903605">
                  <a:moveTo>
                    <a:pt x="180685" y="903136"/>
                  </a:moveTo>
                  <a:lnTo>
                    <a:pt x="180685" y="881419"/>
                  </a:lnTo>
                </a:path>
                <a:path w="812800" h="903605">
                  <a:moveTo>
                    <a:pt x="180685" y="0"/>
                  </a:moveTo>
                  <a:lnTo>
                    <a:pt x="180685" y="21716"/>
                  </a:lnTo>
                </a:path>
                <a:path w="812800" h="903605">
                  <a:moveTo>
                    <a:pt x="271028" y="903136"/>
                  </a:moveTo>
                  <a:lnTo>
                    <a:pt x="271028" y="881419"/>
                  </a:lnTo>
                </a:path>
                <a:path w="812800" h="903605">
                  <a:moveTo>
                    <a:pt x="271028" y="0"/>
                  </a:moveTo>
                  <a:lnTo>
                    <a:pt x="271028" y="21716"/>
                  </a:lnTo>
                </a:path>
                <a:path w="812800" h="903605">
                  <a:moveTo>
                    <a:pt x="361370" y="903136"/>
                  </a:moveTo>
                  <a:lnTo>
                    <a:pt x="361370" y="881419"/>
                  </a:lnTo>
                </a:path>
                <a:path w="812800" h="903605">
                  <a:moveTo>
                    <a:pt x="361370" y="0"/>
                  </a:moveTo>
                  <a:lnTo>
                    <a:pt x="361370" y="21716"/>
                  </a:lnTo>
                </a:path>
                <a:path w="812800" h="903605">
                  <a:moveTo>
                    <a:pt x="451424" y="903136"/>
                  </a:moveTo>
                  <a:lnTo>
                    <a:pt x="451424" y="881419"/>
                  </a:lnTo>
                </a:path>
                <a:path w="812800" h="903605">
                  <a:moveTo>
                    <a:pt x="451424" y="0"/>
                  </a:moveTo>
                  <a:lnTo>
                    <a:pt x="451424" y="21716"/>
                  </a:lnTo>
                </a:path>
                <a:path w="812800" h="903605">
                  <a:moveTo>
                    <a:pt x="541766" y="903136"/>
                  </a:moveTo>
                  <a:lnTo>
                    <a:pt x="541766" y="881419"/>
                  </a:lnTo>
                </a:path>
                <a:path w="812800" h="903605">
                  <a:moveTo>
                    <a:pt x="541766" y="0"/>
                  </a:moveTo>
                  <a:lnTo>
                    <a:pt x="541766" y="21716"/>
                  </a:lnTo>
                </a:path>
                <a:path w="812800" h="903605">
                  <a:moveTo>
                    <a:pt x="632109" y="903136"/>
                  </a:moveTo>
                  <a:lnTo>
                    <a:pt x="632109" y="881419"/>
                  </a:lnTo>
                </a:path>
                <a:path w="812800" h="903605">
                  <a:moveTo>
                    <a:pt x="632109" y="0"/>
                  </a:moveTo>
                  <a:lnTo>
                    <a:pt x="632109" y="21716"/>
                  </a:lnTo>
                </a:path>
                <a:path w="812800" h="903605">
                  <a:moveTo>
                    <a:pt x="722452" y="903136"/>
                  </a:moveTo>
                  <a:lnTo>
                    <a:pt x="722452" y="881419"/>
                  </a:lnTo>
                </a:path>
                <a:path w="812800" h="903605">
                  <a:moveTo>
                    <a:pt x="722452" y="0"/>
                  </a:moveTo>
                  <a:lnTo>
                    <a:pt x="722452" y="21716"/>
                  </a:lnTo>
                </a:path>
                <a:path w="812800" h="903605">
                  <a:moveTo>
                    <a:pt x="812794" y="903136"/>
                  </a:moveTo>
                  <a:lnTo>
                    <a:pt x="812794" y="881419"/>
                  </a:lnTo>
                </a:path>
                <a:path w="812800" h="903605">
                  <a:moveTo>
                    <a:pt x="812794" y="0"/>
                  </a:moveTo>
                  <a:lnTo>
                    <a:pt x="812794" y="217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962290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59152" y="1812855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903137" y="903137"/>
                  </a:moveTo>
                  <a:lnTo>
                    <a:pt x="903137" y="881420"/>
                  </a:lnTo>
                </a:path>
                <a:path w="903605" h="903605">
                  <a:moveTo>
                    <a:pt x="903137" y="0"/>
                  </a:moveTo>
                  <a:lnTo>
                    <a:pt x="903137" y="21717"/>
                  </a:lnTo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59152" y="1841812"/>
              <a:ext cx="903605" cy="845819"/>
            </a:xfrm>
            <a:custGeom>
              <a:avLst/>
              <a:gdLst/>
              <a:ahLst/>
              <a:cxnLst/>
              <a:rect l="l" t="t" r="r" b="b"/>
              <a:pathLst>
                <a:path w="903605" h="845819">
                  <a:moveTo>
                    <a:pt x="903137" y="845224"/>
                  </a:moveTo>
                  <a:lnTo>
                    <a:pt x="900531" y="844645"/>
                  </a:lnTo>
                  <a:lnTo>
                    <a:pt x="896188" y="843197"/>
                  </a:lnTo>
                  <a:lnTo>
                    <a:pt x="891844" y="841749"/>
                  </a:lnTo>
                  <a:lnTo>
                    <a:pt x="887211" y="840302"/>
                  </a:lnTo>
                  <a:lnTo>
                    <a:pt x="882578" y="838854"/>
                  </a:lnTo>
                  <a:lnTo>
                    <a:pt x="878235" y="837406"/>
                  </a:lnTo>
                  <a:lnTo>
                    <a:pt x="873602" y="835958"/>
                  </a:lnTo>
                  <a:lnTo>
                    <a:pt x="869259" y="834510"/>
                  </a:lnTo>
                  <a:lnTo>
                    <a:pt x="864626" y="833063"/>
                  </a:lnTo>
                  <a:lnTo>
                    <a:pt x="859993" y="831327"/>
                  </a:lnTo>
                  <a:lnTo>
                    <a:pt x="855649" y="829879"/>
                  </a:lnTo>
                  <a:lnTo>
                    <a:pt x="851016" y="828431"/>
                  </a:lnTo>
                  <a:lnTo>
                    <a:pt x="846673" y="826983"/>
                  </a:lnTo>
                  <a:lnTo>
                    <a:pt x="842040" y="825536"/>
                  </a:lnTo>
                  <a:lnTo>
                    <a:pt x="837697" y="824088"/>
                  </a:lnTo>
                  <a:lnTo>
                    <a:pt x="833064" y="822640"/>
                  </a:lnTo>
                  <a:lnTo>
                    <a:pt x="828431" y="820902"/>
                  </a:lnTo>
                  <a:lnTo>
                    <a:pt x="824087" y="819454"/>
                  </a:lnTo>
                  <a:lnTo>
                    <a:pt x="819454" y="818006"/>
                  </a:lnTo>
                  <a:lnTo>
                    <a:pt x="815111" y="816558"/>
                  </a:lnTo>
                  <a:lnTo>
                    <a:pt x="810478" y="815110"/>
                  </a:lnTo>
                  <a:lnTo>
                    <a:pt x="805845" y="813373"/>
                  </a:lnTo>
                  <a:lnTo>
                    <a:pt x="801502" y="811925"/>
                  </a:lnTo>
                  <a:lnTo>
                    <a:pt x="796869" y="810477"/>
                  </a:lnTo>
                  <a:lnTo>
                    <a:pt x="792525" y="808741"/>
                  </a:lnTo>
                  <a:lnTo>
                    <a:pt x="787892" y="807293"/>
                  </a:lnTo>
                  <a:lnTo>
                    <a:pt x="783259" y="805845"/>
                  </a:lnTo>
                  <a:lnTo>
                    <a:pt x="778916" y="804107"/>
                  </a:lnTo>
                  <a:lnTo>
                    <a:pt x="774283" y="802371"/>
                  </a:lnTo>
                  <a:lnTo>
                    <a:pt x="769940" y="800923"/>
                  </a:lnTo>
                  <a:lnTo>
                    <a:pt x="765307" y="799185"/>
                  </a:lnTo>
                  <a:lnTo>
                    <a:pt x="760674" y="797447"/>
                  </a:lnTo>
                  <a:lnTo>
                    <a:pt x="729112" y="775441"/>
                  </a:lnTo>
                  <a:lnTo>
                    <a:pt x="724768" y="771676"/>
                  </a:lnTo>
                  <a:lnTo>
                    <a:pt x="720135" y="767912"/>
                  </a:lnTo>
                  <a:lnTo>
                    <a:pt x="715502" y="763859"/>
                  </a:lnTo>
                  <a:lnTo>
                    <a:pt x="711159" y="760094"/>
                  </a:lnTo>
                  <a:lnTo>
                    <a:pt x="706526" y="756041"/>
                  </a:lnTo>
                  <a:lnTo>
                    <a:pt x="702182" y="752276"/>
                  </a:lnTo>
                  <a:lnTo>
                    <a:pt x="697550" y="748222"/>
                  </a:lnTo>
                  <a:lnTo>
                    <a:pt x="692917" y="744459"/>
                  </a:lnTo>
                  <a:lnTo>
                    <a:pt x="688573" y="740403"/>
                  </a:lnTo>
                  <a:lnTo>
                    <a:pt x="683940" y="736639"/>
                  </a:lnTo>
                  <a:lnTo>
                    <a:pt x="679597" y="732586"/>
                  </a:lnTo>
                  <a:lnTo>
                    <a:pt x="674964" y="728821"/>
                  </a:lnTo>
                  <a:lnTo>
                    <a:pt x="670620" y="724768"/>
                  </a:lnTo>
                  <a:lnTo>
                    <a:pt x="665987" y="721003"/>
                  </a:lnTo>
                  <a:lnTo>
                    <a:pt x="661355" y="716951"/>
                  </a:lnTo>
                  <a:lnTo>
                    <a:pt x="657011" y="713186"/>
                  </a:lnTo>
                  <a:lnTo>
                    <a:pt x="652378" y="709131"/>
                  </a:lnTo>
                  <a:lnTo>
                    <a:pt x="648035" y="705368"/>
                  </a:lnTo>
                  <a:lnTo>
                    <a:pt x="643402" y="701313"/>
                  </a:lnTo>
                  <a:lnTo>
                    <a:pt x="638769" y="697549"/>
                  </a:lnTo>
                  <a:lnTo>
                    <a:pt x="634425" y="693495"/>
                  </a:lnTo>
                  <a:lnTo>
                    <a:pt x="629792" y="689730"/>
                  </a:lnTo>
                  <a:lnTo>
                    <a:pt x="625449" y="685678"/>
                  </a:lnTo>
                  <a:lnTo>
                    <a:pt x="620816" y="681913"/>
                  </a:lnTo>
                  <a:lnTo>
                    <a:pt x="616183" y="677860"/>
                  </a:lnTo>
                  <a:lnTo>
                    <a:pt x="611840" y="674095"/>
                  </a:lnTo>
                  <a:lnTo>
                    <a:pt x="607207" y="670040"/>
                  </a:lnTo>
                  <a:lnTo>
                    <a:pt x="602863" y="665987"/>
                  </a:lnTo>
                  <a:lnTo>
                    <a:pt x="598230" y="662222"/>
                  </a:lnTo>
                  <a:lnTo>
                    <a:pt x="593597" y="658169"/>
                  </a:lnTo>
                  <a:lnTo>
                    <a:pt x="589254" y="654115"/>
                  </a:lnTo>
                  <a:lnTo>
                    <a:pt x="584621" y="650352"/>
                  </a:lnTo>
                  <a:lnTo>
                    <a:pt x="580278" y="646296"/>
                  </a:lnTo>
                  <a:lnTo>
                    <a:pt x="575645" y="642244"/>
                  </a:lnTo>
                  <a:lnTo>
                    <a:pt x="571012" y="638189"/>
                  </a:lnTo>
                  <a:lnTo>
                    <a:pt x="566668" y="634135"/>
                  </a:lnTo>
                  <a:lnTo>
                    <a:pt x="562035" y="630083"/>
                  </a:lnTo>
                  <a:lnTo>
                    <a:pt x="557692" y="625739"/>
                  </a:lnTo>
                  <a:lnTo>
                    <a:pt x="535106" y="590123"/>
                  </a:lnTo>
                  <a:lnTo>
                    <a:pt x="530473" y="581145"/>
                  </a:lnTo>
                  <a:lnTo>
                    <a:pt x="525840" y="572171"/>
                  </a:lnTo>
                  <a:lnTo>
                    <a:pt x="521497" y="563194"/>
                  </a:lnTo>
                  <a:lnTo>
                    <a:pt x="516864" y="554217"/>
                  </a:lnTo>
                  <a:lnTo>
                    <a:pt x="512521" y="544951"/>
                  </a:lnTo>
                  <a:lnTo>
                    <a:pt x="507888" y="535975"/>
                  </a:lnTo>
                  <a:lnTo>
                    <a:pt x="503255" y="526999"/>
                  </a:lnTo>
                  <a:lnTo>
                    <a:pt x="498911" y="518022"/>
                  </a:lnTo>
                  <a:lnTo>
                    <a:pt x="494278" y="509046"/>
                  </a:lnTo>
                  <a:lnTo>
                    <a:pt x="489935" y="499780"/>
                  </a:lnTo>
                  <a:lnTo>
                    <a:pt x="485302" y="490804"/>
                  </a:lnTo>
                  <a:lnTo>
                    <a:pt x="480959" y="481827"/>
                  </a:lnTo>
                  <a:lnTo>
                    <a:pt x="476326" y="472851"/>
                  </a:lnTo>
                  <a:lnTo>
                    <a:pt x="471693" y="463875"/>
                  </a:lnTo>
                  <a:lnTo>
                    <a:pt x="467349" y="454609"/>
                  </a:lnTo>
                  <a:lnTo>
                    <a:pt x="462716" y="445632"/>
                  </a:lnTo>
                  <a:lnTo>
                    <a:pt x="458373" y="436656"/>
                  </a:lnTo>
                  <a:lnTo>
                    <a:pt x="453740" y="427680"/>
                  </a:lnTo>
                  <a:lnTo>
                    <a:pt x="449107" y="418703"/>
                  </a:lnTo>
                  <a:lnTo>
                    <a:pt x="444764" y="409727"/>
                  </a:lnTo>
                  <a:lnTo>
                    <a:pt x="440131" y="400461"/>
                  </a:lnTo>
                  <a:lnTo>
                    <a:pt x="435787" y="391485"/>
                  </a:lnTo>
                  <a:lnTo>
                    <a:pt x="431154" y="382508"/>
                  </a:lnTo>
                  <a:lnTo>
                    <a:pt x="426521" y="373532"/>
                  </a:lnTo>
                  <a:lnTo>
                    <a:pt x="422178" y="364556"/>
                  </a:lnTo>
                  <a:lnTo>
                    <a:pt x="417545" y="355290"/>
                  </a:lnTo>
                  <a:lnTo>
                    <a:pt x="413202" y="346313"/>
                  </a:lnTo>
                  <a:lnTo>
                    <a:pt x="408569" y="337337"/>
                  </a:lnTo>
                  <a:lnTo>
                    <a:pt x="403936" y="328361"/>
                  </a:lnTo>
                  <a:lnTo>
                    <a:pt x="399592" y="319384"/>
                  </a:lnTo>
                  <a:lnTo>
                    <a:pt x="394959" y="310118"/>
                  </a:lnTo>
                  <a:lnTo>
                    <a:pt x="390616" y="301142"/>
                  </a:lnTo>
                  <a:lnTo>
                    <a:pt x="385983" y="292166"/>
                  </a:lnTo>
                  <a:lnTo>
                    <a:pt x="381350" y="283189"/>
                  </a:lnTo>
                  <a:lnTo>
                    <a:pt x="377007" y="274213"/>
                  </a:lnTo>
                  <a:lnTo>
                    <a:pt x="372374" y="265236"/>
                  </a:lnTo>
                  <a:lnTo>
                    <a:pt x="368030" y="255971"/>
                  </a:lnTo>
                  <a:lnTo>
                    <a:pt x="363397" y="246994"/>
                  </a:lnTo>
                  <a:lnTo>
                    <a:pt x="358764" y="238018"/>
                  </a:lnTo>
                  <a:lnTo>
                    <a:pt x="336179" y="211378"/>
                  </a:lnTo>
                  <a:lnTo>
                    <a:pt x="331835" y="207324"/>
                  </a:lnTo>
                  <a:lnTo>
                    <a:pt x="327202" y="203271"/>
                  </a:lnTo>
                  <a:lnTo>
                    <a:pt x="322859" y="199217"/>
                  </a:lnTo>
                  <a:lnTo>
                    <a:pt x="318226" y="195163"/>
                  </a:lnTo>
                  <a:lnTo>
                    <a:pt x="313883" y="191109"/>
                  </a:lnTo>
                  <a:lnTo>
                    <a:pt x="309250" y="187345"/>
                  </a:lnTo>
                  <a:lnTo>
                    <a:pt x="304617" y="183291"/>
                  </a:lnTo>
                  <a:lnTo>
                    <a:pt x="300273" y="179237"/>
                  </a:lnTo>
                  <a:lnTo>
                    <a:pt x="295640" y="175473"/>
                  </a:lnTo>
                  <a:lnTo>
                    <a:pt x="291297" y="171419"/>
                  </a:lnTo>
                  <a:lnTo>
                    <a:pt x="286664" y="167365"/>
                  </a:lnTo>
                  <a:lnTo>
                    <a:pt x="282031" y="163601"/>
                  </a:lnTo>
                  <a:lnTo>
                    <a:pt x="277688" y="159547"/>
                  </a:lnTo>
                  <a:lnTo>
                    <a:pt x="273055" y="155783"/>
                  </a:lnTo>
                  <a:lnTo>
                    <a:pt x="268711" y="151729"/>
                  </a:lnTo>
                  <a:lnTo>
                    <a:pt x="264078" y="147965"/>
                  </a:lnTo>
                  <a:lnTo>
                    <a:pt x="259445" y="143911"/>
                  </a:lnTo>
                  <a:lnTo>
                    <a:pt x="255102" y="140147"/>
                  </a:lnTo>
                  <a:lnTo>
                    <a:pt x="250469" y="136093"/>
                  </a:lnTo>
                  <a:lnTo>
                    <a:pt x="246125" y="132328"/>
                  </a:lnTo>
                  <a:lnTo>
                    <a:pt x="241493" y="128275"/>
                  </a:lnTo>
                  <a:lnTo>
                    <a:pt x="236860" y="124510"/>
                  </a:lnTo>
                  <a:lnTo>
                    <a:pt x="232516" y="120456"/>
                  </a:lnTo>
                  <a:lnTo>
                    <a:pt x="227883" y="116692"/>
                  </a:lnTo>
                  <a:lnTo>
                    <a:pt x="223540" y="112638"/>
                  </a:lnTo>
                  <a:lnTo>
                    <a:pt x="218907" y="108874"/>
                  </a:lnTo>
                  <a:lnTo>
                    <a:pt x="214274" y="104820"/>
                  </a:lnTo>
                  <a:lnTo>
                    <a:pt x="209930" y="101056"/>
                  </a:lnTo>
                  <a:lnTo>
                    <a:pt x="205298" y="97002"/>
                  </a:lnTo>
                  <a:lnTo>
                    <a:pt x="200954" y="93238"/>
                  </a:lnTo>
                  <a:lnTo>
                    <a:pt x="196321" y="89184"/>
                  </a:lnTo>
                  <a:lnTo>
                    <a:pt x="191688" y="85420"/>
                  </a:lnTo>
                  <a:lnTo>
                    <a:pt x="187345" y="81655"/>
                  </a:lnTo>
                  <a:lnTo>
                    <a:pt x="182712" y="77602"/>
                  </a:lnTo>
                  <a:lnTo>
                    <a:pt x="178368" y="73837"/>
                  </a:lnTo>
                  <a:lnTo>
                    <a:pt x="173735" y="69783"/>
                  </a:lnTo>
                  <a:lnTo>
                    <a:pt x="169103" y="66019"/>
                  </a:lnTo>
                  <a:lnTo>
                    <a:pt x="164759" y="61965"/>
                  </a:lnTo>
                  <a:lnTo>
                    <a:pt x="142173" y="48066"/>
                  </a:lnTo>
                  <a:lnTo>
                    <a:pt x="137540" y="46040"/>
                  </a:lnTo>
                  <a:lnTo>
                    <a:pt x="133197" y="44302"/>
                  </a:lnTo>
                  <a:lnTo>
                    <a:pt x="128564" y="42854"/>
                  </a:lnTo>
                  <a:lnTo>
                    <a:pt x="124221" y="41117"/>
                  </a:lnTo>
                  <a:lnTo>
                    <a:pt x="119588" y="39669"/>
                  </a:lnTo>
                  <a:lnTo>
                    <a:pt x="114955" y="37932"/>
                  </a:lnTo>
                  <a:lnTo>
                    <a:pt x="110611" y="36484"/>
                  </a:lnTo>
                  <a:lnTo>
                    <a:pt x="105978" y="34747"/>
                  </a:lnTo>
                  <a:lnTo>
                    <a:pt x="101635" y="33299"/>
                  </a:lnTo>
                  <a:lnTo>
                    <a:pt x="97002" y="31851"/>
                  </a:lnTo>
                  <a:lnTo>
                    <a:pt x="92369" y="30403"/>
                  </a:lnTo>
                  <a:lnTo>
                    <a:pt x="88026" y="28666"/>
                  </a:lnTo>
                  <a:lnTo>
                    <a:pt x="83393" y="27218"/>
                  </a:lnTo>
                  <a:lnTo>
                    <a:pt x="79049" y="25770"/>
                  </a:lnTo>
                  <a:lnTo>
                    <a:pt x="74416" y="24323"/>
                  </a:lnTo>
                  <a:lnTo>
                    <a:pt x="69783" y="22585"/>
                  </a:lnTo>
                  <a:lnTo>
                    <a:pt x="65440" y="21137"/>
                  </a:lnTo>
                  <a:lnTo>
                    <a:pt x="60807" y="19690"/>
                  </a:lnTo>
                  <a:lnTo>
                    <a:pt x="56464" y="18242"/>
                  </a:lnTo>
                  <a:lnTo>
                    <a:pt x="51831" y="16794"/>
                  </a:lnTo>
                  <a:lnTo>
                    <a:pt x="47198" y="15346"/>
                  </a:lnTo>
                  <a:lnTo>
                    <a:pt x="42854" y="13898"/>
                  </a:lnTo>
                  <a:lnTo>
                    <a:pt x="38221" y="12451"/>
                  </a:lnTo>
                  <a:lnTo>
                    <a:pt x="33878" y="10713"/>
                  </a:lnTo>
                  <a:lnTo>
                    <a:pt x="29245" y="9265"/>
                  </a:lnTo>
                  <a:lnTo>
                    <a:pt x="24612" y="7818"/>
                  </a:lnTo>
                  <a:lnTo>
                    <a:pt x="20269" y="6370"/>
                  </a:lnTo>
                  <a:lnTo>
                    <a:pt x="15636" y="4922"/>
                  </a:lnTo>
                  <a:lnTo>
                    <a:pt x="11292" y="3474"/>
                  </a:lnTo>
                  <a:lnTo>
                    <a:pt x="6659" y="2026"/>
                  </a:lnTo>
                  <a:lnTo>
                    <a:pt x="2026" y="579"/>
                  </a:lnTo>
                  <a:lnTo>
                    <a:pt x="0" y="0"/>
                  </a:lnTo>
                </a:path>
              </a:pathLst>
            </a:custGeom>
            <a:ln w="4343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2420741" y="2696784"/>
            <a:ext cx="229235" cy="1746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r>
              <a:rPr sz="675" spc="-37" baseline="-18518" dirty="0">
                <a:latin typeface="Tahoma"/>
                <a:cs typeface="Tahoma"/>
              </a:rPr>
              <a:t> </a:t>
            </a:r>
            <a:r>
              <a:rPr sz="450" spc="5" dirty="0">
                <a:latin typeface="Tahoma"/>
                <a:cs typeface="Tahoma"/>
              </a:rPr>
              <a:t>(V)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902627" y="2166363"/>
            <a:ext cx="92710" cy="1936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75" spc="-7" baseline="6172" dirty="0">
                <a:latin typeface="Tahoma"/>
                <a:cs typeface="Tahoma"/>
              </a:rPr>
              <a:t>V</a:t>
            </a:r>
            <a:r>
              <a:rPr sz="450" spc="-5" dirty="0">
                <a:latin typeface="Tahoma"/>
                <a:cs typeface="Tahoma"/>
              </a:rPr>
              <a:t>o</a:t>
            </a:r>
            <a:r>
              <a:rPr sz="450" spc="-30" dirty="0">
                <a:latin typeface="Tahoma"/>
                <a:cs typeface="Tahoma"/>
              </a:rPr>
              <a:t> </a:t>
            </a:r>
            <a:r>
              <a:rPr sz="675" spc="7" baseline="6172" dirty="0">
                <a:latin typeface="Tahoma"/>
                <a:cs typeface="Tahoma"/>
              </a:rPr>
              <a:t>(V)</a:t>
            </a:r>
            <a:endParaRPr sz="675" baseline="6172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141897" y="2947786"/>
            <a:ext cx="40779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5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-1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7" baseline="-11111" dirty="0">
                <a:solidFill>
                  <a:srgbClr val="111187"/>
                </a:solidFill>
                <a:latin typeface="Arial"/>
                <a:cs typeface="Arial"/>
              </a:rPr>
              <a:t>o 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similar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1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except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50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-127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factor.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24701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7580" y="1106713"/>
            <a:ext cx="1396365" cy="1648460"/>
            <a:chOff x="277580" y="1106713"/>
            <a:chExt cx="1396365" cy="1648460"/>
          </a:xfrm>
        </p:grpSpPr>
        <p:sp>
          <p:nvSpPr>
            <p:cNvPr id="106" name="object 106"/>
            <p:cNvSpPr/>
            <p:nvPr/>
          </p:nvSpPr>
          <p:spPr>
            <a:xfrm>
              <a:off x="916833" y="1108936"/>
              <a:ext cx="282575" cy="434340"/>
            </a:xfrm>
            <a:custGeom>
              <a:avLst/>
              <a:gdLst/>
              <a:ahLst/>
              <a:cxnLst/>
              <a:rect l="l" t="t" r="r" b="b"/>
              <a:pathLst>
                <a:path w="282575" h="434340">
                  <a:moveTo>
                    <a:pt x="217169" y="83393"/>
                  </a:moveTo>
                  <a:lnTo>
                    <a:pt x="200665" y="91500"/>
                  </a:lnTo>
                  <a:lnTo>
                    <a:pt x="233385" y="107716"/>
                  </a:lnTo>
                  <a:lnTo>
                    <a:pt x="200665" y="123931"/>
                  </a:lnTo>
                  <a:lnTo>
                    <a:pt x="233385" y="140436"/>
                  </a:lnTo>
                  <a:lnTo>
                    <a:pt x="200665" y="156651"/>
                  </a:lnTo>
                  <a:lnTo>
                    <a:pt x="233385" y="172867"/>
                  </a:lnTo>
                  <a:lnTo>
                    <a:pt x="217169" y="18097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82814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18126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0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304037"/>
                  </a:lnTo>
                </a:path>
                <a:path w="282575" h="434340">
                  <a:moveTo>
                    <a:pt x="65150" y="83393"/>
                  </a:moveTo>
                  <a:lnTo>
                    <a:pt x="48646" y="91500"/>
                  </a:lnTo>
                  <a:lnTo>
                    <a:pt x="81366" y="107716"/>
                  </a:lnTo>
                  <a:lnTo>
                    <a:pt x="48646" y="123931"/>
                  </a:lnTo>
                  <a:lnTo>
                    <a:pt x="81366" y="140436"/>
                  </a:lnTo>
                  <a:lnTo>
                    <a:pt x="48646" y="156651"/>
                  </a:lnTo>
                  <a:lnTo>
                    <a:pt x="81366" y="172867"/>
                  </a:lnTo>
                  <a:lnTo>
                    <a:pt x="65150" y="180974"/>
                  </a:lnTo>
                </a:path>
                <a:path w="282575" h="434340">
                  <a:moveTo>
                    <a:pt x="65150" y="65150"/>
                  </a:moveTo>
                  <a:lnTo>
                    <a:pt x="65150" y="82814"/>
                  </a:lnTo>
                </a:path>
                <a:path w="282575" h="434340">
                  <a:moveTo>
                    <a:pt x="65150" y="195452"/>
                  </a:moveTo>
                  <a:lnTo>
                    <a:pt x="65150" y="181264"/>
                  </a:lnTo>
                </a:path>
                <a:path w="282575" h="434340">
                  <a:moveTo>
                    <a:pt x="65150" y="65150"/>
                  </a:moveTo>
                  <a:lnTo>
                    <a:pt x="65150" y="0"/>
                  </a:lnTo>
                </a:path>
                <a:path w="282575" h="434340">
                  <a:moveTo>
                    <a:pt x="65150" y="195452"/>
                  </a:moveTo>
                  <a:lnTo>
                    <a:pt x="65150" y="434339"/>
                  </a:lnTo>
                </a:path>
                <a:path w="282575" h="434340">
                  <a:moveTo>
                    <a:pt x="0" y="0"/>
                  </a:moveTo>
                  <a:lnTo>
                    <a:pt x="28232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80" y="1378371"/>
              <a:ext cx="130301" cy="6949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9802" y="1396758"/>
              <a:ext cx="1391920" cy="1301115"/>
            </a:xfrm>
            <a:custGeom>
              <a:avLst/>
              <a:gdLst/>
              <a:ahLst/>
              <a:cxnLst/>
              <a:rect l="l" t="t" r="r" b="b"/>
              <a:pathLst>
                <a:path w="1391920" h="1301114">
                  <a:moveTo>
                    <a:pt x="1118279" y="16215"/>
                  </a:moveTo>
                  <a:lnTo>
                    <a:pt x="1110172" y="32720"/>
                  </a:lnTo>
                  <a:lnTo>
                    <a:pt x="1093956" y="0"/>
                  </a:lnTo>
                  <a:lnTo>
                    <a:pt x="1077741" y="32720"/>
                  </a:lnTo>
                  <a:lnTo>
                    <a:pt x="1061236" y="0"/>
                  </a:lnTo>
                  <a:lnTo>
                    <a:pt x="1045021" y="32720"/>
                  </a:lnTo>
                  <a:lnTo>
                    <a:pt x="1028805" y="0"/>
                  </a:lnTo>
                  <a:lnTo>
                    <a:pt x="1020698" y="16215"/>
                  </a:lnTo>
                </a:path>
                <a:path w="1391920" h="1301114">
                  <a:moveTo>
                    <a:pt x="1136521" y="16215"/>
                  </a:moveTo>
                  <a:lnTo>
                    <a:pt x="1118858" y="16215"/>
                  </a:lnTo>
                </a:path>
                <a:path w="1391920" h="1301114">
                  <a:moveTo>
                    <a:pt x="1006220" y="16215"/>
                  </a:moveTo>
                  <a:lnTo>
                    <a:pt x="1020408" y="16215"/>
                  </a:lnTo>
                </a:path>
                <a:path w="1391920" h="1301114">
                  <a:moveTo>
                    <a:pt x="478062" y="179237"/>
                  </a:moveTo>
                  <a:lnTo>
                    <a:pt x="478062" y="114086"/>
                  </a:lnTo>
                  <a:lnTo>
                    <a:pt x="526708" y="146517"/>
                  </a:lnTo>
                  <a:lnTo>
                    <a:pt x="478062" y="179237"/>
                  </a:lnTo>
                  <a:close/>
                </a:path>
                <a:path w="1391920" h="1301114">
                  <a:moveTo>
                    <a:pt x="526708" y="179237"/>
                  </a:moveTo>
                  <a:lnTo>
                    <a:pt x="526708" y="114086"/>
                  </a:lnTo>
                </a:path>
                <a:path w="1391920" h="1301114">
                  <a:moveTo>
                    <a:pt x="1122623" y="146517"/>
                  </a:moveTo>
                  <a:lnTo>
                    <a:pt x="1114515" y="163022"/>
                  </a:lnTo>
                  <a:lnTo>
                    <a:pt x="1098300" y="130301"/>
                  </a:lnTo>
                  <a:lnTo>
                    <a:pt x="1082084" y="163022"/>
                  </a:lnTo>
                  <a:lnTo>
                    <a:pt x="1065579" y="130301"/>
                  </a:lnTo>
                  <a:lnTo>
                    <a:pt x="1049364" y="163022"/>
                  </a:lnTo>
                  <a:lnTo>
                    <a:pt x="1033149" y="130301"/>
                  </a:lnTo>
                  <a:lnTo>
                    <a:pt x="1025041" y="146517"/>
                  </a:lnTo>
                </a:path>
                <a:path w="1391920" h="1301114">
                  <a:moveTo>
                    <a:pt x="1010563" y="146517"/>
                  </a:moveTo>
                  <a:lnTo>
                    <a:pt x="1024751" y="146517"/>
                  </a:lnTo>
                </a:path>
                <a:path w="1391920" h="1301114">
                  <a:moveTo>
                    <a:pt x="1118279" y="407121"/>
                  </a:moveTo>
                  <a:lnTo>
                    <a:pt x="1110172" y="423626"/>
                  </a:lnTo>
                  <a:lnTo>
                    <a:pt x="1093956" y="390905"/>
                  </a:lnTo>
                  <a:lnTo>
                    <a:pt x="1077741" y="423626"/>
                  </a:lnTo>
                  <a:lnTo>
                    <a:pt x="1061236" y="390905"/>
                  </a:lnTo>
                  <a:lnTo>
                    <a:pt x="1045021" y="423626"/>
                  </a:lnTo>
                  <a:lnTo>
                    <a:pt x="1028805" y="390905"/>
                  </a:lnTo>
                  <a:lnTo>
                    <a:pt x="102069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118858" y="407121"/>
                  </a:lnTo>
                </a:path>
                <a:path w="1391920" h="1301114">
                  <a:moveTo>
                    <a:pt x="1006220" y="407121"/>
                  </a:moveTo>
                  <a:lnTo>
                    <a:pt x="102040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223389" y="407121"/>
                  </a:lnTo>
                </a:path>
                <a:path w="1391920" h="1301114">
                  <a:moveTo>
                    <a:pt x="535395" y="439841"/>
                  </a:moveTo>
                  <a:lnTo>
                    <a:pt x="535395" y="374690"/>
                  </a:lnTo>
                  <a:lnTo>
                    <a:pt x="486749" y="407121"/>
                  </a:lnTo>
                  <a:lnTo>
                    <a:pt x="535395" y="439841"/>
                  </a:lnTo>
                  <a:close/>
                </a:path>
                <a:path w="1391920" h="1301114">
                  <a:moveTo>
                    <a:pt x="486749" y="439841"/>
                  </a:moveTo>
                  <a:lnTo>
                    <a:pt x="486749" y="374690"/>
                  </a:lnTo>
                </a:path>
                <a:path w="1391920" h="1301114">
                  <a:moveTo>
                    <a:pt x="571880" y="407121"/>
                  </a:moveTo>
                  <a:lnTo>
                    <a:pt x="535974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486170" y="407121"/>
                  </a:lnTo>
                </a:path>
                <a:path w="1391920" h="1301114">
                  <a:moveTo>
                    <a:pt x="571880" y="407121"/>
                  </a:moveTo>
                  <a:lnTo>
                    <a:pt x="680465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376427" y="407121"/>
                  </a:lnTo>
                </a:path>
                <a:path w="1391920" h="1301114">
                  <a:moveTo>
                    <a:pt x="680465" y="407121"/>
                  </a:moveTo>
                  <a:lnTo>
                    <a:pt x="1006220" y="407121"/>
                  </a:lnTo>
                </a:path>
                <a:path w="1391920" h="1301114">
                  <a:moveTo>
                    <a:pt x="835958" y="276819"/>
                  </a:moveTo>
                  <a:lnTo>
                    <a:pt x="827851" y="293324"/>
                  </a:lnTo>
                  <a:lnTo>
                    <a:pt x="811635" y="260603"/>
                  </a:lnTo>
                  <a:lnTo>
                    <a:pt x="795420" y="293324"/>
                  </a:lnTo>
                  <a:lnTo>
                    <a:pt x="778915" y="260603"/>
                  </a:lnTo>
                  <a:lnTo>
                    <a:pt x="762700" y="293324"/>
                  </a:lnTo>
                  <a:lnTo>
                    <a:pt x="746484" y="260603"/>
                  </a:lnTo>
                  <a:lnTo>
                    <a:pt x="738377" y="276819"/>
                  </a:lnTo>
                </a:path>
                <a:path w="1391920" h="1301114">
                  <a:moveTo>
                    <a:pt x="854201" y="276819"/>
                  </a:moveTo>
                  <a:lnTo>
                    <a:pt x="836537" y="276819"/>
                  </a:lnTo>
                </a:path>
                <a:path w="1391920" h="1301114">
                  <a:moveTo>
                    <a:pt x="723899" y="276819"/>
                  </a:moveTo>
                  <a:lnTo>
                    <a:pt x="738087" y="276819"/>
                  </a:lnTo>
                </a:path>
                <a:path w="1391920" h="1301114">
                  <a:moveTo>
                    <a:pt x="1122623" y="537423"/>
                  </a:moveTo>
                  <a:lnTo>
                    <a:pt x="1114515" y="553928"/>
                  </a:lnTo>
                  <a:lnTo>
                    <a:pt x="1098300" y="521207"/>
                  </a:lnTo>
                  <a:lnTo>
                    <a:pt x="1082084" y="553928"/>
                  </a:lnTo>
                  <a:lnTo>
                    <a:pt x="1065579" y="521207"/>
                  </a:lnTo>
                  <a:lnTo>
                    <a:pt x="1049364" y="553928"/>
                  </a:lnTo>
                  <a:lnTo>
                    <a:pt x="1033149" y="521207"/>
                  </a:lnTo>
                  <a:lnTo>
                    <a:pt x="1025041" y="537423"/>
                  </a:lnTo>
                </a:path>
                <a:path w="1391920" h="1301114">
                  <a:moveTo>
                    <a:pt x="702182" y="758068"/>
                  </a:moveTo>
                  <a:lnTo>
                    <a:pt x="685677" y="749960"/>
                  </a:lnTo>
                  <a:lnTo>
                    <a:pt x="718397" y="733745"/>
                  </a:lnTo>
                  <a:lnTo>
                    <a:pt x="685677" y="717529"/>
                  </a:lnTo>
                  <a:lnTo>
                    <a:pt x="718397" y="701024"/>
                  </a:lnTo>
                  <a:lnTo>
                    <a:pt x="685677" y="684809"/>
                  </a:lnTo>
                  <a:lnTo>
                    <a:pt x="718397" y="668594"/>
                  </a:lnTo>
                  <a:lnTo>
                    <a:pt x="702182" y="660486"/>
                  </a:lnTo>
                </a:path>
                <a:path w="1391920" h="1301114">
                  <a:moveTo>
                    <a:pt x="854201" y="758068"/>
                  </a:moveTo>
                  <a:lnTo>
                    <a:pt x="837696" y="749960"/>
                  </a:lnTo>
                  <a:lnTo>
                    <a:pt x="870416" y="733745"/>
                  </a:lnTo>
                  <a:lnTo>
                    <a:pt x="837696" y="717529"/>
                  </a:lnTo>
                  <a:lnTo>
                    <a:pt x="870416" y="701024"/>
                  </a:lnTo>
                  <a:lnTo>
                    <a:pt x="837696" y="684809"/>
                  </a:lnTo>
                  <a:lnTo>
                    <a:pt x="870416" y="668594"/>
                  </a:lnTo>
                  <a:lnTo>
                    <a:pt x="854201" y="660486"/>
                  </a:lnTo>
                </a:path>
                <a:path w="1391920" h="1301114">
                  <a:moveTo>
                    <a:pt x="1375408" y="1300991"/>
                  </a:moveTo>
                  <a:lnTo>
                    <a:pt x="1358904" y="1292885"/>
                  </a:lnTo>
                  <a:lnTo>
                    <a:pt x="1391624" y="1276669"/>
                  </a:lnTo>
                  <a:lnTo>
                    <a:pt x="1358904" y="1260453"/>
                  </a:lnTo>
                  <a:lnTo>
                    <a:pt x="1391624" y="1243948"/>
                  </a:lnTo>
                  <a:lnTo>
                    <a:pt x="1358904" y="1227734"/>
                  </a:lnTo>
                  <a:lnTo>
                    <a:pt x="1391624" y="1211518"/>
                  </a:lnTo>
                  <a:lnTo>
                    <a:pt x="1375408" y="1203410"/>
                  </a:lnTo>
                </a:path>
                <a:path w="1391920" h="1301114">
                  <a:moveTo>
                    <a:pt x="97581" y="1015196"/>
                  </a:moveTo>
                  <a:lnTo>
                    <a:pt x="89473" y="1031700"/>
                  </a:lnTo>
                  <a:lnTo>
                    <a:pt x="73257" y="998981"/>
                  </a:lnTo>
                  <a:lnTo>
                    <a:pt x="57042" y="1031700"/>
                  </a:lnTo>
                  <a:lnTo>
                    <a:pt x="40538" y="998981"/>
                  </a:lnTo>
                  <a:lnTo>
                    <a:pt x="24322" y="1031700"/>
                  </a:lnTo>
                  <a:lnTo>
                    <a:pt x="8106" y="998981"/>
                  </a:lnTo>
                  <a:lnTo>
                    <a:pt x="0" y="1015196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33" y="2366350"/>
              <a:ext cx="304037" cy="26494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1682" y="2715993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4" h="36830">
                  <a:moveTo>
                    <a:pt x="0" y="0"/>
                  </a:moveTo>
                  <a:lnTo>
                    <a:pt x="86867" y="0"/>
                  </a:lnTo>
                </a:path>
                <a:path w="86994" h="36830">
                  <a:moveTo>
                    <a:pt x="21716" y="18242"/>
                  </a:moveTo>
                  <a:lnTo>
                    <a:pt x="65150" y="18242"/>
                  </a:lnTo>
                </a:path>
                <a:path w="86994" h="36830">
                  <a:moveTo>
                    <a:pt x="32720" y="36485"/>
                  </a:moveTo>
                  <a:lnTo>
                    <a:pt x="54437" y="3648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24504" y="1720237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0572" y="1901751"/>
            <a:ext cx="644525" cy="65405"/>
          </a:xfrm>
          <a:custGeom>
            <a:avLst/>
            <a:gdLst/>
            <a:ahLst/>
            <a:cxnLst/>
            <a:rect l="l" t="t" r="r" b="b"/>
            <a:pathLst>
              <a:path w="644525" h="65405">
                <a:moveTo>
                  <a:pt x="629792" y="32430"/>
                </a:moveTo>
                <a:lnTo>
                  <a:pt x="643981" y="32430"/>
                </a:lnTo>
              </a:path>
              <a:path w="644525" h="65405">
                <a:moveTo>
                  <a:pt x="158968" y="65150"/>
                </a:moveTo>
                <a:lnTo>
                  <a:pt x="158968" y="0"/>
                </a:lnTo>
                <a:lnTo>
                  <a:pt x="110322" y="32430"/>
                </a:lnTo>
                <a:lnTo>
                  <a:pt x="158968" y="65150"/>
                </a:lnTo>
                <a:close/>
              </a:path>
              <a:path w="644525" h="65405">
                <a:moveTo>
                  <a:pt x="110322" y="65150"/>
                </a:moveTo>
                <a:lnTo>
                  <a:pt x="110322" y="0"/>
                </a:lnTo>
              </a:path>
              <a:path w="644525" h="65405">
                <a:moveTo>
                  <a:pt x="195452" y="32430"/>
                </a:moveTo>
                <a:lnTo>
                  <a:pt x="159547" y="32430"/>
                </a:lnTo>
              </a:path>
              <a:path w="644525" h="65405">
                <a:moveTo>
                  <a:pt x="65150" y="32430"/>
                </a:moveTo>
                <a:lnTo>
                  <a:pt x="109743" y="32430"/>
                </a:lnTo>
              </a:path>
              <a:path w="644525" h="65405">
                <a:moveTo>
                  <a:pt x="195452" y="32430"/>
                </a:moveTo>
                <a:lnTo>
                  <a:pt x="304037" y="32430"/>
                </a:lnTo>
              </a:path>
              <a:path w="644525" h="65405">
                <a:moveTo>
                  <a:pt x="65150" y="32430"/>
                </a:moveTo>
                <a:lnTo>
                  <a:pt x="0" y="32430"/>
                </a:lnTo>
              </a:path>
              <a:path w="644525" h="6540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8847" y="1850539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54517" y="1410751"/>
            <a:ext cx="1590040" cy="1431290"/>
            <a:chOff x="154517" y="1410751"/>
            <a:chExt cx="1590040" cy="1431290"/>
          </a:xfrm>
        </p:grpSpPr>
        <p:sp>
          <p:nvSpPr>
            <p:cNvPr id="115" name="object 115"/>
            <p:cNvSpPr/>
            <p:nvPr/>
          </p:nvSpPr>
          <p:spPr>
            <a:xfrm>
              <a:off x="504211" y="1412974"/>
              <a:ext cx="1194435" cy="1426845"/>
            </a:xfrm>
            <a:custGeom>
              <a:avLst/>
              <a:gdLst/>
              <a:ahLst/>
              <a:cxnLst/>
              <a:rect l="l" t="t" r="r" b="b"/>
              <a:pathLst>
                <a:path w="1194435" h="1426845">
                  <a:moveTo>
                    <a:pt x="152018" y="130301"/>
                  </a:moveTo>
                  <a:lnTo>
                    <a:pt x="152018" y="0"/>
                  </a:lnTo>
                </a:path>
                <a:path w="1194435" h="1426845">
                  <a:moveTo>
                    <a:pt x="217169" y="0"/>
                  </a:moveTo>
                  <a:lnTo>
                    <a:pt x="152018" y="0"/>
                  </a:lnTo>
                </a:path>
                <a:path w="1194435" h="1426845">
                  <a:moveTo>
                    <a:pt x="347471" y="0"/>
                  </a:moveTo>
                  <a:lnTo>
                    <a:pt x="456056" y="0"/>
                  </a:lnTo>
                </a:path>
                <a:path w="1194435" h="1426845">
                  <a:moveTo>
                    <a:pt x="998981" y="0"/>
                  </a:moveTo>
                  <a:lnTo>
                    <a:pt x="998981" y="130301"/>
                  </a:lnTo>
                </a:path>
                <a:path w="1194435" h="1426845">
                  <a:moveTo>
                    <a:pt x="912113" y="0"/>
                  </a:moveTo>
                  <a:lnTo>
                    <a:pt x="998981" y="0"/>
                  </a:lnTo>
                </a:path>
                <a:path w="1194435" h="1426845">
                  <a:moveTo>
                    <a:pt x="456056" y="0"/>
                  </a:moveTo>
                  <a:lnTo>
                    <a:pt x="781811" y="0"/>
                  </a:lnTo>
                </a:path>
                <a:path w="1194435" h="1426845">
                  <a:moveTo>
                    <a:pt x="152018" y="260603"/>
                  </a:moveTo>
                  <a:lnTo>
                    <a:pt x="152018" y="130301"/>
                  </a:lnTo>
                </a:path>
                <a:path w="1194435" h="1426845">
                  <a:moveTo>
                    <a:pt x="998981" y="130301"/>
                  </a:moveTo>
                  <a:lnTo>
                    <a:pt x="998981" y="260603"/>
                  </a:lnTo>
                </a:path>
                <a:path w="1194435" h="1426845">
                  <a:moveTo>
                    <a:pt x="347471" y="130301"/>
                  </a:moveTo>
                  <a:lnTo>
                    <a:pt x="302878" y="130301"/>
                  </a:lnTo>
                </a:path>
                <a:path w="1194435" h="1426845">
                  <a:moveTo>
                    <a:pt x="347471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803528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152018" y="390905"/>
                  </a:moveTo>
                  <a:lnTo>
                    <a:pt x="152018" y="260603"/>
                  </a:lnTo>
                </a:path>
                <a:path w="1194435" h="1426845">
                  <a:moveTo>
                    <a:pt x="152018" y="260603"/>
                  </a:moveTo>
                  <a:lnTo>
                    <a:pt x="499490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1150999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998981" y="390905"/>
                  </a:lnTo>
                </a:path>
                <a:path w="1194435" h="1426845">
                  <a:moveTo>
                    <a:pt x="629792" y="260603"/>
                  </a:moveTo>
                  <a:lnTo>
                    <a:pt x="998981" y="260603"/>
                  </a:lnTo>
                </a:path>
                <a:path w="1194435" h="1426845">
                  <a:moveTo>
                    <a:pt x="152018" y="521207"/>
                  </a:moveTo>
                  <a:lnTo>
                    <a:pt x="152018" y="390905"/>
                  </a:lnTo>
                </a:path>
                <a:path w="1194435" h="1426845">
                  <a:moveTo>
                    <a:pt x="998981" y="390905"/>
                  </a:moveTo>
                  <a:lnTo>
                    <a:pt x="998981" y="521207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742431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643981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825245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390905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742431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643981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825245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521207"/>
                  </a:lnTo>
                </a:path>
                <a:path w="1194435" h="1426845">
                  <a:moveTo>
                    <a:pt x="412622" y="825245"/>
                  </a:moveTo>
                  <a:lnTo>
                    <a:pt x="694943" y="825245"/>
                  </a:lnTo>
                </a:path>
                <a:path w="1194435" h="1426845">
                  <a:moveTo>
                    <a:pt x="152018" y="260603"/>
                  </a:moveTo>
                  <a:lnTo>
                    <a:pt x="0" y="260603"/>
                  </a:lnTo>
                </a:path>
                <a:path w="1194435" h="1426845">
                  <a:moveTo>
                    <a:pt x="0" y="260603"/>
                  </a:moveTo>
                  <a:lnTo>
                    <a:pt x="0" y="998981"/>
                  </a:lnTo>
                </a:path>
                <a:path w="1194435" h="1426845">
                  <a:moveTo>
                    <a:pt x="1150999" y="1303018"/>
                  </a:moveTo>
                  <a:lnTo>
                    <a:pt x="1150999" y="1285356"/>
                  </a:lnTo>
                </a:path>
                <a:path w="1194435" h="1426845">
                  <a:moveTo>
                    <a:pt x="1150999" y="1172716"/>
                  </a:moveTo>
                  <a:lnTo>
                    <a:pt x="1150999" y="1186906"/>
                  </a:lnTo>
                </a:path>
                <a:path w="1194435" h="1426845">
                  <a:moveTo>
                    <a:pt x="1107565" y="1389886"/>
                  </a:moveTo>
                  <a:lnTo>
                    <a:pt x="1194433" y="1389886"/>
                  </a:lnTo>
                </a:path>
                <a:path w="1194435" h="1426845">
                  <a:moveTo>
                    <a:pt x="1129282" y="1408129"/>
                  </a:moveTo>
                  <a:lnTo>
                    <a:pt x="1172716" y="1408129"/>
                  </a:lnTo>
                </a:path>
                <a:path w="1194435" h="1426845">
                  <a:moveTo>
                    <a:pt x="1140286" y="1426372"/>
                  </a:moveTo>
                  <a:lnTo>
                    <a:pt x="1162003" y="142637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55211" y="271599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67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52895" y="249882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4343" y="0"/>
                  </a:lnTo>
                </a:path>
                <a:path w="89535">
                  <a:moveTo>
                    <a:pt x="2316" y="0"/>
                  </a:moveTo>
                  <a:lnTo>
                    <a:pt x="89179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55211" y="249882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86867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739" y="1673578"/>
              <a:ext cx="1498600" cy="825500"/>
            </a:xfrm>
            <a:custGeom>
              <a:avLst/>
              <a:gdLst/>
              <a:ahLst/>
              <a:cxnLst/>
              <a:rect l="l" t="t" r="r" b="b"/>
              <a:pathLst>
                <a:path w="1498600" h="825500">
                  <a:moveTo>
                    <a:pt x="1498471" y="0"/>
                  </a:moveTo>
                  <a:lnTo>
                    <a:pt x="1498471" y="825245"/>
                  </a:lnTo>
                </a:path>
                <a:path w="1498600" h="825500">
                  <a:moveTo>
                    <a:pt x="238886" y="738377"/>
                  </a:moveTo>
                  <a:lnTo>
                    <a:pt x="221223" y="738377"/>
                  </a:lnTo>
                </a:path>
                <a:path w="1498600" h="825500">
                  <a:moveTo>
                    <a:pt x="108584" y="738377"/>
                  </a:moveTo>
                  <a:lnTo>
                    <a:pt x="122772" y="738377"/>
                  </a:lnTo>
                </a:path>
                <a:path w="1498600" h="825500">
                  <a:moveTo>
                    <a:pt x="0" y="738377"/>
                  </a:moveTo>
                  <a:lnTo>
                    <a:pt x="108584" y="73837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529" y="234680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5626" y="2411955"/>
              <a:ext cx="1259840" cy="304165"/>
            </a:xfrm>
            <a:custGeom>
              <a:avLst/>
              <a:gdLst/>
              <a:ahLst/>
              <a:cxnLst/>
              <a:rect l="l" t="t" r="r" b="b"/>
              <a:pathLst>
                <a:path w="1259839" h="304164">
                  <a:moveTo>
                    <a:pt x="521207" y="173735"/>
                  </a:moveTo>
                  <a:lnTo>
                    <a:pt x="499490" y="173735"/>
                  </a:lnTo>
                  <a:lnTo>
                    <a:pt x="499490" y="304037"/>
                  </a:lnTo>
                </a:path>
                <a:path w="1259839" h="304164">
                  <a:moveTo>
                    <a:pt x="0" y="0"/>
                  </a:moveTo>
                  <a:lnTo>
                    <a:pt x="521207" y="0"/>
                  </a:lnTo>
                </a:path>
                <a:path w="1259839" h="304164">
                  <a:moveTo>
                    <a:pt x="825245" y="86867"/>
                  </a:moveTo>
                  <a:lnTo>
                    <a:pt x="1259584" y="8686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33" y="163014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24504" y="1329331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7617" y="1403853"/>
            <a:ext cx="1604010" cy="1104265"/>
            <a:chOff x="147617" y="1403853"/>
            <a:chExt cx="1604010" cy="1104265"/>
          </a:xfrm>
        </p:grpSpPr>
        <p:sp>
          <p:nvSpPr>
            <p:cNvPr id="129" name="object 129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1" y="13897"/>
                  </a:lnTo>
                  <a:lnTo>
                    <a:pt x="13894" y="10785"/>
                  </a:lnTo>
                  <a:lnTo>
                    <a:pt x="13894" y="6948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8"/>
                  </a:moveTo>
                  <a:lnTo>
                    <a:pt x="13894" y="10785"/>
                  </a:lnTo>
                  <a:lnTo>
                    <a:pt x="10781" y="13897"/>
                  </a:lnTo>
                  <a:lnTo>
                    <a:pt x="6944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6" y="13897"/>
                  </a:lnTo>
                  <a:lnTo>
                    <a:pt x="13898" y="10785"/>
                  </a:lnTo>
                  <a:lnTo>
                    <a:pt x="13898" y="6948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8"/>
                  </a:moveTo>
                  <a:lnTo>
                    <a:pt x="13898" y="10785"/>
                  </a:lnTo>
                  <a:lnTo>
                    <a:pt x="10786" y="13897"/>
                  </a:lnTo>
                  <a:lnTo>
                    <a:pt x="6949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5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5" y="13898"/>
                  </a:lnTo>
                  <a:lnTo>
                    <a:pt x="13897" y="10786"/>
                  </a:lnTo>
                  <a:lnTo>
                    <a:pt x="13897" y="6950"/>
                  </a:lnTo>
                  <a:lnTo>
                    <a:pt x="13897" y="3112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7" y="6950"/>
                  </a:moveTo>
                  <a:lnTo>
                    <a:pt x="13897" y="10786"/>
                  </a:lnTo>
                  <a:lnTo>
                    <a:pt x="10785" y="13898"/>
                  </a:lnTo>
                  <a:lnTo>
                    <a:pt x="6948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50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8" y="0"/>
                  </a:lnTo>
                  <a:lnTo>
                    <a:pt x="10785" y="0"/>
                  </a:lnTo>
                  <a:lnTo>
                    <a:pt x="13897" y="3112"/>
                  </a:lnTo>
                  <a:lnTo>
                    <a:pt x="13897" y="6950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73402" y="11777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28610" y="117598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281531" y="1697482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6165" y="1827784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R2B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78035" y="204640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29763" y="2045821"/>
            <a:ext cx="95250" cy="1390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673098" y="2509986"/>
            <a:ext cx="14224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baseline="6172" dirty="0">
                <a:latin typeface="Tahoma"/>
                <a:cs typeface="Tahoma"/>
              </a:rPr>
              <a:t>V</a:t>
            </a:r>
            <a:r>
              <a:rPr sz="450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83" y="2289921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281531" y="13065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86165" y="1436877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R1A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86588" y="1572970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82584" y="105639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1783" y="2428909"/>
            <a:ext cx="1403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15" baseline="6172" dirty="0">
                <a:latin typeface="Tahoma"/>
                <a:cs typeface="Tahoma"/>
              </a:rPr>
              <a:t>R</a:t>
            </a:r>
            <a:r>
              <a:rPr sz="450" spc="-1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77952" y="2182783"/>
            <a:ext cx="18732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4371" y="1555596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2103" y="2415590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737" y="1038764"/>
            <a:ext cx="561975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875">
              <a:lnSpc>
                <a:spcPct val="113999"/>
              </a:lnSpc>
              <a:spcBef>
                <a:spcPts val="100"/>
              </a:spcBef>
            </a:pPr>
            <a:r>
              <a:rPr sz="675" spc="7" baseline="6172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a </a:t>
            </a:r>
            <a:r>
              <a:rPr sz="675" spc="-22" baseline="6172" dirty="0">
                <a:latin typeface="Lucida Sans Unicode"/>
                <a:cs typeface="Lucida Sans Unicode"/>
              </a:rPr>
              <a:t>= </a:t>
            </a:r>
            <a:r>
              <a:rPr sz="675" spc="-37" baseline="6172" dirty="0">
                <a:latin typeface="Tahoma"/>
                <a:cs typeface="Tahoma"/>
              </a:rPr>
              <a:t>5</a:t>
            </a:r>
            <a:r>
              <a:rPr sz="675" spc="7" baseline="6172" dirty="0">
                <a:latin typeface="Tahoma"/>
                <a:cs typeface="Tahoma"/>
              </a:rPr>
              <a:t> </a:t>
            </a:r>
            <a:r>
              <a:rPr sz="675" spc="-15" baseline="6172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20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  <a:p>
            <a:pPr marL="38100" marR="30480">
              <a:lnSpc>
                <a:spcPct val="126699"/>
              </a:lnSpc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15" dirty="0">
                <a:latin typeface="Tahoma"/>
                <a:cs typeface="Tahoma"/>
              </a:rPr>
              <a:t>A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-25" dirty="0">
                <a:latin typeface="Tahoma"/>
                <a:cs typeface="Tahoma"/>
              </a:rPr>
              <a:t>60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6739" y="1473363"/>
            <a:ext cx="8845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R2A</a:t>
            </a:r>
            <a:r>
              <a:rPr sz="450" spc="-7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10</a:t>
            </a:r>
            <a:r>
              <a:rPr sz="450" spc="10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r>
              <a:rPr sz="450" u="sng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sz="450" spc="145" dirty="0">
                <a:latin typeface="Tahoma"/>
                <a:cs typeface="Tahoma"/>
              </a:rPr>
              <a:t> </a:t>
            </a:r>
            <a:r>
              <a:rPr sz="450" spc="150" dirty="0">
                <a:latin typeface="Tahoma"/>
                <a:cs typeface="Tahoma"/>
              </a:rPr>
              <a:t> </a:t>
            </a:r>
            <a:r>
              <a:rPr sz="600" spc="7" baseline="20833" dirty="0">
                <a:latin typeface="Microsoft Sans Serif"/>
                <a:cs typeface="Microsoft Sans Serif"/>
              </a:rPr>
              <a:t>D1A</a:t>
            </a:r>
            <a:endParaRPr sz="600" baseline="20833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6739" y="1560231"/>
            <a:ext cx="3333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latin typeface="Tahoma"/>
                <a:cs typeface="Tahoma"/>
              </a:rPr>
              <a:t>V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spc="7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057882" y="1811586"/>
            <a:ext cx="906144" cy="906144"/>
            <a:chOff x="2057882" y="1811586"/>
            <a:chExt cx="906144" cy="906144"/>
          </a:xfrm>
        </p:grpSpPr>
        <p:sp>
          <p:nvSpPr>
            <p:cNvPr id="167" name="object 167"/>
            <p:cNvSpPr/>
            <p:nvPr/>
          </p:nvSpPr>
          <p:spPr>
            <a:xfrm>
              <a:off x="2059152" y="1858027"/>
              <a:ext cx="903605" cy="316230"/>
            </a:xfrm>
            <a:custGeom>
              <a:avLst/>
              <a:gdLst/>
              <a:ahLst/>
              <a:cxnLst/>
              <a:rect l="l" t="t" r="r" b="b"/>
              <a:pathLst>
                <a:path w="903605" h="316230">
                  <a:moveTo>
                    <a:pt x="0" y="0"/>
                  </a:moveTo>
                  <a:lnTo>
                    <a:pt x="903137" y="0"/>
                  </a:lnTo>
                </a:path>
                <a:path w="903605" h="316230">
                  <a:moveTo>
                    <a:pt x="0" y="45171"/>
                  </a:moveTo>
                  <a:lnTo>
                    <a:pt x="903137" y="45171"/>
                  </a:lnTo>
                </a:path>
                <a:path w="903605" h="316230">
                  <a:moveTo>
                    <a:pt x="0" y="90342"/>
                  </a:moveTo>
                  <a:lnTo>
                    <a:pt x="903137" y="90342"/>
                  </a:lnTo>
                </a:path>
                <a:path w="903605" h="316230">
                  <a:moveTo>
                    <a:pt x="0" y="135514"/>
                  </a:moveTo>
                  <a:lnTo>
                    <a:pt x="903137" y="135514"/>
                  </a:lnTo>
                </a:path>
                <a:path w="903605" h="316230">
                  <a:moveTo>
                    <a:pt x="0" y="180685"/>
                  </a:moveTo>
                  <a:lnTo>
                    <a:pt x="903137" y="180685"/>
                  </a:lnTo>
                </a:path>
                <a:path w="903605" h="316230">
                  <a:moveTo>
                    <a:pt x="0" y="225856"/>
                  </a:moveTo>
                  <a:lnTo>
                    <a:pt x="903137" y="225856"/>
                  </a:lnTo>
                </a:path>
                <a:path w="903605" h="316230">
                  <a:moveTo>
                    <a:pt x="0" y="271028"/>
                  </a:moveTo>
                  <a:lnTo>
                    <a:pt x="903137" y="271028"/>
                  </a:lnTo>
                </a:path>
                <a:path w="903605" h="316230">
                  <a:moveTo>
                    <a:pt x="0" y="316199"/>
                  </a:moveTo>
                  <a:lnTo>
                    <a:pt x="903137" y="316199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59152" y="2264570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59152" y="1812856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0" y="406542"/>
                  </a:moveTo>
                  <a:lnTo>
                    <a:pt x="903137" y="406542"/>
                  </a:lnTo>
                </a:path>
                <a:path w="903605" h="903605">
                  <a:moveTo>
                    <a:pt x="0" y="496595"/>
                  </a:moveTo>
                  <a:lnTo>
                    <a:pt x="903137" y="496595"/>
                  </a:lnTo>
                </a:path>
                <a:path w="903605" h="903605">
                  <a:moveTo>
                    <a:pt x="0" y="541766"/>
                  </a:moveTo>
                  <a:lnTo>
                    <a:pt x="903137" y="541766"/>
                  </a:lnTo>
                </a:path>
                <a:path w="903605" h="903605">
                  <a:moveTo>
                    <a:pt x="0" y="586938"/>
                  </a:moveTo>
                  <a:lnTo>
                    <a:pt x="903137" y="586938"/>
                  </a:lnTo>
                </a:path>
                <a:path w="903605" h="903605">
                  <a:moveTo>
                    <a:pt x="0" y="632109"/>
                  </a:moveTo>
                  <a:lnTo>
                    <a:pt x="903137" y="632109"/>
                  </a:lnTo>
                </a:path>
                <a:path w="903605" h="903605">
                  <a:moveTo>
                    <a:pt x="0" y="722451"/>
                  </a:moveTo>
                  <a:lnTo>
                    <a:pt x="903137" y="722451"/>
                  </a:lnTo>
                </a:path>
                <a:path w="903605" h="903605">
                  <a:moveTo>
                    <a:pt x="0" y="767624"/>
                  </a:moveTo>
                  <a:lnTo>
                    <a:pt x="903137" y="767624"/>
                  </a:lnTo>
                </a:path>
                <a:path w="903605" h="903605">
                  <a:moveTo>
                    <a:pt x="0" y="812793"/>
                  </a:moveTo>
                  <a:lnTo>
                    <a:pt x="903137" y="812793"/>
                  </a:lnTo>
                </a:path>
                <a:path w="903605" h="903605">
                  <a:moveTo>
                    <a:pt x="0" y="857966"/>
                  </a:moveTo>
                  <a:lnTo>
                    <a:pt x="903137" y="857966"/>
                  </a:lnTo>
                </a:path>
                <a:path w="903605" h="903605">
                  <a:moveTo>
                    <a:pt x="90342" y="903136"/>
                  </a:moveTo>
                  <a:lnTo>
                    <a:pt x="90342" y="0"/>
                  </a:lnTo>
                </a:path>
                <a:path w="903605" h="903605">
                  <a:moveTo>
                    <a:pt x="0" y="677279"/>
                  </a:moveTo>
                  <a:lnTo>
                    <a:pt x="903137" y="677279"/>
                  </a:lnTo>
                </a:path>
                <a:path w="903605" h="903605">
                  <a:moveTo>
                    <a:pt x="180685" y="903136"/>
                  </a:moveTo>
                  <a:lnTo>
                    <a:pt x="180685" y="0"/>
                  </a:lnTo>
                </a:path>
                <a:path w="903605" h="903605">
                  <a:moveTo>
                    <a:pt x="271028" y="903136"/>
                  </a:moveTo>
                  <a:lnTo>
                    <a:pt x="271028" y="0"/>
                  </a:lnTo>
                </a:path>
                <a:path w="903605" h="903605">
                  <a:moveTo>
                    <a:pt x="361370" y="903136"/>
                  </a:moveTo>
                  <a:lnTo>
                    <a:pt x="361370" y="0"/>
                  </a:lnTo>
                </a:path>
                <a:path w="903605" h="903605">
                  <a:moveTo>
                    <a:pt x="451424" y="903136"/>
                  </a:moveTo>
                  <a:lnTo>
                    <a:pt x="451424" y="0"/>
                  </a:lnTo>
                </a:path>
                <a:path w="903605" h="903605">
                  <a:moveTo>
                    <a:pt x="541766" y="903136"/>
                  </a:moveTo>
                  <a:lnTo>
                    <a:pt x="541766" y="0"/>
                  </a:lnTo>
                </a:path>
                <a:path w="903605" h="903605">
                  <a:moveTo>
                    <a:pt x="632109" y="903136"/>
                  </a:moveTo>
                  <a:lnTo>
                    <a:pt x="632109" y="0"/>
                  </a:lnTo>
                </a:path>
                <a:path w="903605" h="903605">
                  <a:moveTo>
                    <a:pt x="722452" y="903136"/>
                  </a:moveTo>
                  <a:lnTo>
                    <a:pt x="722452" y="0"/>
                  </a:lnTo>
                </a:path>
                <a:path w="903605" h="903605">
                  <a:moveTo>
                    <a:pt x="812794" y="903136"/>
                  </a:moveTo>
                  <a:lnTo>
                    <a:pt x="812794" y="0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1641246" y="2661498"/>
            <a:ext cx="4718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sz="450" spc="10" dirty="0">
                <a:latin typeface="Tahoma"/>
                <a:cs typeface="Tahoma"/>
              </a:rPr>
              <a:t>R</a:t>
            </a:r>
            <a:r>
              <a:rPr sz="675" spc="15" baseline="-18518" dirty="0">
                <a:latin typeface="Tahoma"/>
                <a:cs typeface="Tahoma"/>
              </a:rPr>
              <a:t>L	</a:t>
            </a:r>
            <a:r>
              <a:rPr sz="450" spc="65" dirty="0">
                <a:latin typeface="Microsoft Sans Serif"/>
                <a:cs typeface="Microsoft Sans Serif"/>
              </a:rPr>
              <a:t>−10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5401" y="2707636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011705" y="2706188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95" dirty="0">
                <a:latin typeface="Microsoft Sans Serif"/>
                <a:cs typeface="Microsoft Sans Serif"/>
              </a:rPr>
              <a:t>−5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966823" y="2444137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190" dirty="0">
                <a:latin typeface="Microsoft Sans Serif"/>
                <a:cs typeface="Microsoft Sans Serif"/>
              </a:rPr>
              <a:t>−</a:t>
            </a: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998675" y="2216832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000123" y="1992423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971167" y="1766566"/>
            <a:ext cx="901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10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2056980" y="1811769"/>
            <a:ext cx="908050" cy="905510"/>
            <a:chOff x="2056980" y="1811769"/>
            <a:chExt cx="908050" cy="905510"/>
          </a:xfrm>
        </p:grpSpPr>
        <p:sp>
          <p:nvSpPr>
            <p:cNvPr id="178" name="object 178"/>
            <p:cNvSpPr/>
            <p:nvPr/>
          </p:nvSpPr>
          <p:spPr>
            <a:xfrm>
              <a:off x="2059152" y="2715993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59152" y="1858027"/>
              <a:ext cx="903605" cy="858519"/>
            </a:xfrm>
            <a:custGeom>
              <a:avLst/>
              <a:gdLst/>
              <a:ahLst/>
              <a:cxnLst/>
              <a:rect l="l" t="t" r="r" b="b"/>
              <a:pathLst>
                <a:path w="903605" h="858519">
                  <a:moveTo>
                    <a:pt x="0" y="857965"/>
                  </a:moveTo>
                  <a:lnTo>
                    <a:pt x="21716" y="857965"/>
                  </a:lnTo>
                </a:path>
                <a:path w="903605" h="858519">
                  <a:moveTo>
                    <a:pt x="903137" y="857965"/>
                  </a:moveTo>
                  <a:lnTo>
                    <a:pt x="881420" y="857965"/>
                  </a:lnTo>
                </a:path>
                <a:path w="903605" h="858519">
                  <a:moveTo>
                    <a:pt x="0" y="812794"/>
                  </a:moveTo>
                  <a:lnTo>
                    <a:pt x="21716" y="812794"/>
                  </a:lnTo>
                </a:path>
                <a:path w="903605" h="858519">
                  <a:moveTo>
                    <a:pt x="903137" y="812794"/>
                  </a:moveTo>
                  <a:lnTo>
                    <a:pt x="881420" y="812794"/>
                  </a:lnTo>
                </a:path>
                <a:path w="903605" h="858519">
                  <a:moveTo>
                    <a:pt x="0" y="767622"/>
                  </a:moveTo>
                  <a:lnTo>
                    <a:pt x="21716" y="767622"/>
                  </a:lnTo>
                </a:path>
                <a:path w="903605" h="858519">
                  <a:moveTo>
                    <a:pt x="903137" y="767622"/>
                  </a:moveTo>
                  <a:lnTo>
                    <a:pt x="881420" y="767622"/>
                  </a:lnTo>
                </a:path>
                <a:path w="903605" h="858519">
                  <a:moveTo>
                    <a:pt x="0" y="722452"/>
                  </a:moveTo>
                  <a:lnTo>
                    <a:pt x="21716" y="722452"/>
                  </a:lnTo>
                </a:path>
                <a:path w="903605" h="858519">
                  <a:moveTo>
                    <a:pt x="903137" y="722452"/>
                  </a:moveTo>
                  <a:lnTo>
                    <a:pt x="881420" y="722452"/>
                  </a:lnTo>
                </a:path>
                <a:path w="903605" h="858519">
                  <a:moveTo>
                    <a:pt x="0" y="677280"/>
                  </a:moveTo>
                  <a:lnTo>
                    <a:pt x="21716" y="677280"/>
                  </a:lnTo>
                </a:path>
                <a:path w="903605" h="858519">
                  <a:moveTo>
                    <a:pt x="903137" y="677280"/>
                  </a:moveTo>
                  <a:lnTo>
                    <a:pt x="881420" y="677280"/>
                  </a:lnTo>
                </a:path>
                <a:path w="903605" h="858519">
                  <a:moveTo>
                    <a:pt x="0" y="632108"/>
                  </a:moveTo>
                  <a:lnTo>
                    <a:pt x="21716" y="632108"/>
                  </a:lnTo>
                </a:path>
                <a:path w="903605" h="858519">
                  <a:moveTo>
                    <a:pt x="903137" y="632108"/>
                  </a:moveTo>
                  <a:lnTo>
                    <a:pt x="881420" y="632108"/>
                  </a:lnTo>
                </a:path>
                <a:path w="903605" h="858519">
                  <a:moveTo>
                    <a:pt x="0" y="586938"/>
                  </a:moveTo>
                  <a:lnTo>
                    <a:pt x="21716" y="586938"/>
                  </a:lnTo>
                </a:path>
                <a:path w="903605" h="858519">
                  <a:moveTo>
                    <a:pt x="903137" y="586938"/>
                  </a:moveTo>
                  <a:lnTo>
                    <a:pt x="881420" y="586938"/>
                  </a:lnTo>
                </a:path>
                <a:path w="903605" h="858519">
                  <a:moveTo>
                    <a:pt x="0" y="541766"/>
                  </a:moveTo>
                  <a:lnTo>
                    <a:pt x="21716" y="541766"/>
                  </a:lnTo>
                </a:path>
                <a:path w="903605" h="858519">
                  <a:moveTo>
                    <a:pt x="903137" y="541766"/>
                  </a:moveTo>
                  <a:lnTo>
                    <a:pt x="881420" y="541766"/>
                  </a:lnTo>
                </a:path>
                <a:path w="903605" h="858519">
                  <a:moveTo>
                    <a:pt x="0" y="496595"/>
                  </a:moveTo>
                  <a:lnTo>
                    <a:pt x="21716" y="496595"/>
                  </a:lnTo>
                </a:path>
                <a:path w="903605" h="858519">
                  <a:moveTo>
                    <a:pt x="903137" y="496595"/>
                  </a:moveTo>
                  <a:lnTo>
                    <a:pt x="881420" y="496595"/>
                  </a:lnTo>
                </a:path>
                <a:path w="903605" h="858519">
                  <a:moveTo>
                    <a:pt x="0" y="451424"/>
                  </a:moveTo>
                  <a:lnTo>
                    <a:pt x="21716" y="451424"/>
                  </a:lnTo>
                </a:path>
                <a:path w="903605" h="858519">
                  <a:moveTo>
                    <a:pt x="903137" y="451424"/>
                  </a:moveTo>
                  <a:lnTo>
                    <a:pt x="881420" y="451424"/>
                  </a:lnTo>
                </a:path>
                <a:path w="903605" h="858519">
                  <a:moveTo>
                    <a:pt x="0" y="406542"/>
                  </a:moveTo>
                  <a:lnTo>
                    <a:pt x="21716" y="406542"/>
                  </a:lnTo>
                </a:path>
                <a:path w="903605" h="858519">
                  <a:moveTo>
                    <a:pt x="903137" y="406542"/>
                  </a:moveTo>
                  <a:lnTo>
                    <a:pt x="881420" y="406542"/>
                  </a:lnTo>
                </a:path>
                <a:path w="903605" h="858519">
                  <a:moveTo>
                    <a:pt x="0" y="361370"/>
                  </a:moveTo>
                  <a:lnTo>
                    <a:pt x="21716" y="361370"/>
                  </a:lnTo>
                </a:path>
                <a:path w="903605" h="858519">
                  <a:moveTo>
                    <a:pt x="903137" y="361370"/>
                  </a:moveTo>
                  <a:lnTo>
                    <a:pt x="881420" y="361370"/>
                  </a:lnTo>
                </a:path>
                <a:path w="903605" h="858519">
                  <a:moveTo>
                    <a:pt x="0" y="316199"/>
                  </a:moveTo>
                  <a:lnTo>
                    <a:pt x="21716" y="316199"/>
                  </a:lnTo>
                </a:path>
                <a:path w="903605" h="858519">
                  <a:moveTo>
                    <a:pt x="903137" y="316199"/>
                  </a:moveTo>
                  <a:lnTo>
                    <a:pt x="881420" y="316199"/>
                  </a:lnTo>
                </a:path>
                <a:path w="903605" h="858519">
                  <a:moveTo>
                    <a:pt x="0" y="271028"/>
                  </a:moveTo>
                  <a:lnTo>
                    <a:pt x="21716" y="271028"/>
                  </a:lnTo>
                </a:path>
                <a:path w="903605" h="858519">
                  <a:moveTo>
                    <a:pt x="903137" y="271028"/>
                  </a:moveTo>
                  <a:lnTo>
                    <a:pt x="881420" y="271028"/>
                  </a:lnTo>
                </a:path>
                <a:path w="903605" h="858519">
                  <a:moveTo>
                    <a:pt x="0" y="225856"/>
                  </a:moveTo>
                  <a:lnTo>
                    <a:pt x="21716" y="225856"/>
                  </a:lnTo>
                </a:path>
                <a:path w="903605" h="858519">
                  <a:moveTo>
                    <a:pt x="903137" y="225856"/>
                  </a:moveTo>
                  <a:lnTo>
                    <a:pt x="881420" y="225856"/>
                  </a:lnTo>
                </a:path>
                <a:path w="903605" h="858519">
                  <a:moveTo>
                    <a:pt x="0" y="180685"/>
                  </a:moveTo>
                  <a:lnTo>
                    <a:pt x="21716" y="180685"/>
                  </a:lnTo>
                </a:path>
                <a:path w="903605" h="858519">
                  <a:moveTo>
                    <a:pt x="903137" y="180685"/>
                  </a:moveTo>
                  <a:lnTo>
                    <a:pt x="881420" y="180685"/>
                  </a:lnTo>
                </a:path>
                <a:path w="903605" h="858519">
                  <a:moveTo>
                    <a:pt x="0" y="135514"/>
                  </a:moveTo>
                  <a:lnTo>
                    <a:pt x="21716" y="135514"/>
                  </a:lnTo>
                </a:path>
                <a:path w="903605" h="858519">
                  <a:moveTo>
                    <a:pt x="903137" y="135514"/>
                  </a:moveTo>
                  <a:lnTo>
                    <a:pt x="881420" y="135514"/>
                  </a:lnTo>
                </a:path>
                <a:path w="903605" h="858519">
                  <a:moveTo>
                    <a:pt x="0" y="90342"/>
                  </a:moveTo>
                  <a:lnTo>
                    <a:pt x="21716" y="90342"/>
                  </a:lnTo>
                </a:path>
                <a:path w="903605" h="858519">
                  <a:moveTo>
                    <a:pt x="903137" y="90342"/>
                  </a:moveTo>
                  <a:lnTo>
                    <a:pt x="881420" y="90342"/>
                  </a:lnTo>
                </a:path>
                <a:path w="903605" h="858519">
                  <a:moveTo>
                    <a:pt x="0" y="45171"/>
                  </a:moveTo>
                  <a:lnTo>
                    <a:pt x="21716" y="45171"/>
                  </a:lnTo>
                </a:path>
                <a:path w="903605" h="858519">
                  <a:moveTo>
                    <a:pt x="903137" y="45171"/>
                  </a:moveTo>
                  <a:lnTo>
                    <a:pt x="881420" y="45171"/>
                  </a:lnTo>
                </a:path>
                <a:path w="903605" h="858519">
                  <a:moveTo>
                    <a:pt x="0" y="0"/>
                  </a:moveTo>
                  <a:lnTo>
                    <a:pt x="21716" y="0"/>
                  </a:lnTo>
                </a:path>
                <a:path w="903605" h="858519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21716" y="0"/>
                  </a:lnTo>
                </a:path>
                <a:path w="903605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059152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59152" y="1812856"/>
              <a:ext cx="812800" cy="903605"/>
            </a:xfrm>
            <a:custGeom>
              <a:avLst/>
              <a:gdLst/>
              <a:ahLst/>
              <a:cxnLst/>
              <a:rect l="l" t="t" r="r" b="b"/>
              <a:pathLst>
                <a:path w="812800" h="903605">
                  <a:moveTo>
                    <a:pt x="0" y="903136"/>
                  </a:moveTo>
                  <a:lnTo>
                    <a:pt x="0" y="881419"/>
                  </a:lnTo>
                </a:path>
                <a:path w="812800" h="903605">
                  <a:moveTo>
                    <a:pt x="0" y="0"/>
                  </a:moveTo>
                  <a:lnTo>
                    <a:pt x="0" y="21716"/>
                  </a:lnTo>
                </a:path>
                <a:path w="812800" h="903605">
                  <a:moveTo>
                    <a:pt x="90342" y="903136"/>
                  </a:moveTo>
                  <a:lnTo>
                    <a:pt x="90342" y="881419"/>
                  </a:lnTo>
                </a:path>
                <a:path w="812800" h="903605">
                  <a:moveTo>
                    <a:pt x="90342" y="0"/>
                  </a:moveTo>
                  <a:lnTo>
                    <a:pt x="90342" y="21716"/>
                  </a:lnTo>
                </a:path>
                <a:path w="812800" h="903605">
                  <a:moveTo>
                    <a:pt x="180685" y="903136"/>
                  </a:moveTo>
                  <a:lnTo>
                    <a:pt x="180685" y="881419"/>
                  </a:lnTo>
                </a:path>
                <a:path w="812800" h="903605">
                  <a:moveTo>
                    <a:pt x="180685" y="0"/>
                  </a:moveTo>
                  <a:lnTo>
                    <a:pt x="180685" y="21716"/>
                  </a:lnTo>
                </a:path>
                <a:path w="812800" h="903605">
                  <a:moveTo>
                    <a:pt x="271028" y="903136"/>
                  </a:moveTo>
                  <a:lnTo>
                    <a:pt x="271028" y="881419"/>
                  </a:lnTo>
                </a:path>
                <a:path w="812800" h="903605">
                  <a:moveTo>
                    <a:pt x="271028" y="0"/>
                  </a:moveTo>
                  <a:lnTo>
                    <a:pt x="271028" y="21716"/>
                  </a:lnTo>
                </a:path>
                <a:path w="812800" h="903605">
                  <a:moveTo>
                    <a:pt x="361370" y="903136"/>
                  </a:moveTo>
                  <a:lnTo>
                    <a:pt x="361370" y="881419"/>
                  </a:lnTo>
                </a:path>
                <a:path w="812800" h="903605">
                  <a:moveTo>
                    <a:pt x="361370" y="0"/>
                  </a:moveTo>
                  <a:lnTo>
                    <a:pt x="361370" y="21716"/>
                  </a:lnTo>
                </a:path>
                <a:path w="812800" h="903605">
                  <a:moveTo>
                    <a:pt x="451424" y="903136"/>
                  </a:moveTo>
                  <a:lnTo>
                    <a:pt x="451424" y="881419"/>
                  </a:lnTo>
                </a:path>
                <a:path w="812800" h="903605">
                  <a:moveTo>
                    <a:pt x="451424" y="0"/>
                  </a:moveTo>
                  <a:lnTo>
                    <a:pt x="451424" y="21716"/>
                  </a:lnTo>
                </a:path>
                <a:path w="812800" h="903605">
                  <a:moveTo>
                    <a:pt x="541766" y="903136"/>
                  </a:moveTo>
                  <a:lnTo>
                    <a:pt x="541766" y="881419"/>
                  </a:lnTo>
                </a:path>
                <a:path w="812800" h="903605">
                  <a:moveTo>
                    <a:pt x="541766" y="0"/>
                  </a:moveTo>
                  <a:lnTo>
                    <a:pt x="541766" y="21716"/>
                  </a:lnTo>
                </a:path>
                <a:path w="812800" h="903605">
                  <a:moveTo>
                    <a:pt x="632109" y="903136"/>
                  </a:moveTo>
                  <a:lnTo>
                    <a:pt x="632109" y="881419"/>
                  </a:lnTo>
                </a:path>
                <a:path w="812800" h="903605">
                  <a:moveTo>
                    <a:pt x="632109" y="0"/>
                  </a:moveTo>
                  <a:lnTo>
                    <a:pt x="632109" y="21716"/>
                  </a:lnTo>
                </a:path>
                <a:path w="812800" h="903605">
                  <a:moveTo>
                    <a:pt x="722452" y="903136"/>
                  </a:moveTo>
                  <a:lnTo>
                    <a:pt x="722452" y="881419"/>
                  </a:lnTo>
                </a:path>
                <a:path w="812800" h="903605">
                  <a:moveTo>
                    <a:pt x="722452" y="0"/>
                  </a:moveTo>
                  <a:lnTo>
                    <a:pt x="722452" y="21716"/>
                  </a:lnTo>
                </a:path>
                <a:path w="812800" h="903605">
                  <a:moveTo>
                    <a:pt x="812794" y="903136"/>
                  </a:moveTo>
                  <a:lnTo>
                    <a:pt x="812794" y="881419"/>
                  </a:lnTo>
                </a:path>
                <a:path w="812800" h="903605">
                  <a:moveTo>
                    <a:pt x="812794" y="0"/>
                  </a:moveTo>
                  <a:lnTo>
                    <a:pt x="812794" y="217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962290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59152" y="1812855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903137" y="903137"/>
                  </a:moveTo>
                  <a:lnTo>
                    <a:pt x="903137" y="881420"/>
                  </a:lnTo>
                </a:path>
                <a:path w="903605" h="903605">
                  <a:moveTo>
                    <a:pt x="903137" y="0"/>
                  </a:moveTo>
                  <a:lnTo>
                    <a:pt x="903137" y="21717"/>
                  </a:lnTo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59152" y="1841812"/>
              <a:ext cx="903605" cy="845819"/>
            </a:xfrm>
            <a:custGeom>
              <a:avLst/>
              <a:gdLst/>
              <a:ahLst/>
              <a:cxnLst/>
              <a:rect l="l" t="t" r="r" b="b"/>
              <a:pathLst>
                <a:path w="903605" h="845819">
                  <a:moveTo>
                    <a:pt x="903137" y="845224"/>
                  </a:moveTo>
                  <a:lnTo>
                    <a:pt x="900531" y="844645"/>
                  </a:lnTo>
                  <a:lnTo>
                    <a:pt x="896188" y="843197"/>
                  </a:lnTo>
                  <a:lnTo>
                    <a:pt x="891844" y="841749"/>
                  </a:lnTo>
                  <a:lnTo>
                    <a:pt x="887211" y="840302"/>
                  </a:lnTo>
                  <a:lnTo>
                    <a:pt x="882578" y="838854"/>
                  </a:lnTo>
                  <a:lnTo>
                    <a:pt x="878235" y="837406"/>
                  </a:lnTo>
                  <a:lnTo>
                    <a:pt x="873602" y="835958"/>
                  </a:lnTo>
                  <a:lnTo>
                    <a:pt x="869259" y="834510"/>
                  </a:lnTo>
                  <a:lnTo>
                    <a:pt x="864626" y="833063"/>
                  </a:lnTo>
                  <a:lnTo>
                    <a:pt x="859993" y="831327"/>
                  </a:lnTo>
                  <a:lnTo>
                    <a:pt x="855649" y="829879"/>
                  </a:lnTo>
                  <a:lnTo>
                    <a:pt x="851016" y="828431"/>
                  </a:lnTo>
                  <a:lnTo>
                    <a:pt x="846673" y="826983"/>
                  </a:lnTo>
                  <a:lnTo>
                    <a:pt x="842040" y="825536"/>
                  </a:lnTo>
                  <a:lnTo>
                    <a:pt x="837697" y="824088"/>
                  </a:lnTo>
                  <a:lnTo>
                    <a:pt x="833064" y="822640"/>
                  </a:lnTo>
                  <a:lnTo>
                    <a:pt x="828431" y="820902"/>
                  </a:lnTo>
                  <a:lnTo>
                    <a:pt x="824087" y="819454"/>
                  </a:lnTo>
                  <a:lnTo>
                    <a:pt x="819454" y="818006"/>
                  </a:lnTo>
                  <a:lnTo>
                    <a:pt x="815111" y="816558"/>
                  </a:lnTo>
                  <a:lnTo>
                    <a:pt x="810478" y="815110"/>
                  </a:lnTo>
                  <a:lnTo>
                    <a:pt x="805845" y="813373"/>
                  </a:lnTo>
                  <a:lnTo>
                    <a:pt x="801502" y="811925"/>
                  </a:lnTo>
                  <a:lnTo>
                    <a:pt x="796869" y="810477"/>
                  </a:lnTo>
                  <a:lnTo>
                    <a:pt x="792525" y="808741"/>
                  </a:lnTo>
                  <a:lnTo>
                    <a:pt x="787892" y="807293"/>
                  </a:lnTo>
                  <a:lnTo>
                    <a:pt x="783259" y="805845"/>
                  </a:lnTo>
                  <a:lnTo>
                    <a:pt x="778916" y="804107"/>
                  </a:lnTo>
                  <a:lnTo>
                    <a:pt x="774283" y="802371"/>
                  </a:lnTo>
                  <a:lnTo>
                    <a:pt x="769940" y="800923"/>
                  </a:lnTo>
                  <a:lnTo>
                    <a:pt x="765307" y="799185"/>
                  </a:lnTo>
                  <a:lnTo>
                    <a:pt x="760674" y="797447"/>
                  </a:lnTo>
                  <a:lnTo>
                    <a:pt x="729112" y="775441"/>
                  </a:lnTo>
                  <a:lnTo>
                    <a:pt x="724768" y="771676"/>
                  </a:lnTo>
                  <a:lnTo>
                    <a:pt x="720135" y="767912"/>
                  </a:lnTo>
                  <a:lnTo>
                    <a:pt x="715502" y="763859"/>
                  </a:lnTo>
                  <a:lnTo>
                    <a:pt x="711159" y="760094"/>
                  </a:lnTo>
                  <a:lnTo>
                    <a:pt x="706526" y="756041"/>
                  </a:lnTo>
                  <a:lnTo>
                    <a:pt x="702182" y="752276"/>
                  </a:lnTo>
                  <a:lnTo>
                    <a:pt x="697550" y="748222"/>
                  </a:lnTo>
                  <a:lnTo>
                    <a:pt x="692917" y="744459"/>
                  </a:lnTo>
                  <a:lnTo>
                    <a:pt x="688573" y="740403"/>
                  </a:lnTo>
                  <a:lnTo>
                    <a:pt x="683940" y="736639"/>
                  </a:lnTo>
                  <a:lnTo>
                    <a:pt x="679597" y="732586"/>
                  </a:lnTo>
                  <a:lnTo>
                    <a:pt x="674964" y="728821"/>
                  </a:lnTo>
                  <a:lnTo>
                    <a:pt x="670620" y="724768"/>
                  </a:lnTo>
                  <a:lnTo>
                    <a:pt x="665987" y="721003"/>
                  </a:lnTo>
                  <a:lnTo>
                    <a:pt x="661355" y="716951"/>
                  </a:lnTo>
                  <a:lnTo>
                    <a:pt x="657011" y="713186"/>
                  </a:lnTo>
                  <a:lnTo>
                    <a:pt x="652378" y="709131"/>
                  </a:lnTo>
                  <a:lnTo>
                    <a:pt x="648035" y="705368"/>
                  </a:lnTo>
                  <a:lnTo>
                    <a:pt x="643402" y="701313"/>
                  </a:lnTo>
                  <a:lnTo>
                    <a:pt x="638769" y="697549"/>
                  </a:lnTo>
                  <a:lnTo>
                    <a:pt x="634425" y="693495"/>
                  </a:lnTo>
                  <a:lnTo>
                    <a:pt x="629792" y="689730"/>
                  </a:lnTo>
                  <a:lnTo>
                    <a:pt x="625449" y="685678"/>
                  </a:lnTo>
                  <a:lnTo>
                    <a:pt x="620816" y="681913"/>
                  </a:lnTo>
                  <a:lnTo>
                    <a:pt x="616183" y="677860"/>
                  </a:lnTo>
                  <a:lnTo>
                    <a:pt x="611840" y="674095"/>
                  </a:lnTo>
                  <a:lnTo>
                    <a:pt x="607207" y="670040"/>
                  </a:lnTo>
                  <a:lnTo>
                    <a:pt x="602863" y="665987"/>
                  </a:lnTo>
                  <a:lnTo>
                    <a:pt x="598230" y="662222"/>
                  </a:lnTo>
                  <a:lnTo>
                    <a:pt x="593597" y="658169"/>
                  </a:lnTo>
                  <a:lnTo>
                    <a:pt x="589254" y="654115"/>
                  </a:lnTo>
                  <a:lnTo>
                    <a:pt x="584621" y="650352"/>
                  </a:lnTo>
                  <a:lnTo>
                    <a:pt x="580278" y="646296"/>
                  </a:lnTo>
                  <a:lnTo>
                    <a:pt x="575645" y="642244"/>
                  </a:lnTo>
                  <a:lnTo>
                    <a:pt x="571012" y="638189"/>
                  </a:lnTo>
                  <a:lnTo>
                    <a:pt x="566668" y="634135"/>
                  </a:lnTo>
                  <a:lnTo>
                    <a:pt x="562035" y="630083"/>
                  </a:lnTo>
                  <a:lnTo>
                    <a:pt x="557692" y="625739"/>
                  </a:lnTo>
                  <a:lnTo>
                    <a:pt x="535106" y="590123"/>
                  </a:lnTo>
                  <a:lnTo>
                    <a:pt x="530473" y="581145"/>
                  </a:lnTo>
                  <a:lnTo>
                    <a:pt x="525840" y="572171"/>
                  </a:lnTo>
                  <a:lnTo>
                    <a:pt x="521497" y="563194"/>
                  </a:lnTo>
                  <a:lnTo>
                    <a:pt x="516864" y="554217"/>
                  </a:lnTo>
                  <a:lnTo>
                    <a:pt x="512521" y="544951"/>
                  </a:lnTo>
                  <a:lnTo>
                    <a:pt x="507888" y="535975"/>
                  </a:lnTo>
                  <a:lnTo>
                    <a:pt x="503255" y="526999"/>
                  </a:lnTo>
                  <a:lnTo>
                    <a:pt x="498911" y="518022"/>
                  </a:lnTo>
                  <a:lnTo>
                    <a:pt x="494278" y="509046"/>
                  </a:lnTo>
                  <a:lnTo>
                    <a:pt x="489935" y="499780"/>
                  </a:lnTo>
                  <a:lnTo>
                    <a:pt x="485302" y="490804"/>
                  </a:lnTo>
                  <a:lnTo>
                    <a:pt x="480959" y="481827"/>
                  </a:lnTo>
                  <a:lnTo>
                    <a:pt x="476326" y="472851"/>
                  </a:lnTo>
                  <a:lnTo>
                    <a:pt x="471693" y="463875"/>
                  </a:lnTo>
                  <a:lnTo>
                    <a:pt x="467349" y="454609"/>
                  </a:lnTo>
                  <a:lnTo>
                    <a:pt x="462716" y="445632"/>
                  </a:lnTo>
                  <a:lnTo>
                    <a:pt x="458373" y="436656"/>
                  </a:lnTo>
                  <a:lnTo>
                    <a:pt x="453740" y="427680"/>
                  </a:lnTo>
                  <a:lnTo>
                    <a:pt x="449107" y="418703"/>
                  </a:lnTo>
                  <a:lnTo>
                    <a:pt x="444764" y="409727"/>
                  </a:lnTo>
                  <a:lnTo>
                    <a:pt x="440131" y="400461"/>
                  </a:lnTo>
                  <a:lnTo>
                    <a:pt x="435787" y="391485"/>
                  </a:lnTo>
                  <a:lnTo>
                    <a:pt x="431154" y="382508"/>
                  </a:lnTo>
                  <a:lnTo>
                    <a:pt x="426521" y="373532"/>
                  </a:lnTo>
                  <a:lnTo>
                    <a:pt x="422178" y="364556"/>
                  </a:lnTo>
                  <a:lnTo>
                    <a:pt x="417545" y="355290"/>
                  </a:lnTo>
                  <a:lnTo>
                    <a:pt x="413202" y="346313"/>
                  </a:lnTo>
                  <a:lnTo>
                    <a:pt x="408569" y="337337"/>
                  </a:lnTo>
                  <a:lnTo>
                    <a:pt x="403936" y="328361"/>
                  </a:lnTo>
                  <a:lnTo>
                    <a:pt x="399592" y="319384"/>
                  </a:lnTo>
                  <a:lnTo>
                    <a:pt x="394959" y="310118"/>
                  </a:lnTo>
                  <a:lnTo>
                    <a:pt x="390616" y="301142"/>
                  </a:lnTo>
                  <a:lnTo>
                    <a:pt x="385983" y="292166"/>
                  </a:lnTo>
                  <a:lnTo>
                    <a:pt x="381350" y="283189"/>
                  </a:lnTo>
                  <a:lnTo>
                    <a:pt x="377007" y="274213"/>
                  </a:lnTo>
                  <a:lnTo>
                    <a:pt x="372374" y="265236"/>
                  </a:lnTo>
                  <a:lnTo>
                    <a:pt x="368030" y="255971"/>
                  </a:lnTo>
                  <a:lnTo>
                    <a:pt x="363397" y="246994"/>
                  </a:lnTo>
                  <a:lnTo>
                    <a:pt x="358764" y="238018"/>
                  </a:lnTo>
                  <a:lnTo>
                    <a:pt x="336179" y="211378"/>
                  </a:lnTo>
                  <a:lnTo>
                    <a:pt x="331835" y="207324"/>
                  </a:lnTo>
                  <a:lnTo>
                    <a:pt x="327202" y="203271"/>
                  </a:lnTo>
                  <a:lnTo>
                    <a:pt x="322859" y="199217"/>
                  </a:lnTo>
                  <a:lnTo>
                    <a:pt x="318226" y="195163"/>
                  </a:lnTo>
                  <a:lnTo>
                    <a:pt x="313883" y="191109"/>
                  </a:lnTo>
                  <a:lnTo>
                    <a:pt x="309250" y="187345"/>
                  </a:lnTo>
                  <a:lnTo>
                    <a:pt x="304617" y="183291"/>
                  </a:lnTo>
                  <a:lnTo>
                    <a:pt x="300273" y="179237"/>
                  </a:lnTo>
                  <a:lnTo>
                    <a:pt x="295640" y="175473"/>
                  </a:lnTo>
                  <a:lnTo>
                    <a:pt x="291297" y="171419"/>
                  </a:lnTo>
                  <a:lnTo>
                    <a:pt x="286664" y="167365"/>
                  </a:lnTo>
                  <a:lnTo>
                    <a:pt x="282031" y="163601"/>
                  </a:lnTo>
                  <a:lnTo>
                    <a:pt x="277688" y="159547"/>
                  </a:lnTo>
                  <a:lnTo>
                    <a:pt x="273055" y="155783"/>
                  </a:lnTo>
                  <a:lnTo>
                    <a:pt x="268711" y="151729"/>
                  </a:lnTo>
                  <a:lnTo>
                    <a:pt x="264078" y="147965"/>
                  </a:lnTo>
                  <a:lnTo>
                    <a:pt x="259445" y="143911"/>
                  </a:lnTo>
                  <a:lnTo>
                    <a:pt x="255102" y="140147"/>
                  </a:lnTo>
                  <a:lnTo>
                    <a:pt x="250469" y="136093"/>
                  </a:lnTo>
                  <a:lnTo>
                    <a:pt x="246125" y="132328"/>
                  </a:lnTo>
                  <a:lnTo>
                    <a:pt x="241493" y="128275"/>
                  </a:lnTo>
                  <a:lnTo>
                    <a:pt x="236860" y="124510"/>
                  </a:lnTo>
                  <a:lnTo>
                    <a:pt x="232516" y="120456"/>
                  </a:lnTo>
                  <a:lnTo>
                    <a:pt x="227883" y="116692"/>
                  </a:lnTo>
                  <a:lnTo>
                    <a:pt x="223540" y="112638"/>
                  </a:lnTo>
                  <a:lnTo>
                    <a:pt x="218907" y="108874"/>
                  </a:lnTo>
                  <a:lnTo>
                    <a:pt x="214274" y="104820"/>
                  </a:lnTo>
                  <a:lnTo>
                    <a:pt x="209930" y="101056"/>
                  </a:lnTo>
                  <a:lnTo>
                    <a:pt x="205298" y="97002"/>
                  </a:lnTo>
                  <a:lnTo>
                    <a:pt x="200954" y="93238"/>
                  </a:lnTo>
                  <a:lnTo>
                    <a:pt x="196321" y="89184"/>
                  </a:lnTo>
                  <a:lnTo>
                    <a:pt x="191688" y="85420"/>
                  </a:lnTo>
                  <a:lnTo>
                    <a:pt x="187345" y="81655"/>
                  </a:lnTo>
                  <a:lnTo>
                    <a:pt x="182712" y="77602"/>
                  </a:lnTo>
                  <a:lnTo>
                    <a:pt x="178368" y="73837"/>
                  </a:lnTo>
                  <a:lnTo>
                    <a:pt x="173735" y="69783"/>
                  </a:lnTo>
                  <a:lnTo>
                    <a:pt x="169103" y="66019"/>
                  </a:lnTo>
                  <a:lnTo>
                    <a:pt x="164759" y="61965"/>
                  </a:lnTo>
                  <a:lnTo>
                    <a:pt x="142173" y="48066"/>
                  </a:lnTo>
                  <a:lnTo>
                    <a:pt x="137540" y="46040"/>
                  </a:lnTo>
                  <a:lnTo>
                    <a:pt x="133197" y="44302"/>
                  </a:lnTo>
                  <a:lnTo>
                    <a:pt x="128564" y="42854"/>
                  </a:lnTo>
                  <a:lnTo>
                    <a:pt x="124221" y="41117"/>
                  </a:lnTo>
                  <a:lnTo>
                    <a:pt x="119588" y="39669"/>
                  </a:lnTo>
                  <a:lnTo>
                    <a:pt x="114955" y="37932"/>
                  </a:lnTo>
                  <a:lnTo>
                    <a:pt x="110611" y="36484"/>
                  </a:lnTo>
                  <a:lnTo>
                    <a:pt x="105978" y="34747"/>
                  </a:lnTo>
                  <a:lnTo>
                    <a:pt x="101635" y="33299"/>
                  </a:lnTo>
                  <a:lnTo>
                    <a:pt x="97002" y="31851"/>
                  </a:lnTo>
                  <a:lnTo>
                    <a:pt x="92369" y="30403"/>
                  </a:lnTo>
                  <a:lnTo>
                    <a:pt x="88026" y="28666"/>
                  </a:lnTo>
                  <a:lnTo>
                    <a:pt x="83393" y="27218"/>
                  </a:lnTo>
                  <a:lnTo>
                    <a:pt x="79049" y="25770"/>
                  </a:lnTo>
                  <a:lnTo>
                    <a:pt x="74416" y="24323"/>
                  </a:lnTo>
                  <a:lnTo>
                    <a:pt x="69783" y="22585"/>
                  </a:lnTo>
                  <a:lnTo>
                    <a:pt x="65440" y="21137"/>
                  </a:lnTo>
                  <a:lnTo>
                    <a:pt x="60807" y="19690"/>
                  </a:lnTo>
                  <a:lnTo>
                    <a:pt x="56464" y="18242"/>
                  </a:lnTo>
                  <a:lnTo>
                    <a:pt x="51831" y="16794"/>
                  </a:lnTo>
                  <a:lnTo>
                    <a:pt x="47198" y="15346"/>
                  </a:lnTo>
                  <a:lnTo>
                    <a:pt x="42854" y="13898"/>
                  </a:lnTo>
                  <a:lnTo>
                    <a:pt x="38221" y="12451"/>
                  </a:lnTo>
                  <a:lnTo>
                    <a:pt x="33878" y="10713"/>
                  </a:lnTo>
                  <a:lnTo>
                    <a:pt x="29245" y="9265"/>
                  </a:lnTo>
                  <a:lnTo>
                    <a:pt x="24612" y="7818"/>
                  </a:lnTo>
                  <a:lnTo>
                    <a:pt x="20269" y="6370"/>
                  </a:lnTo>
                  <a:lnTo>
                    <a:pt x="15636" y="4922"/>
                  </a:lnTo>
                  <a:lnTo>
                    <a:pt x="11292" y="3474"/>
                  </a:lnTo>
                  <a:lnTo>
                    <a:pt x="6659" y="2026"/>
                  </a:lnTo>
                  <a:lnTo>
                    <a:pt x="2026" y="579"/>
                  </a:lnTo>
                  <a:lnTo>
                    <a:pt x="0" y="0"/>
                  </a:lnTo>
                </a:path>
              </a:pathLst>
            </a:custGeom>
            <a:ln w="4343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2420741" y="2696784"/>
            <a:ext cx="229235" cy="1746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r>
              <a:rPr sz="675" spc="-37" baseline="-18518" dirty="0">
                <a:latin typeface="Tahoma"/>
                <a:cs typeface="Tahoma"/>
              </a:rPr>
              <a:t> </a:t>
            </a:r>
            <a:r>
              <a:rPr sz="450" spc="5" dirty="0">
                <a:latin typeface="Tahoma"/>
                <a:cs typeface="Tahoma"/>
              </a:rPr>
              <a:t>(V)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902627" y="2166363"/>
            <a:ext cx="92710" cy="1936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75" spc="-7" baseline="6172" dirty="0">
                <a:latin typeface="Tahoma"/>
                <a:cs typeface="Tahoma"/>
              </a:rPr>
              <a:t>V</a:t>
            </a:r>
            <a:r>
              <a:rPr sz="450" spc="-5" dirty="0">
                <a:latin typeface="Tahoma"/>
                <a:cs typeface="Tahoma"/>
              </a:rPr>
              <a:t>o</a:t>
            </a:r>
            <a:r>
              <a:rPr sz="450" spc="-30" dirty="0">
                <a:latin typeface="Tahoma"/>
                <a:cs typeface="Tahoma"/>
              </a:rPr>
              <a:t> </a:t>
            </a:r>
            <a:r>
              <a:rPr sz="675" spc="7" baseline="6172" dirty="0">
                <a:latin typeface="Tahoma"/>
                <a:cs typeface="Tahoma"/>
              </a:rPr>
              <a:t>(V)</a:t>
            </a:r>
            <a:endParaRPr sz="675" baseline="6172">
              <a:latin typeface="Tahoma"/>
              <a:cs typeface="Tahoma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123285" y="1812567"/>
            <a:ext cx="1390015" cy="903605"/>
          </a:xfrm>
          <a:custGeom>
            <a:avLst/>
            <a:gdLst/>
            <a:ahLst/>
            <a:cxnLst/>
            <a:rect l="l" t="t" r="r" b="b"/>
            <a:pathLst>
              <a:path w="1390014" h="903605">
                <a:moveTo>
                  <a:pt x="347471" y="903426"/>
                </a:moveTo>
                <a:lnTo>
                  <a:pt x="347471" y="0"/>
                </a:lnTo>
              </a:path>
              <a:path w="1390014" h="903605">
                <a:moveTo>
                  <a:pt x="694943" y="903426"/>
                </a:moveTo>
                <a:lnTo>
                  <a:pt x="694943" y="0"/>
                </a:lnTo>
              </a:path>
              <a:path w="1390014" h="903605">
                <a:moveTo>
                  <a:pt x="1042415" y="903426"/>
                </a:moveTo>
                <a:lnTo>
                  <a:pt x="1042415" y="0"/>
                </a:lnTo>
              </a:path>
              <a:path w="1390014" h="903605">
                <a:moveTo>
                  <a:pt x="0" y="225856"/>
                </a:moveTo>
                <a:lnTo>
                  <a:pt x="1389887" y="225856"/>
                </a:lnTo>
              </a:path>
              <a:path w="1390014" h="903605">
                <a:moveTo>
                  <a:pt x="0" y="451713"/>
                </a:moveTo>
                <a:lnTo>
                  <a:pt x="1389887" y="451713"/>
                </a:lnTo>
              </a:path>
              <a:path w="1390014" h="903605">
                <a:moveTo>
                  <a:pt x="0" y="677569"/>
                </a:moveTo>
                <a:lnTo>
                  <a:pt x="1389887" y="677569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3443000" y="2704740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2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094659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137943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6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485424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8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036747" y="1763671"/>
            <a:ext cx="901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996208" y="2659859"/>
            <a:ext cx="1479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65" dirty="0">
                <a:latin typeface="Microsoft Sans Serif"/>
                <a:cs typeface="Microsoft Sans Serif"/>
              </a:rPr>
              <a:t>−10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064255" y="2216832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683913" y="2691710"/>
            <a:ext cx="328295" cy="1790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60"/>
              </a:spcBef>
            </a:pPr>
            <a:r>
              <a:rPr sz="450" dirty="0">
                <a:latin typeface="Microsoft Sans Serif"/>
                <a:cs typeface="Microsoft Sans Serif"/>
              </a:rPr>
              <a:t>4</a:t>
            </a:r>
            <a:endParaRPr sz="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450" dirty="0">
                <a:latin typeface="Microsoft Sans Serif"/>
                <a:cs typeface="Microsoft Sans Serif"/>
              </a:rPr>
              <a:t>time</a:t>
            </a:r>
            <a:r>
              <a:rPr sz="450" spc="-30" dirty="0">
                <a:latin typeface="Microsoft Sans Serif"/>
                <a:cs typeface="Microsoft Sans Serif"/>
              </a:rPr>
              <a:t> </a:t>
            </a:r>
            <a:r>
              <a:rPr sz="450" dirty="0">
                <a:latin typeface="Microsoft Sans Serif"/>
                <a:cs typeface="Microsoft Sans Serif"/>
              </a:rPr>
              <a:t>(msec)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3121113" y="1811480"/>
            <a:ext cx="1393190" cy="906144"/>
            <a:chOff x="3121113" y="1811480"/>
            <a:chExt cx="1393190" cy="906144"/>
          </a:xfrm>
        </p:grpSpPr>
        <p:sp>
          <p:nvSpPr>
            <p:cNvPr id="199" name="object 199"/>
            <p:cNvSpPr/>
            <p:nvPr/>
          </p:nvSpPr>
          <p:spPr>
            <a:xfrm>
              <a:off x="3123285" y="2715993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138988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123285" y="1857738"/>
              <a:ext cx="1390015" cy="858519"/>
            </a:xfrm>
            <a:custGeom>
              <a:avLst/>
              <a:gdLst/>
              <a:ahLst/>
              <a:cxnLst/>
              <a:rect l="l" t="t" r="r" b="b"/>
              <a:pathLst>
                <a:path w="1390014" h="858519">
                  <a:moveTo>
                    <a:pt x="0" y="858254"/>
                  </a:moveTo>
                  <a:lnTo>
                    <a:pt x="21716" y="858254"/>
                  </a:lnTo>
                </a:path>
                <a:path w="1390014" h="858519">
                  <a:moveTo>
                    <a:pt x="1389887" y="858254"/>
                  </a:moveTo>
                  <a:lnTo>
                    <a:pt x="1368170" y="858254"/>
                  </a:lnTo>
                </a:path>
                <a:path w="1390014" h="858519">
                  <a:moveTo>
                    <a:pt x="0" y="813084"/>
                  </a:moveTo>
                  <a:lnTo>
                    <a:pt x="10713" y="813084"/>
                  </a:lnTo>
                </a:path>
                <a:path w="1390014" h="858519">
                  <a:moveTo>
                    <a:pt x="1389887" y="813084"/>
                  </a:moveTo>
                  <a:lnTo>
                    <a:pt x="1379174" y="813084"/>
                  </a:lnTo>
                </a:path>
                <a:path w="1390014" h="858519">
                  <a:moveTo>
                    <a:pt x="0" y="767912"/>
                  </a:moveTo>
                  <a:lnTo>
                    <a:pt x="10713" y="767912"/>
                  </a:lnTo>
                </a:path>
                <a:path w="1390014" h="858519">
                  <a:moveTo>
                    <a:pt x="1389887" y="767912"/>
                  </a:moveTo>
                  <a:lnTo>
                    <a:pt x="1379174" y="767912"/>
                  </a:lnTo>
                </a:path>
                <a:path w="1390014" h="858519">
                  <a:moveTo>
                    <a:pt x="0" y="722742"/>
                  </a:moveTo>
                  <a:lnTo>
                    <a:pt x="10713" y="722742"/>
                  </a:lnTo>
                </a:path>
                <a:path w="1390014" h="858519">
                  <a:moveTo>
                    <a:pt x="1389887" y="722742"/>
                  </a:moveTo>
                  <a:lnTo>
                    <a:pt x="1379174" y="722742"/>
                  </a:lnTo>
                </a:path>
                <a:path w="1390014" h="858519">
                  <a:moveTo>
                    <a:pt x="0" y="677569"/>
                  </a:moveTo>
                  <a:lnTo>
                    <a:pt x="10713" y="677569"/>
                  </a:lnTo>
                </a:path>
                <a:path w="1390014" h="858519">
                  <a:moveTo>
                    <a:pt x="1389887" y="677569"/>
                  </a:moveTo>
                  <a:lnTo>
                    <a:pt x="1379174" y="677569"/>
                  </a:lnTo>
                </a:path>
                <a:path w="1390014" h="858519">
                  <a:moveTo>
                    <a:pt x="0" y="632398"/>
                  </a:moveTo>
                  <a:lnTo>
                    <a:pt x="21716" y="632398"/>
                  </a:lnTo>
                </a:path>
                <a:path w="1390014" h="858519">
                  <a:moveTo>
                    <a:pt x="1389887" y="632398"/>
                  </a:moveTo>
                  <a:lnTo>
                    <a:pt x="1368170" y="632398"/>
                  </a:lnTo>
                </a:path>
                <a:path w="1390014" h="858519">
                  <a:moveTo>
                    <a:pt x="0" y="587227"/>
                  </a:moveTo>
                  <a:lnTo>
                    <a:pt x="10713" y="587227"/>
                  </a:lnTo>
                </a:path>
                <a:path w="1390014" h="858519">
                  <a:moveTo>
                    <a:pt x="1389887" y="587227"/>
                  </a:moveTo>
                  <a:lnTo>
                    <a:pt x="1379174" y="587227"/>
                  </a:lnTo>
                </a:path>
                <a:path w="1390014" h="858519">
                  <a:moveTo>
                    <a:pt x="0" y="542056"/>
                  </a:moveTo>
                  <a:lnTo>
                    <a:pt x="10713" y="542056"/>
                  </a:lnTo>
                </a:path>
                <a:path w="1390014" h="858519">
                  <a:moveTo>
                    <a:pt x="1389887" y="542056"/>
                  </a:moveTo>
                  <a:lnTo>
                    <a:pt x="1379174" y="542056"/>
                  </a:lnTo>
                </a:path>
                <a:path w="1390014" h="858519">
                  <a:moveTo>
                    <a:pt x="0" y="496884"/>
                  </a:moveTo>
                  <a:lnTo>
                    <a:pt x="10713" y="496884"/>
                  </a:lnTo>
                </a:path>
                <a:path w="1390014" h="858519">
                  <a:moveTo>
                    <a:pt x="1389887" y="496884"/>
                  </a:moveTo>
                  <a:lnTo>
                    <a:pt x="1379174" y="496884"/>
                  </a:lnTo>
                </a:path>
                <a:path w="1390014" h="858519">
                  <a:moveTo>
                    <a:pt x="0" y="451713"/>
                  </a:moveTo>
                  <a:lnTo>
                    <a:pt x="10713" y="451713"/>
                  </a:lnTo>
                </a:path>
                <a:path w="1390014" h="858519">
                  <a:moveTo>
                    <a:pt x="1389887" y="451713"/>
                  </a:moveTo>
                  <a:lnTo>
                    <a:pt x="1379174" y="451713"/>
                  </a:lnTo>
                </a:path>
                <a:path w="1390014" h="858519">
                  <a:moveTo>
                    <a:pt x="0" y="406542"/>
                  </a:moveTo>
                  <a:lnTo>
                    <a:pt x="21716" y="406542"/>
                  </a:lnTo>
                </a:path>
                <a:path w="1390014" h="858519">
                  <a:moveTo>
                    <a:pt x="1389887" y="406542"/>
                  </a:moveTo>
                  <a:lnTo>
                    <a:pt x="1368170" y="406542"/>
                  </a:lnTo>
                </a:path>
                <a:path w="1390014" h="858519">
                  <a:moveTo>
                    <a:pt x="0" y="361370"/>
                  </a:moveTo>
                  <a:lnTo>
                    <a:pt x="10713" y="361370"/>
                  </a:lnTo>
                </a:path>
                <a:path w="1390014" h="858519">
                  <a:moveTo>
                    <a:pt x="1389887" y="361370"/>
                  </a:moveTo>
                  <a:lnTo>
                    <a:pt x="1379174" y="361370"/>
                  </a:lnTo>
                </a:path>
                <a:path w="1390014" h="858519">
                  <a:moveTo>
                    <a:pt x="0" y="316199"/>
                  </a:moveTo>
                  <a:lnTo>
                    <a:pt x="10713" y="316199"/>
                  </a:lnTo>
                </a:path>
                <a:path w="1390014" h="858519">
                  <a:moveTo>
                    <a:pt x="1389887" y="316199"/>
                  </a:moveTo>
                  <a:lnTo>
                    <a:pt x="1379174" y="316199"/>
                  </a:lnTo>
                </a:path>
                <a:path w="1390014" h="858519">
                  <a:moveTo>
                    <a:pt x="0" y="271028"/>
                  </a:moveTo>
                  <a:lnTo>
                    <a:pt x="10713" y="271028"/>
                  </a:lnTo>
                </a:path>
                <a:path w="1390014" h="858519">
                  <a:moveTo>
                    <a:pt x="1389887" y="271028"/>
                  </a:moveTo>
                  <a:lnTo>
                    <a:pt x="1379174" y="271028"/>
                  </a:lnTo>
                </a:path>
                <a:path w="1390014" h="858519">
                  <a:moveTo>
                    <a:pt x="0" y="225856"/>
                  </a:moveTo>
                  <a:lnTo>
                    <a:pt x="10713" y="225856"/>
                  </a:lnTo>
                </a:path>
                <a:path w="1390014" h="858519">
                  <a:moveTo>
                    <a:pt x="1389887" y="225856"/>
                  </a:moveTo>
                  <a:lnTo>
                    <a:pt x="1379174" y="225856"/>
                  </a:lnTo>
                </a:path>
                <a:path w="1390014" h="858519">
                  <a:moveTo>
                    <a:pt x="0" y="180685"/>
                  </a:moveTo>
                  <a:lnTo>
                    <a:pt x="21716" y="180685"/>
                  </a:lnTo>
                </a:path>
                <a:path w="1390014" h="858519">
                  <a:moveTo>
                    <a:pt x="1389887" y="180685"/>
                  </a:moveTo>
                  <a:lnTo>
                    <a:pt x="1368170" y="180685"/>
                  </a:lnTo>
                </a:path>
                <a:path w="1390014" h="858519">
                  <a:moveTo>
                    <a:pt x="0" y="135514"/>
                  </a:moveTo>
                  <a:lnTo>
                    <a:pt x="10713" y="135514"/>
                  </a:lnTo>
                </a:path>
                <a:path w="1390014" h="858519">
                  <a:moveTo>
                    <a:pt x="1389887" y="135514"/>
                  </a:moveTo>
                  <a:lnTo>
                    <a:pt x="1379174" y="135514"/>
                  </a:lnTo>
                </a:path>
                <a:path w="1390014" h="858519">
                  <a:moveTo>
                    <a:pt x="0" y="90342"/>
                  </a:moveTo>
                  <a:lnTo>
                    <a:pt x="10713" y="90342"/>
                  </a:lnTo>
                </a:path>
                <a:path w="1390014" h="858519">
                  <a:moveTo>
                    <a:pt x="1389887" y="90342"/>
                  </a:moveTo>
                  <a:lnTo>
                    <a:pt x="1379174" y="90342"/>
                  </a:lnTo>
                </a:path>
                <a:path w="1390014" h="858519">
                  <a:moveTo>
                    <a:pt x="0" y="45171"/>
                  </a:moveTo>
                  <a:lnTo>
                    <a:pt x="10713" y="45171"/>
                  </a:lnTo>
                </a:path>
                <a:path w="1390014" h="858519">
                  <a:moveTo>
                    <a:pt x="1389887" y="45171"/>
                  </a:moveTo>
                  <a:lnTo>
                    <a:pt x="1379174" y="45171"/>
                  </a:lnTo>
                </a:path>
                <a:path w="1390014" h="858519">
                  <a:moveTo>
                    <a:pt x="0" y="0"/>
                  </a:moveTo>
                  <a:lnTo>
                    <a:pt x="10713" y="0"/>
                  </a:lnTo>
                </a:path>
                <a:path w="1390014" h="858519">
                  <a:moveTo>
                    <a:pt x="1389887" y="0"/>
                  </a:moveTo>
                  <a:lnTo>
                    <a:pt x="13791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23285" y="1812566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138988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123285" y="1812566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21716" y="0"/>
                  </a:lnTo>
                </a:path>
                <a:path w="1390014">
                  <a:moveTo>
                    <a:pt x="1389887" y="0"/>
                  </a:moveTo>
                  <a:lnTo>
                    <a:pt x="1368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23285" y="181256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4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23285" y="1812566"/>
              <a:ext cx="1216660" cy="903605"/>
            </a:xfrm>
            <a:custGeom>
              <a:avLst/>
              <a:gdLst/>
              <a:ahLst/>
              <a:cxnLst/>
              <a:rect l="l" t="t" r="r" b="b"/>
              <a:pathLst>
                <a:path w="1216660" h="903605">
                  <a:moveTo>
                    <a:pt x="0" y="903426"/>
                  </a:moveTo>
                  <a:lnTo>
                    <a:pt x="0" y="881709"/>
                  </a:lnTo>
                </a:path>
                <a:path w="1216660" h="903605">
                  <a:moveTo>
                    <a:pt x="0" y="0"/>
                  </a:moveTo>
                  <a:lnTo>
                    <a:pt x="0" y="21716"/>
                  </a:lnTo>
                </a:path>
                <a:path w="1216660" h="903605">
                  <a:moveTo>
                    <a:pt x="173735" y="903426"/>
                  </a:moveTo>
                  <a:lnTo>
                    <a:pt x="173735" y="892712"/>
                  </a:lnTo>
                </a:path>
                <a:path w="1216660" h="903605">
                  <a:moveTo>
                    <a:pt x="173735" y="0"/>
                  </a:moveTo>
                  <a:lnTo>
                    <a:pt x="173735" y="10713"/>
                  </a:lnTo>
                </a:path>
                <a:path w="1216660" h="903605">
                  <a:moveTo>
                    <a:pt x="347471" y="903426"/>
                  </a:moveTo>
                  <a:lnTo>
                    <a:pt x="347471" y="881709"/>
                  </a:lnTo>
                </a:path>
                <a:path w="1216660" h="903605">
                  <a:moveTo>
                    <a:pt x="347471" y="0"/>
                  </a:moveTo>
                  <a:lnTo>
                    <a:pt x="347471" y="21716"/>
                  </a:lnTo>
                </a:path>
                <a:path w="1216660" h="903605">
                  <a:moveTo>
                    <a:pt x="521207" y="903426"/>
                  </a:moveTo>
                  <a:lnTo>
                    <a:pt x="521207" y="892712"/>
                  </a:lnTo>
                </a:path>
                <a:path w="1216660" h="903605">
                  <a:moveTo>
                    <a:pt x="521207" y="0"/>
                  </a:moveTo>
                  <a:lnTo>
                    <a:pt x="521207" y="10713"/>
                  </a:lnTo>
                </a:path>
                <a:path w="1216660" h="903605">
                  <a:moveTo>
                    <a:pt x="694943" y="903426"/>
                  </a:moveTo>
                  <a:lnTo>
                    <a:pt x="694943" y="881709"/>
                  </a:lnTo>
                </a:path>
                <a:path w="1216660" h="903605">
                  <a:moveTo>
                    <a:pt x="694943" y="0"/>
                  </a:moveTo>
                  <a:lnTo>
                    <a:pt x="694943" y="21716"/>
                  </a:lnTo>
                </a:path>
                <a:path w="1216660" h="903605">
                  <a:moveTo>
                    <a:pt x="868679" y="903426"/>
                  </a:moveTo>
                  <a:lnTo>
                    <a:pt x="868679" y="892712"/>
                  </a:lnTo>
                </a:path>
                <a:path w="1216660" h="903605">
                  <a:moveTo>
                    <a:pt x="868679" y="0"/>
                  </a:moveTo>
                  <a:lnTo>
                    <a:pt x="868679" y="10713"/>
                  </a:lnTo>
                </a:path>
                <a:path w="1216660" h="903605">
                  <a:moveTo>
                    <a:pt x="1042415" y="903426"/>
                  </a:moveTo>
                  <a:lnTo>
                    <a:pt x="1042415" y="881709"/>
                  </a:lnTo>
                </a:path>
                <a:path w="1216660" h="903605">
                  <a:moveTo>
                    <a:pt x="1042415" y="0"/>
                  </a:moveTo>
                  <a:lnTo>
                    <a:pt x="1042415" y="21716"/>
                  </a:lnTo>
                </a:path>
                <a:path w="1216660" h="903605">
                  <a:moveTo>
                    <a:pt x="1216151" y="903426"/>
                  </a:moveTo>
                  <a:lnTo>
                    <a:pt x="1216151" y="892712"/>
                  </a:lnTo>
                </a:path>
                <a:path w="1216660" h="903605">
                  <a:moveTo>
                    <a:pt x="1216151" y="0"/>
                  </a:moveTo>
                  <a:lnTo>
                    <a:pt x="1216151" y="10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13173" y="181256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4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123285" y="1812565"/>
              <a:ext cx="1390015" cy="903605"/>
            </a:xfrm>
            <a:custGeom>
              <a:avLst/>
              <a:gdLst/>
              <a:ahLst/>
              <a:cxnLst/>
              <a:rect l="l" t="t" r="r" b="b"/>
              <a:pathLst>
                <a:path w="1390014" h="903605">
                  <a:moveTo>
                    <a:pt x="1389887" y="903427"/>
                  </a:moveTo>
                  <a:lnTo>
                    <a:pt x="1389887" y="881710"/>
                  </a:lnTo>
                </a:path>
                <a:path w="1390014" h="903605">
                  <a:moveTo>
                    <a:pt x="1389887" y="0"/>
                  </a:moveTo>
                  <a:lnTo>
                    <a:pt x="1389887" y="21717"/>
                  </a:lnTo>
                </a:path>
                <a:path w="1390014" h="903605">
                  <a:moveTo>
                    <a:pt x="0" y="903427"/>
                  </a:moveTo>
                  <a:lnTo>
                    <a:pt x="1389887" y="903427"/>
                  </a:lnTo>
                  <a:lnTo>
                    <a:pt x="1389887" y="0"/>
                  </a:lnTo>
                  <a:lnTo>
                    <a:pt x="0" y="0"/>
                  </a:lnTo>
                  <a:lnTo>
                    <a:pt x="0" y="903427"/>
                  </a:lnTo>
                  <a:close/>
                </a:path>
                <a:path w="1390014" h="903605">
                  <a:moveTo>
                    <a:pt x="0" y="903427"/>
                  </a:moveTo>
                  <a:lnTo>
                    <a:pt x="1389887" y="903427"/>
                  </a:lnTo>
                  <a:lnTo>
                    <a:pt x="1389887" y="0"/>
                  </a:lnTo>
                  <a:lnTo>
                    <a:pt x="0" y="0"/>
                  </a:lnTo>
                  <a:lnTo>
                    <a:pt x="0" y="903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123285" y="2038423"/>
              <a:ext cx="1388745" cy="452120"/>
            </a:xfrm>
            <a:custGeom>
              <a:avLst/>
              <a:gdLst/>
              <a:ahLst/>
              <a:cxnLst/>
              <a:rect l="l" t="t" r="r" b="b"/>
              <a:pathLst>
                <a:path w="1388745" h="452119">
                  <a:moveTo>
                    <a:pt x="0" y="451712"/>
                  </a:moveTo>
                  <a:lnTo>
                    <a:pt x="1158" y="450264"/>
                  </a:lnTo>
                  <a:lnTo>
                    <a:pt x="2895" y="448237"/>
                  </a:lnTo>
                  <a:lnTo>
                    <a:pt x="4632" y="445921"/>
                  </a:lnTo>
                  <a:lnTo>
                    <a:pt x="6370" y="443606"/>
                  </a:lnTo>
                  <a:lnTo>
                    <a:pt x="8107" y="441289"/>
                  </a:lnTo>
                  <a:lnTo>
                    <a:pt x="9845" y="438972"/>
                  </a:lnTo>
                  <a:lnTo>
                    <a:pt x="11582" y="436946"/>
                  </a:lnTo>
                  <a:lnTo>
                    <a:pt x="13319" y="434629"/>
                  </a:lnTo>
                  <a:lnTo>
                    <a:pt x="15057" y="432312"/>
                  </a:lnTo>
                  <a:lnTo>
                    <a:pt x="16794" y="429995"/>
                  </a:lnTo>
                  <a:lnTo>
                    <a:pt x="18531" y="427680"/>
                  </a:lnTo>
                  <a:lnTo>
                    <a:pt x="20269" y="425652"/>
                  </a:lnTo>
                  <a:lnTo>
                    <a:pt x="22006" y="423337"/>
                  </a:lnTo>
                  <a:lnTo>
                    <a:pt x="23743" y="421020"/>
                  </a:lnTo>
                  <a:lnTo>
                    <a:pt x="25481" y="418703"/>
                  </a:lnTo>
                  <a:lnTo>
                    <a:pt x="27218" y="416386"/>
                  </a:lnTo>
                  <a:lnTo>
                    <a:pt x="28955" y="414359"/>
                  </a:lnTo>
                  <a:lnTo>
                    <a:pt x="30693" y="412042"/>
                  </a:lnTo>
                  <a:lnTo>
                    <a:pt x="32430" y="409726"/>
                  </a:lnTo>
                  <a:lnTo>
                    <a:pt x="34168" y="407411"/>
                  </a:lnTo>
                  <a:lnTo>
                    <a:pt x="35905" y="405094"/>
                  </a:lnTo>
                  <a:lnTo>
                    <a:pt x="37642" y="403067"/>
                  </a:lnTo>
                  <a:lnTo>
                    <a:pt x="39380" y="400751"/>
                  </a:lnTo>
                  <a:lnTo>
                    <a:pt x="41117" y="398434"/>
                  </a:lnTo>
                  <a:lnTo>
                    <a:pt x="42854" y="396117"/>
                  </a:lnTo>
                  <a:lnTo>
                    <a:pt x="44592" y="393800"/>
                  </a:lnTo>
                  <a:lnTo>
                    <a:pt x="46329" y="391773"/>
                  </a:lnTo>
                  <a:lnTo>
                    <a:pt x="48066" y="389457"/>
                  </a:lnTo>
                  <a:lnTo>
                    <a:pt x="49804" y="387142"/>
                  </a:lnTo>
                  <a:lnTo>
                    <a:pt x="51541" y="384825"/>
                  </a:lnTo>
                  <a:lnTo>
                    <a:pt x="53279" y="382508"/>
                  </a:lnTo>
                  <a:lnTo>
                    <a:pt x="55016" y="380481"/>
                  </a:lnTo>
                  <a:lnTo>
                    <a:pt x="56753" y="378164"/>
                  </a:lnTo>
                  <a:lnTo>
                    <a:pt x="58491" y="375847"/>
                  </a:lnTo>
                  <a:lnTo>
                    <a:pt x="60228" y="373531"/>
                  </a:lnTo>
                  <a:lnTo>
                    <a:pt x="61965" y="371215"/>
                  </a:lnTo>
                  <a:lnTo>
                    <a:pt x="63703" y="369188"/>
                  </a:lnTo>
                  <a:lnTo>
                    <a:pt x="65440" y="366872"/>
                  </a:lnTo>
                  <a:lnTo>
                    <a:pt x="67177" y="364556"/>
                  </a:lnTo>
                  <a:lnTo>
                    <a:pt x="68915" y="362239"/>
                  </a:lnTo>
                  <a:lnTo>
                    <a:pt x="70652" y="359923"/>
                  </a:lnTo>
                  <a:lnTo>
                    <a:pt x="72389" y="357896"/>
                  </a:lnTo>
                  <a:lnTo>
                    <a:pt x="74127" y="355579"/>
                  </a:lnTo>
                  <a:lnTo>
                    <a:pt x="75864" y="353263"/>
                  </a:lnTo>
                  <a:lnTo>
                    <a:pt x="77602" y="350946"/>
                  </a:lnTo>
                  <a:lnTo>
                    <a:pt x="79339" y="348630"/>
                  </a:lnTo>
                  <a:lnTo>
                    <a:pt x="81076" y="346603"/>
                  </a:lnTo>
                  <a:lnTo>
                    <a:pt x="82814" y="344286"/>
                  </a:lnTo>
                  <a:lnTo>
                    <a:pt x="84551" y="341970"/>
                  </a:lnTo>
                  <a:lnTo>
                    <a:pt x="86288" y="339653"/>
                  </a:lnTo>
                  <a:lnTo>
                    <a:pt x="88026" y="337337"/>
                  </a:lnTo>
                  <a:lnTo>
                    <a:pt x="89763" y="335310"/>
                  </a:lnTo>
                  <a:lnTo>
                    <a:pt x="91500" y="332993"/>
                  </a:lnTo>
                  <a:lnTo>
                    <a:pt x="93238" y="330677"/>
                  </a:lnTo>
                  <a:lnTo>
                    <a:pt x="94975" y="328361"/>
                  </a:lnTo>
                  <a:lnTo>
                    <a:pt x="96713" y="326044"/>
                  </a:lnTo>
                  <a:lnTo>
                    <a:pt x="98450" y="324017"/>
                  </a:lnTo>
                  <a:lnTo>
                    <a:pt x="100187" y="321701"/>
                  </a:lnTo>
                  <a:lnTo>
                    <a:pt x="101925" y="319384"/>
                  </a:lnTo>
                  <a:lnTo>
                    <a:pt x="103662" y="317068"/>
                  </a:lnTo>
                  <a:lnTo>
                    <a:pt x="105399" y="314751"/>
                  </a:lnTo>
                  <a:lnTo>
                    <a:pt x="107137" y="312724"/>
                  </a:lnTo>
                  <a:lnTo>
                    <a:pt x="108874" y="310408"/>
                  </a:lnTo>
                  <a:lnTo>
                    <a:pt x="110611" y="308091"/>
                  </a:lnTo>
                  <a:lnTo>
                    <a:pt x="112349" y="305775"/>
                  </a:lnTo>
                  <a:lnTo>
                    <a:pt x="114086" y="303458"/>
                  </a:lnTo>
                  <a:lnTo>
                    <a:pt x="115823" y="301431"/>
                  </a:lnTo>
                  <a:lnTo>
                    <a:pt x="117561" y="299115"/>
                  </a:lnTo>
                  <a:lnTo>
                    <a:pt x="119298" y="296798"/>
                  </a:lnTo>
                  <a:lnTo>
                    <a:pt x="121036" y="294482"/>
                  </a:lnTo>
                  <a:lnTo>
                    <a:pt x="122773" y="292166"/>
                  </a:lnTo>
                  <a:lnTo>
                    <a:pt x="124510" y="290139"/>
                  </a:lnTo>
                  <a:lnTo>
                    <a:pt x="126248" y="287822"/>
                  </a:lnTo>
                  <a:lnTo>
                    <a:pt x="127985" y="285506"/>
                  </a:lnTo>
                  <a:lnTo>
                    <a:pt x="129722" y="283189"/>
                  </a:lnTo>
                  <a:lnTo>
                    <a:pt x="131460" y="280873"/>
                  </a:lnTo>
                  <a:lnTo>
                    <a:pt x="133197" y="278846"/>
                  </a:lnTo>
                  <a:lnTo>
                    <a:pt x="134934" y="276529"/>
                  </a:lnTo>
                  <a:lnTo>
                    <a:pt x="136672" y="274213"/>
                  </a:lnTo>
                  <a:lnTo>
                    <a:pt x="138409" y="271896"/>
                  </a:lnTo>
                  <a:lnTo>
                    <a:pt x="140147" y="269580"/>
                  </a:lnTo>
                  <a:lnTo>
                    <a:pt x="141884" y="267553"/>
                  </a:lnTo>
                  <a:lnTo>
                    <a:pt x="143621" y="265236"/>
                  </a:lnTo>
                  <a:lnTo>
                    <a:pt x="145359" y="262920"/>
                  </a:lnTo>
                  <a:lnTo>
                    <a:pt x="147096" y="260603"/>
                  </a:lnTo>
                  <a:lnTo>
                    <a:pt x="148833" y="258287"/>
                  </a:lnTo>
                  <a:lnTo>
                    <a:pt x="150571" y="256260"/>
                  </a:lnTo>
                  <a:lnTo>
                    <a:pt x="152308" y="253944"/>
                  </a:lnTo>
                  <a:lnTo>
                    <a:pt x="154045" y="251627"/>
                  </a:lnTo>
                  <a:lnTo>
                    <a:pt x="155783" y="249311"/>
                  </a:lnTo>
                  <a:lnTo>
                    <a:pt x="157520" y="246994"/>
                  </a:lnTo>
                  <a:lnTo>
                    <a:pt x="159257" y="244967"/>
                  </a:lnTo>
                  <a:lnTo>
                    <a:pt x="160995" y="242651"/>
                  </a:lnTo>
                  <a:lnTo>
                    <a:pt x="162732" y="240334"/>
                  </a:lnTo>
                  <a:lnTo>
                    <a:pt x="164470" y="238018"/>
                  </a:lnTo>
                  <a:lnTo>
                    <a:pt x="166207" y="235701"/>
                  </a:lnTo>
                  <a:lnTo>
                    <a:pt x="167944" y="233674"/>
                  </a:lnTo>
                  <a:lnTo>
                    <a:pt x="169682" y="231358"/>
                  </a:lnTo>
                  <a:lnTo>
                    <a:pt x="171419" y="229041"/>
                  </a:lnTo>
                  <a:lnTo>
                    <a:pt x="173156" y="226725"/>
                  </a:lnTo>
                  <a:lnTo>
                    <a:pt x="174894" y="224408"/>
                  </a:lnTo>
                  <a:lnTo>
                    <a:pt x="176631" y="222382"/>
                  </a:lnTo>
                  <a:lnTo>
                    <a:pt x="178368" y="220065"/>
                  </a:lnTo>
                  <a:lnTo>
                    <a:pt x="180106" y="217749"/>
                  </a:lnTo>
                  <a:lnTo>
                    <a:pt x="181843" y="215432"/>
                  </a:lnTo>
                  <a:lnTo>
                    <a:pt x="183581" y="213116"/>
                  </a:lnTo>
                  <a:lnTo>
                    <a:pt x="185318" y="211089"/>
                  </a:lnTo>
                  <a:lnTo>
                    <a:pt x="187055" y="208772"/>
                  </a:lnTo>
                  <a:lnTo>
                    <a:pt x="188793" y="206456"/>
                  </a:lnTo>
                  <a:lnTo>
                    <a:pt x="190530" y="204139"/>
                  </a:lnTo>
                  <a:lnTo>
                    <a:pt x="192267" y="201823"/>
                  </a:lnTo>
                  <a:lnTo>
                    <a:pt x="194005" y="199796"/>
                  </a:lnTo>
                  <a:lnTo>
                    <a:pt x="195742" y="197479"/>
                  </a:lnTo>
                  <a:lnTo>
                    <a:pt x="197479" y="195163"/>
                  </a:lnTo>
                  <a:lnTo>
                    <a:pt x="199217" y="192846"/>
                  </a:lnTo>
                  <a:lnTo>
                    <a:pt x="200954" y="190530"/>
                  </a:lnTo>
                  <a:lnTo>
                    <a:pt x="202691" y="188503"/>
                  </a:lnTo>
                  <a:lnTo>
                    <a:pt x="204429" y="186187"/>
                  </a:lnTo>
                  <a:lnTo>
                    <a:pt x="206166" y="183870"/>
                  </a:lnTo>
                  <a:lnTo>
                    <a:pt x="207904" y="181554"/>
                  </a:lnTo>
                  <a:lnTo>
                    <a:pt x="209641" y="179237"/>
                  </a:lnTo>
                  <a:lnTo>
                    <a:pt x="211378" y="177210"/>
                  </a:lnTo>
                  <a:lnTo>
                    <a:pt x="213116" y="174894"/>
                  </a:lnTo>
                  <a:lnTo>
                    <a:pt x="214853" y="172577"/>
                  </a:lnTo>
                  <a:lnTo>
                    <a:pt x="216590" y="170261"/>
                  </a:lnTo>
                  <a:lnTo>
                    <a:pt x="218328" y="167944"/>
                  </a:lnTo>
                  <a:lnTo>
                    <a:pt x="220065" y="165917"/>
                  </a:lnTo>
                  <a:lnTo>
                    <a:pt x="221802" y="163601"/>
                  </a:lnTo>
                  <a:lnTo>
                    <a:pt x="223540" y="161284"/>
                  </a:lnTo>
                  <a:lnTo>
                    <a:pt x="225277" y="158968"/>
                  </a:lnTo>
                  <a:lnTo>
                    <a:pt x="227015" y="156651"/>
                  </a:lnTo>
                  <a:lnTo>
                    <a:pt x="228752" y="154625"/>
                  </a:lnTo>
                  <a:lnTo>
                    <a:pt x="230489" y="152308"/>
                  </a:lnTo>
                  <a:lnTo>
                    <a:pt x="232227" y="149992"/>
                  </a:lnTo>
                  <a:lnTo>
                    <a:pt x="233964" y="147675"/>
                  </a:lnTo>
                  <a:lnTo>
                    <a:pt x="235701" y="145359"/>
                  </a:lnTo>
                  <a:lnTo>
                    <a:pt x="237439" y="143332"/>
                  </a:lnTo>
                  <a:lnTo>
                    <a:pt x="239176" y="141015"/>
                  </a:lnTo>
                  <a:lnTo>
                    <a:pt x="240913" y="138699"/>
                  </a:lnTo>
                  <a:lnTo>
                    <a:pt x="242651" y="136382"/>
                  </a:lnTo>
                  <a:lnTo>
                    <a:pt x="244388" y="134066"/>
                  </a:lnTo>
                  <a:lnTo>
                    <a:pt x="246125" y="132039"/>
                  </a:lnTo>
                  <a:lnTo>
                    <a:pt x="247863" y="129722"/>
                  </a:lnTo>
                  <a:lnTo>
                    <a:pt x="249600" y="127406"/>
                  </a:lnTo>
                  <a:lnTo>
                    <a:pt x="251338" y="125089"/>
                  </a:lnTo>
                  <a:lnTo>
                    <a:pt x="253075" y="122773"/>
                  </a:lnTo>
                  <a:lnTo>
                    <a:pt x="254812" y="120746"/>
                  </a:lnTo>
                  <a:lnTo>
                    <a:pt x="256550" y="118430"/>
                  </a:lnTo>
                  <a:lnTo>
                    <a:pt x="258287" y="116113"/>
                  </a:lnTo>
                  <a:lnTo>
                    <a:pt x="260024" y="113797"/>
                  </a:lnTo>
                  <a:lnTo>
                    <a:pt x="261762" y="111480"/>
                  </a:lnTo>
                  <a:lnTo>
                    <a:pt x="263499" y="109453"/>
                  </a:lnTo>
                  <a:lnTo>
                    <a:pt x="265236" y="107137"/>
                  </a:lnTo>
                  <a:lnTo>
                    <a:pt x="266974" y="104820"/>
                  </a:lnTo>
                  <a:lnTo>
                    <a:pt x="268711" y="102504"/>
                  </a:lnTo>
                  <a:lnTo>
                    <a:pt x="270449" y="100187"/>
                  </a:lnTo>
                  <a:lnTo>
                    <a:pt x="272186" y="98160"/>
                  </a:lnTo>
                  <a:lnTo>
                    <a:pt x="273923" y="95844"/>
                  </a:lnTo>
                  <a:lnTo>
                    <a:pt x="275661" y="93527"/>
                  </a:lnTo>
                  <a:lnTo>
                    <a:pt x="277398" y="91211"/>
                  </a:lnTo>
                  <a:lnTo>
                    <a:pt x="279135" y="88894"/>
                  </a:lnTo>
                  <a:lnTo>
                    <a:pt x="280873" y="86867"/>
                  </a:lnTo>
                  <a:lnTo>
                    <a:pt x="282610" y="84551"/>
                  </a:lnTo>
                  <a:lnTo>
                    <a:pt x="284347" y="82235"/>
                  </a:lnTo>
                  <a:lnTo>
                    <a:pt x="286085" y="79918"/>
                  </a:lnTo>
                  <a:lnTo>
                    <a:pt x="287822" y="77602"/>
                  </a:lnTo>
                  <a:lnTo>
                    <a:pt x="289559" y="75575"/>
                  </a:lnTo>
                  <a:lnTo>
                    <a:pt x="291297" y="73258"/>
                  </a:lnTo>
                  <a:lnTo>
                    <a:pt x="293034" y="70942"/>
                  </a:lnTo>
                  <a:lnTo>
                    <a:pt x="294772" y="68625"/>
                  </a:lnTo>
                  <a:lnTo>
                    <a:pt x="296509" y="66309"/>
                  </a:lnTo>
                  <a:lnTo>
                    <a:pt x="298246" y="64282"/>
                  </a:lnTo>
                  <a:lnTo>
                    <a:pt x="299984" y="61965"/>
                  </a:lnTo>
                  <a:lnTo>
                    <a:pt x="301721" y="59649"/>
                  </a:lnTo>
                  <a:lnTo>
                    <a:pt x="303458" y="57332"/>
                  </a:lnTo>
                  <a:lnTo>
                    <a:pt x="305196" y="55016"/>
                  </a:lnTo>
                  <a:lnTo>
                    <a:pt x="306933" y="52989"/>
                  </a:lnTo>
                  <a:lnTo>
                    <a:pt x="308670" y="50672"/>
                  </a:lnTo>
                  <a:lnTo>
                    <a:pt x="310408" y="48356"/>
                  </a:lnTo>
                  <a:lnTo>
                    <a:pt x="312145" y="46040"/>
                  </a:lnTo>
                  <a:lnTo>
                    <a:pt x="313883" y="43723"/>
                  </a:lnTo>
                  <a:lnTo>
                    <a:pt x="315620" y="41696"/>
                  </a:lnTo>
                  <a:lnTo>
                    <a:pt x="317357" y="39380"/>
                  </a:lnTo>
                  <a:lnTo>
                    <a:pt x="319095" y="37063"/>
                  </a:lnTo>
                  <a:lnTo>
                    <a:pt x="320832" y="34747"/>
                  </a:lnTo>
                  <a:lnTo>
                    <a:pt x="322569" y="32430"/>
                  </a:lnTo>
                  <a:lnTo>
                    <a:pt x="324307" y="30403"/>
                  </a:lnTo>
                  <a:lnTo>
                    <a:pt x="326044" y="28087"/>
                  </a:lnTo>
                  <a:lnTo>
                    <a:pt x="327781" y="25770"/>
                  </a:lnTo>
                  <a:lnTo>
                    <a:pt x="329519" y="23454"/>
                  </a:lnTo>
                  <a:lnTo>
                    <a:pt x="331256" y="21137"/>
                  </a:lnTo>
                  <a:lnTo>
                    <a:pt x="332993" y="19110"/>
                  </a:lnTo>
                  <a:lnTo>
                    <a:pt x="334731" y="16794"/>
                  </a:lnTo>
                  <a:lnTo>
                    <a:pt x="336468" y="14477"/>
                  </a:lnTo>
                  <a:lnTo>
                    <a:pt x="338206" y="12161"/>
                  </a:lnTo>
                  <a:lnTo>
                    <a:pt x="339943" y="9845"/>
                  </a:lnTo>
                  <a:lnTo>
                    <a:pt x="341680" y="7818"/>
                  </a:lnTo>
                  <a:lnTo>
                    <a:pt x="343418" y="5501"/>
                  </a:lnTo>
                  <a:lnTo>
                    <a:pt x="345155" y="3185"/>
                  </a:lnTo>
                  <a:lnTo>
                    <a:pt x="346892" y="868"/>
                  </a:lnTo>
                  <a:lnTo>
                    <a:pt x="347471" y="0"/>
                  </a:lnTo>
                  <a:lnTo>
                    <a:pt x="348630" y="1447"/>
                  </a:lnTo>
                  <a:lnTo>
                    <a:pt x="350078" y="3474"/>
                  </a:lnTo>
                  <a:lnTo>
                    <a:pt x="351815" y="5791"/>
                  </a:lnTo>
                  <a:lnTo>
                    <a:pt x="353552" y="7818"/>
                  </a:lnTo>
                  <a:lnTo>
                    <a:pt x="355290" y="10134"/>
                  </a:lnTo>
                  <a:lnTo>
                    <a:pt x="357027" y="12451"/>
                  </a:lnTo>
                  <a:lnTo>
                    <a:pt x="358764" y="14767"/>
                  </a:lnTo>
                  <a:lnTo>
                    <a:pt x="360502" y="17084"/>
                  </a:lnTo>
                  <a:lnTo>
                    <a:pt x="362239" y="19110"/>
                  </a:lnTo>
                  <a:lnTo>
                    <a:pt x="363976" y="21427"/>
                  </a:lnTo>
                  <a:lnTo>
                    <a:pt x="365714" y="23743"/>
                  </a:lnTo>
                  <a:lnTo>
                    <a:pt x="367451" y="26060"/>
                  </a:lnTo>
                  <a:lnTo>
                    <a:pt x="369188" y="28376"/>
                  </a:lnTo>
                  <a:lnTo>
                    <a:pt x="370926" y="30403"/>
                  </a:lnTo>
                  <a:lnTo>
                    <a:pt x="372663" y="32720"/>
                  </a:lnTo>
                  <a:lnTo>
                    <a:pt x="374401" y="35036"/>
                  </a:lnTo>
                  <a:lnTo>
                    <a:pt x="376138" y="37353"/>
                  </a:lnTo>
                  <a:lnTo>
                    <a:pt x="377875" y="39669"/>
                  </a:lnTo>
                  <a:lnTo>
                    <a:pt x="379613" y="41696"/>
                  </a:lnTo>
                  <a:lnTo>
                    <a:pt x="381350" y="44013"/>
                  </a:lnTo>
                  <a:lnTo>
                    <a:pt x="383087" y="46329"/>
                  </a:lnTo>
                  <a:lnTo>
                    <a:pt x="384825" y="48646"/>
                  </a:lnTo>
                  <a:lnTo>
                    <a:pt x="386562" y="50962"/>
                  </a:lnTo>
                  <a:lnTo>
                    <a:pt x="388299" y="52989"/>
                  </a:lnTo>
                  <a:lnTo>
                    <a:pt x="390037" y="55305"/>
                  </a:lnTo>
                  <a:lnTo>
                    <a:pt x="391774" y="57622"/>
                  </a:lnTo>
                  <a:lnTo>
                    <a:pt x="393512" y="59938"/>
                  </a:lnTo>
                  <a:lnTo>
                    <a:pt x="395249" y="62255"/>
                  </a:lnTo>
                  <a:lnTo>
                    <a:pt x="396986" y="64282"/>
                  </a:lnTo>
                  <a:lnTo>
                    <a:pt x="398724" y="66598"/>
                  </a:lnTo>
                  <a:lnTo>
                    <a:pt x="400461" y="68915"/>
                  </a:lnTo>
                  <a:lnTo>
                    <a:pt x="402198" y="71231"/>
                  </a:lnTo>
                  <a:lnTo>
                    <a:pt x="403936" y="73548"/>
                  </a:lnTo>
                  <a:lnTo>
                    <a:pt x="405673" y="75575"/>
                  </a:lnTo>
                  <a:lnTo>
                    <a:pt x="407410" y="77891"/>
                  </a:lnTo>
                  <a:lnTo>
                    <a:pt x="409148" y="80208"/>
                  </a:lnTo>
                  <a:lnTo>
                    <a:pt x="410885" y="82524"/>
                  </a:lnTo>
                  <a:lnTo>
                    <a:pt x="412622" y="84841"/>
                  </a:lnTo>
                  <a:lnTo>
                    <a:pt x="414360" y="86867"/>
                  </a:lnTo>
                  <a:lnTo>
                    <a:pt x="416097" y="89184"/>
                  </a:lnTo>
                  <a:lnTo>
                    <a:pt x="417835" y="91500"/>
                  </a:lnTo>
                  <a:lnTo>
                    <a:pt x="419572" y="93817"/>
                  </a:lnTo>
                  <a:lnTo>
                    <a:pt x="421309" y="96133"/>
                  </a:lnTo>
                  <a:lnTo>
                    <a:pt x="423047" y="98160"/>
                  </a:lnTo>
                  <a:lnTo>
                    <a:pt x="424784" y="100477"/>
                  </a:lnTo>
                  <a:lnTo>
                    <a:pt x="426521" y="102793"/>
                  </a:lnTo>
                  <a:lnTo>
                    <a:pt x="428259" y="105110"/>
                  </a:lnTo>
                  <a:lnTo>
                    <a:pt x="429996" y="107426"/>
                  </a:lnTo>
                  <a:lnTo>
                    <a:pt x="431733" y="109453"/>
                  </a:lnTo>
                  <a:lnTo>
                    <a:pt x="433471" y="111770"/>
                  </a:lnTo>
                  <a:lnTo>
                    <a:pt x="435208" y="114086"/>
                  </a:lnTo>
                  <a:lnTo>
                    <a:pt x="436946" y="116403"/>
                  </a:lnTo>
                  <a:lnTo>
                    <a:pt x="438683" y="118719"/>
                  </a:lnTo>
                  <a:lnTo>
                    <a:pt x="440420" y="120746"/>
                  </a:lnTo>
                  <a:lnTo>
                    <a:pt x="442158" y="123062"/>
                  </a:lnTo>
                  <a:lnTo>
                    <a:pt x="443895" y="125379"/>
                  </a:lnTo>
                  <a:lnTo>
                    <a:pt x="445632" y="127695"/>
                  </a:lnTo>
                  <a:lnTo>
                    <a:pt x="447370" y="130012"/>
                  </a:lnTo>
                  <a:lnTo>
                    <a:pt x="449107" y="132039"/>
                  </a:lnTo>
                  <a:lnTo>
                    <a:pt x="450844" y="134355"/>
                  </a:lnTo>
                  <a:lnTo>
                    <a:pt x="452582" y="136672"/>
                  </a:lnTo>
                  <a:lnTo>
                    <a:pt x="454319" y="138988"/>
                  </a:lnTo>
                  <a:lnTo>
                    <a:pt x="456056" y="141305"/>
                  </a:lnTo>
                  <a:lnTo>
                    <a:pt x="457794" y="143332"/>
                  </a:lnTo>
                  <a:lnTo>
                    <a:pt x="459531" y="145648"/>
                  </a:lnTo>
                  <a:lnTo>
                    <a:pt x="461269" y="147965"/>
                  </a:lnTo>
                  <a:lnTo>
                    <a:pt x="463006" y="150281"/>
                  </a:lnTo>
                  <a:lnTo>
                    <a:pt x="464743" y="152598"/>
                  </a:lnTo>
                  <a:lnTo>
                    <a:pt x="466481" y="154625"/>
                  </a:lnTo>
                  <a:lnTo>
                    <a:pt x="468218" y="156941"/>
                  </a:lnTo>
                  <a:lnTo>
                    <a:pt x="469955" y="159257"/>
                  </a:lnTo>
                  <a:lnTo>
                    <a:pt x="471693" y="161574"/>
                  </a:lnTo>
                  <a:lnTo>
                    <a:pt x="473430" y="163890"/>
                  </a:lnTo>
                  <a:lnTo>
                    <a:pt x="475167" y="165917"/>
                  </a:lnTo>
                  <a:lnTo>
                    <a:pt x="476905" y="168234"/>
                  </a:lnTo>
                  <a:lnTo>
                    <a:pt x="478642" y="170550"/>
                  </a:lnTo>
                  <a:lnTo>
                    <a:pt x="480380" y="172867"/>
                  </a:lnTo>
                  <a:lnTo>
                    <a:pt x="482117" y="175183"/>
                  </a:lnTo>
                  <a:lnTo>
                    <a:pt x="483854" y="177210"/>
                  </a:lnTo>
                  <a:lnTo>
                    <a:pt x="485592" y="179527"/>
                  </a:lnTo>
                  <a:lnTo>
                    <a:pt x="487329" y="181843"/>
                  </a:lnTo>
                  <a:lnTo>
                    <a:pt x="489066" y="184160"/>
                  </a:lnTo>
                  <a:lnTo>
                    <a:pt x="490804" y="186476"/>
                  </a:lnTo>
                  <a:lnTo>
                    <a:pt x="492541" y="188503"/>
                  </a:lnTo>
                  <a:lnTo>
                    <a:pt x="494278" y="190820"/>
                  </a:lnTo>
                  <a:lnTo>
                    <a:pt x="496016" y="193136"/>
                  </a:lnTo>
                  <a:lnTo>
                    <a:pt x="497753" y="195452"/>
                  </a:lnTo>
                  <a:lnTo>
                    <a:pt x="499490" y="197769"/>
                  </a:lnTo>
                  <a:lnTo>
                    <a:pt x="501228" y="199796"/>
                  </a:lnTo>
                  <a:lnTo>
                    <a:pt x="502965" y="202112"/>
                  </a:lnTo>
                  <a:lnTo>
                    <a:pt x="504703" y="204429"/>
                  </a:lnTo>
                  <a:lnTo>
                    <a:pt x="506440" y="206745"/>
                  </a:lnTo>
                  <a:lnTo>
                    <a:pt x="508177" y="209062"/>
                  </a:lnTo>
                  <a:lnTo>
                    <a:pt x="509915" y="211089"/>
                  </a:lnTo>
                  <a:lnTo>
                    <a:pt x="511652" y="213405"/>
                  </a:lnTo>
                  <a:lnTo>
                    <a:pt x="513389" y="215722"/>
                  </a:lnTo>
                  <a:lnTo>
                    <a:pt x="515127" y="218038"/>
                  </a:lnTo>
                  <a:lnTo>
                    <a:pt x="516864" y="220355"/>
                  </a:lnTo>
                  <a:lnTo>
                    <a:pt x="518601" y="222382"/>
                  </a:lnTo>
                  <a:lnTo>
                    <a:pt x="520339" y="224698"/>
                  </a:lnTo>
                  <a:lnTo>
                    <a:pt x="522076" y="227015"/>
                  </a:lnTo>
                  <a:lnTo>
                    <a:pt x="523814" y="229331"/>
                  </a:lnTo>
                  <a:lnTo>
                    <a:pt x="525551" y="231647"/>
                  </a:lnTo>
                  <a:lnTo>
                    <a:pt x="527288" y="233674"/>
                  </a:lnTo>
                  <a:lnTo>
                    <a:pt x="529026" y="235991"/>
                  </a:lnTo>
                  <a:lnTo>
                    <a:pt x="530763" y="238307"/>
                  </a:lnTo>
                  <a:lnTo>
                    <a:pt x="532500" y="240624"/>
                  </a:lnTo>
                  <a:lnTo>
                    <a:pt x="534238" y="242940"/>
                  </a:lnTo>
                  <a:lnTo>
                    <a:pt x="535975" y="244967"/>
                  </a:lnTo>
                  <a:lnTo>
                    <a:pt x="537712" y="247284"/>
                  </a:lnTo>
                  <a:lnTo>
                    <a:pt x="539450" y="249600"/>
                  </a:lnTo>
                  <a:lnTo>
                    <a:pt x="541187" y="251917"/>
                  </a:lnTo>
                  <a:lnTo>
                    <a:pt x="542924" y="254233"/>
                  </a:lnTo>
                  <a:lnTo>
                    <a:pt x="544662" y="256260"/>
                  </a:lnTo>
                  <a:lnTo>
                    <a:pt x="546399" y="258577"/>
                  </a:lnTo>
                  <a:lnTo>
                    <a:pt x="548137" y="260893"/>
                  </a:lnTo>
                  <a:lnTo>
                    <a:pt x="549874" y="263210"/>
                  </a:lnTo>
                  <a:lnTo>
                    <a:pt x="551611" y="265526"/>
                  </a:lnTo>
                  <a:lnTo>
                    <a:pt x="553349" y="267553"/>
                  </a:lnTo>
                  <a:lnTo>
                    <a:pt x="555086" y="269869"/>
                  </a:lnTo>
                  <a:lnTo>
                    <a:pt x="556823" y="272186"/>
                  </a:lnTo>
                  <a:lnTo>
                    <a:pt x="558561" y="274502"/>
                  </a:lnTo>
                  <a:lnTo>
                    <a:pt x="560298" y="276819"/>
                  </a:lnTo>
                  <a:lnTo>
                    <a:pt x="562035" y="278846"/>
                  </a:lnTo>
                  <a:lnTo>
                    <a:pt x="563773" y="281162"/>
                  </a:lnTo>
                  <a:lnTo>
                    <a:pt x="565510" y="283479"/>
                  </a:lnTo>
                  <a:lnTo>
                    <a:pt x="567248" y="285795"/>
                  </a:lnTo>
                  <a:lnTo>
                    <a:pt x="568985" y="288112"/>
                  </a:lnTo>
                  <a:lnTo>
                    <a:pt x="570722" y="290139"/>
                  </a:lnTo>
                  <a:lnTo>
                    <a:pt x="572460" y="292455"/>
                  </a:lnTo>
                  <a:lnTo>
                    <a:pt x="574197" y="294772"/>
                  </a:lnTo>
                  <a:lnTo>
                    <a:pt x="575934" y="297088"/>
                  </a:lnTo>
                  <a:lnTo>
                    <a:pt x="577672" y="299405"/>
                  </a:lnTo>
                  <a:lnTo>
                    <a:pt x="579409" y="301431"/>
                  </a:lnTo>
                  <a:lnTo>
                    <a:pt x="581146" y="303748"/>
                  </a:lnTo>
                  <a:lnTo>
                    <a:pt x="582884" y="306064"/>
                  </a:lnTo>
                  <a:lnTo>
                    <a:pt x="584621" y="308381"/>
                  </a:lnTo>
                  <a:lnTo>
                    <a:pt x="586358" y="310697"/>
                  </a:lnTo>
                  <a:lnTo>
                    <a:pt x="588096" y="312724"/>
                  </a:lnTo>
                  <a:lnTo>
                    <a:pt x="589833" y="315041"/>
                  </a:lnTo>
                  <a:lnTo>
                    <a:pt x="591571" y="317357"/>
                  </a:lnTo>
                  <a:lnTo>
                    <a:pt x="593308" y="319674"/>
                  </a:lnTo>
                  <a:lnTo>
                    <a:pt x="595045" y="321990"/>
                  </a:lnTo>
                  <a:lnTo>
                    <a:pt x="596783" y="324017"/>
                  </a:lnTo>
                  <a:lnTo>
                    <a:pt x="598520" y="326334"/>
                  </a:lnTo>
                  <a:lnTo>
                    <a:pt x="600257" y="328650"/>
                  </a:lnTo>
                  <a:lnTo>
                    <a:pt x="601995" y="330967"/>
                  </a:lnTo>
                  <a:lnTo>
                    <a:pt x="603732" y="333283"/>
                  </a:lnTo>
                  <a:lnTo>
                    <a:pt x="605469" y="335310"/>
                  </a:lnTo>
                  <a:lnTo>
                    <a:pt x="607207" y="337626"/>
                  </a:lnTo>
                  <a:lnTo>
                    <a:pt x="608944" y="339943"/>
                  </a:lnTo>
                  <a:lnTo>
                    <a:pt x="610682" y="342259"/>
                  </a:lnTo>
                  <a:lnTo>
                    <a:pt x="612419" y="344576"/>
                  </a:lnTo>
                  <a:lnTo>
                    <a:pt x="614156" y="346603"/>
                  </a:lnTo>
                  <a:lnTo>
                    <a:pt x="615894" y="348919"/>
                  </a:lnTo>
                  <a:lnTo>
                    <a:pt x="617631" y="351236"/>
                  </a:lnTo>
                  <a:lnTo>
                    <a:pt x="619368" y="353552"/>
                  </a:lnTo>
                  <a:lnTo>
                    <a:pt x="621106" y="355869"/>
                  </a:lnTo>
                  <a:lnTo>
                    <a:pt x="622843" y="357896"/>
                  </a:lnTo>
                  <a:lnTo>
                    <a:pt x="624580" y="360212"/>
                  </a:lnTo>
                  <a:lnTo>
                    <a:pt x="626318" y="362529"/>
                  </a:lnTo>
                  <a:lnTo>
                    <a:pt x="628055" y="364845"/>
                  </a:lnTo>
                  <a:lnTo>
                    <a:pt x="629792" y="367162"/>
                  </a:lnTo>
                  <a:lnTo>
                    <a:pt x="631530" y="369188"/>
                  </a:lnTo>
                  <a:lnTo>
                    <a:pt x="633267" y="371505"/>
                  </a:lnTo>
                  <a:lnTo>
                    <a:pt x="635005" y="373821"/>
                  </a:lnTo>
                  <a:lnTo>
                    <a:pt x="636742" y="376138"/>
                  </a:lnTo>
                  <a:lnTo>
                    <a:pt x="638479" y="378455"/>
                  </a:lnTo>
                  <a:lnTo>
                    <a:pt x="640217" y="380481"/>
                  </a:lnTo>
                  <a:lnTo>
                    <a:pt x="641954" y="382798"/>
                  </a:lnTo>
                  <a:lnTo>
                    <a:pt x="643691" y="385113"/>
                  </a:lnTo>
                  <a:lnTo>
                    <a:pt x="645429" y="387430"/>
                  </a:lnTo>
                  <a:lnTo>
                    <a:pt x="647166" y="389747"/>
                  </a:lnTo>
                  <a:lnTo>
                    <a:pt x="648903" y="391773"/>
                  </a:lnTo>
                  <a:lnTo>
                    <a:pt x="650641" y="394090"/>
                  </a:lnTo>
                  <a:lnTo>
                    <a:pt x="652378" y="396407"/>
                  </a:lnTo>
                  <a:lnTo>
                    <a:pt x="654116" y="398724"/>
                  </a:lnTo>
                  <a:lnTo>
                    <a:pt x="655853" y="401039"/>
                  </a:lnTo>
                  <a:lnTo>
                    <a:pt x="657590" y="403067"/>
                  </a:lnTo>
                  <a:lnTo>
                    <a:pt x="659328" y="405383"/>
                  </a:lnTo>
                  <a:lnTo>
                    <a:pt x="661065" y="407699"/>
                  </a:lnTo>
                  <a:lnTo>
                    <a:pt x="662802" y="410016"/>
                  </a:lnTo>
                  <a:lnTo>
                    <a:pt x="664540" y="412333"/>
                  </a:lnTo>
                  <a:lnTo>
                    <a:pt x="666277" y="414359"/>
                  </a:lnTo>
                  <a:lnTo>
                    <a:pt x="668014" y="416676"/>
                  </a:lnTo>
                  <a:lnTo>
                    <a:pt x="669752" y="418993"/>
                  </a:lnTo>
                  <a:lnTo>
                    <a:pt x="671489" y="421308"/>
                  </a:lnTo>
                  <a:lnTo>
                    <a:pt x="673226" y="423625"/>
                  </a:lnTo>
                  <a:lnTo>
                    <a:pt x="674964" y="425652"/>
                  </a:lnTo>
                  <a:lnTo>
                    <a:pt x="676701" y="427968"/>
                  </a:lnTo>
                  <a:lnTo>
                    <a:pt x="678439" y="430285"/>
                  </a:lnTo>
                  <a:lnTo>
                    <a:pt x="680176" y="432602"/>
                  </a:lnTo>
                  <a:lnTo>
                    <a:pt x="681913" y="434919"/>
                  </a:lnTo>
                  <a:lnTo>
                    <a:pt x="683651" y="436946"/>
                  </a:lnTo>
                  <a:lnTo>
                    <a:pt x="685388" y="439262"/>
                  </a:lnTo>
                  <a:lnTo>
                    <a:pt x="687125" y="441578"/>
                  </a:lnTo>
                  <a:lnTo>
                    <a:pt x="688863" y="443894"/>
                  </a:lnTo>
                  <a:lnTo>
                    <a:pt x="690600" y="446211"/>
                  </a:lnTo>
                  <a:lnTo>
                    <a:pt x="692337" y="448237"/>
                  </a:lnTo>
                  <a:lnTo>
                    <a:pt x="694075" y="450554"/>
                  </a:lnTo>
                  <a:lnTo>
                    <a:pt x="694943" y="451712"/>
                  </a:lnTo>
                  <a:lnTo>
                    <a:pt x="696102" y="449976"/>
                  </a:lnTo>
                  <a:lnTo>
                    <a:pt x="697839" y="447949"/>
                  </a:lnTo>
                  <a:lnTo>
                    <a:pt x="699576" y="445632"/>
                  </a:lnTo>
                  <a:lnTo>
                    <a:pt x="701314" y="443315"/>
                  </a:lnTo>
                  <a:lnTo>
                    <a:pt x="703051" y="440998"/>
                  </a:lnTo>
                  <a:lnTo>
                    <a:pt x="704789" y="438682"/>
                  </a:lnTo>
                  <a:lnTo>
                    <a:pt x="706526" y="436655"/>
                  </a:lnTo>
                  <a:lnTo>
                    <a:pt x="708263" y="434339"/>
                  </a:lnTo>
                  <a:lnTo>
                    <a:pt x="710001" y="432023"/>
                  </a:lnTo>
                  <a:lnTo>
                    <a:pt x="711738" y="429707"/>
                  </a:lnTo>
                  <a:lnTo>
                    <a:pt x="713475" y="427390"/>
                  </a:lnTo>
                  <a:lnTo>
                    <a:pt x="715213" y="425363"/>
                  </a:lnTo>
                  <a:lnTo>
                    <a:pt x="723899" y="414069"/>
                  </a:lnTo>
                  <a:lnTo>
                    <a:pt x="725637" y="411754"/>
                  </a:lnTo>
                  <a:lnTo>
                    <a:pt x="727374" y="409437"/>
                  </a:lnTo>
                  <a:lnTo>
                    <a:pt x="729112" y="407120"/>
                  </a:lnTo>
                  <a:lnTo>
                    <a:pt x="730849" y="404803"/>
                  </a:lnTo>
                  <a:lnTo>
                    <a:pt x="732586" y="402777"/>
                  </a:lnTo>
                  <a:lnTo>
                    <a:pt x="734324" y="400460"/>
                  </a:lnTo>
                  <a:lnTo>
                    <a:pt x="736061" y="398144"/>
                  </a:lnTo>
                  <a:lnTo>
                    <a:pt x="737798" y="395828"/>
                  </a:lnTo>
                  <a:lnTo>
                    <a:pt x="739536" y="393512"/>
                  </a:lnTo>
                  <a:lnTo>
                    <a:pt x="741273" y="391485"/>
                  </a:lnTo>
                  <a:lnTo>
                    <a:pt x="743010" y="389168"/>
                  </a:lnTo>
                  <a:lnTo>
                    <a:pt x="744748" y="386851"/>
                  </a:lnTo>
                  <a:lnTo>
                    <a:pt x="746485" y="384534"/>
                  </a:lnTo>
                  <a:lnTo>
                    <a:pt x="748223" y="382218"/>
                  </a:lnTo>
                  <a:lnTo>
                    <a:pt x="749960" y="380191"/>
                  </a:lnTo>
                  <a:lnTo>
                    <a:pt x="751697" y="377874"/>
                  </a:lnTo>
                  <a:lnTo>
                    <a:pt x="753435" y="375559"/>
                  </a:lnTo>
                  <a:lnTo>
                    <a:pt x="755172" y="373242"/>
                  </a:lnTo>
                  <a:lnTo>
                    <a:pt x="756909" y="370926"/>
                  </a:lnTo>
                  <a:lnTo>
                    <a:pt x="758647" y="368899"/>
                  </a:lnTo>
                  <a:lnTo>
                    <a:pt x="760384" y="366582"/>
                  </a:lnTo>
                  <a:lnTo>
                    <a:pt x="762121" y="364266"/>
                  </a:lnTo>
                  <a:lnTo>
                    <a:pt x="763859" y="361949"/>
                  </a:lnTo>
                  <a:lnTo>
                    <a:pt x="765596" y="359633"/>
                  </a:lnTo>
                  <a:lnTo>
                    <a:pt x="767333" y="357606"/>
                  </a:lnTo>
                  <a:lnTo>
                    <a:pt x="769071" y="355290"/>
                  </a:lnTo>
                  <a:lnTo>
                    <a:pt x="770808" y="352973"/>
                  </a:lnTo>
                  <a:lnTo>
                    <a:pt x="772546" y="350657"/>
                  </a:lnTo>
                  <a:lnTo>
                    <a:pt x="774283" y="348340"/>
                  </a:lnTo>
                  <a:lnTo>
                    <a:pt x="776020" y="346313"/>
                  </a:lnTo>
                  <a:lnTo>
                    <a:pt x="777758" y="343997"/>
                  </a:lnTo>
                  <a:lnTo>
                    <a:pt x="779495" y="341680"/>
                  </a:lnTo>
                  <a:lnTo>
                    <a:pt x="781232" y="339364"/>
                  </a:lnTo>
                  <a:lnTo>
                    <a:pt x="782970" y="337047"/>
                  </a:lnTo>
                  <a:lnTo>
                    <a:pt x="784707" y="335020"/>
                  </a:lnTo>
                  <a:lnTo>
                    <a:pt x="786444" y="332704"/>
                  </a:lnTo>
                  <a:lnTo>
                    <a:pt x="788182" y="330387"/>
                  </a:lnTo>
                  <a:lnTo>
                    <a:pt x="789919" y="328071"/>
                  </a:lnTo>
                  <a:lnTo>
                    <a:pt x="791657" y="325754"/>
                  </a:lnTo>
                  <a:lnTo>
                    <a:pt x="793394" y="323728"/>
                  </a:lnTo>
                  <a:lnTo>
                    <a:pt x="795131" y="321411"/>
                  </a:lnTo>
                  <a:lnTo>
                    <a:pt x="796869" y="319095"/>
                  </a:lnTo>
                  <a:lnTo>
                    <a:pt x="798606" y="316778"/>
                  </a:lnTo>
                  <a:lnTo>
                    <a:pt x="800343" y="314462"/>
                  </a:lnTo>
                  <a:lnTo>
                    <a:pt x="802081" y="312435"/>
                  </a:lnTo>
                  <a:lnTo>
                    <a:pt x="803818" y="310118"/>
                  </a:lnTo>
                  <a:lnTo>
                    <a:pt x="805555" y="307802"/>
                  </a:lnTo>
                  <a:lnTo>
                    <a:pt x="807293" y="305485"/>
                  </a:lnTo>
                  <a:lnTo>
                    <a:pt x="809030" y="303169"/>
                  </a:lnTo>
                  <a:lnTo>
                    <a:pt x="810767" y="301142"/>
                  </a:lnTo>
                  <a:lnTo>
                    <a:pt x="812505" y="298825"/>
                  </a:lnTo>
                  <a:lnTo>
                    <a:pt x="814242" y="296509"/>
                  </a:lnTo>
                  <a:lnTo>
                    <a:pt x="815980" y="294192"/>
                  </a:lnTo>
                  <a:lnTo>
                    <a:pt x="817717" y="291876"/>
                  </a:lnTo>
                  <a:lnTo>
                    <a:pt x="819454" y="289849"/>
                  </a:lnTo>
                  <a:lnTo>
                    <a:pt x="821192" y="287533"/>
                  </a:lnTo>
                  <a:lnTo>
                    <a:pt x="822929" y="285216"/>
                  </a:lnTo>
                  <a:lnTo>
                    <a:pt x="824666" y="282900"/>
                  </a:lnTo>
                  <a:lnTo>
                    <a:pt x="826404" y="280583"/>
                  </a:lnTo>
                  <a:lnTo>
                    <a:pt x="828141" y="278556"/>
                  </a:lnTo>
                  <a:lnTo>
                    <a:pt x="829878" y="276240"/>
                  </a:lnTo>
                  <a:lnTo>
                    <a:pt x="831616" y="273923"/>
                  </a:lnTo>
                  <a:lnTo>
                    <a:pt x="833353" y="271607"/>
                  </a:lnTo>
                  <a:lnTo>
                    <a:pt x="835091" y="269290"/>
                  </a:lnTo>
                  <a:lnTo>
                    <a:pt x="836828" y="267263"/>
                  </a:lnTo>
                  <a:lnTo>
                    <a:pt x="838565" y="264947"/>
                  </a:lnTo>
                  <a:lnTo>
                    <a:pt x="840303" y="262630"/>
                  </a:lnTo>
                  <a:lnTo>
                    <a:pt x="842040" y="260314"/>
                  </a:lnTo>
                  <a:lnTo>
                    <a:pt x="843777" y="257997"/>
                  </a:lnTo>
                  <a:lnTo>
                    <a:pt x="845515" y="255971"/>
                  </a:lnTo>
                  <a:lnTo>
                    <a:pt x="847252" y="253654"/>
                  </a:lnTo>
                  <a:lnTo>
                    <a:pt x="848989" y="251338"/>
                  </a:lnTo>
                  <a:lnTo>
                    <a:pt x="850727" y="249021"/>
                  </a:lnTo>
                  <a:lnTo>
                    <a:pt x="852464" y="246705"/>
                  </a:lnTo>
                  <a:lnTo>
                    <a:pt x="854201" y="244678"/>
                  </a:lnTo>
                  <a:lnTo>
                    <a:pt x="855939" y="242361"/>
                  </a:lnTo>
                  <a:lnTo>
                    <a:pt x="857676" y="240045"/>
                  </a:lnTo>
                  <a:lnTo>
                    <a:pt x="859414" y="237728"/>
                  </a:lnTo>
                  <a:lnTo>
                    <a:pt x="861151" y="235412"/>
                  </a:lnTo>
                  <a:lnTo>
                    <a:pt x="862888" y="233385"/>
                  </a:lnTo>
                  <a:lnTo>
                    <a:pt x="864626" y="231068"/>
                  </a:lnTo>
                  <a:lnTo>
                    <a:pt x="866363" y="228752"/>
                  </a:lnTo>
                  <a:lnTo>
                    <a:pt x="868100" y="226435"/>
                  </a:lnTo>
                  <a:lnTo>
                    <a:pt x="869838" y="224119"/>
                  </a:lnTo>
                  <a:lnTo>
                    <a:pt x="871575" y="222092"/>
                  </a:lnTo>
                  <a:lnTo>
                    <a:pt x="873312" y="219776"/>
                  </a:lnTo>
                  <a:lnTo>
                    <a:pt x="875050" y="217459"/>
                  </a:lnTo>
                  <a:lnTo>
                    <a:pt x="876787" y="215143"/>
                  </a:lnTo>
                  <a:lnTo>
                    <a:pt x="878525" y="212826"/>
                  </a:lnTo>
                  <a:lnTo>
                    <a:pt x="880262" y="210799"/>
                  </a:lnTo>
                  <a:lnTo>
                    <a:pt x="881999" y="208483"/>
                  </a:lnTo>
                  <a:lnTo>
                    <a:pt x="883737" y="206166"/>
                  </a:lnTo>
                  <a:lnTo>
                    <a:pt x="885474" y="203850"/>
                  </a:lnTo>
                  <a:lnTo>
                    <a:pt x="887211" y="201533"/>
                  </a:lnTo>
                  <a:lnTo>
                    <a:pt x="888949" y="199506"/>
                  </a:lnTo>
                  <a:lnTo>
                    <a:pt x="890686" y="197190"/>
                  </a:lnTo>
                  <a:lnTo>
                    <a:pt x="892423" y="194873"/>
                  </a:lnTo>
                  <a:lnTo>
                    <a:pt x="894161" y="192557"/>
                  </a:lnTo>
                  <a:lnTo>
                    <a:pt x="895898" y="190240"/>
                  </a:lnTo>
                  <a:lnTo>
                    <a:pt x="897635" y="188213"/>
                  </a:lnTo>
                  <a:lnTo>
                    <a:pt x="899373" y="185897"/>
                  </a:lnTo>
                  <a:lnTo>
                    <a:pt x="901110" y="183581"/>
                  </a:lnTo>
                  <a:lnTo>
                    <a:pt x="902848" y="181264"/>
                  </a:lnTo>
                  <a:lnTo>
                    <a:pt x="904585" y="178948"/>
                  </a:lnTo>
                  <a:lnTo>
                    <a:pt x="906322" y="176921"/>
                  </a:lnTo>
                  <a:lnTo>
                    <a:pt x="908060" y="174604"/>
                  </a:lnTo>
                  <a:lnTo>
                    <a:pt x="909797" y="172288"/>
                  </a:lnTo>
                  <a:lnTo>
                    <a:pt x="911534" y="169971"/>
                  </a:lnTo>
                  <a:lnTo>
                    <a:pt x="913272" y="167655"/>
                  </a:lnTo>
                  <a:lnTo>
                    <a:pt x="915009" y="165628"/>
                  </a:lnTo>
                  <a:lnTo>
                    <a:pt x="916746" y="163311"/>
                  </a:lnTo>
                  <a:lnTo>
                    <a:pt x="918484" y="160995"/>
                  </a:lnTo>
                  <a:lnTo>
                    <a:pt x="920221" y="158678"/>
                  </a:lnTo>
                  <a:lnTo>
                    <a:pt x="921959" y="156362"/>
                  </a:lnTo>
                  <a:lnTo>
                    <a:pt x="923696" y="154335"/>
                  </a:lnTo>
                  <a:lnTo>
                    <a:pt x="925433" y="152018"/>
                  </a:lnTo>
                  <a:lnTo>
                    <a:pt x="927171" y="149702"/>
                  </a:lnTo>
                  <a:lnTo>
                    <a:pt x="928908" y="147386"/>
                  </a:lnTo>
                  <a:lnTo>
                    <a:pt x="930645" y="145069"/>
                  </a:lnTo>
                  <a:lnTo>
                    <a:pt x="932383" y="143042"/>
                  </a:lnTo>
                  <a:lnTo>
                    <a:pt x="934120" y="140726"/>
                  </a:lnTo>
                  <a:lnTo>
                    <a:pt x="935857" y="138409"/>
                  </a:lnTo>
                  <a:lnTo>
                    <a:pt x="937595" y="136093"/>
                  </a:lnTo>
                  <a:lnTo>
                    <a:pt x="939332" y="133776"/>
                  </a:lnTo>
                  <a:lnTo>
                    <a:pt x="941069" y="131749"/>
                  </a:lnTo>
                  <a:lnTo>
                    <a:pt x="942807" y="129433"/>
                  </a:lnTo>
                  <a:lnTo>
                    <a:pt x="944544" y="127116"/>
                  </a:lnTo>
                  <a:lnTo>
                    <a:pt x="946282" y="124800"/>
                  </a:lnTo>
                  <a:lnTo>
                    <a:pt x="948019" y="122483"/>
                  </a:lnTo>
                  <a:lnTo>
                    <a:pt x="949756" y="120456"/>
                  </a:lnTo>
                  <a:lnTo>
                    <a:pt x="951494" y="118140"/>
                  </a:lnTo>
                  <a:lnTo>
                    <a:pt x="953231" y="115823"/>
                  </a:lnTo>
                  <a:lnTo>
                    <a:pt x="954968" y="113507"/>
                  </a:lnTo>
                  <a:lnTo>
                    <a:pt x="956706" y="111191"/>
                  </a:lnTo>
                  <a:lnTo>
                    <a:pt x="958443" y="109164"/>
                  </a:lnTo>
                  <a:lnTo>
                    <a:pt x="960180" y="106847"/>
                  </a:lnTo>
                  <a:lnTo>
                    <a:pt x="961918" y="104531"/>
                  </a:lnTo>
                  <a:lnTo>
                    <a:pt x="963655" y="102214"/>
                  </a:lnTo>
                  <a:lnTo>
                    <a:pt x="965393" y="99898"/>
                  </a:lnTo>
                  <a:lnTo>
                    <a:pt x="967130" y="97871"/>
                  </a:lnTo>
                  <a:lnTo>
                    <a:pt x="968867" y="95554"/>
                  </a:lnTo>
                  <a:lnTo>
                    <a:pt x="970605" y="93238"/>
                  </a:lnTo>
                  <a:lnTo>
                    <a:pt x="972342" y="90921"/>
                  </a:lnTo>
                  <a:lnTo>
                    <a:pt x="974079" y="88605"/>
                  </a:lnTo>
                  <a:lnTo>
                    <a:pt x="975817" y="86578"/>
                  </a:lnTo>
                  <a:lnTo>
                    <a:pt x="977554" y="84261"/>
                  </a:lnTo>
                  <a:lnTo>
                    <a:pt x="979291" y="81945"/>
                  </a:lnTo>
                  <a:lnTo>
                    <a:pt x="981029" y="79628"/>
                  </a:lnTo>
                  <a:lnTo>
                    <a:pt x="982766" y="77312"/>
                  </a:lnTo>
                  <a:lnTo>
                    <a:pt x="984503" y="75285"/>
                  </a:lnTo>
                  <a:lnTo>
                    <a:pt x="986241" y="72969"/>
                  </a:lnTo>
                  <a:lnTo>
                    <a:pt x="987978" y="70652"/>
                  </a:lnTo>
                  <a:lnTo>
                    <a:pt x="989716" y="68336"/>
                  </a:lnTo>
                  <a:lnTo>
                    <a:pt x="991453" y="66019"/>
                  </a:lnTo>
                  <a:lnTo>
                    <a:pt x="993190" y="63992"/>
                  </a:lnTo>
                  <a:lnTo>
                    <a:pt x="994928" y="61676"/>
                  </a:lnTo>
                  <a:lnTo>
                    <a:pt x="996665" y="59359"/>
                  </a:lnTo>
                  <a:lnTo>
                    <a:pt x="998402" y="57043"/>
                  </a:lnTo>
                  <a:lnTo>
                    <a:pt x="1000140" y="54726"/>
                  </a:lnTo>
                  <a:lnTo>
                    <a:pt x="1001877" y="52699"/>
                  </a:lnTo>
                  <a:lnTo>
                    <a:pt x="1003614" y="50383"/>
                  </a:lnTo>
                  <a:lnTo>
                    <a:pt x="1005352" y="48066"/>
                  </a:lnTo>
                  <a:lnTo>
                    <a:pt x="1007089" y="45750"/>
                  </a:lnTo>
                  <a:lnTo>
                    <a:pt x="1008827" y="43433"/>
                  </a:lnTo>
                  <a:lnTo>
                    <a:pt x="1010564" y="41407"/>
                  </a:lnTo>
                  <a:lnTo>
                    <a:pt x="1012301" y="39090"/>
                  </a:lnTo>
                  <a:lnTo>
                    <a:pt x="1014039" y="36774"/>
                  </a:lnTo>
                  <a:lnTo>
                    <a:pt x="1015776" y="34457"/>
                  </a:lnTo>
                  <a:lnTo>
                    <a:pt x="1017513" y="32141"/>
                  </a:lnTo>
                  <a:lnTo>
                    <a:pt x="1019251" y="30114"/>
                  </a:lnTo>
                  <a:lnTo>
                    <a:pt x="1020988" y="27797"/>
                  </a:lnTo>
                  <a:lnTo>
                    <a:pt x="1022725" y="25481"/>
                  </a:lnTo>
                  <a:lnTo>
                    <a:pt x="1024463" y="23164"/>
                  </a:lnTo>
                  <a:lnTo>
                    <a:pt x="1026200" y="20848"/>
                  </a:lnTo>
                  <a:lnTo>
                    <a:pt x="1027937" y="18821"/>
                  </a:lnTo>
                  <a:lnTo>
                    <a:pt x="1029675" y="16504"/>
                  </a:lnTo>
                  <a:lnTo>
                    <a:pt x="1031412" y="14188"/>
                  </a:lnTo>
                  <a:lnTo>
                    <a:pt x="1033150" y="11871"/>
                  </a:lnTo>
                  <a:lnTo>
                    <a:pt x="1034887" y="9555"/>
                  </a:lnTo>
                  <a:lnTo>
                    <a:pt x="1036624" y="7528"/>
                  </a:lnTo>
                  <a:lnTo>
                    <a:pt x="1038362" y="5212"/>
                  </a:lnTo>
                  <a:lnTo>
                    <a:pt x="1040099" y="2895"/>
                  </a:lnTo>
                  <a:lnTo>
                    <a:pt x="1041836" y="579"/>
                  </a:lnTo>
                  <a:lnTo>
                    <a:pt x="1042415" y="0"/>
                  </a:lnTo>
                  <a:lnTo>
                    <a:pt x="1043284" y="868"/>
                  </a:lnTo>
                  <a:lnTo>
                    <a:pt x="1044153" y="2316"/>
                  </a:lnTo>
                  <a:lnTo>
                    <a:pt x="1045890" y="4632"/>
                  </a:lnTo>
                  <a:lnTo>
                    <a:pt x="1047628" y="6949"/>
                  </a:lnTo>
                  <a:lnTo>
                    <a:pt x="1049365" y="8976"/>
                  </a:lnTo>
                  <a:lnTo>
                    <a:pt x="1051102" y="11292"/>
                  </a:lnTo>
                  <a:lnTo>
                    <a:pt x="1052840" y="13609"/>
                  </a:lnTo>
                  <a:lnTo>
                    <a:pt x="1054577" y="15925"/>
                  </a:lnTo>
                  <a:lnTo>
                    <a:pt x="1056314" y="18242"/>
                  </a:lnTo>
                  <a:lnTo>
                    <a:pt x="1058052" y="20269"/>
                  </a:lnTo>
                  <a:lnTo>
                    <a:pt x="1059789" y="22585"/>
                  </a:lnTo>
                  <a:lnTo>
                    <a:pt x="1061526" y="24902"/>
                  </a:lnTo>
                  <a:lnTo>
                    <a:pt x="1063264" y="27218"/>
                  </a:lnTo>
                  <a:lnTo>
                    <a:pt x="1065001" y="29535"/>
                  </a:lnTo>
                  <a:lnTo>
                    <a:pt x="1066739" y="31562"/>
                  </a:lnTo>
                  <a:lnTo>
                    <a:pt x="1068476" y="33878"/>
                  </a:lnTo>
                  <a:lnTo>
                    <a:pt x="1070213" y="36194"/>
                  </a:lnTo>
                  <a:lnTo>
                    <a:pt x="1071951" y="38511"/>
                  </a:lnTo>
                  <a:lnTo>
                    <a:pt x="1073688" y="40827"/>
                  </a:lnTo>
                  <a:lnTo>
                    <a:pt x="1075425" y="42854"/>
                  </a:lnTo>
                  <a:lnTo>
                    <a:pt x="1077163" y="45171"/>
                  </a:lnTo>
                  <a:lnTo>
                    <a:pt x="1078900" y="47487"/>
                  </a:lnTo>
                  <a:lnTo>
                    <a:pt x="1080637" y="49804"/>
                  </a:lnTo>
                  <a:lnTo>
                    <a:pt x="1082375" y="52120"/>
                  </a:lnTo>
                  <a:lnTo>
                    <a:pt x="1084112" y="54147"/>
                  </a:lnTo>
                  <a:lnTo>
                    <a:pt x="1085849" y="56464"/>
                  </a:lnTo>
                  <a:lnTo>
                    <a:pt x="1087587" y="58780"/>
                  </a:lnTo>
                  <a:lnTo>
                    <a:pt x="1089324" y="61097"/>
                  </a:lnTo>
                  <a:lnTo>
                    <a:pt x="1091062" y="63413"/>
                  </a:lnTo>
                  <a:lnTo>
                    <a:pt x="1092799" y="65440"/>
                  </a:lnTo>
                  <a:lnTo>
                    <a:pt x="1094536" y="67757"/>
                  </a:lnTo>
                  <a:lnTo>
                    <a:pt x="1096274" y="70073"/>
                  </a:lnTo>
                  <a:lnTo>
                    <a:pt x="1098011" y="72389"/>
                  </a:lnTo>
                  <a:lnTo>
                    <a:pt x="1099748" y="74706"/>
                  </a:lnTo>
                  <a:lnTo>
                    <a:pt x="1101486" y="76733"/>
                  </a:lnTo>
                  <a:lnTo>
                    <a:pt x="1103223" y="79049"/>
                  </a:lnTo>
                  <a:lnTo>
                    <a:pt x="1104960" y="81366"/>
                  </a:lnTo>
                  <a:lnTo>
                    <a:pt x="1106698" y="83682"/>
                  </a:lnTo>
                  <a:lnTo>
                    <a:pt x="1108435" y="85999"/>
                  </a:lnTo>
                  <a:lnTo>
                    <a:pt x="1110173" y="88026"/>
                  </a:lnTo>
                  <a:lnTo>
                    <a:pt x="1111910" y="90342"/>
                  </a:lnTo>
                  <a:lnTo>
                    <a:pt x="1113647" y="92659"/>
                  </a:lnTo>
                  <a:lnTo>
                    <a:pt x="1115385" y="94975"/>
                  </a:lnTo>
                  <a:lnTo>
                    <a:pt x="1117122" y="97292"/>
                  </a:lnTo>
                  <a:lnTo>
                    <a:pt x="1118859" y="99319"/>
                  </a:lnTo>
                  <a:lnTo>
                    <a:pt x="1120597" y="101635"/>
                  </a:lnTo>
                  <a:lnTo>
                    <a:pt x="1122334" y="103952"/>
                  </a:lnTo>
                  <a:lnTo>
                    <a:pt x="1124071" y="106268"/>
                  </a:lnTo>
                  <a:lnTo>
                    <a:pt x="1125809" y="108584"/>
                  </a:lnTo>
                  <a:lnTo>
                    <a:pt x="1127546" y="110611"/>
                  </a:lnTo>
                  <a:lnTo>
                    <a:pt x="1129283" y="112928"/>
                  </a:lnTo>
                  <a:lnTo>
                    <a:pt x="1131021" y="115244"/>
                  </a:lnTo>
                  <a:lnTo>
                    <a:pt x="1132758" y="117561"/>
                  </a:lnTo>
                  <a:lnTo>
                    <a:pt x="1134496" y="119877"/>
                  </a:lnTo>
                  <a:lnTo>
                    <a:pt x="1136233" y="121904"/>
                  </a:lnTo>
                  <a:lnTo>
                    <a:pt x="1137970" y="124221"/>
                  </a:lnTo>
                  <a:lnTo>
                    <a:pt x="1139708" y="126537"/>
                  </a:lnTo>
                  <a:lnTo>
                    <a:pt x="1141445" y="128854"/>
                  </a:lnTo>
                  <a:lnTo>
                    <a:pt x="1143182" y="131170"/>
                  </a:lnTo>
                  <a:lnTo>
                    <a:pt x="1144920" y="133197"/>
                  </a:lnTo>
                  <a:lnTo>
                    <a:pt x="1146657" y="135514"/>
                  </a:lnTo>
                  <a:lnTo>
                    <a:pt x="1148394" y="137830"/>
                  </a:lnTo>
                  <a:lnTo>
                    <a:pt x="1150132" y="140147"/>
                  </a:lnTo>
                  <a:lnTo>
                    <a:pt x="1151869" y="142463"/>
                  </a:lnTo>
                  <a:lnTo>
                    <a:pt x="1153607" y="144490"/>
                  </a:lnTo>
                  <a:lnTo>
                    <a:pt x="1155344" y="146806"/>
                  </a:lnTo>
                  <a:lnTo>
                    <a:pt x="1157081" y="149123"/>
                  </a:lnTo>
                  <a:lnTo>
                    <a:pt x="1158819" y="151439"/>
                  </a:lnTo>
                  <a:lnTo>
                    <a:pt x="1160556" y="153756"/>
                  </a:lnTo>
                  <a:lnTo>
                    <a:pt x="1162293" y="155783"/>
                  </a:lnTo>
                  <a:lnTo>
                    <a:pt x="1164031" y="158099"/>
                  </a:lnTo>
                  <a:lnTo>
                    <a:pt x="1165768" y="160416"/>
                  </a:lnTo>
                  <a:lnTo>
                    <a:pt x="1167505" y="162732"/>
                  </a:lnTo>
                  <a:lnTo>
                    <a:pt x="1169243" y="165049"/>
                  </a:lnTo>
                  <a:lnTo>
                    <a:pt x="1170980" y="167076"/>
                  </a:lnTo>
                  <a:lnTo>
                    <a:pt x="1172717" y="169392"/>
                  </a:lnTo>
                  <a:lnTo>
                    <a:pt x="1174455" y="171709"/>
                  </a:lnTo>
                  <a:lnTo>
                    <a:pt x="1176192" y="174025"/>
                  </a:lnTo>
                  <a:lnTo>
                    <a:pt x="1177930" y="176342"/>
                  </a:lnTo>
                  <a:lnTo>
                    <a:pt x="1179667" y="178368"/>
                  </a:lnTo>
                  <a:lnTo>
                    <a:pt x="1181404" y="180685"/>
                  </a:lnTo>
                  <a:lnTo>
                    <a:pt x="1183142" y="183001"/>
                  </a:lnTo>
                  <a:lnTo>
                    <a:pt x="1184879" y="185318"/>
                  </a:lnTo>
                  <a:lnTo>
                    <a:pt x="1186616" y="187634"/>
                  </a:lnTo>
                  <a:lnTo>
                    <a:pt x="1188354" y="189661"/>
                  </a:lnTo>
                  <a:lnTo>
                    <a:pt x="1190091" y="191978"/>
                  </a:lnTo>
                  <a:lnTo>
                    <a:pt x="1191828" y="194294"/>
                  </a:lnTo>
                  <a:lnTo>
                    <a:pt x="1193566" y="196611"/>
                  </a:lnTo>
                  <a:lnTo>
                    <a:pt x="1195303" y="198927"/>
                  </a:lnTo>
                  <a:lnTo>
                    <a:pt x="1197041" y="200954"/>
                  </a:lnTo>
                  <a:lnTo>
                    <a:pt x="1198778" y="203271"/>
                  </a:lnTo>
                  <a:lnTo>
                    <a:pt x="1200515" y="205587"/>
                  </a:lnTo>
                  <a:lnTo>
                    <a:pt x="1202253" y="207904"/>
                  </a:lnTo>
                  <a:lnTo>
                    <a:pt x="1203990" y="210220"/>
                  </a:lnTo>
                  <a:lnTo>
                    <a:pt x="1205727" y="212247"/>
                  </a:lnTo>
                  <a:lnTo>
                    <a:pt x="1207465" y="214563"/>
                  </a:lnTo>
                  <a:lnTo>
                    <a:pt x="1209202" y="216880"/>
                  </a:lnTo>
                  <a:lnTo>
                    <a:pt x="1210939" y="219196"/>
                  </a:lnTo>
                  <a:lnTo>
                    <a:pt x="1212677" y="221513"/>
                  </a:lnTo>
                  <a:lnTo>
                    <a:pt x="1214414" y="223540"/>
                  </a:lnTo>
                  <a:lnTo>
                    <a:pt x="1216151" y="225856"/>
                  </a:lnTo>
                  <a:lnTo>
                    <a:pt x="1217889" y="228173"/>
                  </a:lnTo>
                  <a:lnTo>
                    <a:pt x="1219626" y="230489"/>
                  </a:lnTo>
                  <a:lnTo>
                    <a:pt x="1221364" y="232806"/>
                  </a:lnTo>
                  <a:lnTo>
                    <a:pt x="1223101" y="234833"/>
                  </a:lnTo>
                  <a:lnTo>
                    <a:pt x="1224838" y="237149"/>
                  </a:lnTo>
                  <a:lnTo>
                    <a:pt x="1226576" y="239466"/>
                  </a:lnTo>
                  <a:lnTo>
                    <a:pt x="1228313" y="241782"/>
                  </a:lnTo>
                  <a:lnTo>
                    <a:pt x="1230050" y="244099"/>
                  </a:lnTo>
                  <a:lnTo>
                    <a:pt x="1231788" y="246125"/>
                  </a:lnTo>
                  <a:lnTo>
                    <a:pt x="1233525" y="248442"/>
                  </a:lnTo>
                  <a:lnTo>
                    <a:pt x="1235262" y="250758"/>
                  </a:lnTo>
                  <a:lnTo>
                    <a:pt x="1237000" y="253075"/>
                  </a:lnTo>
                  <a:lnTo>
                    <a:pt x="1238737" y="255391"/>
                  </a:lnTo>
                  <a:lnTo>
                    <a:pt x="1240475" y="257418"/>
                  </a:lnTo>
                  <a:lnTo>
                    <a:pt x="1242212" y="259735"/>
                  </a:lnTo>
                  <a:lnTo>
                    <a:pt x="1243949" y="262051"/>
                  </a:lnTo>
                  <a:lnTo>
                    <a:pt x="1245687" y="264368"/>
                  </a:lnTo>
                  <a:lnTo>
                    <a:pt x="1247424" y="266684"/>
                  </a:lnTo>
                  <a:lnTo>
                    <a:pt x="1249161" y="268711"/>
                  </a:lnTo>
                  <a:lnTo>
                    <a:pt x="1250899" y="271028"/>
                  </a:lnTo>
                  <a:lnTo>
                    <a:pt x="1252636" y="273344"/>
                  </a:lnTo>
                  <a:lnTo>
                    <a:pt x="1254373" y="275661"/>
                  </a:lnTo>
                  <a:lnTo>
                    <a:pt x="1256111" y="277977"/>
                  </a:lnTo>
                  <a:lnTo>
                    <a:pt x="1257848" y="280004"/>
                  </a:lnTo>
                  <a:lnTo>
                    <a:pt x="1259585" y="282320"/>
                  </a:lnTo>
                  <a:lnTo>
                    <a:pt x="1261323" y="284637"/>
                  </a:lnTo>
                  <a:lnTo>
                    <a:pt x="1263060" y="286953"/>
                  </a:lnTo>
                  <a:lnTo>
                    <a:pt x="1264798" y="289270"/>
                  </a:lnTo>
                  <a:lnTo>
                    <a:pt x="1266535" y="291297"/>
                  </a:lnTo>
                  <a:lnTo>
                    <a:pt x="1268272" y="293613"/>
                  </a:lnTo>
                  <a:lnTo>
                    <a:pt x="1270010" y="295930"/>
                  </a:lnTo>
                  <a:lnTo>
                    <a:pt x="1271747" y="298246"/>
                  </a:lnTo>
                  <a:lnTo>
                    <a:pt x="1273484" y="300563"/>
                  </a:lnTo>
                  <a:lnTo>
                    <a:pt x="1275222" y="302590"/>
                  </a:lnTo>
                  <a:lnTo>
                    <a:pt x="1276959" y="304906"/>
                  </a:lnTo>
                  <a:lnTo>
                    <a:pt x="1278696" y="307223"/>
                  </a:lnTo>
                  <a:lnTo>
                    <a:pt x="1280434" y="309539"/>
                  </a:lnTo>
                  <a:lnTo>
                    <a:pt x="1282171" y="311856"/>
                  </a:lnTo>
                  <a:lnTo>
                    <a:pt x="1283908" y="313883"/>
                  </a:lnTo>
                  <a:lnTo>
                    <a:pt x="1285646" y="316199"/>
                  </a:lnTo>
                  <a:lnTo>
                    <a:pt x="1287383" y="318515"/>
                  </a:lnTo>
                  <a:lnTo>
                    <a:pt x="1289121" y="320832"/>
                  </a:lnTo>
                  <a:lnTo>
                    <a:pt x="1290858" y="323148"/>
                  </a:lnTo>
                  <a:lnTo>
                    <a:pt x="1292595" y="325175"/>
                  </a:lnTo>
                  <a:lnTo>
                    <a:pt x="1294333" y="327492"/>
                  </a:lnTo>
                  <a:lnTo>
                    <a:pt x="1296070" y="329808"/>
                  </a:lnTo>
                  <a:lnTo>
                    <a:pt x="1297807" y="332125"/>
                  </a:lnTo>
                  <a:lnTo>
                    <a:pt x="1299545" y="334441"/>
                  </a:lnTo>
                  <a:lnTo>
                    <a:pt x="1301282" y="336468"/>
                  </a:lnTo>
                  <a:lnTo>
                    <a:pt x="1303019" y="338785"/>
                  </a:lnTo>
                  <a:lnTo>
                    <a:pt x="1304757" y="341101"/>
                  </a:lnTo>
                  <a:lnTo>
                    <a:pt x="1306494" y="343418"/>
                  </a:lnTo>
                  <a:lnTo>
                    <a:pt x="1308232" y="345734"/>
                  </a:lnTo>
                  <a:lnTo>
                    <a:pt x="1309969" y="347761"/>
                  </a:lnTo>
                  <a:lnTo>
                    <a:pt x="1311706" y="350078"/>
                  </a:lnTo>
                  <a:lnTo>
                    <a:pt x="1313444" y="352394"/>
                  </a:lnTo>
                  <a:lnTo>
                    <a:pt x="1315181" y="354710"/>
                  </a:lnTo>
                  <a:lnTo>
                    <a:pt x="1316918" y="357027"/>
                  </a:lnTo>
                  <a:lnTo>
                    <a:pt x="1318656" y="359054"/>
                  </a:lnTo>
                  <a:lnTo>
                    <a:pt x="1320393" y="361370"/>
                  </a:lnTo>
                  <a:lnTo>
                    <a:pt x="1322130" y="363687"/>
                  </a:lnTo>
                  <a:lnTo>
                    <a:pt x="1323868" y="366003"/>
                  </a:lnTo>
                  <a:lnTo>
                    <a:pt x="1325605" y="368320"/>
                  </a:lnTo>
                  <a:lnTo>
                    <a:pt x="1327342" y="370347"/>
                  </a:lnTo>
                  <a:lnTo>
                    <a:pt x="1329080" y="372664"/>
                  </a:lnTo>
                  <a:lnTo>
                    <a:pt x="1330817" y="374979"/>
                  </a:lnTo>
                  <a:lnTo>
                    <a:pt x="1332555" y="377295"/>
                  </a:lnTo>
                  <a:lnTo>
                    <a:pt x="1334292" y="379612"/>
                  </a:lnTo>
                  <a:lnTo>
                    <a:pt x="1336029" y="381639"/>
                  </a:lnTo>
                  <a:lnTo>
                    <a:pt x="1337767" y="383956"/>
                  </a:lnTo>
                  <a:lnTo>
                    <a:pt x="1339504" y="386273"/>
                  </a:lnTo>
                  <a:lnTo>
                    <a:pt x="1341241" y="388589"/>
                  </a:lnTo>
                  <a:lnTo>
                    <a:pt x="1342979" y="390905"/>
                  </a:lnTo>
                  <a:lnTo>
                    <a:pt x="1344716" y="392933"/>
                  </a:lnTo>
                  <a:lnTo>
                    <a:pt x="1346453" y="395248"/>
                  </a:lnTo>
                  <a:lnTo>
                    <a:pt x="1348191" y="397564"/>
                  </a:lnTo>
                  <a:lnTo>
                    <a:pt x="1349928" y="399881"/>
                  </a:lnTo>
                  <a:lnTo>
                    <a:pt x="1351666" y="402198"/>
                  </a:lnTo>
                  <a:lnTo>
                    <a:pt x="1353403" y="404225"/>
                  </a:lnTo>
                  <a:lnTo>
                    <a:pt x="1355140" y="406542"/>
                  </a:lnTo>
                  <a:lnTo>
                    <a:pt x="1356878" y="408859"/>
                  </a:lnTo>
                  <a:lnTo>
                    <a:pt x="1358615" y="411174"/>
                  </a:lnTo>
                  <a:lnTo>
                    <a:pt x="1360352" y="413490"/>
                  </a:lnTo>
                  <a:lnTo>
                    <a:pt x="1362090" y="415517"/>
                  </a:lnTo>
                  <a:lnTo>
                    <a:pt x="1363827" y="417834"/>
                  </a:lnTo>
                  <a:lnTo>
                    <a:pt x="1365564" y="420151"/>
                  </a:lnTo>
                  <a:lnTo>
                    <a:pt x="1367302" y="422468"/>
                  </a:lnTo>
                  <a:lnTo>
                    <a:pt x="1369039" y="424784"/>
                  </a:lnTo>
                  <a:lnTo>
                    <a:pt x="1370776" y="426811"/>
                  </a:lnTo>
                  <a:lnTo>
                    <a:pt x="1372514" y="429128"/>
                  </a:lnTo>
                  <a:lnTo>
                    <a:pt x="1374251" y="431443"/>
                  </a:lnTo>
                  <a:lnTo>
                    <a:pt x="1375989" y="433759"/>
                  </a:lnTo>
                  <a:lnTo>
                    <a:pt x="1377726" y="436076"/>
                  </a:lnTo>
                  <a:lnTo>
                    <a:pt x="1379463" y="438103"/>
                  </a:lnTo>
                  <a:lnTo>
                    <a:pt x="1381201" y="440420"/>
                  </a:lnTo>
                  <a:lnTo>
                    <a:pt x="1382938" y="442737"/>
                  </a:lnTo>
                  <a:lnTo>
                    <a:pt x="1384675" y="445054"/>
                  </a:lnTo>
                  <a:lnTo>
                    <a:pt x="1386413" y="447369"/>
                  </a:lnTo>
                  <a:lnTo>
                    <a:pt x="1388150" y="449397"/>
                  </a:lnTo>
                </a:path>
              </a:pathLst>
            </a:custGeom>
            <a:ln w="4343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123285" y="1841522"/>
              <a:ext cx="1388745" cy="845819"/>
            </a:xfrm>
            <a:custGeom>
              <a:avLst/>
              <a:gdLst/>
              <a:ahLst/>
              <a:cxnLst/>
              <a:rect l="l" t="t" r="r" b="b"/>
              <a:pathLst>
                <a:path w="1388745" h="845819">
                  <a:moveTo>
                    <a:pt x="0" y="0"/>
                  </a:moveTo>
                  <a:lnTo>
                    <a:pt x="1158" y="579"/>
                  </a:lnTo>
                  <a:lnTo>
                    <a:pt x="2895" y="2026"/>
                  </a:lnTo>
                  <a:lnTo>
                    <a:pt x="4632" y="3474"/>
                  </a:lnTo>
                  <a:lnTo>
                    <a:pt x="6370" y="4922"/>
                  </a:lnTo>
                  <a:lnTo>
                    <a:pt x="8107" y="6659"/>
                  </a:lnTo>
                  <a:lnTo>
                    <a:pt x="9845" y="8107"/>
                  </a:lnTo>
                  <a:lnTo>
                    <a:pt x="11582" y="9555"/>
                  </a:lnTo>
                  <a:lnTo>
                    <a:pt x="13319" y="11003"/>
                  </a:lnTo>
                  <a:lnTo>
                    <a:pt x="15057" y="12451"/>
                  </a:lnTo>
                  <a:lnTo>
                    <a:pt x="16794" y="13898"/>
                  </a:lnTo>
                  <a:lnTo>
                    <a:pt x="18531" y="15346"/>
                  </a:lnTo>
                  <a:lnTo>
                    <a:pt x="20269" y="16794"/>
                  </a:lnTo>
                  <a:lnTo>
                    <a:pt x="22006" y="18242"/>
                  </a:lnTo>
                  <a:lnTo>
                    <a:pt x="23743" y="19979"/>
                  </a:lnTo>
                  <a:lnTo>
                    <a:pt x="25481" y="21427"/>
                  </a:lnTo>
                  <a:lnTo>
                    <a:pt x="27218" y="22875"/>
                  </a:lnTo>
                  <a:lnTo>
                    <a:pt x="28955" y="24323"/>
                  </a:lnTo>
                  <a:lnTo>
                    <a:pt x="30693" y="25770"/>
                  </a:lnTo>
                  <a:lnTo>
                    <a:pt x="32430" y="27218"/>
                  </a:lnTo>
                  <a:lnTo>
                    <a:pt x="34168" y="28955"/>
                  </a:lnTo>
                  <a:lnTo>
                    <a:pt x="35905" y="30403"/>
                  </a:lnTo>
                  <a:lnTo>
                    <a:pt x="37642" y="31851"/>
                  </a:lnTo>
                  <a:lnTo>
                    <a:pt x="39380" y="33299"/>
                  </a:lnTo>
                  <a:lnTo>
                    <a:pt x="41117" y="35036"/>
                  </a:lnTo>
                  <a:lnTo>
                    <a:pt x="42854" y="36484"/>
                  </a:lnTo>
                  <a:lnTo>
                    <a:pt x="44592" y="37932"/>
                  </a:lnTo>
                  <a:lnTo>
                    <a:pt x="46329" y="39669"/>
                  </a:lnTo>
                  <a:lnTo>
                    <a:pt x="48066" y="41117"/>
                  </a:lnTo>
                  <a:lnTo>
                    <a:pt x="49804" y="42854"/>
                  </a:lnTo>
                  <a:lnTo>
                    <a:pt x="51541" y="44592"/>
                  </a:lnTo>
                  <a:lnTo>
                    <a:pt x="53279" y="46329"/>
                  </a:lnTo>
                  <a:lnTo>
                    <a:pt x="63703" y="62255"/>
                  </a:lnTo>
                  <a:lnTo>
                    <a:pt x="65440" y="66019"/>
                  </a:lnTo>
                  <a:lnTo>
                    <a:pt x="67177" y="70073"/>
                  </a:lnTo>
                  <a:lnTo>
                    <a:pt x="68915" y="73837"/>
                  </a:lnTo>
                  <a:lnTo>
                    <a:pt x="70652" y="77602"/>
                  </a:lnTo>
                  <a:lnTo>
                    <a:pt x="72389" y="81655"/>
                  </a:lnTo>
                  <a:lnTo>
                    <a:pt x="74127" y="85420"/>
                  </a:lnTo>
                  <a:lnTo>
                    <a:pt x="75864" y="89474"/>
                  </a:lnTo>
                  <a:lnTo>
                    <a:pt x="77602" y="93238"/>
                  </a:lnTo>
                  <a:lnTo>
                    <a:pt x="79339" y="97292"/>
                  </a:lnTo>
                  <a:lnTo>
                    <a:pt x="81076" y="101056"/>
                  </a:lnTo>
                  <a:lnTo>
                    <a:pt x="82814" y="105110"/>
                  </a:lnTo>
                  <a:lnTo>
                    <a:pt x="84551" y="108874"/>
                  </a:lnTo>
                  <a:lnTo>
                    <a:pt x="86288" y="112928"/>
                  </a:lnTo>
                  <a:lnTo>
                    <a:pt x="88026" y="116692"/>
                  </a:lnTo>
                  <a:lnTo>
                    <a:pt x="89763" y="120746"/>
                  </a:lnTo>
                  <a:lnTo>
                    <a:pt x="91500" y="124510"/>
                  </a:lnTo>
                  <a:lnTo>
                    <a:pt x="93238" y="128564"/>
                  </a:lnTo>
                  <a:lnTo>
                    <a:pt x="94975" y="132328"/>
                  </a:lnTo>
                  <a:lnTo>
                    <a:pt x="96713" y="136382"/>
                  </a:lnTo>
                  <a:lnTo>
                    <a:pt x="98450" y="140147"/>
                  </a:lnTo>
                  <a:lnTo>
                    <a:pt x="100187" y="144200"/>
                  </a:lnTo>
                  <a:lnTo>
                    <a:pt x="101925" y="147965"/>
                  </a:lnTo>
                  <a:lnTo>
                    <a:pt x="103662" y="152018"/>
                  </a:lnTo>
                  <a:lnTo>
                    <a:pt x="105399" y="155783"/>
                  </a:lnTo>
                  <a:lnTo>
                    <a:pt x="107137" y="159837"/>
                  </a:lnTo>
                  <a:lnTo>
                    <a:pt x="108874" y="163601"/>
                  </a:lnTo>
                  <a:lnTo>
                    <a:pt x="110611" y="167655"/>
                  </a:lnTo>
                  <a:lnTo>
                    <a:pt x="112349" y="171709"/>
                  </a:lnTo>
                  <a:lnTo>
                    <a:pt x="114086" y="175473"/>
                  </a:lnTo>
                  <a:lnTo>
                    <a:pt x="115823" y="179527"/>
                  </a:lnTo>
                  <a:lnTo>
                    <a:pt x="117561" y="183291"/>
                  </a:lnTo>
                  <a:lnTo>
                    <a:pt x="119298" y="187345"/>
                  </a:lnTo>
                  <a:lnTo>
                    <a:pt x="121036" y="191399"/>
                  </a:lnTo>
                  <a:lnTo>
                    <a:pt x="122773" y="195452"/>
                  </a:lnTo>
                  <a:lnTo>
                    <a:pt x="124510" y="199217"/>
                  </a:lnTo>
                  <a:lnTo>
                    <a:pt x="126248" y="203271"/>
                  </a:lnTo>
                  <a:lnTo>
                    <a:pt x="127985" y="207324"/>
                  </a:lnTo>
                  <a:lnTo>
                    <a:pt x="129722" y="211378"/>
                  </a:lnTo>
                  <a:lnTo>
                    <a:pt x="131460" y="215432"/>
                  </a:lnTo>
                  <a:lnTo>
                    <a:pt x="133197" y="219776"/>
                  </a:lnTo>
                  <a:lnTo>
                    <a:pt x="134934" y="224119"/>
                  </a:lnTo>
                  <a:lnTo>
                    <a:pt x="136672" y="229621"/>
                  </a:lnTo>
                  <a:lnTo>
                    <a:pt x="138409" y="237728"/>
                  </a:lnTo>
                  <a:lnTo>
                    <a:pt x="140147" y="246705"/>
                  </a:lnTo>
                  <a:lnTo>
                    <a:pt x="141884" y="255681"/>
                  </a:lnTo>
                  <a:lnTo>
                    <a:pt x="143621" y="264657"/>
                  </a:lnTo>
                  <a:lnTo>
                    <a:pt x="145359" y="273923"/>
                  </a:lnTo>
                  <a:lnTo>
                    <a:pt x="147096" y="282900"/>
                  </a:lnTo>
                  <a:lnTo>
                    <a:pt x="148833" y="291876"/>
                  </a:lnTo>
                  <a:lnTo>
                    <a:pt x="150571" y="300852"/>
                  </a:lnTo>
                  <a:lnTo>
                    <a:pt x="152308" y="309829"/>
                  </a:lnTo>
                  <a:lnTo>
                    <a:pt x="154045" y="319095"/>
                  </a:lnTo>
                  <a:lnTo>
                    <a:pt x="155783" y="328071"/>
                  </a:lnTo>
                  <a:lnTo>
                    <a:pt x="157520" y="337047"/>
                  </a:lnTo>
                  <a:lnTo>
                    <a:pt x="159257" y="346024"/>
                  </a:lnTo>
                  <a:lnTo>
                    <a:pt x="160995" y="355000"/>
                  </a:lnTo>
                  <a:lnTo>
                    <a:pt x="162732" y="364266"/>
                  </a:lnTo>
                  <a:lnTo>
                    <a:pt x="164470" y="373242"/>
                  </a:lnTo>
                  <a:lnTo>
                    <a:pt x="166207" y="382219"/>
                  </a:lnTo>
                  <a:lnTo>
                    <a:pt x="167944" y="391195"/>
                  </a:lnTo>
                  <a:lnTo>
                    <a:pt x="169682" y="400171"/>
                  </a:lnTo>
                  <a:lnTo>
                    <a:pt x="171419" y="409437"/>
                  </a:lnTo>
                  <a:lnTo>
                    <a:pt x="173156" y="418414"/>
                  </a:lnTo>
                  <a:lnTo>
                    <a:pt x="174894" y="427390"/>
                  </a:lnTo>
                  <a:lnTo>
                    <a:pt x="176631" y="436366"/>
                  </a:lnTo>
                  <a:lnTo>
                    <a:pt x="178368" y="445343"/>
                  </a:lnTo>
                  <a:lnTo>
                    <a:pt x="180106" y="454609"/>
                  </a:lnTo>
                  <a:lnTo>
                    <a:pt x="181843" y="463585"/>
                  </a:lnTo>
                  <a:lnTo>
                    <a:pt x="183581" y="472561"/>
                  </a:lnTo>
                  <a:lnTo>
                    <a:pt x="185318" y="481538"/>
                  </a:lnTo>
                  <a:lnTo>
                    <a:pt x="187055" y="490514"/>
                  </a:lnTo>
                  <a:lnTo>
                    <a:pt x="188793" y="499780"/>
                  </a:lnTo>
                  <a:lnTo>
                    <a:pt x="190530" y="508756"/>
                  </a:lnTo>
                  <a:lnTo>
                    <a:pt x="192267" y="517733"/>
                  </a:lnTo>
                  <a:lnTo>
                    <a:pt x="194005" y="526709"/>
                  </a:lnTo>
                  <a:lnTo>
                    <a:pt x="195742" y="535685"/>
                  </a:lnTo>
                  <a:lnTo>
                    <a:pt x="197479" y="544951"/>
                  </a:lnTo>
                  <a:lnTo>
                    <a:pt x="199217" y="553928"/>
                  </a:lnTo>
                  <a:lnTo>
                    <a:pt x="200954" y="562904"/>
                  </a:lnTo>
                  <a:lnTo>
                    <a:pt x="202691" y="571880"/>
                  </a:lnTo>
                  <a:lnTo>
                    <a:pt x="204429" y="580856"/>
                  </a:lnTo>
                  <a:lnTo>
                    <a:pt x="213116" y="621685"/>
                  </a:lnTo>
                  <a:lnTo>
                    <a:pt x="214853" y="626029"/>
                  </a:lnTo>
                  <a:lnTo>
                    <a:pt x="216590" y="630372"/>
                  </a:lnTo>
                  <a:lnTo>
                    <a:pt x="218328" y="634425"/>
                  </a:lnTo>
                  <a:lnTo>
                    <a:pt x="220065" y="638478"/>
                  </a:lnTo>
                  <a:lnTo>
                    <a:pt x="221802" y="642533"/>
                  </a:lnTo>
                  <a:lnTo>
                    <a:pt x="223540" y="646586"/>
                  </a:lnTo>
                  <a:lnTo>
                    <a:pt x="225277" y="650641"/>
                  </a:lnTo>
                  <a:lnTo>
                    <a:pt x="227015" y="654404"/>
                  </a:lnTo>
                  <a:lnTo>
                    <a:pt x="228752" y="658459"/>
                  </a:lnTo>
                  <a:lnTo>
                    <a:pt x="230489" y="662512"/>
                  </a:lnTo>
                  <a:lnTo>
                    <a:pt x="232227" y="666277"/>
                  </a:lnTo>
                  <a:lnTo>
                    <a:pt x="233964" y="670330"/>
                  </a:lnTo>
                  <a:lnTo>
                    <a:pt x="235701" y="674385"/>
                  </a:lnTo>
                  <a:lnTo>
                    <a:pt x="237439" y="678149"/>
                  </a:lnTo>
                  <a:lnTo>
                    <a:pt x="239176" y="682202"/>
                  </a:lnTo>
                  <a:lnTo>
                    <a:pt x="240913" y="685967"/>
                  </a:lnTo>
                  <a:lnTo>
                    <a:pt x="242651" y="690020"/>
                  </a:lnTo>
                  <a:lnTo>
                    <a:pt x="244388" y="693785"/>
                  </a:lnTo>
                  <a:lnTo>
                    <a:pt x="246125" y="697838"/>
                  </a:lnTo>
                  <a:lnTo>
                    <a:pt x="247863" y="701893"/>
                  </a:lnTo>
                  <a:lnTo>
                    <a:pt x="249600" y="705658"/>
                  </a:lnTo>
                  <a:lnTo>
                    <a:pt x="251338" y="709711"/>
                  </a:lnTo>
                  <a:lnTo>
                    <a:pt x="253075" y="713475"/>
                  </a:lnTo>
                  <a:lnTo>
                    <a:pt x="254812" y="717528"/>
                  </a:lnTo>
                  <a:lnTo>
                    <a:pt x="256550" y="721293"/>
                  </a:lnTo>
                  <a:lnTo>
                    <a:pt x="258287" y="725346"/>
                  </a:lnTo>
                  <a:lnTo>
                    <a:pt x="260024" y="729111"/>
                  </a:lnTo>
                  <a:lnTo>
                    <a:pt x="261762" y="733166"/>
                  </a:lnTo>
                  <a:lnTo>
                    <a:pt x="263499" y="736929"/>
                  </a:lnTo>
                  <a:lnTo>
                    <a:pt x="265236" y="740693"/>
                  </a:lnTo>
                  <a:lnTo>
                    <a:pt x="266974" y="744748"/>
                  </a:lnTo>
                  <a:lnTo>
                    <a:pt x="268711" y="748511"/>
                  </a:lnTo>
                  <a:lnTo>
                    <a:pt x="270449" y="752566"/>
                  </a:lnTo>
                  <a:lnTo>
                    <a:pt x="272186" y="756331"/>
                  </a:lnTo>
                  <a:lnTo>
                    <a:pt x="273923" y="760384"/>
                  </a:lnTo>
                  <a:lnTo>
                    <a:pt x="275661" y="764148"/>
                  </a:lnTo>
                  <a:lnTo>
                    <a:pt x="277398" y="768201"/>
                  </a:lnTo>
                  <a:lnTo>
                    <a:pt x="279135" y="771966"/>
                  </a:lnTo>
                  <a:lnTo>
                    <a:pt x="280873" y="776019"/>
                  </a:lnTo>
                  <a:lnTo>
                    <a:pt x="282610" y="779784"/>
                  </a:lnTo>
                  <a:lnTo>
                    <a:pt x="284347" y="783839"/>
                  </a:lnTo>
                  <a:lnTo>
                    <a:pt x="286085" y="787602"/>
                  </a:lnTo>
                  <a:lnTo>
                    <a:pt x="287822" y="790787"/>
                  </a:lnTo>
                  <a:lnTo>
                    <a:pt x="289559" y="793683"/>
                  </a:lnTo>
                  <a:lnTo>
                    <a:pt x="291297" y="795709"/>
                  </a:lnTo>
                  <a:lnTo>
                    <a:pt x="293034" y="797736"/>
                  </a:lnTo>
                  <a:lnTo>
                    <a:pt x="294772" y="799474"/>
                  </a:lnTo>
                  <a:lnTo>
                    <a:pt x="296509" y="801212"/>
                  </a:lnTo>
                  <a:lnTo>
                    <a:pt x="298246" y="802948"/>
                  </a:lnTo>
                  <a:lnTo>
                    <a:pt x="299984" y="804396"/>
                  </a:lnTo>
                  <a:lnTo>
                    <a:pt x="301721" y="806135"/>
                  </a:lnTo>
                  <a:lnTo>
                    <a:pt x="303458" y="807582"/>
                  </a:lnTo>
                  <a:lnTo>
                    <a:pt x="305196" y="809319"/>
                  </a:lnTo>
                  <a:lnTo>
                    <a:pt x="306933" y="810767"/>
                  </a:lnTo>
                  <a:lnTo>
                    <a:pt x="308670" y="812214"/>
                  </a:lnTo>
                  <a:lnTo>
                    <a:pt x="310408" y="813952"/>
                  </a:lnTo>
                  <a:lnTo>
                    <a:pt x="312145" y="815400"/>
                  </a:lnTo>
                  <a:lnTo>
                    <a:pt x="313883" y="816848"/>
                  </a:lnTo>
                  <a:lnTo>
                    <a:pt x="315620" y="818296"/>
                  </a:lnTo>
                  <a:lnTo>
                    <a:pt x="317357" y="819743"/>
                  </a:lnTo>
                  <a:lnTo>
                    <a:pt x="319095" y="821482"/>
                  </a:lnTo>
                  <a:lnTo>
                    <a:pt x="320832" y="822929"/>
                  </a:lnTo>
                  <a:lnTo>
                    <a:pt x="322569" y="824377"/>
                  </a:lnTo>
                  <a:lnTo>
                    <a:pt x="324307" y="825825"/>
                  </a:lnTo>
                  <a:lnTo>
                    <a:pt x="326044" y="827273"/>
                  </a:lnTo>
                  <a:lnTo>
                    <a:pt x="327781" y="828721"/>
                  </a:lnTo>
                  <a:lnTo>
                    <a:pt x="329519" y="830457"/>
                  </a:lnTo>
                  <a:lnTo>
                    <a:pt x="331256" y="831904"/>
                  </a:lnTo>
                  <a:lnTo>
                    <a:pt x="332993" y="833352"/>
                  </a:lnTo>
                  <a:lnTo>
                    <a:pt x="334731" y="834800"/>
                  </a:lnTo>
                  <a:lnTo>
                    <a:pt x="336468" y="836248"/>
                  </a:lnTo>
                  <a:lnTo>
                    <a:pt x="338206" y="837696"/>
                  </a:lnTo>
                  <a:lnTo>
                    <a:pt x="339943" y="839143"/>
                  </a:lnTo>
                  <a:lnTo>
                    <a:pt x="341680" y="840591"/>
                  </a:lnTo>
                  <a:lnTo>
                    <a:pt x="343418" y="842039"/>
                  </a:lnTo>
                  <a:lnTo>
                    <a:pt x="345155" y="843487"/>
                  </a:lnTo>
                  <a:lnTo>
                    <a:pt x="346892" y="844935"/>
                  </a:lnTo>
                  <a:lnTo>
                    <a:pt x="347471" y="845514"/>
                  </a:lnTo>
                  <a:lnTo>
                    <a:pt x="348630" y="844935"/>
                  </a:lnTo>
                  <a:lnTo>
                    <a:pt x="350078" y="843487"/>
                  </a:lnTo>
                  <a:lnTo>
                    <a:pt x="351815" y="842039"/>
                  </a:lnTo>
                  <a:lnTo>
                    <a:pt x="353552" y="840591"/>
                  </a:lnTo>
                  <a:lnTo>
                    <a:pt x="355290" y="839143"/>
                  </a:lnTo>
                  <a:lnTo>
                    <a:pt x="357027" y="837696"/>
                  </a:lnTo>
                  <a:lnTo>
                    <a:pt x="358764" y="836248"/>
                  </a:lnTo>
                  <a:lnTo>
                    <a:pt x="360502" y="834800"/>
                  </a:lnTo>
                  <a:lnTo>
                    <a:pt x="362239" y="833064"/>
                  </a:lnTo>
                  <a:lnTo>
                    <a:pt x="363976" y="831616"/>
                  </a:lnTo>
                  <a:lnTo>
                    <a:pt x="365714" y="830168"/>
                  </a:lnTo>
                  <a:lnTo>
                    <a:pt x="367451" y="828721"/>
                  </a:lnTo>
                  <a:lnTo>
                    <a:pt x="369188" y="827273"/>
                  </a:lnTo>
                  <a:lnTo>
                    <a:pt x="370926" y="825825"/>
                  </a:lnTo>
                  <a:lnTo>
                    <a:pt x="372663" y="824377"/>
                  </a:lnTo>
                  <a:lnTo>
                    <a:pt x="374401" y="822929"/>
                  </a:lnTo>
                  <a:lnTo>
                    <a:pt x="376138" y="821191"/>
                  </a:lnTo>
                  <a:lnTo>
                    <a:pt x="377875" y="819743"/>
                  </a:lnTo>
                  <a:lnTo>
                    <a:pt x="379613" y="818296"/>
                  </a:lnTo>
                  <a:lnTo>
                    <a:pt x="381350" y="816848"/>
                  </a:lnTo>
                  <a:lnTo>
                    <a:pt x="383087" y="815400"/>
                  </a:lnTo>
                  <a:lnTo>
                    <a:pt x="384825" y="813662"/>
                  </a:lnTo>
                  <a:lnTo>
                    <a:pt x="386562" y="812214"/>
                  </a:lnTo>
                  <a:lnTo>
                    <a:pt x="388299" y="810767"/>
                  </a:lnTo>
                  <a:lnTo>
                    <a:pt x="390037" y="809030"/>
                  </a:lnTo>
                  <a:lnTo>
                    <a:pt x="391774" y="807582"/>
                  </a:lnTo>
                  <a:lnTo>
                    <a:pt x="393512" y="805844"/>
                  </a:lnTo>
                  <a:lnTo>
                    <a:pt x="395249" y="804396"/>
                  </a:lnTo>
                  <a:lnTo>
                    <a:pt x="396986" y="802660"/>
                  </a:lnTo>
                  <a:lnTo>
                    <a:pt x="398724" y="801212"/>
                  </a:lnTo>
                  <a:lnTo>
                    <a:pt x="400461" y="799474"/>
                  </a:lnTo>
                  <a:lnTo>
                    <a:pt x="402198" y="797448"/>
                  </a:lnTo>
                  <a:lnTo>
                    <a:pt x="403936" y="795709"/>
                  </a:lnTo>
                  <a:lnTo>
                    <a:pt x="405673" y="793393"/>
                  </a:lnTo>
                  <a:lnTo>
                    <a:pt x="407410" y="790787"/>
                  </a:lnTo>
                  <a:lnTo>
                    <a:pt x="409148" y="787313"/>
                  </a:lnTo>
                  <a:lnTo>
                    <a:pt x="410885" y="783548"/>
                  </a:lnTo>
                  <a:lnTo>
                    <a:pt x="412622" y="779784"/>
                  </a:lnTo>
                  <a:lnTo>
                    <a:pt x="414360" y="775731"/>
                  </a:lnTo>
                  <a:lnTo>
                    <a:pt x="416097" y="771966"/>
                  </a:lnTo>
                  <a:lnTo>
                    <a:pt x="417835" y="767913"/>
                  </a:lnTo>
                  <a:lnTo>
                    <a:pt x="419572" y="764148"/>
                  </a:lnTo>
                  <a:lnTo>
                    <a:pt x="421309" y="760384"/>
                  </a:lnTo>
                  <a:lnTo>
                    <a:pt x="423047" y="756331"/>
                  </a:lnTo>
                  <a:lnTo>
                    <a:pt x="424784" y="752566"/>
                  </a:lnTo>
                  <a:lnTo>
                    <a:pt x="426521" y="748511"/>
                  </a:lnTo>
                  <a:lnTo>
                    <a:pt x="428259" y="744748"/>
                  </a:lnTo>
                  <a:lnTo>
                    <a:pt x="429996" y="740693"/>
                  </a:lnTo>
                  <a:lnTo>
                    <a:pt x="431733" y="736929"/>
                  </a:lnTo>
                  <a:lnTo>
                    <a:pt x="433471" y="732875"/>
                  </a:lnTo>
                  <a:lnTo>
                    <a:pt x="435208" y="729111"/>
                  </a:lnTo>
                  <a:lnTo>
                    <a:pt x="436946" y="725058"/>
                  </a:lnTo>
                  <a:lnTo>
                    <a:pt x="438683" y="721293"/>
                  </a:lnTo>
                  <a:lnTo>
                    <a:pt x="440420" y="717240"/>
                  </a:lnTo>
                  <a:lnTo>
                    <a:pt x="442158" y="713475"/>
                  </a:lnTo>
                  <a:lnTo>
                    <a:pt x="443895" y="709421"/>
                  </a:lnTo>
                  <a:lnTo>
                    <a:pt x="445632" y="705658"/>
                  </a:lnTo>
                  <a:lnTo>
                    <a:pt x="447370" y="701602"/>
                  </a:lnTo>
                  <a:lnTo>
                    <a:pt x="449107" y="697838"/>
                  </a:lnTo>
                  <a:lnTo>
                    <a:pt x="450844" y="693785"/>
                  </a:lnTo>
                  <a:lnTo>
                    <a:pt x="452582" y="690020"/>
                  </a:lnTo>
                  <a:lnTo>
                    <a:pt x="454319" y="685967"/>
                  </a:lnTo>
                  <a:lnTo>
                    <a:pt x="456056" y="682202"/>
                  </a:lnTo>
                  <a:lnTo>
                    <a:pt x="457794" y="678149"/>
                  </a:lnTo>
                  <a:lnTo>
                    <a:pt x="459531" y="674094"/>
                  </a:lnTo>
                  <a:lnTo>
                    <a:pt x="461269" y="670330"/>
                  </a:lnTo>
                  <a:lnTo>
                    <a:pt x="463006" y="666277"/>
                  </a:lnTo>
                  <a:lnTo>
                    <a:pt x="464743" y="662512"/>
                  </a:lnTo>
                  <a:lnTo>
                    <a:pt x="466481" y="658459"/>
                  </a:lnTo>
                  <a:lnTo>
                    <a:pt x="468218" y="654404"/>
                  </a:lnTo>
                  <a:lnTo>
                    <a:pt x="469955" y="650351"/>
                  </a:lnTo>
                  <a:lnTo>
                    <a:pt x="471693" y="646586"/>
                  </a:lnTo>
                  <a:lnTo>
                    <a:pt x="473430" y="642533"/>
                  </a:lnTo>
                  <a:lnTo>
                    <a:pt x="475167" y="638478"/>
                  </a:lnTo>
                  <a:lnTo>
                    <a:pt x="476905" y="634425"/>
                  </a:lnTo>
                  <a:lnTo>
                    <a:pt x="478642" y="630372"/>
                  </a:lnTo>
                  <a:lnTo>
                    <a:pt x="480380" y="626029"/>
                  </a:lnTo>
                  <a:lnTo>
                    <a:pt x="482117" y="621685"/>
                  </a:lnTo>
                  <a:lnTo>
                    <a:pt x="483854" y="616473"/>
                  </a:lnTo>
                  <a:lnTo>
                    <a:pt x="485592" y="608365"/>
                  </a:lnTo>
                  <a:lnTo>
                    <a:pt x="487329" y="599388"/>
                  </a:lnTo>
                  <a:lnTo>
                    <a:pt x="489066" y="590412"/>
                  </a:lnTo>
                  <a:lnTo>
                    <a:pt x="490804" y="581435"/>
                  </a:lnTo>
                  <a:lnTo>
                    <a:pt x="492541" y="572460"/>
                  </a:lnTo>
                  <a:lnTo>
                    <a:pt x="494278" y="563194"/>
                  </a:lnTo>
                  <a:lnTo>
                    <a:pt x="496016" y="554217"/>
                  </a:lnTo>
                  <a:lnTo>
                    <a:pt x="497753" y="545241"/>
                  </a:lnTo>
                  <a:lnTo>
                    <a:pt x="499490" y="536265"/>
                  </a:lnTo>
                  <a:lnTo>
                    <a:pt x="501228" y="527288"/>
                  </a:lnTo>
                  <a:lnTo>
                    <a:pt x="502965" y="518022"/>
                  </a:lnTo>
                  <a:lnTo>
                    <a:pt x="504703" y="509046"/>
                  </a:lnTo>
                  <a:lnTo>
                    <a:pt x="506440" y="500070"/>
                  </a:lnTo>
                  <a:lnTo>
                    <a:pt x="508177" y="491093"/>
                  </a:lnTo>
                  <a:lnTo>
                    <a:pt x="509915" y="482117"/>
                  </a:lnTo>
                  <a:lnTo>
                    <a:pt x="511652" y="472851"/>
                  </a:lnTo>
                  <a:lnTo>
                    <a:pt x="513389" y="463875"/>
                  </a:lnTo>
                  <a:lnTo>
                    <a:pt x="515127" y="454898"/>
                  </a:lnTo>
                  <a:lnTo>
                    <a:pt x="516864" y="445922"/>
                  </a:lnTo>
                  <a:lnTo>
                    <a:pt x="518601" y="436946"/>
                  </a:lnTo>
                  <a:lnTo>
                    <a:pt x="520339" y="427680"/>
                  </a:lnTo>
                  <a:lnTo>
                    <a:pt x="522076" y="418703"/>
                  </a:lnTo>
                  <a:lnTo>
                    <a:pt x="523814" y="409727"/>
                  </a:lnTo>
                  <a:lnTo>
                    <a:pt x="525551" y="400751"/>
                  </a:lnTo>
                  <a:lnTo>
                    <a:pt x="527288" y="391774"/>
                  </a:lnTo>
                  <a:lnTo>
                    <a:pt x="529026" y="382508"/>
                  </a:lnTo>
                  <a:lnTo>
                    <a:pt x="530763" y="373532"/>
                  </a:lnTo>
                  <a:lnTo>
                    <a:pt x="532500" y="364556"/>
                  </a:lnTo>
                  <a:lnTo>
                    <a:pt x="534238" y="355579"/>
                  </a:lnTo>
                  <a:lnTo>
                    <a:pt x="535975" y="346603"/>
                  </a:lnTo>
                  <a:lnTo>
                    <a:pt x="537712" y="337337"/>
                  </a:lnTo>
                  <a:lnTo>
                    <a:pt x="539450" y="328361"/>
                  </a:lnTo>
                  <a:lnTo>
                    <a:pt x="541187" y="319384"/>
                  </a:lnTo>
                  <a:lnTo>
                    <a:pt x="542924" y="310408"/>
                  </a:lnTo>
                  <a:lnTo>
                    <a:pt x="544662" y="301431"/>
                  </a:lnTo>
                  <a:lnTo>
                    <a:pt x="546399" y="292166"/>
                  </a:lnTo>
                  <a:lnTo>
                    <a:pt x="548137" y="283189"/>
                  </a:lnTo>
                  <a:lnTo>
                    <a:pt x="549874" y="274213"/>
                  </a:lnTo>
                  <a:lnTo>
                    <a:pt x="551611" y="265236"/>
                  </a:lnTo>
                  <a:lnTo>
                    <a:pt x="553349" y="256260"/>
                  </a:lnTo>
                  <a:lnTo>
                    <a:pt x="555086" y="246994"/>
                  </a:lnTo>
                  <a:lnTo>
                    <a:pt x="556823" y="238018"/>
                  </a:lnTo>
                  <a:lnTo>
                    <a:pt x="558561" y="229621"/>
                  </a:lnTo>
                  <a:lnTo>
                    <a:pt x="560298" y="224119"/>
                  </a:lnTo>
                  <a:lnTo>
                    <a:pt x="562035" y="219776"/>
                  </a:lnTo>
                  <a:lnTo>
                    <a:pt x="563773" y="215432"/>
                  </a:lnTo>
                  <a:lnTo>
                    <a:pt x="565510" y="211378"/>
                  </a:lnTo>
                  <a:lnTo>
                    <a:pt x="567248" y="207324"/>
                  </a:lnTo>
                  <a:lnTo>
                    <a:pt x="568985" y="203271"/>
                  </a:lnTo>
                  <a:lnTo>
                    <a:pt x="570722" y="199217"/>
                  </a:lnTo>
                  <a:lnTo>
                    <a:pt x="572460" y="195163"/>
                  </a:lnTo>
                  <a:lnTo>
                    <a:pt x="574197" y="191399"/>
                  </a:lnTo>
                  <a:lnTo>
                    <a:pt x="575934" y="187345"/>
                  </a:lnTo>
                  <a:lnTo>
                    <a:pt x="577672" y="183291"/>
                  </a:lnTo>
                  <a:lnTo>
                    <a:pt x="579409" y="179527"/>
                  </a:lnTo>
                  <a:lnTo>
                    <a:pt x="581146" y="175473"/>
                  </a:lnTo>
                  <a:lnTo>
                    <a:pt x="582884" y="171419"/>
                  </a:lnTo>
                  <a:lnTo>
                    <a:pt x="584621" y="167655"/>
                  </a:lnTo>
                  <a:lnTo>
                    <a:pt x="586358" y="163601"/>
                  </a:lnTo>
                  <a:lnTo>
                    <a:pt x="588096" y="159837"/>
                  </a:lnTo>
                  <a:lnTo>
                    <a:pt x="589833" y="155783"/>
                  </a:lnTo>
                  <a:lnTo>
                    <a:pt x="591571" y="151729"/>
                  </a:lnTo>
                  <a:lnTo>
                    <a:pt x="593308" y="147965"/>
                  </a:lnTo>
                  <a:lnTo>
                    <a:pt x="595045" y="143911"/>
                  </a:lnTo>
                  <a:lnTo>
                    <a:pt x="596783" y="140147"/>
                  </a:lnTo>
                  <a:lnTo>
                    <a:pt x="598520" y="136093"/>
                  </a:lnTo>
                  <a:lnTo>
                    <a:pt x="600257" y="132328"/>
                  </a:lnTo>
                  <a:lnTo>
                    <a:pt x="601995" y="128275"/>
                  </a:lnTo>
                  <a:lnTo>
                    <a:pt x="603732" y="124510"/>
                  </a:lnTo>
                  <a:lnTo>
                    <a:pt x="605469" y="120456"/>
                  </a:lnTo>
                  <a:lnTo>
                    <a:pt x="607207" y="116692"/>
                  </a:lnTo>
                  <a:lnTo>
                    <a:pt x="608944" y="112638"/>
                  </a:lnTo>
                  <a:lnTo>
                    <a:pt x="610682" y="108874"/>
                  </a:lnTo>
                  <a:lnTo>
                    <a:pt x="612419" y="104820"/>
                  </a:lnTo>
                  <a:lnTo>
                    <a:pt x="614156" y="101056"/>
                  </a:lnTo>
                  <a:lnTo>
                    <a:pt x="615894" y="97292"/>
                  </a:lnTo>
                  <a:lnTo>
                    <a:pt x="617631" y="93238"/>
                  </a:lnTo>
                  <a:lnTo>
                    <a:pt x="619368" y="89474"/>
                  </a:lnTo>
                  <a:lnTo>
                    <a:pt x="621106" y="85420"/>
                  </a:lnTo>
                  <a:lnTo>
                    <a:pt x="622843" y="81655"/>
                  </a:lnTo>
                  <a:lnTo>
                    <a:pt x="624580" y="77602"/>
                  </a:lnTo>
                  <a:lnTo>
                    <a:pt x="626318" y="73837"/>
                  </a:lnTo>
                  <a:lnTo>
                    <a:pt x="628055" y="69783"/>
                  </a:lnTo>
                  <a:lnTo>
                    <a:pt x="629792" y="66019"/>
                  </a:lnTo>
                  <a:lnTo>
                    <a:pt x="631530" y="61965"/>
                  </a:lnTo>
                  <a:lnTo>
                    <a:pt x="633267" y="58201"/>
                  </a:lnTo>
                  <a:lnTo>
                    <a:pt x="635005" y="54726"/>
                  </a:lnTo>
                  <a:lnTo>
                    <a:pt x="636742" y="52120"/>
                  </a:lnTo>
                  <a:lnTo>
                    <a:pt x="638479" y="49804"/>
                  </a:lnTo>
                  <a:lnTo>
                    <a:pt x="640217" y="48066"/>
                  </a:lnTo>
                  <a:lnTo>
                    <a:pt x="641954" y="46040"/>
                  </a:lnTo>
                  <a:lnTo>
                    <a:pt x="643691" y="44592"/>
                  </a:lnTo>
                  <a:lnTo>
                    <a:pt x="645429" y="42854"/>
                  </a:lnTo>
                  <a:lnTo>
                    <a:pt x="647166" y="41117"/>
                  </a:lnTo>
                  <a:lnTo>
                    <a:pt x="648903" y="39669"/>
                  </a:lnTo>
                  <a:lnTo>
                    <a:pt x="650641" y="37932"/>
                  </a:lnTo>
                  <a:lnTo>
                    <a:pt x="652378" y="36484"/>
                  </a:lnTo>
                  <a:lnTo>
                    <a:pt x="654116" y="34747"/>
                  </a:lnTo>
                  <a:lnTo>
                    <a:pt x="655853" y="33299"/>
                  </a:lnTo>
                  <a:lnTo>
                    <a:pt x="657590" y="31851"/>
                  </a:lnTo>
                  <a:lnTo>
                    <a:pt x="659328" y="30403"/>
                  </a:lnTo>
                  <a:lnTo>
                    <a:pt x="661065" y="28666"/>
                  </a:lnTo>
                  <a:lnTo>
                    <a:pt x="662802" y="27218"/>
                  </a:lnTo>
                  <a:lnTo>
                    <a:pt x="664540" y="25770"/>
                  </a:lnTo>
                  <a:lnTo>
                    <a:pt x="666277" y="24323"/>
                  </a:lnTo>
                  <a:lnTo>
                    <a:pt x="668014" y="22875"/>
                  </a:lnTo>
                  <a:lnTo>
                    <a:pt x="669752" y="21137"/>
                  </a:lnTo>
                  <a:lnTo>
                    <a:pt x="671489" y="19690"/>
                  </a:lnTo>
                  <a:lnTo>
                    <a:pt x="673226" y="18242"/>
                  </a:lnTo>
                  <a:lnTo>
                    <a:pt x="674964" y="16794"/>
                  </a:lnTo>
                  <a:lnTo>
                    <a:pt x="676701" y="15346"/>
                  </a:lnTo>
                  <a:lnTo>
                    <a:pt x="678439" y="13898"/>
                  </a:lnTo>
                  <a:lnTo>
                    <a:pt x="680176" y="12451"/>
                  </a:lnTo>
                  <a:lnTo>
                    <a:pt x="681913" y="11003"/>
                  </a:lnTo>
                  <a:lnTo>
                    <a:pt x="683651" y="9265"/>
                  </a:lnTo>
                  <a:lnTo>
                    <a:pt x="685388" y="7818"/>
                  </a:lnTo>
                  <a:lnTo>
                    <a:pt x="687125" y="6370"/>
                  </a:lnTo>
                  <a:lnTo>
                    <a:pt x="688863" y="4922"/>
                  </a:lnTo>
                  <a:lnTo>
                    <a:pt x="690600" y="3474"/>
                  </a:lnTo>
                  <a:lnTo>
                    <a:pt x="692337" y="2026"/>
                  </a:lnTo>
                  <a:lnTo>
                    <a:pt x="694075" y="579"/>
                  </a:lnTo>
                  <a:lnTo>
                    <a:pt x="694943" y="0"/>
                  </a:lnTo>
                  <a:lnTo>
                    <a:pt x="696102" y="868"/>
                  </a:lnTo>
                  <a:lnTo>
                    <a:pt x="697839" y="2316"/>
                  </a:lnTo>
                  <a:lnTo>
                    <a:pt x="699576" y="3764"/>
                  </a:lnTo>
                  <a:lnTo>
                    <a:pt x="701314" y="5212"/>
                  </a:lnTo>
                  <a:lnTo>
                    <a:pt x="703051" y="6659"/>
                  </a:lnTo>
                  <a:lnTo>
                    <a:pt x="704789" y="8107"/>
                  </a:lnTo>
                  <a:lnTo>
                    <a:pt x="706526" y="9555"/>
                  </a:lnTo>
                  <a:lnTo>
                    <a:pt x="708263" y="11003"/>
                  </a:lnTo>
                  <a:lnTo>
                    <a:pt x="710001" y="12740"/>
                  </a:lnTo>
                  <a:lnTo>
                    <a:pt x="711738" y="14188"/>
                  </a:lnTo>
                  <a:lnTo>
                    <a:pt x="713475" y="15636"/>
                  </a:lnTo>
                  <a:lnTo>
                    <a:pt x="715213" y="17084"/>
                  </a:lnTo>
                  <a:lnTo>
                    <a:pt x="716950" y="18531"/>
                  </a:lnTo>
                  <a:lnTo>
                    <a:pt x="718687" y="19979"/>
                  </a:lnTo>
                  <a:lnTo>
                    <a:pt x="720425" y="21427"/>
                  </a:lnTo>
                  <a:lnTo>
                    <a:pt x="722162" y="22875"/>
                  </a:lnTo>
                  <a:lnTo>
                    <a:pt x="723899" y="24612"/>
                  </a:lnTo>
                  <a:lnTo>
                    <a:pt x="725637" y="26060"/>
                  </a:lnTo>
                  <a:lnTo>
                    <a:pt x="727374" y="27508"/>
                  </a:lnTo>
                  <a:lnTo>
                    <a:pt x="729112" y="28955"/>
                  </a:lnTo>
                  <a:lnTo>
                    <a:pt x="730849" y="30403"/>
                  </a:lnTo>
                  <a:lnTo>
                    <a:pt x="732586" y="32141"/>
                  </a:lnTo>
                  <a:lnTo>
                    <a:pt x="734324" y="33588"/>
                  </a:lnTo>
                  <a:lnTo>
                    <a:pt x="736061" y="35036"/>
                  </a:lnTo>
                  <a:lnTo>
                    <a:pt x="737798" y="36774"/>
                  </a:lnTo>
                  <a:lnTo>
                    <a:pt x="739536" y="38221"/>
                  </a:lnTo>
                  <a:lnTo>
                    <a:pt x="741273" y="39959"/>
                  </a:lnTo>
                  <a:lnTo>
                    <a:pt x="743010" y="41407"/>
                  </a:lnTo>
                  <a:lnTo>
                    <a:pt x="744748" y="43144"/>
                  </a:lnTo>
                  <a:lnTo>
                    <a:pt x="746485" y="44881"/>
                  </a:lnTo>
                  <a:lnTo>
                    <a:pt x="748223" y="46329"/>
                  </a:lnTo>
                  <a:lnTo>
                    <a:pt x="749960" y="48356"/>
                  </a:lnTo>
                  <a:lnTo>
                    <a:pt x="751697" y="50383"/>
                  </a:lnTo>
                  <a:lnTo>
                    <a:pt x="760384" y="66598"/>
                  </a:lnTo>
                  <a:lnTo>
                    <a:pt x="762121" y="70363"/>
                  </a:lnTo>
                  <a:lnTo>
                    <a:pt x="763859" y="74416"/>
                  </a:lnTo>
                  <a:lnTo>
                    <a:pt x="765596" y="78181"/>
                  </a:lnTo>
                  <a:lnTo>
                    <a:pt x="767333" y="82235"/>
                  </a:lnTo>
                  <a:lnTo>
                    <a:pt x="769071" y="85999"/>
                  </a:lnTo>
                  <a:lnTo>
                    <a:pt x="770808" y="90053"/>
                  </a:lnTo>
                  <a:lnTo>
                    <a:pt x="772546" y="93817"/>
                  </a:lnTo>
                  <a:lnTo>
                    <a:pt x="774283" y="97581"/>
                  </a:lnTo>
                  <a:lnTo>
                    <a:pt x="776020" y="101635"/>
                  </a:lnTo>
                  <a:lnTo>
                    <a:pt x="777758" y="105399"/>
                  </a:lnTo>
                  <a:lnTo>
                    <a:pt x="779495" y="109453"/>
                  </a:lnTo>
                  <a:lnTo>
                    <a:pt x="781232" y="113217"/>
                  </a:lnTo>
                  <a:lnTo>
                    <a:pt x="782970" y="117271"/>
                  </a:lnTo>
                  <a:lnTo>
                    <a:pt x="784707" y="121036"/>
                  </a:lnTo>
                  <a:lnTo>
                    <a:pt x="786444" y="125089"/>
                  </a:lnTo>
                  <a:lnTo>
                    <a:pt x="788182" y="128854"/>
                  </a:lnTo>
                  <a:lnTo>
                    <a:pt x="789919" y="132908"/>
                  </a:lnTo>
                  <a:lnTo>
                    <a:pt x="791657" y="136672"/>
                  </a:lnTo>
                  <a:lnTo>
                    <a:pt x="793394" y="140726"/>
                  </a:lnTo>
                  <a:lnTo>
                    <a:pt x="795131" y="144490"/>
                  </a:lnTo>
                  <a:lnTo>
                    <a:pt x="796869" y="148544"/>
                  </a:lnTo>
                  <a:lnTo>
                    <a:pt x="798606" y="152308"/>
                  </a:lnTo>
                  <a:lnTo>
                    <a:pt x="800343" y="156362"/>
                  </a:lnTo>
                  <a:lnTo>
                    <a:pt x="802081" y="160416"/>
                  </a:lnTo>
                  <a:lnTo>
                    <a:pt x="803818" y="164180"/>
                  </a:lnTo>
                  <a:lnTo>
                    <a:pt x="805555" y="168234"/>
                  </a:lnTo>
                  <a:lnTo>
                    <a:pt x="807293" y="171998"/>
                  </a:lnTo>
                  <a:lnTo>
                    <a:pt x="809030" y="176052"/>
                  </a:lnTo>
                  <a:lnTo>
                    <a:pt x="810767" y="179816"/>
                  </a:lnTo>
                  <a:lnTo>
                    <a:pt x="812505" y="183870"/>
                  </a:lnTo>
                  <a:lnTo>
                    <a:pt x="814242" y="187924"/>
                  </a:lnTo>
                  <a:lnTo>
                    <a:pt x="815980" y="191688"/>
                  </a:lnTo>
                  <a:lnTo>
                    <a:pt x="817717" y="195742"/>
                  </a:lnTo>
                  <a:lnTo>
                    <a:pt x="819454" y="199796"/>
                  </a:lnTo>
                  <a:lnTo>
                    <a:pt x="821192" y="203850"/>
                  </a:lnTo>
                  <a:lnTo>
                    <a:pt x="822929" y="207904"/>
                  </a:lnTo>
                  <a:lnTo>
                    <a:pt x="824666" y="211957"/>
                  </a:lnTo>
                  <a:lnTo>
                    <a:pt x="826404" y="216011"/>
                  </a:lnTo>
                  <a:lnTo>
                    <a:pt x="828141" y="220355"/>
                  </a:lnTo>
                  <a:lnTo>
                    <a:pt x="829878" y="224698"/>
                  </a:lnTo>
                  <a:lnTo>
                    <a:pt x="831616" y="230489"/>
                  </a:lnTo>
                  <a:lnTo>
                    <a:pt x="833353" y="238886"/>
                  </a:lnTo>
                  <a:lnTo>
                    <a:pt x="835091" y="247863"/>
                  </a:lnTo>
                  <a:lnTo>
                    <a:pt x="836828" y="256839"/>
                  </a:lnTo>
                  <a:lnTo>
                    <a:pt x="838565" y="265816"/>
                  </a:lnTo>
                  <a:lnTo>
                    <a:pt x="840303" y="274792"/>
                  </a:lnTo>
                  <a:lnTo>
                    <a:pt x="842040" y="284058"/>
                  </a:lnTo>
                  <a:lnTo>
                    <a:pt x="843777" y="293034"/>
                  </a:lnTo>
                  <a:lnTo>
                    <a:pt x="845515" y="302011"/>
                  </a:lnTo>
                  <a:lnTo>
                    <a:pt x="847252" y="310987"/>
                  </a:lnTo>
                  <a:lnTo>
                    <a:pt x="848989" y="319963"/>
                  </a:lnTo>
                  <a:lnTo>
                    <a:pt x="850727" y="329229"/>
                  </a:lnTo>
                  <a:lnTo>
                    <a:pt x="852464" y="338206"/>
                  </a:lnTo>
                  <a:lnTo>
                    <a:pt x="854201" y="347182"/>
                  </a:lnTo>
                  <a:lnTo>
                    <a:pt x="855939" y="356158"/>
                  </a:lnTo>
                  <a:lnTo>
                    <a:pt x="857676" y="365135"/>
                  </a:lnTo>
                  <a:lnTo>
                    <a:pt x="859414" y="374401"/>
                  </a:lnTo>
                  <a:lnTo>
                    <a:pt x="861151" y="383377"/>
                  </a:lnTo>
                  <a:lnTo>
                    <a:pt x="862888" y="392353"/>
                  </a:lnTo>
                  <a:lnTo>
                    <a:pt x="864626" y="401330"/>
                  </a:lnTo>
                  <a:lnTo>
                    <a:pt x="866363" y="410306"/>
                  </a:lnTo>
                  <a:lnTo>
                    <a:pt x="868100" y="419572"/>
                  </a:lnTo>
                  <a:lnTo>
                    <a:pt x="869838" y="428548"/>
                  </a:lnTo>
                  <a:lnTo>
                    <a:pt x="871575" y="437525"/>
                  </a:lnTo>
                  <a:lnTo>
                    <a:pt x="873312" y="446501"/>
                  </a:lnTo>
                  <a:lnTo>
                    <a:pt x="875050" y="455477"/>
                  </a:lnTo>
                  <a:lnTo>
                    <a:pt x="876787" y="464743"/>
                  </a:lnTo>
                  <a:lnTo>
                    <a:pt x="878525" y="473720"/>
                  </a:lnTo>
                  <a:lnTo>
                    <a:pt x="880262" y="482696"/>
                  </a:lnTo>
                  <a:lnTo>
                    <a:pt x="881999" y="491672"/>
                  </a:lnTo>
                  <a:lnTo>
                    <a:pt x="883737" y="500649"/>
                  </a:lnTo>
                  <a:lnTo>
                    <a:pt x="885474" y="509915"/>
                  </a:lnTo>
                  <a:lnTo>
                    <a:pt x="887211" y="518891"/>
                  </a:lnTo>
                  <a:lnTo>
                    <a:pt x="888949" y="527867"/>
                  </a:lnTo>
                  <a:lnTo>
                    <a:pt x="890686" y="536844"/>
                  </a:lnTo>
                  <a:lnTo>
                    <a:pt x="892423" y="545820"/>
                  </a:lnTo>
                  <a:lnTo>
                    <a:pt x="894161" y="555086"/>
                  </a:lnTo>
                  <a:lnTo>
                    <a:pt x="895898" y="564062"/>
                  </a:lnTo>
                  <a:lnTo>
                    <a:pt x="897635" y="573039"/>
                  </a:lnTo>
                  <a:lnTo>
                    <a:pt x="899373" y="582014"/>
                  </a:lnTo>
                  <a:lnTo>
                    <a:pt x="901110" y="590991"/>
                  </a:lnTo>
                  <a:lnTo>
                    <a:pt x="902848" y="600256"/>
                  </a:lnTo>
                  <a:lnTo>
                    <a:pt x="904585" y="609234"/>
                  </a:lnTo>
                  <a:lnTo>
                    <a:pt x="913272" y="635004"/>
                  </a:lnTo>
                  <a:lnTo>
                    <a:pt x="915009" y="639059"/>
                  </a:lnTo>
                  <a:lnTo>
                    <a:pt x="916746" y="643112"/>
                  </a:lnTo>
                  <a:lnTo>
                    <a:pt x="918484" y="647165"/>
                  </a:lnTo>
                  <a:lnTo>
                    <a:pt x="920221" y="650929"/>
                  </a:lnTo>
                  <a:lnTo>
                    <a:pt x="921959" y="654985"/>
                  </a:lnTo>
                  <a:lnTo>
                    <a:pt x="923696" y="659038"/>
                  </a:lnTo>
                  <a:lnTo>
                    <a:pt x="925433" y="662802"/>
                  </a:lnTo>
                  <a:lnTo>
                    <a:pt x="927171" y="666855"/>
                  </a:lnTo>
                  <a:lnTo>
                    <a:pt x="928908" y="670910"/>
                  </a:lnTo>
                  <a:lnTo>
                    <a:pt x="930645" y="674673"/>
                  </a:lnTo>
                  <a:lnTo>
                    <a:pt x="932383" y="678728"/>
                  </a:lnTo>
                  <a:lnTo>
                    <a:pt x="934120" y="682493"/>
                  </a:lnTo>
                  <a:lnTo>
                    <a:pt x="935857" y="686546"/>
                  </a:lnTo>
                  <a:lnTo>
                    <a:pt x="937595" y="690599"/>
                  </a:lnTo>
                  <a:lnTo>
                    <a:pt x="939332" y="694363"/>
                  </a:lnTo>
                  <a:lnTo>
                    <a:pt x="941069" y="698419"/>
                  </a:lnTo>
                  <a:lnTo>
                    <a:pt x="942807" y="702182"/>
                  </a:lnTo>
                  <a:lnTo>
                    <a:pt x="944544" y="706236"/>
                  </a:lnTo>
                  <a:lnTo>
                    <a:pt x="946282" y="710001"/>
                  </a:lnTo>
                  <a:lnTo>
                    <a:pt x="948019" y="714054"/>
                  </a:lnTo>
                  <a:lnTo>
                    <a:pt x="949756" y="717819"/>
                  </a:lnTo>
                  <a:lnTo>
                    <a:pt x="951494" y="721872"/>
                  </a:lnTo>
                  <a:lnTo>
                    <a:pt x="953231" y="725636"/>
                  </a:lnTo>
                  <a:lnTo>
                    <a:pt x="954968" y="729690"/>
                  </a:lnTo>
                  <a:lnTo>
                    <a:pt x="956706" y="733454"/>
                  </a:lnTo>
                  <a:lnTo>
                    <a:pt x="958443" y="737509"/>
                  </a:lnTo>
                  <a:lnTo>
                    <a:pt x="960180" y="741272"/>
                  </a:lnTo>
                  <a:lnTo>
                    <a:pt x="961918" y="745327"/>
                  </a:lnTo>
                  <a:lnTo>
                    <a:pt x="963655" y="749092"/>
                  </a:lnTo>
                  <a:lnTo>
                    <a:pt x="965393" y="753145"/>
                  </a:lnTo>
                  <a:lnTo>
                    <a:pt x="967130" y="756909"/>
                  </a:lnTo>
                  <a:lnTo>
                    <a:pt x="968867" y="760674"/>
                  </a:lnTo>
                  <a:lnTo>
                    <a:pt x="970605" y="764727"/>
                  </a:lnTo>
                  <a:lnTo>
                    <a:pt x="972342" y="768492"/>
                  </a:lnTo>
                  <a:lnTo>
                    <a:pt x="974079" y="772545"/>
                  </a:lnTo>
                  <a:lnTo>
                    <a:pt x="975817" y="776309"/>
                  </a:lnTo>
                  <a:lnTo>
                    <a:pt x="977554" y="780363"/>
                  </a:lnTo>
                  <a:lnTo>
                    <a:pt x="979291" y="784127"/>
                  </a:lnTo>
                  <a:lnTo>
                    <a:pt x="981029" y="787892"/>
                  </a:lnTo>
                  <a:lnTo>
                    <a:pt x="993190" y="802948"/>
                  </a:lnTo>
                  <a:lnTo>
                    <a:pt x="994928" y="804687"/>
                  </a:lnTo>
                  <a:lnTo>
                    <a:pt x="996665" y="806135"/>
                  </a:lnTo>
                  <a:lnTo>
                    <a:pt x="998402" y="807871"/>
                  </a:lnTo>
                  <a:lnTo>
                    <a:pt x="1000140" y="809319"/>
                  </a:lnTo>
                  <a:lnTo>
                    <a:pt x="1001877" y="811057"/>
                  </a:lnTo>
                  <a:lnTo>
                    <a:pt x="1003614" y="812504"/>
                  </a:lnTo>
                  <a:lnTo>
                    <a:pt x="1005352" y="813952"/>
                  </a:lnTo>
                  <a:lnTo>
                    <a:pt x="1007089" y="815400"/>
                  </a:lnTo>
                  <a:lnTo>
                    <a:pt x="1008827" y="817138"/>
                  </a:lnTo>
                  <a:lnTo>
                    <a:pt x="1010564" y="818586"/>
                  </a:lnTo>
                  <a:lnTo>
                    <a:pt x="1012301" y="820034"/>
                  </a:lnTo>
                  <a:lnTo>
                    <a:pt x="1014039" y="821482"/>
                  </a:lnTo>
                  <a:lnTo>
                    <a:pt x="1015776" y="822929"/>
                  </a:lnTo>
                  <a:lnTo>
                    <a:pt x="1017513" y="824665"/>
                  </a:lnTo>
                  <a:lnTo>
                    <a:pt x="1019251" y="826113"/>
                  </a:lnTo>
                  <a:lnTo>
                    <a:pt x="1020988" y="827561"/>
                  </a:lnTo>
                  <a:lnTo>
                    <a:pt x="1022725" y="829009"/>
                  </a:lnTo>
                  <a:lnTo>
                    <a:pt x="1024463" y="830457"/>
                  </a:lnTo>
                  <a:lnTo>
                    <a:pt x="1026200" y="831904"/>
                  </a:lnTo>
                  <a:lnTo>
                    <a:pt x="1027937" y="833352"/>
                  </a:lnTo>
                  <a:lnTo>
                    <a:pt x="1029675" y="834800"/>
                  </a:lnTo>
                  <a:lnTo>
                    <a:pt x="1031412" y="836538"/>
                  </a:lnTo>
                  <a:lnTo>
                    <a:pt x="1033150" y="837986"/>
                  </a:lnTo>
                  <a:lnTo>
                    <a:pt x="1034887" y="839434"/>
                  </a:lnTo>
                  <a:lnTo>
                    <a:pt x="1036624" y="840882"/>
                  </a:lnTo>
                  <a:lnTo>
                    <a:pt x="1038362" y="842330"/>
                  </a:lnTo>
                  <a:lnTo>
                    <a:pt x="1040099" y="843777"/>
                  </a:lnTo>
                  <a:lnTo>
                    <a:pt x="1041836" y="845225"/>
                  </a:lnTo>
                  <a:lnTo>
                    <a:pt x="1042415" y="845514"/>
                  </a:lnTo>
                  <a:lnTo>
                    <a:pt x="1043284" y="845225"/>
                  </a:lnTo>
                  <a:lnTo>
                    <a:pt x="1044153" y="844066"/>
                  </a:lnTo>
                  <a:lnTo>
                    <a:pt x="1045890" y="842908"/>
                  </a:lnTo>
                  <a:lnTo>
                    <a:pt x="1047628" y="841170"/>
                  </a:lnTo>
                  <a:lnTo>
                    <a:pt x="1049365" y="839723"/>
                  </a:lnTo>
                  <a:lnTo>
                    <a:pt x="1051102" y="838275"/>
                  </a:lnTo>
                  <a:lnTo>
                    <a:pt x="1052840" y="836827"/>
                  </a:lnTo>
                  <a:lnTo>
                    <a:pt x="1054577" y="835379"/>
                  </a:lnTo>
                  <a:lnTo>
                    <a:pt x="1056314" y="833931"/>
                  </a:lnTo>
                  <a:lnTo>
                    <a:pt x="1058052" y="832484"/>
                  </a:lnTo>
                  <a:lnTo>
                    <a:pt x="1059789" y="831036"/>
                  </a:lnTo>
                  <a:lnTo>
                    <a:pt x="1061526" y="829588"/>
                  </a:lnTo>
                  <a:lnTo>
                    <a:pt x="1063264" y="828140"/>
                  </a:lnTo>
                  <a:lnTo>
                    <a:pt x="1065001" y="826404"/>
                  </a:lnTo>
                  <a:lnTo>
                    <a:pt x="1066739" y="824956"/>
                  </a:lnTo>
                  <a:lnTo>
                    <a:pt x="1068476" y="823508"/>
                  </a:lnTo>
                  <a:lnTo>
                    <a:pt x="1070213" y="822060"/>
                  </a:lnTo>
                  <a:lnTo>
                    <a:pt x="1071951" y="820613"/>
                  </a:lnTo>
                  <a:lnTo>
                    <a:pt x="1073688" y="819165"/>
                  </a:lnTo>
                  <a:lnTo>
                    <a:pt x="1075425" y="817426"/>
                  </a:lnTo>
                  <a:lnTo>
                    <a:pt x="1077163" y="815979"/>
                  </a:lnTo>
                  <a:lnTo>
                    <a:pt x="1078900" y="814531"/>
                  </a:lnTo>
                  <a:lnTo>
                    <a:pt x="1080637" y="813083"/>
                  </a:lnTo>
                  <a:lnTo>
                    <a:pt x="1082375" y="811347"/>
                  </a:lnTo>
                  <a:lnTo>
                    <a:pt x="1084112" y="809899"/>
                  </a:lnTo>
                  <a:lnTo>
                    <a:pt x="1085849" y="808451"/>
                  </a:lnTo>
                  <a:lnTo>
                    <a:pt x="1087587" y="806713"/>
                  </a:lnTo>
                  <a:lnTo>
                    <a:pt x="1089324" y="805265"/>
                  </a:lnTo>
                  <a:lnTo>
                    <a:pt x="1091062" y="803528"/>
                  </a:lnTo>
                  <a:lnTo>
                    <a:pt x="1092799" y="802080"/>
                  </a:lnTo>
                  <a:lnTo>
                    <a:pt x="1094536" y="800343"/>
                  </a:lnTo>
                  <a:lnTo>
                    <a:pt x="1108435" y="777757"/>
                  </a:lnTo>
                  <a:lnTo>
                    <a:pt x="1110173" y="773992"/>
                  </a:lnTo>
                  <a:lnTo>
                    <a:pt x="1111910" y="769940"/>
                  </a:lnTo>
                  <a:lnTo>
                    <a:pt x="1113647" y="766175"/>
                  </a:lnTo>
                  <a:lnTo>
                    <a:pt x="1115385" y="762122"/>
                  </a:lnTo>
                  <a:lnTo>
                    <a:pt x="1117122" y="758357"/>
                  </a:lnTo>
                  <a:lnTo>
                    <a:pt x="1118859" y="754302"/>
                  </a:lnTo>
                  <a:lnTo>
                    <a:pt x="1120597" y="750539"/>
                  </a:lnTo>
                  <a:lnTo>
                    <a:pt x="1122334" y="746484"/>
                  </a:lnTo>
                  <a:lnTo>
                    <a:pt x="1124071" y="742720"/>
                  </a:lnTo>
                  <a:lnTo>
                    <a:pt x="1125809" y="738667"/>
                  </a:lnTo>
                  <a:lnTo>
                    <a:pt x="1127546" y="734902"/>
                  </a:lnTo>
                  <a:lnTo>
                    <a:pt x="1129283" y="731138"/>
                  </a:lnTo>
                  <a:lnTo>
                    <a:pt x="1131021" y="727084"/>
                  </a:lnTo>
                  <a:lnTo>
                    <a:pt x="1132758" y="723319"/>
                  </a:lnTo>
                  <a:lnTo>
                    <a:pt x="1134496" y="719267"/>
                  </a:lnTo>
                  <a:lnTo>
                    <a:pt x="1136233" y="715502"/>
                  </a:lnTo>
                  <a:lnTo>
                    <a:pt x="1137970" y="711449"/>
                  </a:lnTo>
                  <a:lnTo>
                    <a:pt x="1139708" y="707684"/>
                  </a:lnTo>
                  <a:lnTo>
                    <a:pt x="1141445" y="703629"/>
                  </a:lnTo>
                  <a:lnTo>
                    <a:pt x="1143182" y="699576"/>
                  </a:lnTo>
                  <a:lnTo>
                    <a:pt x="1144920" y="695811"/>
                  </a:lnTo>
                  <a:lnTo>
                    <a:pt x="1146657" y="691758"/>
                  </a:lnTo>
                  <a:lnTo>
                    <a:pt x="1148394" y="687994"/>
                  </a:lnTo>
                  <a:lnTo>
                    <a:pt x="1150132" y="683941"/>
                  </a:lnTo>
                  <a:lnTo>
                    <a:pt x="1151869" y="680176"/>
                  </a:lnTo>
                  <a:lnTo>
                    <a:pt x="1153607" y="676121"/>
                  </a:lnTo>
                  <a:lnTo>
                    <a:pt x="1155344" y="672358"/>
                  </a:lnTo>
                  <a:lnTo>
                    <a:pt x="1157081" y="668303"/>
                  </a:lnTo>
                  <a:lnTo>
                    <a:pt x="1158819" y="664250"/>
                  </a:lnTo>
                  <a:lnTo>
                    <a:pt x="1160556" y="660485"/>
                  </a:lnTo>
                  <a:lnTo>
                    <a:pt x="1162293" y="656432"/>
                  </a:lnTo>
                  <a:lnTo>
                    <a:pt x="1164031" y="652377"/>
                  </a:lnTo>
                  <a:lnTo>
                    <a:pt x="1165768" y="648613"/>
                  </a:lnTo>
                  <a:lnTo>
                    <a:pt x="1167505" y="644560"/>
                  </a:lnTo>
                  <a:lnTo>
                    <a:pt x="1169243" y="640507"/>
                  </a:lnTo>
                  <a:lnTo>
                    <a:pt x="1170980" y="636451"/>
                  </a:lnTo>
                  <a:lnTo>
                    <a:pt x="1172717" y="632399"/>
                  </a:lnTo>
                  <a:lnTo>
                    <a:pt x="1174455" y="628055"/>
                  </a:lnTo>
                  <a:lnTo>
                    <a:pt x="1176192" y="624000"/>
                  </a:lnTo>
                  <a:lnTo>
                    <a:pt x="1177930" y="619078"/>
                  </a:lnTo>
                  <a:lnTo>
                    <a:pt x="1179667" y="612708"/>
                  </a:lnTo>
                  <a:lnTo>
                    <a:pt x="1181404" y="604021"/>
                  </a:lnTo>
                  <a:lnTo>
                    <a:pt x="1183142" y="595044"/>
                  </a:lnTo>
                  <a:lnTo>
                    <a:pt x="1184879" y="585778"/>
                  </a:lnTo>
                  <a:lnTo>
                    <a:pt x="1186616" y="576803"/>
                  </a:lnTo>
                  <a:lnTo>
                    <a:pt x="1188354" y="567827"/>
                  </a:lnTo>
                  <a:lnTo>
                    <a:pt x="1190091" y="558850"/>
                  </a:lnTo>
                  <a:lnTo>
                    <a:pt x="1191828" y="549874"/>
                  </a:lnTo>
                  <a:lnTo>
                    <a:pt x="1193566" y="540608"/>
                  </a:lnTo>
                  <a:lnTo>
                    <a:pt x="1195303" y="531632"/>
                  </a:lnTo>
                  <a:lnTo>
                    <a:pt x="1197041" y="522655"/>
                  </a:lnTo>
                  <a:lnTo>
                    <a:pt x="1198778" y="513679"/>
                  </a:lnTo>
                  <a:lnTo>
                    <a:pt x="1200515" y="504703"/>
                  </a:lnTo>
                  <a:lnTo>
                    <a:pt x="1202253" y="495437"/>
                  </a:lnTo>
                  <a:lnTo>
                    <a:pt x="1203990" y="486460"/>
                  </a:lnTo>
                  <a:lnTo>
                    <a:pt x="1205727" y="477484"/>
                  </a:lnTo>
                  <a:lnTo>
                    <a:pt x="1207465" y="468508"/>
                  </a:lnTo>
                  <a:lnTo>
                    <a:pt x="1209202" y="459531"/>
                  </a:lnTo>
                  <a:lnTo>
                    <a:pt x="1210939" y="450265"/>
                  </a:lnTo>
                  <a:lnTo>
                    <a:pt x="1212677" y="441289"/>
                  </a:lnTo>
                  <a:lnTo>
                    <a:pt x="1214414" y="432313"/>
                  </a:lnTo>
                  <a:lnTo>
                    <a:pt x="1216151" y="423336"/>
                  </a:lnTo>
                  <a:lnTo>
                    <a:pt x="1217889" y="414360"/>
                  </a:lnTo>
                  <a:lnTo>
                    <a:pt x="1219626" y="405094"/>
                  </a:lnTo>
                  <a:lnTo>
                    <a:pt x="1221364" y="396118"/>
                  </a:lnTo>
                  <a:lnTo>
                    <a:pt x="1223101" y="387141"/>
                  </a:lnTo>
                  <a:lnTo>
                    <a:pt x="1224838" y="378165"/>
                  </a:lnTo>
                  <a:lnTo>
                    <a:pt x="1226576" y="369188"/>
                  </a:lnTo>
                  <a:lnTo>
                    <a:pt x="1228313" y="359923"/>
                  </a:lnTo>
                  <a:lnTo>
                    <a:pt x="1230050" y="350946"/>
                  </a:lnTo>
                  <a:lnTo>
                    <a:pt x="1231788" y="341970"/>
                  </a:lnTo>
                  <a:lnTo>
                    <a:pt x="1233525" y="332993"/>
                  </a:lnTo>
                  <a:lnTo>
                    <a:pt x="1235262" y="324017"/>
                  </a:lnTo>
                  <a:lnTo>
                    <a:pt x="1237000" y="314751"/>
                  </a:lnTo>
                  <a:lnTo>
                    <a:pt x="1238737" y="305775"/>
                  </a:lnTo>
                  <a:lnTo>
                    <a:pt x="1240475" y="296798"/>
                  </a:lnTo>
                  <a:lnTo>
                    <a:pt x="1242212" y="287822"/>
                  </a:lnTo>
                  <a:lnTo>
                    <a:pt x="1243949" y="278846"/>
                  </a:lnTo>
                  <a:lnTo>
                    <a:pt x="1245687" y="269580"/>
                  </a:lnTo>
                  <a:lnTo>
                    <a:pt x="1247424" y="260603"/>
                  </a:lnTo>
                  <a:lnTo>
                    <a:pt x="1249161" y="251627"/>
                  </a:lnTo>
                  <a:lnTo>
                    <a:pt x="1250899" y="242651"/>
                  </a:lnTo>
                  <a:lnTo>
                    <a:pt x="1252636" y="233674"/>
                  </a:lnTo>
                  <a:lnTo>
                    <a:pt x="1254373" y="226725"/>
                  </a:lnTo>
                  <a:lnTo>
                    <a:pt x="1263060" y="205298"/>
                  </a:lnTo>
                  <a:lnTo>
                    <a:pt x="1264798" y="201244"/>
                  </a:lnTo>
                  <a:lnTo>
                    <a:pt x="1266535" y="197190"/>
                  </a:lnTo>
                  <a:lnTo>
                    <a:pt x="1268272" y="193136"/>
                  </a:lnTo>
                  <a:lnTo>
                    <a:pt x="1270010" y="189372"/>
                  </a:lnTo>
                  <a:lnTo>
                    <a:pt x="1271747" y="185318"/>
                  </a:lnTo>
                  <a:lnTo>
                    <a:pt x="1273484" y="181264"/>
                  </a:lnTo>
                  <a:lnTo>
                    <a:pt x="1275222" y="177500"/>
                  </a:lnTo>
                  <a:lnTo>
                    <a:pt x="1276959" y="173446"/>
                  </a:lnTo>
                  <a:lnTo>
                    <a:pt x="1278696" y="169682"/>
                  </a:lnTo>
                  <a:lnTo>
                    <a:pt x="1280434" y="165628"/>
                  </a:lnTo>
                  <a:lnTo>
                    <a:pt x="1282171" y="161574"/>
                  </a:lnTo>
                  <a:lnTo>
                    <a:pt x="1283908" y="157810"/>
                  </a:lnTo>
                  <a:lnTo>
                    <a:pt x="1285646" y="153756"/>
                  </a:lnTo>
                  <a:lnTo>
                    <a:pt x="1287383" y="149992"/>
                  </a:lnTo>
                  <a:lnTo>
                    <a:pt x="1289121" y="145938"/>
                  </a:lnTo>
                  <a:lnTo>
                    <a:pt x="1290858" y="142173"/>
                  </a:lnTo>
                  <a:lnTo>
                    <a:pt x="1292595" y="138120"/>
                  </a:lnTo>
                  <a:lnTo>
                    <a:pt x="1294333" y="134355"/>
                  </a:lnTo>
                  <a:lnTo>
                    <a:pt x="1296070" y="130301"/>
                  </a:lnTo>
                  <a:lnTo>
                    <a:pt x="1297807" y="126537"/>
                  </a:lnTo>
                  <a:lnTo>
                    <a:pt x="1299545" y="122483"/>
                  </a:lnTo>
                  <a:lnTo>
                    <a:pt x="1301282" y="118719"/>
                  </a:lnTo>
                  <a:lnTo>
                    <a:pt x="1303019" y="114665"/>
                  </a:lnTo>
                  <a:lnTo>
                    <a:pt x="1304757" y="110901"/>
                  </a:lnTo>
                  <a:lnTo>
                    <a:pt x="1306494" y="106847"/>
                  </a:lnTo>
                  <a:lnTo>
                    <a:pt x="1308232" y="103083"/>
                  </a:lnTo>
                  <a:lnTo>
                    <a:pt x="1309969" y="99029"/>
                  </a:lnTo>
                  <a:lnTo>
                    <a:pt x="1311706" y="95265"/>
                  </a:lnTo>
                  <a:lnTo>
                    <a:pt x="1313444" y="91211"/>
                  </a:lnTo>
                  <a:lnTo>
                    <a:pt x="1315181" y="87447"/>
                  </a:lnTo>
                  <a:lnTo>
                    <a:pt x="1316918" y="83393"/>
                  </a:lnTo>
                  <a:lnTo>
                    <a:pt x="1318656" y="79628"/>
                  </a:lnTo>
                  <a:lnTo>
                    <a:pt x="1320393" y="75575"/>
                  </a:lnTo>
                  <a:lnTo>
                    <a:pt x="1322130" y="71810"/>
                  </a:lnTo>
                  <a:lnTo>
                    <a:pt x="1323868" y="68046"/>
                  </a:lnTo>
                  <a:lnTo>
                    <a:pt x="1325605" y="63992"/>
                  </a:lnTo>
                  <a:lnTo>
                    <a:pt x="1327342" y="60228"/>
                  </a:lnTo>
                  <a:lnTo>
                    <a:pt x="1336029" y="47198"/>
                  </a:lnTo>
                  <a:lnTo>
                    <a:pt x="1337767" y="45171"/>
                  </a:lnTo>
                  <a:lnTo>
                    <a:pt x="1339504" y="43723"/>
                  </a:lnTo>
                  <a:lnTo>
                    <a:pt x="1341241" y="41986"/>
                  </a:lnTo>
                  <a:lnTo>
                    <a:pt x="1342979" y="40248"/>
                  </a:lnTo>
                  <a:lnTo>
                    <a:pt x="1344716" y="38801"/>
                  </a:lnTo>
                  <a:lnTo>
                    <a:pt x="1346453" y="37063"/>
                  </a:lnTo>
                  <a:lnTo>
                    <a:pt x="1348191" y="35615"/>
                  </a:lnTo>
                  <a:lnTo>
                    <a:pt x="1349928" y="34168"/>
                  </a:lnTo>
                  <a:lnTo>
                    <a:pt x="1351666" y="32430"/>
                  </a:lnTo>
                  <a:lnTo>
                    <a:pt x="1353403" y="30982"/>
                  </a:lnTo>
                  <a:lnTo>
                    <a:pt x="1355140" y="29535"/>
                  </a:lnTo>
                  <a:lnTo>
                    <a:pt x="1356878" y="28087"/>
                  </a:lnTo>
                  <a:lnTo>
                    <a:pt x="1358615" y="26639"/>
                  </a:lnTo>
                  <a:lnTo>
                    <a:pt x="1360352" y="24902"/>
                  </a:lnTo>
                  <a:lnTo>
                    <a:pt x="1362090" y="23454"/>
                  </a:lnTo>
                  <a:lnTo>
                    <a:pt x="1363827" y="22006"/>
                  </a:lnTo>
                  <a:lnTo>
                    <a:pt x="1365564" y="20558"/>
                  </a:lnTo>
                  <a:lnTo>
                    <a:pt x="1367302" y="19110"/>
                  </a:lnTo>
                  <a:lnTo>
                    <a:pt x="1369039" y="17663"/>
                  </a:lnTo>
                  <a:lnTo>
                    <a:pt x="1370776" y="15925"/>
                  </a:lnTo>
                  <a:lnTo>
                    <a:pt x="1372514" y="14477"/>
                  </a:lnTo>
                  <a:lnTo>
                    <a:pt x="1374251" y="13030"/>
                  </a:lnTo>
                  <a:lnTo>
                    <a:pt x="1375989" y="11582"/>
                  </a:lnTo>
                  <a:lnTo>
                    <a:pt x="1377726" y="10134"/>
                  </a:lnTo>
                  <a:lnTo>
                    <a:pt x="1379463" y="8686"/>
                  </a:lnTo>
                  <a:lnTo>
                    <a:pt x="1381201" y="7238"/>
                  </a:lnTo>
                  <a:lnTo>
                    <a:pt x="1382938" y="5791"/>
                  </a:lnTo>
                  <a:lnTo>
                    <a:pt x="1384675" y="4343"/>
                  </a:lnTo>
                  <a:lnTo>
                    <a:pt x="1386413" y="2895"/>
                  </a:lnTo>
                  <a:lnTo>
                    <a:pt x="1388150" y="1158"/>
                  </a:lnTo>
                </a:path>
              </a:pathLst>
            </a:custGeom>
            <a:ln w="4343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4188216" y="202468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874332" y="187990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7" baseline="6172" dirty="0">
                <a:latin typeface="Tahoma"/>
                <a:cs typeface="Tahoma"/>
              </a:rPr>
              <a:t>V</a:t>
            </a:r>
            <a:r>
              <a:rPr sz="450" spc="-5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141897" y="2947786"/>
            <a:ext cx="40779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5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-1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7" baseline="-11111" dirty="0">
                <a:solidFill>
                  <a:srgbClr val="111187"/>
                </a:solidFill>
                <a:latin typeface="Arial"/>
                <a:cs typeface="Arial"/>
              </a:rPr>
              <a:t>o 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 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similar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1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except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50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-127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factor.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2992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50" dirty="0"/>
              <a:t> </a:t>
            </a:r>
            <a:r>
              <a:rPr spc="-40" dirty="0"/>
              <a:t>shaping</a:t>
            </a:r>
            <a:r>
              <a:rPr spc="55" dirty="0"/>
              <a:t> </a:t>
            </a:r>
            <a:r>
              <a:rPr spc="10" dirty="0"/>
              <a:t>with</a:t>
            </a:r>
            <a:r>
              <a:rPr spc="55" dirty="0"/>
              <a:t> </a:t>
            </a:r>
            <a:r>
              <a:rPr spc="-45" dirty="0"/>
              <a:t>diodes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8360" y="992421"/>
            <a:ext cx="1169670" cy="535305"/>
            <a:chOff x="1928360" y="992421"/>
            <a:chExt cx="1169670" cy="535305"/>
          </a:xfrm>
        </p:grpSpPr>
        <p:sp>
          <p:nvSpPr>
            <p:cNvPr id="4" name="object 4"/>
            <p:cNvSpPr/>
            <p:nvPr/>
          </p:nvSpPr>
          <p:spPr>
            <a:xfrm>
              <a:off x="2089546" y="1027569"/>
              <a:ext cx="999490" cy="33020"/>
            </a:xfrm>
            <a:custGeom>
              <a:avLst/>
              <a:gdLst/>
              <a:ahLst/>
              <a:cxnLst/>
              <a:rect l="l" t="t" r="r" b="b"/>
              <a:pathLst>
                <a:path w="999489" h="33019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999489" h="33019">
                  <a:moveTo>
                    <a:pt x="477773" y="16215"/>
                  </a:moveTo>
                  <a:lnTo>
                    <a:pt x="460115" y="16215"/>
                  </a:lnTo>
                </a:path>
                <a:path w="999489" h="33019">
                  <a:moveTo>
                    <a:pt x="347471" y="16215"/>
                  </a:moveTo>
                  <a:lnTo>
                    <a:pt x="361665" y="16215"/>
                  </a:lnTo>
                </a:path>
                <a:path w="999489" h="33019">
                  <a:moveTo>
                    <a:pt x="0" y="16215"/>
                  </a:moveTo>
                  <a:lnTo>
                    <a:pt x="347471" y="16215"/>
                  </a:lnTo>
                </a:path>
                <a:path w="999489" h="33019">
                  <a:moveTo>
                    <a:pt x="846962" y="16215"/>
                  </a:moveTo>
                  <a:lnTo>
                    <a:pt x="998981" y="16215"/>
                  </a:lnTo>
                </a:path>
                <a:path w="999489" h="33019">
                  <a:moveTo>
                    <a:pt x="477773" y="16215"/>
                  </a:moveTo>
                  <a:lnTo>
                    <a:pt x="846962" y="1621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89546" y="1027569"/>
              <a:ext cx="854075" cy="497840"/>
            </a:xfrm>
            <a:custGeom>
              <a:avLst/>
              <a:gdLst/>
              <a:ahLst/>
              <a:cxnLst/>
              <a:rect l="l" t="t" r="r" b="b"/>
              <a:pathLst>
                <a:path w="854075" h="497840">
                  <a:moveTo>
                    <a:pt x="853912" y="16215"/>
                  </a:moveTo>
                  <a:lnTo>
                    <a:pt x="853912" y="20052"/>
                  </a:lnTo>
                  <a:lnTo>
                    <a:pt x="850799" y="23164"/>
                  </a:lnTo>
                  <a:lnTo>
                    <a:pt x="846962" y="23164"/>
                  </a:lnTo>
                  <a:lnTo>
                    <a:pt x="843131" y="23164"/>
                  </a:lnTo>
                  <a:lnTo>
                    <a:pt x="840018" y="20052"/>
                  </a:lnTo>
                  <a:lnTo>
                    <a:pt x="840018" y="16215"/>
                  </a:lnTo>
                  <a:lnTo>
                    <a:pt x="840018" y="12378"/>
                  </a:lnTo>
                  <a:lnTo>
                    <a:pt x="843131" y="9265"/>
                  </a:lnTo>
                  <a:lnTo>
                    <a:pt x="846962" y="9265"/>
                  </a:lnTo>
                  <a:lnTo>
                    <a:pt x="850799" y="9265"/>
                  </a:lnTo>
                  <a:lnTo>
                    <a:pt x="853912" y="12378"/>
                  </a:lnTo>
                  <a:lnTo>
                    <a:pt x="853912" y="16215"/>
                  </a:lnTo>
                  <a:close/>
                </a:path>
                <a:path w="854075" h="497840">
                  <a:moveTo>
                    <a:pt x="459536" y="16215"/>
                  </a:moveTo>
                  <a:lnTo>
                    <a:pt x="451428" y="32720"/>
                  </a:lnTo>
                  <a:lnTo>
                    <a:pt x="435213" y="0"/>
                  </a:lnTo>
                  <a:lnTo>
                    <a:pt x="418998" y="32720"/>
                  </a:lnTo>
                  <a:lnTo>
                    <a:pt x="402488" y="0"/>
                  </a:lnTo>
                  <a:lnTo>
                    <a:pt x="386277" y="32720"/>
                  </a:lnTo>
                  <a:lnTo>
                    <a:pt x="370062" y="0"/>
                  </a:lnTo>
                  <a:lnTo>
                    <a:pt x="361949" y="16215"/>
                  </a:lnTo>
                </a:path>
                <a:path w="854075" h="497840">
                  <a:moveTo>
                    <a:pt x="477773" y="16215"/>
                  </a:moveTo>
                  <a:lnTo>
                    <a:pt x="460115" y="16215"/>
                  </a:lnTo>
                </a:path>
                <a:path w="854075" h="497840">
                  <a:moveTo>
                    <a:pt x="347471" y="16215"/>
                  </a:moveTo>
                  <a:lnTo>
                    <a:pt x="361665" y="16215"/>
                  </a:lnTo>
                </a:path>
                <a:path w="854075" h="497840">
                  <a:moveTo>
                    <a:pt x="741857" y="146517"/>
                  </a:moveTo>
                  <a:lnTo>
                    <a:pt x="733749" y="163022"/>
                  </a:lnTo>
                  <a:lnTo>
                    <a:pt x="717534" y="130301"/>
                  </a:lnTo>
                  <a:lnTo>
                    <a:pt x="701319" y="163022"/>
                  </a:lnTo>
                  <a:lnTo>
                    <a:pt x="684809" y="130301"/>
                  </a:lnTo>
                  <a:lnTo>
                    <a:pt x="668598" y="163022"/>
                  </a:lnTo>
                  <a:lnTo>
                    <a:pt x="652383" y="130301"/>
                  </a:lnTo>
                  <a:lnTo>
                    <a:pt x="644270" y="146517"/>
                  </a:lnTo>
                </a:path>
                <a:path w="854075" h="497840">
                  <a:moveTo>
                    <a:pt x="629792" y="146517"/>
                  </a:moveTo>
                  <a:lnTo>
                    <a:pt x="643986" y="146517"/>
                  </a:lnTo>
                </a:path>
                <a:path w="854075" h="497840">
                  <a:moveTo>
                    <a:pt x="158973" y="179237"/>
                  </a:moveTo>
                  <a:lnTo>
                    <a:pt x="158973" y="114086"/>
                  </a:lnTo>
                  <a:lnTo>
                    <a:pt x="110327" y="146517"/>
                  </a:lnTo>
                  <a:lnTo>
                    <a:pt x="158973" y="179237"/>
                  </a:lnTo>
                  <a:close/>
                </a:path>
                <a:path w="854075" h="497840">
                  <a:moveTo>
                    <a:pt x="110327" y="179237"/>
                  </a:moveTo>
                  <a:lnTo>
                    <a:pt x="110327" y="114086"/>
                  </a:lnTo>
                </a:path>
                <a:path w="854075" h="497840">
                  <a:moveTo>
                    <a:pt x="195452" y="146517"/>
                  </a:moveTo>
                  <a:lnTo>
                    <a:pt x="159552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109748" y="146517"/>
                  </a:lnTo>
                </a:path>
                <a:path w="854075" h="497840">
                  <a:moveTo>
                    <a:pt x="195452" y="146517"/>
                  </a:moveTo>
                  <a:lnTo>
                    <a:pt x="304037" y="146517"/>
                  </a:lnTo>
                </a:path>
                <a:path w="854075" h="497840">
                  <a:moveTo>
                    <a:pt x="65150" y="146517"/>
                  </a:moveTo>
                  <a:lnTo>
                    <a:pt x="0" y="146517"/>
                  </a:lnTo>
                </a:path>
                <a:path w="854075" h="497840">
                  <a:moveTo>
                    <a:pt x="304037" y="146517"/>
                  </a:moveTo>
                  <a:lnTo>
                    <a:pt x="629792" y="146517"/>
                  </a:lnTo>
                </a:path>
                <a:path w="854075" h="497840">
                  <a:moveTo>
                    <a:pt x="325754" y="497464"/>
                  </a:moveTo>
                  <a:lnTo>
                    <a:pt x="309254" y="489356"/>
                  </a:lnTo>
                  <a:lnTo>
                    <a:pt x="341975" y="473141"/>
                  </a:lnTo>
                  <a:lnTo>
                    <a:pt x="309254" y="456925"/>
                  </a:lnTo>
                  <a:lnTo>
                    <a:pt x="341975" y="440420"/>
                  </a:lnTo>
                  <a:lnTo>
                    <a:pt x="309254" y="424205"/>
                  </a:lnTo>
                  <a:lnTo>
                    <a:pt x="341975" y="407990"/>
                  </a:lnTo>
                  <a:lnTo>
                    <a:pt x="325754" y="39988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7821" y="1090444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28360" y="992421"/>
            <a:ext cx="1169670" cy="618490"/>
            <a:chOff x="1928360" y="992421"/>
            <a:chExt cx="1169670" cy="618490"/>
          </a:xfrm>
        </p:grpSpPr>
        <p:sp>
          <p:nvSpPr>
            <p:cNvPr id="19" name="object 19"/>
            <p:cNvSpPr/>
            <p:nvPr/>
          </p:nvSpPr>
          <p:spPr>
            <a:xfrm>
              <a:off x="2089546" y="1043785"/>
              <a:ext cx="999490" cy="565150"/>
            </a:xfrm>
            <a:custGeom>
              <a:avLst/>
              <a:gdLst/>
              <a:ahLst/>
              <a:cxnLst/>
              <a:rect l="l" t="t" r="r" b="b"/>
              <a:pathLst>
                <a:path w="999489" h="565150">
                  <a:moveTo>
                    <a:pt x="0" y="130301"/>
                  </a:moveTo>
                  <a:lnTo>
                    <a:pt x="0" y="0"/>
                  </a:lnTo>
                </a:path>
                <a:path w="999489" h="565150">
                  <a:moveTo>
                    <a:pt x="0" y="0"/>
                  </a:moveTo>
                  <a:lnTo>
                    <a:pt x="347471" y="0"/>
                  </a:lnTo>
                </a:path>
                <a:path w="999489" h="565150">
                  <a:moveTo>
                    <a:pt x="846962" y="0"/>
                  </a:moveTo>
                  <a:lnTo>
                    <a:pt x="998981" y="0"/>
                  </a:lnTo>
                </a:path>
                <a:path w="999489" h="565150">
                  <a:moveTo>
                    <a:pt x="846962" y="0"/>
                  </a:moveTo>
                  <a:lnTo>
                    <a:pt x="846962" y="130301"/>
                  </a:lnTo>
                </a:path>
                <a:path w="999489" h="565150">
                  <a:moveTo>
                    <a:pt x="477773" y="0"/>
                  </a:moveTo>
                  <a:lnTo>
                    <a:pt x="846962" y="0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481827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383377"/>
                  </a:lnTo>
                </a:path>
                <a:path w="999489" h="565150">
                  <a:moveTo>
                    <a:pt x="325754" y="499490"/>
                  </a:moveTo>
                  <a:lnTo>
                    <a:pt x="325754" y="564641"/>
                  </a:lnTo>
                </a:path>
                <a:path w="999489" h="565150">
                  <a:moveTo>
                    <a:pt x="325754" y="369188"/>
                  </a:moveTo>
                  <a:lnTo>
                    <a:pt x="325754" y="130301"/>
                  </a:lnTo>
                </a:path>
                <a:path w="999489" h="565150">
                  <a:moveTo>
                    <a:pt x="260603" y="564641"/>
                  </a:moveTo>
                  <a:lnTo>
                    <a:pt x="542924" y="56464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42165" y="1000351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23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2165" y="993691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69" h="13334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7527" y="1043785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018" y="0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8357" y="1167137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81584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30583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2602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9565" y="1036835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715432" y="1067978"/>
            <a:ext cx="24701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359" y="14163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9909" y="943468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1851" y="1552702"/>
            <a:ext cx="18669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01189" y="1045973"/>
            <a:ext cx="10160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25" dirty="0">
                <a:latin typeface="Tahoma"/>
                <a:cs typeface="Tahoma"/>
              </a:rPr>
              <a:t>0</a:t>
            </a:r>
            <a:r>
              <a:rPr sz="450" spc="-6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27690" y="926097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5376" y="1043078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93890" y="1271958"/>
            <a:ext cx="847090" cy="253365"/>
          </a:xfrm>
          <a:custGeom>
            <a:avLst/>
            <a:gdLst/>
            <a:ahLst/>
            <a:cxnLst/>
            <a:rect l="l" t="t" r="r" b="b"/>
            <a:pathLst>
              <a:path w="847089" h="253365">
                <a:moveTo>
                  <a:pt x="741857" y="32430"/>
                </a:moveTo>
                <a:lnTo>
                  <a:pt x="733749" y="48935"/>
                </a:lnTo>
                <a:lnTo>
                  <a:pt x="717534" y="16215"/>
                </a:lnTo>
                <a:lnTo>
                  <a:pt x="701319" y="48935"/>
                </a:lnTo>
                <a:lnTo>
                  <a:pt x="684809" y="16215"/>
                </a:lnTo>
                <a:lnTo>
                  <a:pt x="668598" y="48935"/>
                </a:lnTo>
                <a:lnTo>
                  <a:pt x="652383" y="16215"/>
                </a:lnTo>
                <a:lnTo>
                  <a:pt x="644270" y="32430"/>
                </a:lnTo>
              </a:path>
              <a:path w="847089" h="253365">
                <a:moveTo>
                  <a:pt x="473430" y="253075"/>
                </a:moveTo>
                <a:lnTo>
                  <a:pt x="456930" y="244967"/>
                </a:lnTo>
                <a:lnTo>
                  <a:pt x="489650" y="228752"/>
                </a:lnTo>
                <a:lnTo>
                  <a:pt x="456930" y="212537"/>
                </a:lnTo>
                <a:lnTo>
                  <a:pt x="489650" y="196032"/>
                </a:lnTo>
                <a:lnTo>
                  <a:pt x="456930" y="179816"/>
                </a:lnTo>
                <a:lnTo>
                  <a:pt x="489650" y="163601"/>
                </a:lnTo>
                <a:lnTo>
                  <a:pt x="473430" y="155493"/>
                </a:lnTo>
              </a:path>
              <a:path w="847089" h="253365">
                <a:moveTo>
                  <a:pt x="158973" y="65150"/>
                </a:moveTo>
                <a:lnTo>
                  <a:pt x="158973" y="0"/>
                </a:lnTo>
                <a:lnTo>
                  <a:pt x="110327" y="32430"/>
                </a:lnTo>
                <a:lnTo>
                  <a:pt x="158973" y="65150"/>
                </a:lnTo>
                <a:close/>
              </a:path>
              <a:path w="847089" h="253365">
                <a:moveTo>
                  <a:pt x="110327" y="65150"/>
                </a:moveTo>
                <a:lnTo>
                  <a:pt x="110327" y="0"/>
                </a:lnTo>
              </a:path>
              <a:path w="847089" h="253365">
                <a:moveTo>
                  <a:pt x="195452" y="32430"/>
                </a:moveTo>
                <a:lnTo>
                  <a:pt x="159552" y="32430"/>
                </a:lnTo>
              </a:path>
              <a:path w="847089" h="253365">
                <a:moveTo>
                  <a:pt x="65150" y="32430"/>
                </a:moveTo>
                <a:lnTo>
                  <a:pt x="109748" y="32430"/>
                </a:lnTo>
              </a:path>
              <a:path w="847089" h="253365">
                <a:moveTo>
                  <a:pt x="760094" y="32430"/>
                </a:moveTo>
                <a:lnTo>
                  <a:pt x="742436" y="32430"/>
                </a:lnTo>
              </a:path>
              <a:path w="847089" h="253365">
                <a:moveTo>
                  <a:pt x="629792" y="32430"/>
                </a:moveTo>
                <a:lnTo>
                  <a:pt x="643986" y="32430"/>
                </a:lnTo>
              </a:path>
              <a:path w="847089" h="253365">
                <a:moveTo>
                  <a:pt x="195452" y="32430"/>
                </a:moveTo>
                <a:lnTo>
                  <a:pt x="304037" y="32430"/>
                </a:lnTo>
              </a:path>
              <a:path w="847089" h="253365">
                <a:moveTo>
                  <a:pt x="65150" y="32430"/>
                </a:moveTo>
                <a:lnTo>
                  <a:pt x="0" y="32430"/>
                </a:lnTo>
              </a:path>
              <a:path w="847089" h="253365">
                <a:moveTo>
                  <a:pt x="760094" y="32430"/>
                </a:moveTo>
                <a:lnTo>
                  <a:pt x="846962" y="32430"/>
                </a:lnTo>
              </a:path>
              <a:path w="847089" h="25336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62165" y="1220746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087324" y="1171864"/>
            <a:ext cx="851535" cy="438784"/>
            <a:chOff x="2087324" y="1171864"/>
            <a:chExt cx="851535" cy="438784"/>
          </a:xfrm>
        </p:grpSpPr>
        <p:sp>
          <p:nvSpPr>
            <p:cNvPr id="44" name="object 44"/>
            <p:cNvSpPr/>
            <p:nvPr/>
          </p:nvSpPr>
          <p:spPr>
            <a:xfrm>
              <a:off x="2089546" y="1174087"/>
              <a:ext cx="847090" cy="434340"/>
            </a:xfrm>
            <a:custGeom>
              <a:avLst/>
              <a:gdLst/>
              <a:ahLst/>
              <a:cxnLst/>
              <a:rect l="l" t="t" r="r" b="b"/>
              <a:pathLst>
                <a:path w="847089" h="434340">
                  <a:moveTo>
                    <a:pt x="477773" y="369188"/>
                  </a:moveTo>
                  <a:lnTo>
                    <a:pt x="477773" y="351525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253075"/>
                  </a:lnTo>
                </a:path>
                <a:path w="847089" h="434340">
                  <a:moveTo>
                    <a:pt x="477773" y="369188"/>
                  </a:moveTo>
                  <a:lnTo>
                    <a:pt x="477773" y="434339"/>
                  </a:lnTo>
                </a:path>
                <a:path w="847089" h="434340">
                  <a:moveTo>
                    <a:pt x="0" y="130301"/>
                  </a:moveTo>
                  <a:lnTo>
                    <a:pt x="0" y="0"/>
                  </a:lnTo>
                </a:path>
                <a:path w="847089" h="434340">
                  <a:moveTo>
                    <a:pt x="846962" y="0"/>
                  </a:moveTo>
                  <a:lnTo>
                    <a:pt x="846962" y="130301"/>
                  </a:lnTo>
                </a:path>
                <a:path w="847089" h="434340">
                  <a:moveTo>
                    <a:pt x="477773" y="238886"/>
                  </a:moveTo>
                  <a:lnTo>
                    <a:pt x="477773" y="130301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60376" y="1297439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719486" y="1198281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63667" y="141631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89546" y="479143"/>
            <a:ext cx="851535" cy="565150"/>
          </a:xfrm>
          <a:custGeom>
            <a:avLst/>
            <a:gdLst/>
            <a:ahLst/>
            <a:cxnLst/>
            <a:rect l="l" t="t" r="r" b="b"/>
            <a:pathLst>
              <a:path w="851535" h="565150">
                <a:moveTo>
                  <a:pt x="101640" y="467060"/>
                </a:moveTo>
                <a:lnTo>
                  <a:pt x="101640" y="401909"/>
                </a:lnTo>
                <a:lnTo>
                  <a:pt x="150286" y="434339"/>
                </a:lnTo>
                <a:lnTo>
                  <a:pt x="101640" y="467060"/>
                </a:lnTo>
                <a:close/>
              </a:path>
              <a:path w="851535" h="565150">
                <a:moveTo>
                  <a:pt x="150286" y="467060"/>
                </a:moveTo>
                <a:lnTo>
                  <a:pt x="150286" y="401909"/>
                </a:lnTo>
              </a:path>
              <a:path w="851535" h="565150">
                <a:moveTo>
                  <a:pt x="746200" y="434339"/>
                </a:moveTo>
                <a:lnTo>
                  <a:pt x="738093" y="450844"/>
                </a:lnTo>
                <a:lnTo>
                  <a:pt x="721877" y="418124"/>
                </a:lnTo>
                <a:lnTo>
                  <a:pt x="705662" y="450844"/>
                </a:lnTo>
                <a:lnTo>
                  <a:pt x="689152" y="418124"/>
                </a:lnTo>
                <a:lnTo>
                  <a:pt x="672942" y="450844"/>
                </a:lnTo>
                <a:lnTo>
                  <a:pt x="656726" y="418124"/>
                </a:lnTo>
                <a:lnTo>
                  <a:pt x="648614" y="434339"/>
                </a:lnTo>
              </a:path>
              <a:path w="851535" h="565150">
                <a:moveTo>
                  <a:pt x="764438" y="434339"/>
                </a:moveTo>
                <a:lnTo>
                  <a:pt x="746780" y="434339"/>
                </a:lnTo>
              </a:path>
              <a:path w="851535" h="565150">
                <a:moveTo>
                  <a:pt x="634136" y="434339"/>
                </a:moveTo>
                <a:lnTo>
                  <a:pt x="648329" y="434339"/>
                </a:lnTo>
              </a:path>
              <a:path w="851535" h="565150">
                <a:moveTo>
                  <a:pt x="69494" y="434339"/>
                </a:moveTo>
                <a:lnTo>
                  <a:pt x="4343" y="434339"/>
                </a:lnTo>
              </a:path>
              <a:path w="851535" h="565150">
                <a:moveTo>
                  <a:pt x="65150" y="434339"/>
                </a:moveTo>
                <a:lnTo>
                  <a:pt x="101061" y="434339"/>
                </a:lnTo>
              </a:path>
              <a:path w="851535" h="565150">
                <a:moveTo>
                  <a:pt x="764438" y="434339"/>
                </a:moveTo>
                <a:lnTo>
                  <a:pt x="851306" y="434339"/>
                </a:lnTo>
              </a:path>
              <a:path w="851535" h="565150">
                <a:moveTo>
                  <a:pt x="0" y="564641"/>
                </a:moveTo>
                <a:lnTo>
                  <a:pt x="0" y="434339"/>
                </a:lnTo>
              </a:path>
              <a:path w="851535" h="565150">
                <a:moveTo>
                  <a:pt x="846962" y="434339"/>
                </a:moveTo>
                <a:lnTo>
                  <a:pt x="846962" y="564641"/>
                </a:lnTo>
              </a:path>
              <a:path w="851535" h="565150">
                <a:moveTo>
                  <a:pt x="195452" y="434339"/>
                </a:moveTo>
                <a:lnTo>
                  <a:pt x="150865" y="434339"/>
                </a:lnTo>
              </a:path>
              <a:path w="851535" h="565150">
                <a:moveTo>
                  <a:pt x="195452" y="434339"/>
                </a:moveTo>
                <a:lnTo>
                  <a:pt x="325754" y="434339"/>
                </a:lnTo>
              </a:path>
              <a:path w="851535" h="565150">
                <a:moveTo>
                  <a:pt x="651509" y="434339"/>
                </a:moveTo>
                <a:lnTo>
                  <a:pt x="325754" y="434339"/>
                </a:lnTo>
              </a:path>
              <a:path w="851535" h="565150">
                <a:moveTo>
                  <a:pt x="325754" y="83393"/>
                </a:moveTo>
                <a:lnTo>
                  <a:pt x="309254" y="91500"/>
                </a:lnTo>
                <a:lnTo>
                  <a:pt x="341975" y="107716"/>
                </a:lnTo>
                <a:lnTo>
                  <a:pt x="309254" y="123931"/>
                </a:lnTo>
                <a:lnTo>
                  <a:pt x="341975" y="140436"/>
                </a:lnTo>
                <a:lnTo>
                  <a:pt x="309254" y="156651"/>
                </a:lnTo>
                <a:lnTo>
                  <a:pt x="341975" y="172867"/>
                </a:lnTo>
                <a:lnTo>
                  <a:pt x="325754" y="180974"/>
                </a:lnTo>
              </a:path>
              <a:path w="851535" h="565150">
                <a:moveTo>
                  <a:pt x="325754" y="65150"/>
                </a:moveTo>
                <a:lnTo>
                  <a:pt x="325754" y="82814"/>
                </a:lnTo>
              </a:path>
              <a:path w="851535" h="565150">
                <a:moveTo>
                  <a:pt x="325754" y="195452"/>
                </a:moveTo>
                <a:lnTo>
                  <a:pt x="325754" y="181264"/>
                </a:lnTo>
              </a:path>
              <a:path w="851535" h="565150">
                <a:moveTo>
                  <a:pt x="325754" y="65150"/>
                </a:moveTo>
                <a:lnTo>
                  <a:pt x="325754" y="0"/>
                </a:lnTo>
              </a:path>
              <a:path w="851535" h="565150">
                <a:moveTo>
                  <a:pt x="325754" y="195452"/>
                </a:moveTo>
                <a:lnTo>
                  <a:pt x="325754" y="434339"/>
                </a:lnTo>
              </a:path>
              <a:path w="851535" h="565150">
                <a:moveTo>
                  <a:pt x="260603" y="0"/>
                </a:moveTo>
                <a:lnTo>
                  <a:pt x="542924" y="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262165" y="829840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06134" y="904311"/>
            <a:ext cx="18415" cy="18415"/>
            <a:chOff x="2406134" y="904311"/>
            <a:chExt cx="18415" cy="18415"/>
          </a:xfrm>
        </p:grpSpPr>
        <p:sp>
          <p:nvSpPr>
            <p:cNvPr id="52" name="object 52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08357" y="906533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19486" y="8073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7305" y="547634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15905" y="426313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89546" y="479143"/>
            <a:ext cx="847090" cy="434340"/>
          </a:xfrm>
          <a:custGeom>
            <a:avLst/>
            <a:gdLst/>
            <a:ahLst/>
            <a:cxnLst/>
            <a:rect l="l" t="t" r="r" b="b"/>
            <a:pathLst>
              <a:path w="847089" h="434340">
                <a:moveTo>
                  <a:pt x="741857" y="304037"/>
                </a:moveTo>
                <a:lnTo>
                  <a:pt x="733749" y="320542"/>
                </a:lnTo>
                <a:lnTo>
                  <a:pt x="717534" y="287822"/>
                </a:lnTo>
                <a:lnTo>
                  <a:pt x="701319" y="320542"/>
                </a:lnTo>
                <a:lnTo>
                  <a:pt x="684809" y="287822"/>
                </a:lnTo>
                <a:lnTo>
                  <a:pt x="668598" y="320542"/>
                </a:lnTo>
                <a:lnTo>
                  <a:pt x="652383" y="287822"/>
                </a:lnTo>
                <a:lnTo>
                  <a:pt x="644270" y="304037"/>
                </a:lnTo>
              </a:path>
              <a:path w="847089" h="434340">
                <a:moveTo>
                  <a:pt x="477773" y="83393"/>
                </a:moveTo>
                <a:lnTo>
                  <a:pt x="461273" y="91500"/>
                </a:lnTo>
                <a:lnTo>
                  <a:pt x="493994" y="107716"/>
                </a:lnTo>
                <a:lnTo>
                  <a:pt x="461273" y="123931"/>
                </a:lnTo>
                <a:lnTo>
                  <a:pt x="493994" y="140436"/>
                </a:lnTo>
                <a:lnTo>
                  <a:pt x="461273" y="156651"/>
                </a:lnTo>
                <a:lnTo>
                  <a:pt x="493994" y="172867"/>
                </a:lnTo>
                <a:lnTo>
                  <a:pt x="477773" y="180974"/>
                </a:lnTo>
              </a:path>
              <a:path w="847089" h="434340">
                <a:moveTo>
                  <a:pt x="101640" y="336758"/>
                </a:moveTo>
                <a:lnTo>
                  <a:pt x="101640" y="271607"/>
                </a:lnTo>
                <a:lnTo>
                  <a:pt x="150286" y="304037"/>
                </a:lnTo>
                <a:lnTo>
                  <a:pt x="101640" y="336758"/>
                </a:lnTo>
                <a:close/>
              </a:path>
              <a:path w="847089" h="434340">
                <a:moveTo>
                  <a:pt x="150286" y="336758"/>
                </a:moveTo>
                <a:lnTo>
                  <a:pt x="150286" y="271607"/>
                </a:lnTo>
              </a:path>
              <a:path w="847089" h="434340">
                <a:moveTo>
                  <a:pt x="65150" y="304037"/>
                </a:moveTo>
                <a:lnTo>
                  <a:pt x="101061" y="304037"/>
                </a:lnTo>
              </a:path>
              <a:path w="847089" h="434340">
                <a:moveTo>
                  <a:pt x="195452" y="304037"/>
                </a:moveTo>
                <a:lnTo>
                  <a:pt x="150865" y="304037"/>
                </a:lnTo>
              </a:path>
              <a:path w="847089" h="434340">
                <a:moveTo>
                  <a:pt x="760094" y="304037"/>
                </a:moveTo>
                <a:lnTo>
                  <a:pt x="742436" y="304037"/>
                </a:lnTo>
              </a:path>
              <a:path w="847089" h="434340">
                <a:moveTo>
                  <a:pt x="629792" y="304037"/>
                </a:moveTo>
                <a:lnTo>
                  <a:pt x="643986" y="304037"/>
                </a:lnTo>
              </a:path>
              <a:path w="847089" h="434340">
                <a:moveTo>
                  <a:pt x="477773" y="65150"/>
                </a:moveTo>
                <a:lnTo>
                  <a:pt x="477773" y="82814"/>
                </a:lnTo>
              </a:path>
              <a:path w="847089" h="434340">
                <a:moveTo>
                  <a:pt x="477773" y="195452"/>
                </a:moveTo>
                <a:lnTo>
                  <a:pt x="477773" y="181264"/>
                </a:lnTo>
              </a:path>
              <a:path w="847089" h="434340">
                <a:moveTo>
                  <a:pt x="477773" y="65150"/>
                </a:moveTo>
                <a:lnTo>
                  <a:pt x="477773" y="0"/>
                </a:lnTo>
              </a:path>
              <a:path w="847089" h="434340">
                <a:moveTo>
                  <a:pt x="0" y="434339"/>
                </a:moveTo>
                <a:lnTo>
                  <a:pt x="0" y="304037"/>
                </a:lnTo>
              </a:path>
              <a:path w="847089" h="434340">
                <a:moveTo>
                  <a:pt x="65150" y="304037"/>
                </a:moveTo>
                <a:lnTo>
                  <a:pt x="0" y="304037"/>
                </a:lnTo>
              </a:path>
              <a:path w="847089" h="434340">
                <a:moveTo>
                  <a:pt x="846962" y="304037"/>
                </a:moveTo>
                <a:lnTo>
                  <a:pt x="846962" y="434339"/>
                </a:lnTo>
              </a:path>
              <a:path w="847089" h="434340">
                <a:moveTo>
                  <a:pt x="195452" y="304037"/>
                </a:moveTo>
                <a:lnTo>
                  <a:pt x="304037" y="304037"/>
                </a:lnTo>
              </a:path>
              <a:path w="847089" h="434340">
                <a:moveTo>
                  <a:pt x="760094" y="304037"/>
                </a:moveTo>
                <a:lnTo>
                  <a:pt x="846962" y="304037"/>
                </a:lnTo>
              </a:path>
              <a:path w="847089" h="434340">
                <a:moveTo>
                  <a:pt x="304037" y="304037"/>
                </a:moveTo>
                <a:lnTo>
                  <a:pt x="629792" y="304037"/>
                </a:lnTo>
              </a:path>
              <a:path w="847089" h="434340">
                <a:moveTo>
                  <a:pt x="477773" y="195452"/>
                </a:moveTo>
                <a:lnTo>
                  <a:pt x="477773" y="304037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257821" y="699538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58204" y="774060"/>
            <a:ext cx="18415" cy="18415"/>
            <a:chOff x="2558204" y="774060"/>
            <a:chExt cx="18415" cy="18415"/>
          </a:xfrm>
        </p:grpSpPr>
        <p:sp>
          <p:nvSpPr>
            <p:cNvPr id="60" name="object 60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1" y="13898"/>
                  </a:lnTo>
                  <a:lnTo>
                    <a:pt x="13894" y="10786"/>
                  </a:lnTo>
                  <a:lnTo>
                    <a:pt x="13894" y="6949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60376" y="776231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70">
                  <a:moveTo>
                    <a:pt x="13894" y="6949"/>
                  </a:moveTo>
                  <a:lnTo>
                    <a:pt x="13894" y="10786"/>
                  </a:lnTo>
                  <a:lnTo>
                    <a:pt x="10781" y="13898"/>
                  </a:lnTo>
                  <a:lnTo>
                    <a:pt x="6944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715432" y="677072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61923" y="546480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283981" y="479143"/>
            <a:ext cx="1129665" cy="1129665"/>
            <a:chOff x="3283981" y="479143"/>
            <a:chExt cx="1129665" cy="1129665"/>
          </a:xfrm>
        </p:grpSpPr>
        <p:sp>
          <p:nvSpPr>
            <p:cNvPr id="65" name="object 65"/>
            <p:cNvSpPr/>
            <p:nvPr/>
          </p:nvSpPr>
          <p:spPr>
            <a:xfrm>
              <a:off x="3283981" y="479143"/>
              <a:ext cx="1129665" cy="1129665"/>
            </a:xfrm>
            <a:custGeom>
              <a:avLst/>
              <a:gdLst/>
              <a:ahLst/>
              <a:cxnLst/>
              <a:rect l="l" t="t" r="r" b="b"/>
              <a:pathLst>
                <a:path w="1129664" h="1129665">
                  <a:moveTo>
                    <a:pt x="1129283" y="0"/>
                  </a:moveTo>
                  <a:lnTo>
                    <a:pt x="0" y="0"/>
                  </a:lnTo>
                  <a:lnTo>
                    <a:pt x="0" y="1129283"/>
                  </a:lnTo>
                  <a:lnTo>
                    <a:pt x="1129283" y="1129283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16996" y="574698"/>
              <a:ext cx="1063625" cy="938530"/>
            </a:xfrm>
            <a:custGeom>
              <a:avLst/>
              <a:gdLst/>
              <a:ahLst/>
              <a:cxnLst/>
              <a:rect l="l" t="t" r="r" b="b"/>
              <a:pathLst>
                <a:path w="1063625" h="938530">
                  <a:moveTo>
                    <a:pt x="531627" y="469087"/>
                  </a:moveTo>
                  <a:lnTo>
                    <a:pt x="379608" y="773125"/>
                  </a:lnTo>
                  <a:lnTo>
                    <a:pt x="175762" y="907191"/>
                  </a:lnTo>
                  <a:lnTo>
                    <a:pt x="0" y="938174"/>
                  </a:lnTo>
                </a:path>
                <a:path w="1063625" h="938530">
                  <a:moveTo>
                    <a:pt x="531627" y="469087"/>
                  </a:moveTo>
                  <a:lnTo>
                    <a:pt x="683646" y="165049"/>
                  </a:lnTo>
                  <a:lnTo>
                    <a:pt x="887501" y="30982"/>
                  </a:lnTo>
                  <a:lnTo>
                    <a:pt x="1063264" y="0"/>
                  </a:lnTo>
                </a:path>
              </a:pathLst>
            </a:custGeom>
            <a:ln w="4343">
              <a:solidFill>
                <a:srgbClr val="4092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48623" y="483776"/>
              <a:ext cx="0" cy="1125220"/>
            </a:xfrm>
            <a:custGeom>
              <a:avLst/>
              <a:gdLst/>
              <a:ahLst/>
              <a:cxnLst/>
              <a:rect l="l" t="t" r="r" b="b"/>
              <a:pathLst>
                <a:path h="1125220">
                  <a:moveTo>
                    <a:pt x="0" y="34747"/>
                  </a:moveTo>
                  <a:lnTo>
                    <a:pt x="0" y="1124650"/>
                  </a:lnTo>
                </a:path>
                <a:path h="1125220">
                  <a:moveTo>
                    <a:pt x="0" y="0"/>
                  </a:moveTo>
                  <a:lnTo>
                    <a:pt x="0" y="3474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8686" y="0"/>
                  </a:moveTo>
                  <a:lnTo>
                    <a:pt x="0" y="34747"/>
                  </a:lnTo>
                  <a:lnTo>
                    <a:pt x="17373" y="34747"/>
                  </a:lnTo>
                  <a:lnTo>
                    <a:pt x="8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9936" y="483776"/>
              <a:ext cx="17780" cy="34925"/>
            </a:xfrm>
            <a:custGeom>
              <a:avLst/>
              <a:gdLst/>
              <a:ahLst/>
              <a:cxnLst/>
              <a:rect l="l" t="t" r="r" b="b"/>
              <a:pathLst>
                <a:path w="17779" h="34925">
                  <a:moveTo>
                    <a:pt x="17373" y="34747"/>
                  </a:moveTo>
                  <a:lnTo>
                    <a:pt x="8686" y="0"/>
                  </a:lnTo>
                  <a:lnTo>
                    <a:pt x="0" y="34747"/>
                  </a:lnTo>
                  <a:lnTo>
                    <a:pt x="17373" y="347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83981" y="1043785"/>
              <a:ext cx="1125220" cy="0"/>
            </a:xfrm>
            <a:custGeom>
              <a:avLst/>
              <a:gdLst/>
              <a:ahLst/>
              <a:cxnLst/>
              <a:rect l="l" t="t" r="r" b="b"/>
              <a:pathLst>
                <a:path w="1125220">
                  <a:moveTo>
                    <a:pt x="112465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0"/>
                  </a:moveTo>
                  <a:lnTo>
                    <a:pt x="0" y="17373"/>
                  </a:lnTo>
                  <a:lnTo>
                    <a:pt x="34747" y="86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73890" y="1035098"/>
              <a:ext cx="34925" cy="17780"/>
            </a:xfrm>
            <a:custGeom>
              <a:avLst/>
              <a:gdLst/>
              <a:ahLst/>
              <a:cxnLst/>
              <a:rect l="l" t="t" r="r" b="b"/>
              <a:pathLst>
                <a:path w="34925" h="17780">
                  <a:moveTo>
                    <a:pt x="0" y="17373"/>
                  </a:moveTo>
                  <a:lnTo>
                    <a:pt x="34747" y="8686"/>
                  </a:lnTo>
                  <a:lnTo>
                    <a:pt x="0" y="0"/>
                  </a:lnTo>
                  <a:lnTo>
                    <a:pt x="0" y="173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4419203" y="990956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761902" y="430946"/>
            <a:ext cx="6286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7580" y="1106713"/>
            <a:ext cx="1396365" cy="1648460"/>
            <a:chOff x="277580" y="1106713"/>
            <a:chExt cx="1396365" cy="1648460"/>
          </a:xfrm>
        </p:grpSpPr>
        <p:sp>
          <p:nvSpPr>
            <p:cNvPr id="106" name="object 106"/>
            <p:cNvSpPr/>
            <p:nvPr/>
          </p:nvSpPr>
          <p:spPr>
            <a:xfrm>
              <a:off x="916833" y="1108936"/>
              <a:ext cx="282575" cy="434340"/>
            </a:xfrm>
            <a:custGeom>
              <a:avLst/>
              <a:gdLst/>
              <a:ahLst/>
              <a:cxnLst/>
              <a:rect l="l" t="t" r="r" b="b"/>
              <a:pathLst>
                <a:path w="282575" h="434340">
                  <a:moveTo>
                    <a:pt x="217169" y="83393"/>
                  </a:moveTo>
                  <a:lnTo>
                    <a:pt x="200665" y="91500"/>
                  </a:lnTo>
                  <a:lnTo>
                    <a:pt x="233385" y="107716"/>
                  </a:lnTo>
                  <a:lnTo>
                    <a:pt x="200665" y="123931"/>
                  </a:lnTo>
                  <a:lnTo>
                    <a:pt x="233385" y="140436"/>
                  </a:lnTo>
                  <a:lnTo>
                    <a:pt x="200665" y="156651"/>
                  </a:lnTo>
                  <a:lnTo>
                    <a:pt x="233385" y="172867"/>
                  </a:lnTo>
                  <a:lnTo>
                    <a:pt x="217169" y="18097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82814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181264"/>
                  </a:lnTo>
                </a:path>
                <a:path w="282575" h="434340">
                  <a:moveTo>
                    <a:pt x="217169" y="65150"/>
                  </a:moveTo>
                  <a:lnTo>
                    <a:pt x="217169" y="0"/>
                  </a:lnTo>
                </a:path>
                <a:path w="282575" h="434340">
                  <a:moveTo>
                    <a:pt x="217169" y="195452"/>
                  </a:moveTo>
                  <a:lnTo>
                    <a:pt x="217169" y="304037"/>
                  </a:lnTo>
                </a:path>
                <a:path w="282575" h="434340">
                  <a:moveTo>
                    <a:pt x="65150" y="83393"/>
                  </a:moveTo>
                  <a:lnTo>
                    <a:pt x="48646" y="91500"/>
                  </a:lnTo>
                  <a:lnTo>
                    <a:pt x="81366" y="107716"/>
                  </a:lnTo>
                  <a:lnTo>
                    <a:pt x="48646" y="123931"/>
                  </a:lnTo>
                  <a:lnTo>
                    <a:pt x="81366" y="140436"/>
                  </a:lnTo>
                  <a:lnTo>
                    <a:pt x="48646" y="156651"/>
                  </a:lnTo>
                  <a:lnTo>
                    <a:pt x="81366" y="172867"/>
                  </a:lnTo>
                  <a:lnTo>
                    <a:pt x="65150" y="180974"/>
                  </a:lnTo>
                </a:path>
                <a:path w="282575" h="434340">
                  <a:moveTo>
                    <a:pt x="65150" y="65150"/>
                  </a:moveTo>
                  <a:lnTo>
                    <a:pt x="65150" y="82814"/>
                  </a:lnTo>
                </a:path>
                <a:path w="282575" h="434340">
                  <a:moveTo>
                    <a:pt x="65150" y="195452"/>
                  </a:moveTo>
                  <a:lnTo>
                    <a:pt x="65150" y="181264"/>
                  </a:lnTo>
                </a:path>
                <a:path w="282575" h="434340">
                  <a:moveTo>
                    <a:pt x="65150" y="65150"/>
                  </a:moveTo>
                  <a:lnTo>
                    <a:pt x="65150" y="0"/>
                  </a:lnTo>
                </a:path>
                <a:path w="282575" h="434340">
                  <a:moveTo>
                    <a:pt x="65150" y="195452"/>
                  </a:moveTo>
                  <a:lnTo>
                    <a:pt x="65150" y="434339"/>
                  </a:lnTo>
                </a:path>
                <a:path w="282575" h="434340">
                  <a:moveTo>
                    <a:pt x="0" y="0"/>
                  </a:moveTo>
                  <a:lnTo>
                    <a:pt x="282320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380" y="1378371"/>
              <a:ext cx="130301" cy="6949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79802" y="1396758"/>
              <a:ext cx="1391920" cy="1301115"/>
            </a:xfrm>
            <a:custGeom>
              <a:avLst/>
              <a:gdLst/>
              <a:ahLst/>
              <a:cxnLst/>
              <a:rect l="l" t="t" r="r" b="b"/>
              <a:pathLst>
                <a:path w="1391920" h="1301114">
                  <a:moveTo>
                    <a:pt x="1118279" y="16215"/>
                  </a:moveTo>
                  <a:lnTo>
                    <a:pt x="1110172" y="32720"/>
                  </a:lnTo>
                  <a:lnTo>
                    <a:pt x="1093956" y="0"/>
                  </a:lnTo>
                  <a:lnTo>
                    <a:pt x="1077741" y="32720"/>
                  </a:lnTo>
                  <a:lnTo>
                    <a:pt x="1061236" y="0"/>
                  </a:lnTo>
                  <a:lnTo>
                    <a:pt x="1045021" y="32720"/>
                  </a:lnTo>
                  <a:lnTo>
                    <a:pt x="1028805" y="0"/>
                  </a:lnTo>
                  <a:lnTo>
                    <a:pt x="1020698" y="16215"/>
                  </a:lnTo>
                </a:path>
                <a:path w="1391920" h="1301114">
                  <a:moveTo>
                    <a:pt x="1136521" y="16215"/>
                  </a:moveTo>
                  <a:lnTo>
                    <a:pt x="1118858" y="16215"/>
                  </a:lnTo>
                </a:path>
                <a:path w="1391920" h="1301114">
                  <a:moveTo>
                    <a:pt x="1006220" y="16215"/>
                  </a:moveTo>
                  <a:lnTo>
                    <a:pt x="1020408" y="16215"/>
                  </a:lnTo>
                </a:path>
                <a:path w="1391920" h="1301114">
                  <a:moveTo>
                    <a:pt x="478062" y="179237"/>
                  </a:moveTo>
                  <a:lnTo>
                    <a:pt x="478062" y="114086"/>
                  </a:lnTo>
                  <a:lnTo>
                    <a:pt x="526708" y="146517"/>
                  </a:lnTo>
                  <a:lnTo>
                    <a:pt x="478062" y="179237"/>
                  </a:lnTo>
                  <a:close/>
                </a:path>
                <a:path w="1391920" h="1301114">
                  <a:moveTo>
                    <a:pt x="526708" y="179237"/>
                  </a:moveTo>
                  <a:lnTo>
                    <a:pt x="526708" y="114086"/>
                  </a:lnTo>
                </a:path>
                <a:path w="1391920" h="1301114">
                  <a:moveTo>
                    <a:pt x="1122623" y="146517"/>
                  </a:moveTo>
                  <a:lnTo>
                    <a:pt x="1114515" y="163022"/>
                  </a:lnTo>
                  <a:lnTo>
                    <a:pt x="1098300" y="130301"/>
                  </a:lnTo>
                  <a:lnTo>
                    <a:pt x="1082084" y="163022"/>
                  </a:lnTo>
                  <a:lnTo>
                    <a:pt x="1065579" y="130301"/>
                  </a:lnTo>
                  <a:lnTo>
                    <a:pt x="1049364" y="163022"/>
                  </a:lnTo>
                  <a:lnTo>
                    <a:pt x="1033149" y="130301"/>
                  </a:lnTo>
                  <a:lnTo>
                    <a:pt x="1025041" y="146517"/>
                  </a:lnTo>
                </a:path>
                <a:path w="1391920" h="1301114">
                  <a:moveTo>
                    <a:pt x="1010563" y="146517"/>
                  </a:moveTo>
                  <a:lnTo>
                    <a:pt x="1024751" y="146517"/>
                  </a:lnTo>
                </a:path>
                <a:path w="1391920" h="1301114">
                  <a:moveTo>
                    <a:pt x="1118279" y="407121"/>
                  </a:moveTo>
                  <a:lnTo>
                    <a:pt x="1110172" y="423626"/>
                  </a:lnTo>
                  <a:lnTo>
                    <a:pt x="1093956" y="390905"/>
                  </a:lnTo>
                  <a:lnTo>
                    <a:pt x="1077741" y="423626"/>
                  </a:lnTo>
                  <a:lnTo>
                    <a:pt x="1061236" y="390905"/>
                  </a:lnTo>
                  <a:lnTo>
                    <a:pt x="1045021" y="423626"/>
                  </a:lnTo>
                  <a:lnTo>
                    <a:pt x="1028805" y="390905"/>
                  </a:lnTo>
                  <a:lnTo>
                    <a:pt x="102069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118858" y="407121"/>
                  </a:lnTo>
                </a:path>
                <a:path w="1391920" h="1301114">
                  <a:moveTo>
                    <a:pt x="1006220" y="407121"/>
                  </a:moveTo>
                  <a:lnTo>
                    <a:pt x="1020408" y="407121"/>
                  </a:lnTo>
                </a:path>
                <a:path w="1391920" h="1301114">
                  <a:moveTo>
                    <a:pt x="1136521" y="407121"/>
                  </a:moveTo>
                  <a:lnTo>
                    <a:pt x="1223389" y="407121"/>
                  </a:lnTo>
                </a:path>
                <a:path w="1391920" h="1301114">
                  <a:moveTo>
                    <a:pt x="535395" y="439841"/>
                  </a:moveTo>
                  <a:lnTo>
                    <a:pt x="535395" y="374690"/>
                  </a:lnTo>
                  <a:lnTo>
                    <a:pt x="486749" y="407121"/>
                  </a:lnTo>
                  <a:lnTo>
                    <a:pt x="535395" y="439841"/>
                  </a:lnTo>
                  <a:close/>
                </a:path>
                <a:path w="1391920" h="1301114">
                  <a:moveTo>
                    <a:pt x="486749" y="439841"/>
                  </a:moveTo>
                  <a:lnTo>
                    <a:pt x="486749" y="374690"/>
                  </a:lnTo>
                </a:path>
                <a:path w="1391920" h="1301114">
                  <a:moveTo>
                    <a:pt x="571880" y="407121"/>
                  </a:moveTo>
                  <a:lnTo>
                    <a:pt x="535974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486170" y="407121"/>
                  </a:lnTo>
                </a:path>
                <a:path w="1391920" h="1301114">
                  <a:moveTo>
                    <a:pt x="571880" y="407121"/>
                  </a:moveTo>
                  <a:lnTo>
                    <a:pt x="680465" y="407121"/>
                  </a:lnTo>
                </a:path>
                <a:path w="1391920" h="1301114">
                  <a:moveTo>
                    <a:pt x="441578" y="407121"/>
                  </a:moveTo>
                  <a:lnTo>
                    <a:pt x="376427" y="407121"/>
                  </a:lnTo>
                </a:path>
                <a:path w="1391920" h="1301114">
                  <a:moveTo>
                    <a:pt x="680465" y="407121"/>
                  </a:moveTo>
                  <a:lnTo>
                    <a:pt x="1006220" y="407121"/>
                  </a:lnTo>
                </a:path>
                <a:path w="1391920" h="1301114">
                  <a:moveTo>
                    <a:pt x="835958" y="276819"/>
                  </a:moveTo>
                  <a:lnTo>
                    <a:pt x="827851" y="293324"/>
                  </a:lnTo>
                  <a:lnTo>
                    <a:pt x="811635" y="260603"/>
                  </a:lnTo>
                  <a:lnTo>
                    <a:pt x="795420" y="293324"/>
                  </a:lnTo>
                  <a:lnTo>
                    <a:pt x="778915" y="260603"/>
                  </a:lnTo>
                  <a:lnTo>
                    <a:pt x="762700" y="293324"/>
                  </a:lnTo>
                  <a:lnTo>
                    <a:pt x="746484" y="260603"/>
                  </a:lnTo>
                  <a:lnTo>
                    <a:pt x="738377" y="276819"/>
                  </a:lnTo>
                </a:path>
                <a:path w="1391920" h="1301114">
                  <a:moveTo>
                    <a:pt x="854201" y="276819"/>
                  </a:moveTo>
                  <a:lnTo>
                    <a:pt x="836537" y="276819"/>
                  </a:lnTo>
                </a:path>
                <a:path w="1391920" h="1301114">
                  <a:moveTo>
                    <a:pt x="723899" y="276819"/>
                  </a:moveTo>
                  <a:lnTo>
                    <a:pt x="738087" y="276819"/>
                  </a:lnTo>
                </a:path>
                <a:path w="1391920" h="1301114">
                  <a:moveTo>
                    <a:pt x="1122623" y="537423"/>
                  </a:moveTo>
                  <a:lnTo>
                    <a:pt x="1114515" y="553928"/>
                  </a:lnTo>
                  <a:lnTo>
                    <a:pt x="1098300" y="521207"/>
                  </a:lnTo>
                  <a:lnTo>
                    <a:pt x="1082084" y="553928"/>
                  </a:lnTo>
                  <a:lnTo>
                    <a:pt x="1065579" y="521207"/>
                  </a:lnTo>
                  <a:lnTo>
                    <a:pt x="1049364" y="553928"/>
                  </a:lnTo>
                  <a:lnTo>
                    <a:pt x="1033149" y="521207"/>
                  </a:lnTo>
                  <a:lnTo>
                    <a:pt x="1025041" y="537423"/>
                  </a:lnTo>
                </a:path>
                <a:path w="1391920" h="1301114">
                  <a:moveTo>
                    <a:pt x="702182" y="758068"/>
                  </a:moveTo>
                  <a:lnTo>
                    <a:pt x="685677" y="749960"/>
                  </a:lnTo>
                  <a:lnTo>
                    <a:pt x="718397" y="733745"/>
                  </a:lnTo>
                  <a:lnTo>
                    <a:pt x="685677" y="717529"/>
                  </a:lnTo>
                  <a:lnTo>
                    <a:pt x="718397" y="701024"/>
                  </a:lnTo>
                  <a:lnTo>
                    <a:pt x="685677" y="684809"/>
                  </a:lnTo>
                  <a:lnTo>
                    <a:pt x="718397" y="668594"/>
                  </a:lnTo>
                  <a:lnTo>
                    <a:pt x="702182" y="660486"/>
                  </a:lnTo>
                </a:path>
                <a:path w="1391920" h="1301114">
                  <a:moveTo>
                    <a:pt x="854201" y="758068"/>
                  </a:moveTo>
                  <a:lnTo>
                    <a:pt x="837696" y="749960"/>
                  </a:lnTo>
                  <a:lnTo>
                    <a:pt x="870416" y="733745"/>
                  </a:lnTo>
                  <a:lnTo>
                    <a:pt x="837696" y="717529"/>
                  </a:lnTo>
                  <a:lnTo>
                    <a:pt x="870416" y="701024"/>
                  </a:lnTo>
                  <a:lnTo>
                    <a:pt x="837696" y="684809"/>
                  </a:lnTo>
                  <a:lnTo>
                    <a:pt x="870416" y="668594"/>
                  </a:lnTo>
                  <a:lnTo>
                    <a:pt x="854201" y="660486"/>
                  </a:lnTo>
                </a:path>
                <a:path w="1391920" h="1301114">
                  <a:moveTo>
                    <a:pt x="1375408" y="1300991"/>
                  </a:moveTo>
                  <a:lnTo>
                    <a:pt x="1358904" y="1292885"/>
                  </a:lnTo>
                  <a:lnTo>
                    <a:pt x="1391624" y="1276669"/>
                  </a:lnTo>
                  <a:lnTo>
                    <a:pt x="1358904" y="1260453"/>
                  </a:lnTo>
                  <a:lnTo>
                    <a:pt x="1391624" y="1243948"/>
                  </a:lnTo>
                  <a:lnTo>
                    <a:pt x="1358904" y="1227734"/>
                  </a:lnTo>
                  <a:lnTo>
                    <a:pt x="1391624" y="1211518"/>
                  </a:lnTo>
                  <a:lnTo>
                    <a:pt x="1375408" y="1203410"/>
                  </a:lnTo>
                </a:path>
                <a:path w="1391920" h="1301114">
                  <a:moveTo>
                    <a:pt x="97581" y="1015196"/>
                  </a:moveTo>
                  <a:lnTo>
                    <a:pt x="89473" y="1031700"/>
                  </a:lnTo>
                  <a:lnTo>
                    <a:pt x="73257" y="998981"/>
                  </a:lnTo>
                  <a:lnTo>
                    <a:pt x="57042" y="1031700"/>
                  </a:lnTo>
                  <a:lnTo>
                    <a:pt x="40538" y="998981"/>
                  </a:lnTo>
                  <a:lnTo>
                    <a:pt x="24322" y="1031700"/>
                  </a:lnTo>
                  <a:lnTo>
                    <a:pt x="8106" y="998981"/>
                  </a:lnTo>
                  <a:lnTo>
                    <a:pt x="0" y="1015196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833" y="2366350"/>
              <a:ext cx="304037" cy="26494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51682" y="2715993"/>
              <a:ext cx="86995" cy="36830"/>
            </a:xfrm>
            <a:custGeom>
              <a:avLst/>
              <a:gdLst/>
              <a:ahLst/>
              <a:cxnLst/>
              <a:rect l="l" t="t" r="r" b="b"/>
              <a:pathLst>
                <a:path w="86994" h="36830">
                  <a:moveTo>
                    <a:pt x="0" y="0"/>
                  </a:moveTo>
                  <a:lnTo>
                    <a:pt x="86867" y="0"/>
                  </a:lnTo>
                </a:path>
                <a:path w="86994" h="36830">
                  <a:moveTo>
                    <a:pt x="21716" y="18242"/>
                  </a:moveTo>
                  <a:lnTo>
                    <a:pt x="65150" y="18242"/>
                  </a:lnTo>
                </a:path>
                <a:path w="86994" h="36830">
                  <a:moveTo>
                    <a:pt x="32720" y="36485"/>
                  </a:moveTo>
                  <a:lnTo>
                    <a:pt x="54437" y="36485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824504" y="1720237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D1B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0572" y="1901751"/>
            <a:ext cx="644525" cy="65405"/>
          </a:xfrm>
          <a:custGeom>
            <a:avLst/>
            <a:gdLst/>
            <a:ahLst/>
            <a:cxnLst/>
            <a:rect l="l" t="t" r="r" b="b"/>
            <a:pathLst>
              <a:path w="644525" h="65405">
                <a:moveTo>
                  <a:pt x="629792" y="32430"/>
                </a:moveTo>
                <a:lnTo>
                  <a:pt x="643981" y="32430"/>
                </a:lnTo>
              </a:path>
              <a:path w="644525" h="65405">
                <a:moveTo>
                  <a:pt x="158968" y="65150"/>
                </a:moveTo>
                <a:lnTo>
                  <a:pt x="158968" y="0"/>
                </a:lnTo>
                <a:lnTo>
                  <a:pt x="110322" y="32430"/>
                </a:lnTo>
                <a:lnTo>
                  <a:pt x="158968" y="65150"/>
                </a:lnTo>
                <a:close/>
              </a:path>
              <a:path w="644525" h="65405">
                <a:moveTo>
                  <a:pt x="110322" y="65150"/>
                </a:moveTo>
                <a:lnTo>
                  <a:pt x="110322" y="0"/>
                </a:lnTo>
              </a:path>
              <a:path w="644525" h="65405">
                <a:moveTo>
                  <a:pt x="195452" y="32430"/>
                </a:moveTo>
                <a:lnTo>
                  <a:pt x="159547" y="32430"/>
                </a:lnTo>
              </a:path>
              <a:path w="644525" h="65405">
                <a:moveTo>
                  <a:pt x="65150" y="32430"/>
                </a:moveTo>
                <a:lnTo>
                  <a:pt x="109743" y="32430"/>
                </a:lnTo>
              </a:path>
              <a:path w="644525" h="65405">
                <a:moveTo>
                  <a:pt x="195452" y="32430"/>
                </a:moveTo>
                <a:lnTo>
                  <a:pt x="304037" y="32430"/>
                </a:lnTo>
              </a:path>
              <a:path w="644525" h="65405">
                <a:moveTo>
                  <a:pt x="65150" y="32430"/>
                </a:moveTo>
                <a:lnTo>
                  <a:pt x="0" y="32430"/>
                </a:lnTo>
              </a:path>
              <a:path w="644525" h="65405">
                <a:moveTo>
                  <a:pt x="304037" y="32430"/>
                </a:moveTo>
                <a:lnTo>
                  <a:pt x="629792" y="32430"/>
                </a:lnTo>
              </a:path>
            </a:pathLst>
          </a:custGeom>
          <a:ln w="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28847" y="1850539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D2B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54517" y="1410751"/>
            <a:ext cx="1590040" cy="1431290"/>
            <a:chOff x="154517" y="1410751"/>
            <a:chExt cx="1590040" cy="1431290"/>
          </a:xfrm>
        </p:grpSpPr>
        <p:sp>
          <p:nvSpPr>
            <p:cNvPr id="115" name="object 115"/>
            <p:cNvSpPr/>
            <p:nvPr/>
          </p:nvSpPr>
          <p:spPr>
            <a:xfrm>
              <a:off x="504211" y="1412974"/>
              <a:ext cx="1194435" cy="1426845"/>
            </a:xfrm>
            <a:custGeom>
              <a:avLst/>
              <a:gdLst/>
              <a:ahLst/>
              <a:cxnLst/>
              <a:rect l="l" t="t" r="r" b="b"/>
              <a:pathLst>
                <a:path w="1194435" h="1426845">
                  <a:moveTo>
                    <a:pt x="152018" y="130301"/>
                  </a:moveTo>
                  <a:lnTo>
                    <a:pt x="152018" y="0"/>
                  </a:lnTo>
                </a:path>
                <a:path w="1194435" h="1426845">
                  <a:moveTo>
                    <a:pt x="217169" y="0"/>
                  </a:moveTo>
                  <a:lnTo>
                    <a:pt x="152018" y="0"/>
                  </a:lnTo>
                </a:path>
                <a:path w="1194435" h="1426845">
                  <a:moveTo>
                    <a:pt x="347471" y="0"/>
                  </a:moveTo>
                  <a:lnTo>
                    <a:pt x="456056" y="0"/>
                  </a:lnTo>
                </a:path>
                <a:path w="1194435" h="1426845">
                  <a:moveTo>
                    <a:pt x="998981" y="0"/>
                  </a:moveTo>
                  <a:lnTo>
                    <a:pt x="998981" y="130301"/>
                  </a:lnTo>
                </a:path>
                <a:path w="1194435" h="1426845">
                  <a:moveTo>
                    <a:pt x="912113" y="0"/>
                  </a:moveTo>
                  <a:lnTo>
                    <a:pt x="998981" y="0"/>
                  </a:lnTo>
                </a:path>
                <a:path w="1194435" h="1426845">
                  <a:moveTo>
                    <a:pt x="456056" y="0"/>
                  </a:moveTo>
                  <a:lnTo>
                    <a:pt x="781811" y="0"/>
                  </a:lnTo>
                </a:path>
                <a:path w="1194435" h="1426845">
                  <a:moveTo>
                    <a:pt x="152018" y="260603"/>
                  </a:moveTo>
                  <a:lnTo>
                    <a:pt x="152018" y="130301"/>
                  </a:lnTo>
                </a:path>
                <a:path w="1194435" h="1426845">
                  <a:moveTo>
                    <a:pt x="998981" y="130301"/>
                  </a:moveTo>
                  <a:lnTo>
                    <a:pt x="998981" y="260603"/>
                  </a:lnTo>
                </a:path>
                <a:path w="1194435" h="1426845">
                  <a:moveTo>
                    <a:pt x="347471" y="130301"/>
                  </a:moveTo>
                  <a:lnTo>
                    <a:pt x="302878" y="130301"/>
                  </a:lnTo>
                </a:path>
                <a:path w="1194435" h="1426845">
                  <a:moveTo>
                    <a:pt x="347471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803528" y="130301"/>
                  </a:moveTo>
                  <a:lnTo>
                    <a:pt x="477773" y="130301"/>
                  </a:lnTo>
                </a:path>
                <a:path w="1194435" h="1426845">
                  <a:moveTo>
                    <a:pt x="152018" y="390905"/>
                  </a:moveTo>
                  <a:lnTo>
                    <a:pt x="152018" y="260603"/>
                  </a:lnTo>
                </a:path>
                <a:path w="1194435" h="1426845">
                  <a:moveTo>
                    <a:pt x="152018" y="260603"/>
                  </a:moveTo>
                  <a:lnTo>
                    <a:pt x="499490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1150999" y="260603"/>
                  </a:lnTo>
                </a:path>
                <a:path w="1194435" h="1426845">
                  <a:moveTo>
                    <a:pt x="998981" y="260603"/>
                  </a:moveTo>
                  <a:lnTo>
                    <a:pt x="998981" y="390905"/>
                  </a:lnTo>
                </a:path>
                <a:path w="1194435" h="1426845">
                  <a:moveTo>
                    <a:pt x="629792" y="260603"/>
                  </a:moveTo>
                  <a:lnTo>
                    <a:pt x="998981" y="260603"/>
                  </a:lnTo>
                </a:path>
                <a:path w="1194435" h="1426845">
                  <a:moveTo>
                    <a:pt x="152018" y="521207"/>
                  </a:moveTo>
                  <a:lnTo>
                    <a:pt x="152018" y="390905"/>
                  </a:lnTo>
                </a:path>
                <a:path w="1194435" h="1426845">
                  <a:moveTo>
                    <a:pt x="998981" y="390905"/>
                  </a:moveTo>
                  <a:lnTo>
                    <a:pt x="998981" y="521207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742431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643981"/>
                  </a:lnTo>
                </a:path>
                <a:path w="1194435" h="1426845">
                  <a:moveTo>
                    <a:pt x="477773" y="760094"/>
                  </a:moveTo>
                  <a:lnTo>
                    <a:pt x="477773" y="825245"/>
                  </a:lnTo>
                </a:path>
                <a:path w="1194435" h="1426845">
                  <a:moveTo>
                    <a:pt x="477773" y="629792"/>
                  </a:moveTo>
                  <a:lnTo>
                    <a:pt x="477773" y="390905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742431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643981"/>
                  </a:lnTo>
                </a:path>
                <a:path w="1194435" h="1426845">
                  <a:moveTo>
                    <a:pt x="629792" y="760094"/>
                  </a:moveTo>
                  <a:lnTo>
                    <a:pt x="629792" y="825245"/>
                  </a:lnTo>
                </a:path>
                <a:path w="1194435" h="1426845">
                  <a:moveTo>
                    <a:pt x="629792" y="629792"/>
                  </a:moveTo>
                  <a:lnTo>
                    <a:pt x="629792" y="521207"/>
                  </a:lnTo>
                </a:path>
                <a:path w="1194435" h="1426845">
                  <a:moveTo>
                    <a:pt x="412622" y="825245"/>
                  </a:moveTo>
                  <a:lnTo>
                    <a:pt x="694943" y="825245"/>
                  </a:lnTo>
                </a:path>
                <a:path w="1194435" h="1426845">
                  <a:moveTo>
                    <a:pt x="152018" y="260603"/>
                  </a:moveTo>
                  <a:lnTo>
                    <a:pt x="0" y="260603"/>
                  </a:lnTo>
                </a:path>
                <a:path w="1194435" h="1426845">
                  <a:moveTo>
                    <a:pt x="0" y="260603"/>
                  </a:moveTo>
                  <a:lnTo>
                    <a:pt x="0" y="998981"/>
                  </a:lnTo>
                </a:path>
                <a:path w="1194435" h="1426845">
                  <a:moveTo>
                    <a:pt x="1150999" y="1303018"/>
                  </a:moveTo>
                  <a:lnTo>
                    <a:pt x="1150999" y="1285356"/>
                  </a:lnTo>
                </a:path>
                <a:path w="1194435" h="1426845">
                  <a:moveTo>
                    <a:pt x="1150999" y="1172716"/>
                  </a:moveTo>
                  <a:lnTo>
                    <a:pt x="1150999" y="1186906"/>
                  </a:lnTo>
                </a:path>
                <a:path w="1194435" h="1426845">
                  <a:moveTo>
                    <a:pt x="1107565" y="1389886"/>
                  </a:moveTo>
                  <a:lnTo>
                    <a:pt x="1194433" y="1389886"/>
                  </a:lnTo>
                </a:path>
                <a:path w="1194435" h="1426845">
                  <a:moveTo>
                    <a:pt x="1129282" y="1408129"/>
                  </a:moveTo>
                  <a:lnTo>
                    <a:pt x="1172716" y="1408129"/>
                  </a:lnTo>
                </a:path>
                <a:path w="1194435" h="1426845">
                  <a:moveTo>
                    <a:pt x="1140286" y="1426372"/>
                  </a:moveTo>
                  <a:lnTo>
                    <a:pt x="1162003" y="1426372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55211" y="271599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0"/>
                  </a:moveTo>
                  <a:lnTo>
                    <a:pt x="0" y="86867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652895" y="249882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4343" y="0"/>
                  </a:lnTo>
                </a:path>
                <a:path w="89535">
                  <a:moveTo>
                    <a:pt x="2316" y="0"/>
                  </a:moveTo>
                  <a:lnTo>
                    <a:pt x="89179" y="0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655211" y="2498823"/>
              <a:ext cx="0" cy="86995"/>
            </a:xfrm>
            <a:custGeom>
              <a:avLst/>
              <a:gdLst/>
              <a:ahLst/>
              <a:cxnLst/>
              <a:rect l="l" t="t" r="r" b="b"/>
              <a:pathLst>
                <a:path h="86994">
                  <a:moveTo>
                    <a:pt x="0" y="86867"/>
                  </a:moveTo>
                  <a:lnTo>
                    <a:pt x="0" y="0"/>
                  </a:lnTo>
                </a:path>
              </a:pathLst>
            </a:custGeom>
            <a:ln w="43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6739" y="1673578"/>
              <a:ext cx="1498600" cy="825500"/>
            </a:xfrm>
            <a:custGeom>
              <a:avLst/>
              <a:gdLst/>
              <a:ahLst/>
              <a:cxnLst/>
              <a:rect l="l" t="t" r="r" b="b"/>
              <a:pathLst>
                <a:path w="1498600" h="825500">
                  <a:moveTo>
                    <a:pt x="1498471" y="0"/>
                  </a:moveTo>
                  <a:lnTo>
                    <a:pt x="1498471" y="825245"/>
                  </a:lnTo>
                </a:path>
                <a:path w="1498600" h="825500">
                  <a:moveTo>
                    <a:pt x="238886" y="738377"/>
                  </a:moveTo>
                  <a:lnTo>
                    <a:pt x="221223" y="738377"/>
                  </a:lnTo>
                </a:path>
                <a:path w="1498600" h="825500">
                  <a:moveTo>
                    <a:pt x="108584" y="738377"/>
                  </a:moveTo>
                  <a:lnTo>
                    <a:pt x="122772" y="738377"/>
                  </a:lnTo>
                </a:path>
                <a:path w="1498600" h="825500">
                  <a:moveTo>
                    <a:pt x="0" y="738377"/>
                  </a:moveTo>
                  <a:lnTo>
                    <a:pt x="108584" y="73837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48529" y="2346805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48529" y="2340145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95626" y="2411955"/>
              <a:ext cx="1259840" cy="304165"/>
            </a:xfrm>
            <a:custGeom>
              <a:avLst/>
              <a:gdLst/>
              <a:ahLst/>
              <a:cxnLst/>
              <a:rect l="l" t="t" r="r" b="b"/>
              <a:pathLst>
                <a:path w="1259839" h="304164">
                  <a:moveTo>
                    <a:pt x="521207" y="173735"/>
                  </a:moveTo>
                  <a:lnTo>
                    <a:pt x="499490" y="173735"/>
                  </a:lnTo>
                  <a:lnTo>
                    <a:pt x="499490" y="304037"/>
                  </a:lnTo>
                </a:path>
                <a:path w="1259839" h="304164">
                  <a:moveTo>
                    <a:pt x="0" y="0"/>
                  </a:moveTo>
                  <a:lnTo>
                    <a:pt x="521207" y="0"/>
                  </a:lnTo>
                </a:path>
                <a:path w="1259839" h="304164">
                  <a:moveTo>
                    <a:pt x="825245" y="86867"/>
                  </a:moveTo>
                  <a:lnTo>
                    <a:pt x="1259584" y="86867"/>
                  </a:lnTo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09133" y="163014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194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9133" y="1623484"/>
              <a:ext cx="26670" cy="13335"/>
            </a:xfrm>
            <a:custGeom>
              <a:avLst/>
              <a:gdLst/>
              <a:ahLst/>
              <a:cxnLst/>
              <a:rect l="l" t="t" r="r" b="b"/>
              <a:pathLst>
                <a:path w="26670" h="13335">
                  <a:moveTo>
                    <a:pt x="26060" y="0"/>
                  </a:moveTo>
                  <a:lnTo>
                    <a:pt x="0" y="6659"/>
                  </a:lnTo>
                  <a:lnTo>
                    <a:pt x="26060" y="13030"/>
                  </a:lnTo>
                  <a:lnTo>
                    <a:pt x="2606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824504" y="1329331"/>
            <a:ext cx="127000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Microsoft Sans Serif"/>
                <a:cs typeface="Microsoft Sans Serif"/>
              </a:rPr>
              <a:t>D2A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7617" y="1403853"/>
            <a:ext cx="1604010" cy="1104265"/>
            <a:chOff x="147617" y="1403853"/>
            <a:chExt cx="1604010" cy="1104265"/>
          </a:xfrm>
        </p:grpSpPr>
        <p:sp>
          <p:nvSpPr>
            <p:cNvPr id="129" name="object 129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75035" y="153632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127054" y="1406024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1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1" y="13897"/>
                  </a:lnTo>
                  <a:lnTo>
                    <a:pt x="13894" y="10785"/>
                  </a:lnTo>
                  <a:lnTo>
                    <a:pt x="13894" y="6948"/>
                  </a:lnTo>
                  <a:lnTo>
                    <a:pt x="13894" y="3112"/>
                  </a:lnTo>
                  <a:lnTo>
                    <a:pt x="107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735130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4" y="6948"/>
                  </a:moveTo>
                  <a:lnTo>
                    <a:pt x="13894" y="10785"/>
                  </a:lnTo>
                  <a:lnTo>
                    <a:pt x="10781" y="13897"/>
                  </a:lnTo>
                  <a:lnTo>
                    <a:pt x="6944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4" y="0"/>
                  </a:lnTo>
                  <a:lnTo>
                    <a:pt x="10781" y="0"/>
                  </a:lnTo>
                  <a:lnTo>
                    <a:pt x="13894" y="3112"/>
                  </a:lnTo>
                  <a:lnTo>
                    <a:pt x="13894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5"/>
                  </a:lnTo>
                  <a:lnTo>
                    <a:pt x="3112" y="13897"/>
                  </a:lnTo>
                  <a:lnTo>
                    <a:pt x="10786" y="13897"/>
                  </a:lnTo>
                  <a:lnTo>
                    <a:pt x="13898" y="10785"/>
                  </a:lnTo>
                  <a:lnTo>
                    <a:pt x="13898" y="6948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262" y="249187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8"/>
                  </a:moveTo>
                  <a:lnTo>
                    <a:pt x="13898" y="10785"/>
                  </a:lnTo>
                  <a:lnTo>
                    <a:pt x="10786" y="13897"/>
                  </a:lnTo>
                  <a:lnTo>
                    <a:pt x="6949" y="13897"/>
                  </a:lnTo>
                  <a:lnTo>
                    <a:pt x="3112" y="13897"/>
                  </a:lnTo>
                  <a:lnTo>
                    <a:pt x="0" y="10785"/>
                  </a:lnTo>
                  <a:lnTo>
                    <a:pt x="0" y="6948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8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5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5" y="13898"/>
                  </a:lnTo>
                  <a:lnTo>
                    <a:pt x="13897" y="10786"/>
                  </a:lnTo>
                  <a:lnTo>
                    <a:pt x="13897" y="6950"/>
                  </a:lnTo>
                  <a:lnTo>
                    <a:pt x="13897" y="3112"/>
                  </a:lnTo>
                  <a:lnTo>
                    <a:pt x="107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9789" y="2405006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7" y="6950"/>
                  </a:moveTo>
                  <a:lnTo>
                    <a:pt x="13897" y="10786"/>
                  </a:lnTo>
                  <a:lnTo>
                    <a:pt x="10785" y="13898"/>
                  </a:lnTo>
                  <a:lnTo>
                    <a:pt x="6948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50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8" y="0"/>
                  </a:lnTo>
                  <a:lnTo>
                    <a:pt x="10785" y="0"/>
                  </a:lnTo>
                  <a:lnTo>
                    <a:pt x="13897" y="3112"/>
                  </a:lnTo>
                  <a:lnTo>
                    <a:pt x="13897" y="6950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75035" y="1796930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27054" y="1927232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96243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69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0786" y="0"/>
                  </a:moveTo>
                  <a:lnTo>
                    <a:pt x="3112" y="0"/>
                  </a:lnTo>
                  <a:lnTo>
                    <a:pt x="0" y="3112"/>
                  </a:lnTo>
                  <a:lnTo>
                    <a:pt x="0" y="10786"/>
                  </a:lnTo>
                  <a:lnTo>
                    <a:pt x="3112" y="13898"/>
                  </a:lnTo>
                  <a:lnTo>
                    <a:pt x="10786" y="13898"/>
                  </a:lnTo>
                  <a:lnTo>
                    <a:pt x="13898" y="10786"/>
                  </a:lnTo>
                  <a:lnTo>
                    <a:pt x="13898" y="6949"/>
                  </a:lnTo>
                  <a:lnTo>
                    <a:pt x="13898" y="3112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49280" y="1666628"/>
              <a:ext cx="13970" cy="13970"/>
            </a:xfrm>
            <a:custGeom>
              <a:avLst/>
              <a:gdLst/>
              <a:ahLst/>
              <a:cxnLst/>
              <a:rect l="l" t="t" r="r" b="b"/>
              <a:pathLst>
                <a:path w="13970" h="13969">
                  <a:moveTo>
                    <a:pt x="13898" y="6949"/>
                  </a:moveTo>
                  <a:lnTo>
                    <a:pt x="13898" y="10786"/>
                  </a:lnTo>
                  <a:lnTo>
                    <a:pt x="10786" y="13898"/>
                  </a:lnTo>
                  <a:lnTo>
                    <a:pt x="6949" y="13898"/>
                  </a:lnTo>
                  <a:lnTo>
                    <a:pt x="3112" y="13898"/>
                  </a:lnTo>
                  <a:lnTo>
                    <a:pt x="0" y="10786"/>
                  </a:lnTo>
                  <a:lnTo>
                    <a:pt x="0" y="6949"/>
                  </a:lnTo>
                  <a:lnTo>
                    <a:pt x="0" y="3112"/>
                  </a:lnTo>
                  <a:lnTo>
                    <a:pt x="3112" y="0"/>
                  </a:lnTo>
                  <a:lnTo>
                    <a:pt x="6949" y="0"/>
                  </a:lnTo>
                  <a:lnTo>
                    <a:pt x="10786" y="0"/>
                  </a:lnTo>
                  <a:lnTo>
                    <a:pt x="13898" y="3112"/>
                  </a:lnTo>
                  <a:lnTo>
                    <a:pt x="13898" y="694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73402" y="1177719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28610" y="117598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</a:t>
            </a:r>
            <a:r>
              <a:rPr sz="450" spc="-5" dirty="0">
                <a:latin typeface="Tahoma"/>
                <a:cs typeface="Tahoma"/>
              </a:rPr>
              <a:t>A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281531" y="1697482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286165" y="1827784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R2B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78035" y="2046401"/>
            <a:ext cx="95250" cy="13843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R1</a:t>
            </a:r>
            <a:r>
              <a:rPr sz="450" spc="-5" dirty="0">
                <a:latin typeface="Tahoma"/>
                <a:cs typeface="Tahoma"/>
              </a:rPr>
              <a:t>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029763" y="2045821"/>
            <a:ext cx="95250" cy="139065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endParaRPr sz="450" baseline="37037">
              <a:latin typeface="Lucida Sans Unicode"/>
              <a:cs typeface="Lucida Sans Unicode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673098" y="2509986"/>
            <a:ext cx="14224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baseline="6172" dirty="0">
                <a:latin typeface="Tahoma"/>
                <a:cs typeface="Tahoma"/>
              </a:rPr>
              <a:t>V</a:t>
            </a:r>
            <a:r>
              <a:rPr sz="450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25983" y="2289921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281531" y="130657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286165" y="1436877"/>
            <a:ext cx="24765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5" dirty="0">
                <a:latin typeface="Tahoma"/>
                <a:cs typeface="Tahoma"/>
              </a:rPr>
              <a:t>R1A</a:t>
            </a:r>
            <a:r>
              <a:rPr sz="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586588" y="1572970"/>
            <a:ext cx="387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182584" y="105639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V</a:t>
            </a:r>
            <a:r>
              <a:rPr sz="675" spc="-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61783" y="2428909"/>
            <a:ext cx="1403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15" baseline="6172" dirty="0">
                <a:latin typeface="Tahoma"/>
                <a:cs typeface="Tahoma"/>
              </a:rPr>
              <a:t>R</a:t>
            </a:r>
            <a:r>
              <a:rPr sz="450" spc="-10" dirty="0"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177952" y="2182783"/>
            <a:ext cx="18732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i="1" spc="25" dirty="0">
                <a:latin typeface="Arial"/>
                <a:cs typeface="Arial"/>
              </a:rPr>
              <a:t>−</a:t>
            </a:r>
            <a:r>
              <a:rPr sz="450" spc="25" dirty="0">
                <a:latin typeface="Tahoma"/>
                <a:cs typeface="Tahoma"/>
              </a:rPr>
              <a:t>V</a:t>
            </a:r>
            <a:r>
              <a:rPr sz="675" spc="37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4371" y="1555596"/>
            <a:ext cx="1409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Tahoma"/>
                <a:cs typeface="Tahoma"/>
              </a:rPr>
              <a:t>R</a:t>
            </a:r>
            <a:r>
              <a:rPr sz="675" spc="-15" baseline="-18518" dirty="0">
                <a:latin typeface="Tahoma"/>
                <a:cs typeface="Tahoma"/>
              </a:rPr>
              <a:t>0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92103" y="2415590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96737" y="1038764"/>
            <a:ext cx="561975" cy="44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875">
              <a:lnSpc>
                <a:spcPct val="113999"/>
              </a:lnSpc>
              <a:spcBef>
                <a:spcPts val="100"/>
              </a:spcBef>
            </a:pPr>
            <a:r>
              <a:rPr sz="675" spc="7" baseline="6172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a </a:t>
            </a:r>
            <a:r>
              <a:rPr sz="675" spc="-22" baseline="6172" dirty="0">
                <a:latin typeface="Lucida Sans Unicode"/>
                <a:cs typeface="Lucida Sans Unicode"/>
              </a:rPr>
              <a:t>= </a:t>
            </a:r>
            <a:r>
              <a:rPr sz="675" spc="-37" baseline="6172" dirty="0">
                <a:latin typeface="Tahoma"/>
                <a:cs typeface="Tahoma"/>
              </a:rPr>
              <a:t>5</a:t>
            </a:r>
            <a:r>
              <a:rPr sz="675" spc="7" baseline="6172" dirty="0">
                <a:latin typeface="Tahoma"/>
                <a:cs typeface="Tahoma"/>
              </a:rPr>
              <a:t> </a:t>
            </a:r>
            <a:r>
              <a:rPr sz="675" spc="-15" baseline="6172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20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  <a:p>
            <a:pPr marL="38100" marR="30480">
              <a:lnSpc>
                <a:spcPct val="126699"/>
              </a:lnSpc>
            </a:pP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20" dirty="0">
                <a:latin typeface="Tahoma"/>
                <a:cs typeface="Tahoma"/>
              </a:rPr>
              <a:t>A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2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0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 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15" dirty="0">
                <a:latin typeface="Tahoma"/>
                <a:cs typeface="Tahoma"/>
              </a:rPr>
              <a:t>A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5" dirty="0">
                <a:latin typeface="Tahoma"/>
                <a:cs typeface="Tahoma"/>
              </a:rPr>
              <a:t>R</a:t>
            </a:r>
            <a:r>
              <a:rPr sz="450" spc="-25" dirty="0">
                <a:latin typeface="Tahoma"/>
                <a:cs typeface="Tahoma"/>
              </a:rPr>
              <a:t>1</a:t>
            </a:r>
            <a:r>
              <a:rPr sz="450" spc="30" dirty="0">
                <a:latin typeface="Tahoma"/>
                <a:cs typeface="Tahoma"/>
              </a:rPr>
              <a:t>B</a:t>
            </a:r>
            <a:r>
              <a:rPr sz="450" spc="-22" baseline="37037" dirty="0">
                <a:latin typeface="Lucida Sans Unicode"/>
                <a:cs typeface="Lucida Sans Unicode"/>
              </a:rPr>
              <a:t>′</a:t>
            </a:r>
            <a:r>
              <a:rPr sz="450" baseline="37037" dirty="0">
                <a:latin typeface="Lucida Sans Unicode"/>
                <a:cs typeface="Lucida Sans Unicode"/>
              </a:rPr>
              <a:t> </a:t>
            </a:r>
            <a:r>
              <a:rPr sz="450" spc="-67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</a:t>
            </a:r>
            <a:r>
              <a:rPr sz="450" spc="-20" dirty="0">
                <a:latin typeface="Lucida Sans Unicode"/>
                <a:cs typeface="Lucida Sans Unicode"/>
              </a:rPr>
              <a:t> </a:t>
            </a:r>
            <a:r>
              <a:rPr sz="450" spc="-25" dirty="0">
                <a:latin typeface="Tahoma"/>
                <a:cs typeface="Tahoma"/>
              </a:rPr>
              <a:t>60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6739" y="1473363"/>
            <a:ext cx="8845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-5" dirty="0">
                <a:latin typeface="Tahoma"/>
                <a:cs typeface="Tahoma"/>
              </a:rPr>
              <a:t>R2A</a:t>
            </a:r>
            <a:r>
              <a:rPr sz="450" spc="-7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dirty="0">
                <a:latin typeface="Tahoma"/>
                <a:cs typeface="Tahoma"/>
              </a:rPr>
              <a:t>R2B</a:t>
            </a:r>
            <a:r>
              <a:rPr sz="450" baseline="37037" dirty="0">
                <a:latin typeface="Lucida Sans Unicode"/>
                <a:cs typeface="Lucida Sans Unicode"/>
              </a:rPr>
              <a:t>′</a:t>
            </a:r>
            <a:r>
              <a:rPr sz="450" spc="82" baseline="37037" dirty="0">
                <a:latin typeface="Lucida Sans Unicode"/>
                <a:cs typeface="Lucida Sans Unicode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10</a:t>
            </a:r>
            <a:r>
              <a:rPr sz="450" spc="10" dirty="0">
                <a:latin typeface="Tahoma"/>
                <a:cs typeface="Tahoma"/>
              </a:rPr>
              <a:t> </a:t>
            </a:r>
            <a:r>
              <a:rPr sz="450" spc="-10" dirty="0">
                <a:latin typeface="Tahoma"/>
                <a:cs typeface="Tahoma"/>
              </a:rPr>
              <a:t>k</a:t>
            </a:r>
            <a:r>
              <a:rPr sz="450" u="sng" spc="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  </a:t>
            </a:r>
            <a:r>
              <a:rPr sz="450" spc="145" dirty="0">
                <a:latin typeface="Tahoma"/>
                <a:cs typeface="Tahoma"/>
              </a:rPr>
              <a:t> </a:t>
            </a:r>
            <a:r>
              <a:rPr sz="450" spc="150" dirty="0">
                <a:latin typeface="Tahoma"/>
                <a:cs typeface="Tahoma"/>
              </a:rPr>
              <a:t> </a:t>
            </a:r>
            <a:r>
              <a:rPr sz="600" spc="7" baseline="20833" dirty="0">
                <a:latin typeface="Microsoft Sans Serif"/>
                <a:cs typeface="Microsoft Sans Serif"/>
              </a:rPr>
              <a:t>D1A</a:t>
            </a:r>
            <a:endParaRPr sz="600" baseline="20833">
              <a:latin typeface="Microsoft Sans Serif"/>
              <a:cs typeface="Microsoft Sans Serif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96739" y="1560231"/>
            <a:ext cx="3333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20" dirty="0">
                <a:latin typeface="Tahoma"/>
                <a:cs typeface="Tahoma"/>
              </a:rPr>
              <a:t>V</a:t>
            </a:r>
            <a:r>
              <a:rPr sz="675" spc="-37" baseline="-18518" dirty="0">
                <a:latin typeface="Tahoma"/>
                <a:cs typeface="Tahoma"/>
              </a:rPr>
              <a:t>0</a:t>
            </a:r>
            <a:r>
              <a:rPr sz="675" spc="7" baseline="-18518" dirty="0">
                <a:latin typeface="Tahoma"/>
                <a:cs typeface="Tahoma"/>
              </a:rPr>
              <a:t> </a:t>
            </a:r>
            <a:r>
              <a:rPr sz="450" spc="-15" dirty="0">
                <a:latin typeface="Lucida Sans Unicode"/>
                <a:cs typeface="Lucida Sans Unicode"/>
              </a:rPr>
              <a:t>= </a:t>
            </a:r>
            <a:r>
              <a:rPr sz="450" spc="-25" dirty="0">
                <a:latin typeface="Tahoma"/>
                <a:cs typeface="Tahoma"/>
              </a:rPr>
              <a:t>15</a:t>
            </a:r>
            <a:r>
              <a:rPr sz="450" spc="5" dirty="0">
                <a:latin typeface="Tahoma"/>
                <a:cs typeface="Tahoma"/>
              </a:rPr>
              <a:t> </a:t>
            </a:r>
            <a:r>
              <a:rPr sz="450" spc="25" dirty="0"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2057882" y="1811586"/>
            <a:ext cx="906144" cy="906144"/>
            <a:chOff x="2057882" y="1811586"/>
            <a:chExt cx="906144" cy="906144"/>
          </a:xfrm>
        </p:grpSpPr>
        <p:sp>
          <p:nvSpPr>
            <p:cNvPr id="167" name="object 167"/>
            <p:cNvSpPr/>
            <p:nvPr/>
          </p:nvSpPr>
          <p:spPr>
            <a:xfrm>
              <a:off x="2059152" y="1858027"/>
              <a:ext cx="903605" cy="316230"/>
            </a:xfrm>
            <a:custGeom>
              <a:avLst/>
              <a:gdLst/>
              <a:ahLst/>
              <a:cxnLst/>
              <a:rect l="l" t="t" r="r" b="b"/>
              <a:pathLst>
                <a:path w="903605" h="316230">
                  <a:moveTo>
                    <a:pt x="0" y="0"/>
                  </a:moveTo>
                  <a:lnTo>
                    <a:pt x="903137" y="0"/>
                  </a:lnTo>
                </a:path>
                <a:path w="903605" h="316230">
                  <a:moveTo>
                    <a:pt x="0" y="45171"/>
                  </a:moveTo>
                  <a:lnTo>
                    <a:pt x="903137" y="45171"/>
                  </a:lnTo>
                </a:path>
                <a:path w="903605" h="316230">
                  <a:moveTo>
                    <a:pt x="0" y="90342"/>
                  </a:moveTo>
                  <a:lnTo>
                    <a:pt x="903137" y="90342"/>
                  </a:lnTo>
                </a:path>
                <a:path w="903605" h="316230">
                  <a:moveTo>
                    <a:pt x="0" y="135514"/>
                  </a:moveTo>
                  <a:lnTo>
                    <a:pt x="903137" y="135514"/>
                  </a:lnTo>
                </a:path>
                <a:path w="903605" h="316230">
                  <a:moveTo>
                    <a:pt x="0" y="180685"/>
                  </a:moveTo>
                  <a:lnTo>
                    <a:pt x="903137" y="180685"/>
                  </a:lnTo>
                </a:path>
                <a:path w="903605" h="316230">
                  <a:moveTo>
                    <a:pt x="0" y="225856"/>
                  </a:moveTo>
                  <a:lnTo>
                    <a:pt x="903137" y="225856"/>
                  </a:lnTo>
                </a:path>
                <a:path w="903605" h="316230">
                  <a:moveTo>
                    <a:pt x="0" y="271028"/>
                  </a:moveTo>
                  <a:lnTo>
                    <a:pt x="903137" y="271028"/>
                  </a:lnTo>
                </a:path>
                <a:path w="903605" h="316230">
                  <a:moveTo>
                    <a:pt x="0" y="316199"/>
                  </a:moveTo>
                  <a:lnTo>
                    <a:pt x="903137" y="316199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059152" y="2264570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059152" y="1812856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0" y="406542"/>
                  </a:moveTo>
                  <a:lnTo>
                    <a:pt x="903137" y="406542"/>
                  </a:lnTo>
                </a:path>
                <a:path w="903605" h="903605">
                  <a:moveTo>
                    <a:pt x="0" y="496595"/>
                  </a:moveTo>
                  <a:lnTo>
                    <a:pt x="903137" y="496595"/>
                  </a:lnTo>
                </a:path>
                <a:path w="903605" h="903605">
                  <a:moveTo>
                    <a:pt x="0" y="541766"/>
                  </a:moveTo>
                  <a:lnTo>
                    <a:pt x="903137" y="541766"/>
                  </a:lnTo>
                </a:path>
                <a:path w="903605" h="903605">
                  <a:moveTo>
                    <a:pt x="0" y="586938"/>
                  </a:moveTo>
                  <a:lnTo>
                    <a:pt x="903137" y="586938"/>
                  </a:lnTo>
                </a:path>
                <a:path w="903605" h="903605">
                  <a:moveTo>
                    <a:pt x="0" y="632109"/>
                  </a:moveTo>
                  <a:lnTo>
                    <a:pt x="903137" y="632109"/>
                  </a:lnTo>
                </a:path>
                <a:path w="903605" h="903605">
                  <a:moveTo>
                    <a:pt x="0" y="722451"/>
                  </a:moveTo>
                  <a:lnTo>
                    <a:pt x="903137" y="722451"/>
                  </a:lnTo>
                </a:path>
                <a:path w="903605" h="903605">
                  <a:moveTo>
                    <a:pt x="0" y="767624"/>
                  </a:moveTo>
                  <a:lnTo>
                    <a:pt x="903137" y="767624"/>
                  </a:lnTo>
                </a:path>
                <a:path w="903605" h="903605">
                  <a:moveTo>
                    <a:pt x="0" y="812793"/>
                  </a:moveTo>
                  <a:lnTo>
                    <a:pt x="903137" y="812793"/>
                  </a:lnTo>
                </a:path>
                <a:path w="903605" h="903605">
                  <a:moveTo>
                    <a:pt x="0" y="857966"/>
                  </a:moveTo>
                  <a:lnTo>
                    <a:pt x="903137" y="857966"/>
                  </a:lnTo>
                </a:path>
                <a:path w="903605" h="903605">
                  <a:moveTo>
                    <a:pt x="90342" y="903136"/>
                  </a:moveTo>
                  <a:lnTo>
                    <a:pt x="90342" y="0"/>
                  </a:lnTo>
                </a:path>
                <a:path w="903605" h="903605">
                  <a:moveTo>
                    <a:pt x="0" y="677279"/>
                  </a:moveTo>
                  <a:lnTo>
                    <a:pt x="903137" y="677279"/>
                  </a:lnTo>
                </a:path>
                <a:path w="903605" h="903605">
                  <a:moveTo>
                    <a:pt x="180685" y="903136"/>
                  </a:moveTo>
                  <a:lnTo>
                    <a:pt x="180685" y="0"/>
                  </a:lnTo>
                </a:path>
                <a:path w="903605" h="903605">
                  <a:moveTo>
                    <a:pt x="271028" y="903136"/>
                  </a:moveTo>
                  <a:lnTo>
                    <a:pt x="271028" y="0"/>
                  </a:lnTo>
                </a:path>
                <a:path w="903605" h="903605">
                  <a:moveTo>
                    <a:pt x="361370" y="903136"/>
                  </a:moveTo>
                  <a:lnTo>
                    <a:pt x="361370" y="0"/>
                  </a:lnTo>
                </a:path>
                <a:path w="903605" h="903605">
                  <a:moveTo>
                    <a:pt x="451424" y="903136"/>
                  </a:moveTo>
                  <a:lnTo>
                    <a:pt x="451424" y="0"/>
                  </a:lnTo>
                </a:path>
                <a:path w="903605" h="903605">
                  <a:moveTo>
                    <a:pt x="541766" y="903136"/>
                  </a:moveTo>
                  <a:lnTo>
                    <a:pt x="541766" y="0"/>
                  </a:lnTo>
                </a:path>
                <a:path w="903605" h="903605">
                  <a:moveTo>
                    <a:pt x="632109" y="903136"/>
                  </a:moveTo>
                  <a:lnTo>
                    <a:pt x="632109" y="0"/>
                  </a:lnTo>
                </a:path>
                <a:path w="903605" h="903605">
                  <a:moveTo>
                    <a:pt x="722452" y="903136"/>
                  </a:moveTo>
                  <a:lnTo>
                    <a:pt x="722452" y="0"/>
                  </a:lnTo>
                </a:path>
                <a:path w="903605" h="903605">
                  <a:moveTo>
                    <a:pt x="812794" y="903136"/>
                  </a:moveTo>
                  <a:lnTo>
                    <a:pt x="812794" y="0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1641246" y="2661498"/>
            <a:ext cx="4718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10515" algn="l"/>
              </a:tabLst>
            </a:pPr>
            <a:r>
              <a:rPr sz="450" spc="10" dirty="0">
                <a:latin typeface="Tahoma"/>
                <a:cs typeface="Tahoma"/>
              </a:rPr>
              <a:t>R</a:t>
            </a:r>
            <a:r>
              <a:rPr sz="675" spc="15" baseline="-18518" dirty="0">
                <a:latin typeface="Tahoma"/>
                <a:cs typeface="Tahoma"/>
              </a:rPr>
              <a:t>L	</a:t>
            </a:r>
            <a:r>
              <a:rPr sz="450" spc="65" dirty="0">
                <a:latin typeface="Microsoft Sans Serif"/>
                <a:cs typeface="Microsoft Sans Serif"/>
              </a:rPr>
              <a:t>−10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5401" y="2707636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011705" y="2706188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95" dirty="0">
                <a:latin typeface="Microsoft Sans Serif"/>
                <a:cs typeface="Microsoft Sans Serif"/>
              </a:rPr>
              <a:t>−5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1966823" y="2444137"/>
            <a:ext cx="1155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190" dirty="0">
                <a:latin typeface="Microsoft Sans Serif"/>
                <a:cs typeface="Microsoft Sans Serif"/>
              </a:rPr>
              <a:t>−</a:t>
            </a: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1998675" y="2216832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000123" y="1992423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5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971167" y="1766566"/>
            <a:ext cx="901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10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2056980" y="1811769"/>
            <a:ext cx="908050" cy="905510"/>
            <a:chOff x="2056980" y="1811769"/>
            <a:chExt cx="908050" cy="905510"/>
          </a:xfrm>
        </p:grpSpPr>
        <p:sp>
          <p:nvSpPr>
            <p:cNvPr id="178" name="object 178"/>
            <p:cNvSpPr/>
            <p:nvPr/>
          </p:nvSpPr>
          <p:spPr>
            <a:xfrm>
              <a:off x="2059152" y="2715993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59152" y="1858027"/>
              <a:ext cx="903605" cy="858519"/>
            </a:xfrm>
            <a:custGeom>
              <a:avLst/>
              <a:gdLst/>
              <a:ahLst/>
              <a:cxnLst/>
              <a:rect l="l" t="t" r="r" b="b"/>
              <a:pathLst>
                <a:path w="903605" h="858519">
                  <a:moveTo>
                    <a:pt x="0" y="857965"/>
                  </a:moveTo>
                  <a:lnTo>
                    <a:pt x="21716" y="857965"/>
                  </a:lnTo>
                </a:path>
                <a:path w="903605" h="858519">
                  <a:moveTo>
                    <a:pt x="903137" y="857965"/>
                  </a:moveTo>
                  <a:lnTo>
                    <a:pt x="881420" y="857965"/>
                  </a:lnTo>
                </a:path>
                <a:path w="903605" h="858519">
                  <a:moveTo>
                    <a:pt x="0" y="812794"/>
                  </a:moveTo>
                  <a:lnTo>
                    <a:pt x="21716" y="812794"/>
                  </a:lnTo>
                </a:path>
                <a:path w="903605" h="858519">
                  <a:moveTo>
                    <a:pt x="903137" y="812794"/>
                  </a:moveTo>
                  <a:lnTo>
                    <a:pt x="881420" y="812794"/>
                  </a:lnTo>
                </a:path>
                <a:path w="903605" h="858519">
                  <a:moveTo>
                    <a:pt x="0" y="767622"/>
                  </a:moveTo>
                  <a:lnTo>
                    <a:pt x="21716" y="767622"/>
                  </a:lnTo>
                </a:path>
                <a:path w="903605" h="858519">
                  <a:moveTo>
                    <a:pt x="903137" y="767622"/>
                  </a:moveTo>
                  <a:lnTo>
                    <a:pt x="881420" y="767622"/>
                  </a:lnTo>
                </a:path>
                <a:path w="903605" h="858519">
                  <a:moveTo>
                    <a:pt x="0" y="722452"/>
                  </a:moveTo>
                  <a:lnTo>
                    <a:pt x="21716" y="722452"/>
                  </a:lnTo>
                </a:path>
                <a:path w="903605" h="858519">
                  <a:moveTo>
                    <a:pt x="903137" y="722452"/>
                  </a:moveTo>
                  <a:lnTo>
                    <a:pt x="881420" y="722452"/>
                  </a:lnTo>
                </a:path>
                <a:path w="903605" h="858519">
                  <a:moveTo>
                    <a:pt x="0" y="677280"/>
                  </a:moveTo>
                  <a:lnTo>
                    <a:pt x="21716" y="677280"/>
                  </a:lnTo>
                </a:path>
                <a:path w="903605" h="858519">
                  <a:moveTo>
                    <a:pt x="903137" y="677280"/>
                  </a:moveTo>
                  <a:lnTo>
                    <a:pt x="881420" y="677280"/>
                  </a:lnTo>
                </a:path>
                <a:path w="903605" h="858519">
                  <a:moveTo>
                    <a:pt x="0" y="632108"/>
                  </a:moveTo>
                  <a:lnTo>
                    <a:pt x="21716" y="632108"/>
                  </a:lnTo>
                </a:path>
                <a:path w="903605" h="858519">
                  <a:moveTo>
                    <a:pt x="903137" y="632108"/>
                  </a:moveTo>
                  <a:lnTo>
                    <a:pt x="881420" y="632108"/>
                  </a:lnTo>
                </a:path>
                <a:path w="903605" h="858519">
                  <a:moveTo>
                    <a:pt x="0" y="586938"/>
                  </a:moveTo>
                  <a:lnTo>
                    <a:pt x="21716" y="586938"/>
                  </a:lnTo>
                </a:path>
                <a:path w="903605" h="858519">
                  <a:moveTo>
                    <a:pt x="903137" y="586938"/>
                  </a:moveTo>
                  <a:lnTo>
                    <a:pt x="881420" y="586938"/>
                  </a:lnTo>
                </a:path>
                <a:path w="903605" h="858519">
                  <a:moveTo>
                    <a:pt x="0" y="541766"/>
                  </a:moveTo>
                  <a:lnTo>
                    <a:pt x="21716" y="541766"/>
                  </a:lnTo>
                </a:path>
                <a:path w="903605" h="858519">
                  <a:moveTo>
                    <a:pt x="903137" y="541766"/>
                  </a:moveTo>
                  <a:lnTo>
                    <a:pt x="881420" y="541766"/>
                  </a:lnTo>
                </a:path>
                <a:path w="903605" h="858519">
                  <a:moveTo>
                    <a:pt x="0" y="496595"/>
                  </a:moveTo>
                  <a:lnTo>
                    <a:pt x="21716" y="496595"/>
                  </a:lnTo>
                </a:path>
                <a:path w="903605" h="858519">
                  <a:moveTo>
                    <a:pt x="903137" y="496595"/>
                  </a:moveTo>
                  <a:lnTo>
                    <a:pt x="881420" y="496595"/>
                  </a:lnTo>
                </a:path>
                <a:path w="903605" h="858519">
                  <a:moveTo>
                    <a:pt x="0" y="451424"/>
                  </a:moveTo>
                  <a:lnTo>
                    <a:pt x="21716" y="451424"/>
                  </a:lnTo>
                </a:path>
                <a:path w="903605" h="858519">
                  <a:moveTo>
                    <a:pt x="903137" y="451424"/>
                  </a:moveTo>
                  <a:lnTo>
                    <a:pt x="881420" y="451424"/>
                  </a:lnTo>
                </a:path>
                <a:path w="903605" h="858519">
                  <a:moveTo>
                    <a:pt x="0" y="406542"/>
                  </a:moveTo>
                  <a:lnTo>
                    <a:pt x="21716" y="406542"/>
                  </a:lnTo>
                </a:path>
                <a:path w="903605" h="858519">
                  <a:moveTo>
                    <a:pt x="903137" y="406542"/>
                  </a:moveTo>
                  <a:lnTo>
                    <a:pt x="881420" y="406542"/>
                  </a:lnTo>
                </a:path>
                <a:path w="903605" h="858519">
                  <a:moveTo>
                    <a:pt x="0" y="361370"/>
                  </a:moveTo>
                  <a:lnTo>
                    <a:pt x="21716" y="361370"/>
                  </a:lnTo>
                </a:path>
                <a:path w="903605" h="858519">
                  <a:moveTo>
                    <a:pt x="903137" y="361370"/>
                  </a:moveTo>
                  <a:lnTo>
                    <a:pt x="881420" y="361370"/>
                  </a:lnTo>
                </a:path>
                <a:path w="903605" h="858519">
                  <a:moveTo>
                    <a:pt x="0" y="316199"/>
                  </a:moveTo>
                  <a:lnTo>
                    <a:pt x="21716" y="316199"/>
                  </a:lnTo>
                </a:path>
                <a:path w="903605" h="858519">
                  <a:moveTo>
                    <a:pt x="903137" y="316199"/>
                  </a:moveTo>
                  <a:lnTo>
                    <a:pt x="881420" y="316199"/>
                  </a:lnTo>
                </a:path>
                <a:path w="903605" h="858519">
                  <a:moveTo>
                    <a:pt x="0" y="271028"/>
                  </a:moveTo>
                  <a:lnTo>
                    <a:pt x="21716" y="271028"/>
                  </a:lnTo>
                </a:path>
                <a:path w="903605" h="858519">
                  <a:moveTo>
                    <a:pt x="903137" y="271028"/>
                  </a:moveTo>
                  <a:lnTo>
                    <a:pt x="881420" y="271028"/>
                  </a:lnTo>
                </a:path>
                <a:path w="903605" h="858519">
                  <a:moveTo>
                    <a:pt x="0" y="225856"/>
                  </a:moveTo>
                  <a:lnTo>
                    <a:pt x="21716" y="225856"/>
                  </a:lnTo>
                </a:path>
                <a:path w="903605" h="858519">
                  <a:moveTo>
                    <a:pt x="903137" y="225856"/>
                  </a:moveTo>
                  <a:lnTo>
                    <a:pt x="881420" y="225856"/>
                  </a:lnTo>
                </a:path>
                <a:path w="903605" h="858519">
                  <a:moveTo>
                    <a:pt x="0" y="180685"/>
                  </a:moveTo>
                  <a:lnTo>
                    <a:pt x="21716" y="180685"/>
                  </a:lnTo>
                </a:path>
                <a:path w="903605" h="858519">
                  <a:moveTo>
                    <a:pt x="903137" y="180685"/>
                  </a:moveTo>
                  <a:lnTo>
                    <a:pt x="881420" y="180685"/>
                  </a:lnTo>
                </a:path>
                <a:path w="903605" h="858519">
                  <a:moveTo>
                    <a:pt x="0" y="135514"/>
                  </a:moveTo>
                  <a:lnTo>
                    <a:pt x="21716" y="135514"/>
                  </a:lnTo>
                </a:path>
                <a:path w="903605" h="858519">
                  <a:moveTo>
                    <a:pt x="903137" y="135514"/>
                  </a:moveTo>
                  <a:lnTo>
                    <a:pt x="881420" y="135514"/>
                  </a:lnTo>
                </a:path>
                <a:path w="903605" h="858519">
                  <a:moveTo>
                    <a:pt x="0" y="90342"/>
                  </a:moveTo>
                  <a:lnTo>
                    <a:pt x="21716" y="90342"/>
                  </a:lnTo>
                </a:path>
                <a:path w="903605" h="858519">
                  <a:moveTo>
                    <a:pt x="903137" y="90342"/>
                  </a:moveTo>
                  <a:lnTo>
                    <a:pt x="881420" y="90342"/>
                  </a:lnTo>
                </a:path>
                <a:path w="903605" h="858519">
                  <a:moveTo>
                    <a:pt x="0" y="45171"/>
                  </a:moveTo>
                  <a:lnTo>
                    <a:pt x="21716" y="45171"/>
                  </a:lnTo>
                </a:path>
                <a:path w="903605" h="858519">
                  <a:moveTo>
                    <a:pt x="903137" y="45171"/>
                  </a:moveTo>
                  <a:lnTo>
                    <a:pt x="881420" y="45171"/>
                  </a:lnTo>
                </a:path>
                <a:path w="903605" h="858519">
                  <a:moveTo>
                    <a:pt x="0" y="0"/>
                  </a:moveTo>
                  <a:lnTo>
                    <a:pt x="21716" y="0"/>
                  </a:lnTo>
                </a:path>
                <a:path w="903605" h="858519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90313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059152" y="1812856"/>
              <a:ext cx="903605" cy="0"/>
            </a:xfrm>
            <a:custGeom>
              <a:avLst/>
              <a:gdLst/>
              <a:ahLst/>
              <a:cxnLst/>
              <a:rect l="l" t="t" r="r" b="b"/>
              <a:pathLst>
                <a:path w="903605">
                  <a:moveTo>
                    <a:pt x="0" y="0"/>
                  </a:moveTo>
                  <a:lnTo>
                    <a:pt x="21716" y="0"/>
                  </a:lnTo>
                </a:path>
                <a:path w="903605">
                  <a:moveTo>
                    <a:pt x="903137" y="0"/>
                  </a:moveTo>
                  <a:lnTo>
                    <a:pt x="8814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059152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059152" y="1812856"/>
              <a:ext cx="812800" cy="903605"/>
            </a:xfrm>
            <a:custGeom>
              <a:avLst/>
              <a:gdLst/>
              <a:ahLst/>
              <a:cxnLst/>
              <a:rect l="l" t="t" r="r" b="b"/>
              <a:pathLst>
                <a:path w="812800" h="903605">
                  <a:moveTo>
                    <a:pt x="0" y="903136"/>
                  </a:moveTo>
                  <a:lnTo>
                    <a:pt x="0" y="881419"/>
                  </a:lnTo>
                </a:path>
                <a:path w="812800" h="903605">
                  <a:moveTo>
                    <a:pt x="0" y="0"/>
                  </a:moveTo>
                  <a:lnTo>
                    <a:pt x="0" y="21716"/>
                  </a:lnTo>
                </a:path>
                <a:path w="812800" h="903605">
                  <a:moveTo>
                    <a:pt x="90342" y="903136"/>
                  </a:moveTo>
                  <a:lnTo>
                    <a:pt x="90342" y="881419"/>
                  </a:lnTo>
                </a:path>
                <a:path w="812800" h="903605">
                  <a:moveTo>
                    <a:pt x="90342" y="0"/>
                  </a:moveTo>
                  <a:lnTo>
                    <a:pt x="90342" y="21716"/>
                  </a:lnTo>
                </a:path>
                <a:path w="812800" h="903605">
                  <a:moveTo>
                    <a:pt x="180685" y="903136"/>
                  </a:moveTo>
                  <a:lnTo>
                    <a:pt x="180685" y="881419"/>
                  </a:lnTo>
                </a:path>
                <a:path w="812800" h="903605">
                  <a:moveTo>
                    <a:pt x="180685" y="0"/>
                  </a:moveTo>
                  <a:lnTo>
                    <a:pt x="180685" y="21716"/>
                  </a:lnTo>
                </a:path>
                <a:path w="812800" h="903605">
                  <a:moveTo>
                    <a:pt x="271028" y="903136"/>
                  </a:moveTo>
                  <a:lnTo>
                    <a:pt x="271028" y="881419"/>
                  </a:lnTo>
                </a:path>
                <a:path w="812800" h="903605">
                  <a:moveTo>
                    <a:pt x="271028" y="0"/>
                  </a:moveTo>
                  <a:lnTo>
                    <a:pt x="271028" y="21716"/>
                  </a:lnTo>
                </a:path>
                <a:path w="812800" h="903605">
                  <a:moveTo>
                    <a:pt x="361370" y="903136"/>
                  </a:moveTo>
                  <a:lnTo>
                    <a:pt x="361370" y="881419"/>
                  </a:lnTo>
                </a:path>
                <a:path w="812800" h="903605">
                  <a:moveTo>
                    <a:pt x="361370" y="0"/>
                  </a:moveTo>
                  <a:lnTo>
                    <a:pt x="361370" y="21716"/>
                  </a:lnTo>
                </a:path>
                <a:path w="812800" h="903605">
                  <a:moveTo>
                    <a:pt x="451424" y="903136"/>
                  </a:moveTo>
                  <a:lnTo>
                    <a:pt x="451424" y="881419"/>
                  </a:lnTo>
                </a:path>
                <a:path w="812800" h="903605">
                  <a:moveTo>
                    <a:pt x="451424" y="0"/>
                  </a:moveTo>
                  <a:lnTo>
                    <a:pt x="451424" y="21716"/>
                  </a:lnTo>
                </a:path>
                <a:path w="812800" h="903605">
                  <a:moveTo>
                    <a:pt x="541766" y="903136"/>
                  </a:moveTo>
                  <a:lnTo>
                    <a:pt x="541766" y="881419"/>
                  </a:lnTo>
                </a:path>
                <a:path w="812800" h="903605">
                  <a:moveTo>
                    <a:pt x="541766" y="0"/>
                  </a:moveTo>
                  <a:lnTo>
                    <a:pt x="541766" y="21716"/>
                  </a:lnTo>
                </a:path>
                <a:path w="812800" h="903605">
                  <a:moveTo>
                    <a:pt x="632109" y="903136"/>
                  </a:moveTo>
                  <a:lnTo>
                    <a:pt x="632109" y="881419"/>
                  </a:lnTo>
                </a:path>
                <a:path w="812800" h="903605">
                  <a:moveTo>
                    <a:pt x="632109" y="0"/>
                  </a:moveTo>
                  <a:lnTo>
                    <a:pt x="632109" y="21716"/>
                  </a:lnTo>
                </a:path>
                <a:path w="812800" h="903605">
                  <a:moveTo>
                    <a:pt x="722452" y="903136"/>
                  </a:moveTo>
                  <a:lnTo>
                    <a:pt x="722452" y="881419"/>
                  </a:lnTo>
                </a:path>
                <a:path w="812800" h="903605">
                  <a:moveTo>
                    <a:pt x="722452" y="0"/>
                  </a:moveTo>
                  <a:lnTo>
                    <a:pt x="722452" y="21716"/>
                  </a:lnTo>
                </a:path>
                <a:path w="812800" h="903605">
                  <a:moveTo>
                    <a:pt x="812794" y="903136"/>
                  </a:moveTo>
                  <a:lnTo>
                    <a:pt x="812794" y="881419"/>
                  </a:lnTo>
                </a:path>
                <a:path w="812800" h="903605">
                  <a:moveTo>
                    <a:pt x="812794" y="0"/>
                  </a:moveTo>
                  <a:lnTo>
                    <a:pt x="812794" y="217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962290" y="181285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13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059152" y="1812855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5">
                  <a:moveTo>
                    <a:pt x="903137" y="903137"/>
                  </a:moveTo>
                  <a:lnTo>
                    <a:pt x="903137" y="881420"/>
                  </a:lnTo>
                </a:path>
                <a:path w="903605" h="903605">
                  <a:moveTo>
                    <a:pt x="903137" y="0"/>
                  </a:moveTo>
                  <a:lnTo>
                    <a:pt x="903137" y="21717"/>
                  </a:lnTo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  <a:path w="903605" h="903605">
                  <a:moveTo>
                    <a:pt x="0" y="903137"/>
                  </a:moveTo>
                  <a:lnTo>
                    <a:pt x="903137" y="903137"/>
                  </a:lnTo>
                  <a:lnTo>
                    <a:pt x="903137" y="0"/>
                  </a:lnTo>
                  <a:lnTo>
                    <a:pt x="0" y="0"/>
                  </a:lnTo>
                  <a:lnTo>
                    <a:pt x="0" y="9031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059152" y="1841812"/>
              <a:ext cx="903605" cy="845819"/>
            </a:xfrm>
            <a:custGeom>
              <a:avLst/>
              <a:gdLst/>
              <a:ahLst/>
              <a:cxnLst/>
              <a:rect l="l" t="t" r="r" b="b"/>
              <a:pathLst>
                <a:path w="903605" h="845819">
                  <a:moveTo>
                    <a:pt x="903137" y="845224"/>
                  </a:moveTo>
                  <a:lnTo>
                    <a:pt x="900531" y="844645"/>
                  </a:lnTo>
                  <a:lnTo>
                    <a:pt x="896188" y="843197"/>
                  </a:lnTo>
                  <a:lnTo>
                    <a:pt x="891844" y="841749"/>
                  </a:lnTo>
                  <a:lnTo>
                    <a:pt x="887211" y="840302"/>
                  </a:lnTo>
                  <a:lnTo>
                    <a:pt x="882578" y="838854"/>
                  </a:lnTo>
                  <a:lnTo>
                    <a:pt x="878235" y="837406"/>
                  </a:lnTo>
                  <a:lnTo>
                    <a:pt x="873602" y="835958"/>
                  </a:lnTo>
                  <a:lnTo>
                    <a:pt x="869259" y="834510"/>
                  </a:lnTo>
                  <a:lnTo>
                    <a:pt x="864626" y="833063"/>
                  </a:lnTo>
                  <a:lnTo>
                    <a:pt x="859993" y="831327"/>
                  </a:lnTo>
                  <a:lnTo>
                    <a:pt x="855649" y="829879"/>
                  </a:lnTo>
                  <a:lnTo>
                    <a:pt x="851016" y="828431"/>
                  </a:lnTo>
                  <a:lnTo>
                    <a:pt x="846673" y="826983"/>
                  </a:lnTo>
                  <a:lnTo>
                    <a:pt x="842040" y="825536"/>
                  </a:lnTo>
                  <a:lnTo>
                    <a:pt x="837697" y="824088"/>
                  </a:lnTo>
                  <a:lnTo>
                    <a:pt x="833064" y="822640"/>
                  </a:lnTo>
                  <a:lnTo>
                    <a:pt x="828431" y="820902"/>
                  </a:lnTo>
                  <a:lnTo>
                    <a:pt x="824087" y="819454"/>
                  </a:lnTo>
                  <a:lnTo>
                    <a:pt x="819454" y="818006"/>
                  </a:lnTo>
                  <a:lnTo>
                    <a:pt x="815111" y="816558"/>
                  </a:lnTo>
                  <a:lnTo>
                    <a:pt x="810478" y="815110"/>
                  </a:lnTo>
                  <a:lnTo>
                    <a:pt x="805845" y="813373"/>
                  </a:lnTo>
                  <a:lnTo>
                    <a:pt x="801502" y="811925"/>
                  </a:lnTo>
                  <a:lnTo>
                    <a:pt x="796869" y="810477"/>
                  </a:lnTo>
                  <a:lnTo>
                    <a:pt x="792525" y="808741"/>
                  </a:lnTo>
                  <a:lnTo>
                    <a:pt x="787892" y="807293"/>
                  </a:lnTo>
                  <a:lnTo>
                    <a:pt x="783259" y="805845"/>
                  </a:lnTo>
                  <a:lnTo>
                    <a:pt x="778916" y="804107"/>
                  </a:lnTo>
                  <a:lnTo>
                    <a:pt x="774283" y="802371"/>
                  </a:lnTo>
                  <a:lnTo>
                    <a:pt x="769940" y="800923"/>
                  </a:lnTo>
                  <a:lnTo>
                    <a:pt x="765307" y="799185"/>
                  </a:lnTo>
                  <a:lnTo>
                    <a:pt x="760674" y="797447"/>
                  </a:lnTo>
                  <a:lnTo>
                    <a:pt x="729112" y="775441"/>
                  </a:lnTo>
                  <a:lnTo>
                    <a:pt x="724768" y="771676"/>
                  </a:lnTo>
                  <a:lnTo>
                    <a:pt x="720135" y="767912"/>
                  </a:lnTo>
                  <a:lnTo>
                    <a:pt x="715502" y="763859"/>
                  </a:lnTo>
                  <a:lnTo>
                    <a:pt x="711159" y="760094"/>
                  </a:lnTo>
                  <a:lnTo>
                    <a:pt x="706526" y="756041"/>
                  </a:lnTo>
                  <a:lnTo>
                    <a:pt x="702182" y="752276"/>
                  </a:lnTo>
                  <a:lnTo>
                    <a:pt x="697550" y="748222"/>
                  </a:lnTo>
                  <a:lnTo>
                    <a:pt x="692917" y="744459"/>
                  </a:lnTo>
                  <a:lnTo>
                    <a:pt x="688573" y="740403"/>
                  </a:lnTo>
                  <a:lnTo>
                    <a:pt x="683940" y="736639"/>
                  </a:lnTo>
                  <a:lnTo>
                    <a:pt x="679597" y="732586"/>
                  </a:lnTo>
                  <a:lnTo>
                    <a:pt x="674964" y="728821"/>
                  </a:lnTo>
                  <a:lnTo>
                    <a:pt x="670620" y="724768"/>
                  </a:lnTo>
                  <a:lnTo>
                    <a:pt x="665987" y="721003"/>
                  </a:lnTo>
                  <a:lnTo>
                    <a:pt x="661355" y="716951"/>
                  </a:lnTo>
                  <a:lnTo>
                    <a:pt x="657011" y="713186"/>
                  </a:lnTo>
                  <a:lnTo>
                    <a:pt x="652378" y="709131"/>
                  </a:lnTo>
                  <a:lnTo>
                    <a:pt x="648035" y="705368"/>
                  </a:lnTo>
                  <a:lnTo>
                    <a:pt x="643402" y="701313"/>
                  </a:lnTo>
                  <a:lnTo>
                    <a:pt x="638769" y="697549"/>
                  </a:lnTo>
                  <a:lnTo>
                    <a:pt x="634425" y="693495"/>
                  </a:lnTo>
                  <a:lnTo>
                    <a:pt x="629792" y="689730"/>
                  </a:lnTo>
                  <a:lnTo>
                    <a:pt x="625449" y="685678"/>
                  </a:lnTo>
                  <a:lnTo>
                    <a:pt x="620816" y="681913"/>
                  </a:lnTo>
                  <a:lnTo>
                    <a:pt x="616183" y="677860"/>
                  </a:lnTo>
                  <a:lnTo>
                    <a:pt x="611840" y="674095"/>
                  </a:lnTo>
                  <a:lnTo>
                    <a:pt x="607207" y="670040"/>
                  </a:lnTo>
                  <a:lnTo>
                    <a:pt x="602863" y="665987"/>
                  </a:lnTo>
                  <a:lnTo>
                    <a:pt x="598230" y="662222"/>
                  </a:lnTo>
                  <a:lnTo>
                    <a:pt x="593597" y="658169"/>
                  </a:lnTo>
                  <a:lnTo>
                    <a:pt x="589254" y="654115"/>
                  </a:lnTo>
                  <a:lnTo>
                    <a:pt x="584621" y="650352"/>
                  </a:lnTo>
                  <a:lnTo>
                    <a:pt x="580278" y="646296"/>
                  </a:lnTo>
                  <a:lnTo>
                    <a:pt x="575645" y="642244"/>
                  </a:lnTo>
                  <a:lnTo>
                    <a:pt x="571012" y="638189"/>
                  </a:lnTo>
                  <a:lnTo>
                    <a:pt x="566668" y="634135"/>
                  </a:lnTo>
                  <a:lnTo>
                    <a:pt x="562035" y="630083"/>
                  </a:lnTo>
                  <a:lnTo>
                    <a:pt x="557692" y="625739"/>
                  </a:lnTo>
                  <a:lnTo>
                    <a:pt x="535106" y="590123"/>
                  </a:lnTo>
                  <a:lnTo>
                    <a:pt x="530473" y="581145"/>
                  </a:lnTo>
                  <a:lnTo>
                    <a:pt x="525840" y="572171"/>
                  </a:lnTo>
                  <a:lnTo>
                    <a:pt x="521497" y="563194"/>
                  </a:lnTo>
                  <a:lnTo>
                    <a:pt x="516864" y="554217"/>
                  </a:lnTo>
                  <a:lnTo>
                    <a:pt x="512521" y="544951"/>
                  </a:lnTo>
                  <a:lnTo>
                    <a:pt x="507888" y="535975"/>
                  </a:lnTo>
                  <a:lnTo>
                    <a:pt x="503255" y="526999"/>
                  </a:lnTo>
                  <a:lnTo>
                    <a:pt x="498911" y="518022"/>
                  </a:lnTo>
                  <a:lnTo>
                    <a:pt x="494278" y="509046"/>
                  </a:lnTo>
                  <a:lnTo>
                    <a:pt x="489935" y="499780"/>
                  </a:lnTo>
                  <a:lnTo>
                    <a:pt x="485302" y="490804"/>
                  </a:lnTo>
                  <a:lnTo>
                    <a:pt x="480959" y="481827"/>
                  </a:lnTo>
                  <a:lnTo>
                    <a:pt x="476326" y="472851"/>
                  </a:lnTo>
                  <a:lnTo>
                    <a:pt x="471693" y="463875"/>
                  </a:lnTo>
                  <a:lnTo>
                    <a:pt x="467349" y="454609"/>
                  </a:lnTo>
                  <a:lnTo>
                    <a:pt x="462716" y="445632"/>
                  </a:lnTo>
                  <a:lnTo>
                    <a:pt x="458373" y="436656"/>
                  </a:lnTo>
                  <a:lnTo>
                    <a:pt x="453740" y="427680"/>
                  </a:lnTo>
                  <a:lnTo>
                    <a:pt x="449107" y="418703"/>
                  </a:lnTo>
                  <a:lnTo>
                    <a:pt x="444764" y="409727"/>
                  </a:lnTo>
                  <a:lnTo>
                    <a:pt x="440131" y="400461"/>
                  </a:lnTo>
                  <a:lnTo>
                    <a:pt x="435787" y="391485"/>
                  </a:lnTo>
                  <a:lnTo>
                    <a:pt x="431154" y="382508"/>
                  </a:lnTo>
                  <a:lnTo>
                    <a:pt x="426521" y="373532"/>
                  </a:lnTo>
                  <a:lnTo>
                    <a:pt x="422178" y="364556"/>
                  </a:lnTo>
                  <a:lnTo>
                    <a:pt x="417545" y="355290"/>
                  </a:lnTo>
                  <a:lnTo>
                    <a:pt x="413202" y="346313"/>
                  </a:lnTo>
                  <a:lnTo>
                    <a:pt x="408569" y="337337"/>
                  </a:lnTo>
                  <a:lnTo>
                    <a:pt x="403936" y="328361"/>
                  </a:lnTo>
                  <a:lnTo>
                    <a:pt x="399592" y="319384"/>
                  </a:lnTo>
                  <a:lnTo>
                    <a:pt x="394959" y="310118"/>
                  </a:lnTo>
                  <a:lnTo>
                    <a:pt x="390616" y="301142"/>
                  </a:lnTo>
                  <a:lnTo>
                    <a:pt x="385983" y="292166"/>
                  </a:lnTo>
                  <a:lnTo>
                    <a:pt x="381350" y="283189"/>
                  </a:lnTo>
                  <a:lnTo>
                    <a:pt x="377007" y="274213"/>
                  </a:lnTo>
                  <a:lnTo>
                    <a:pt x="372374" y="265236"/>
                  </a:lnTo>
                  <a:lnTo>
                    <a:pt x="368030" y="255971"/>
                  </a:lnTo>
                  <a:lnTo>
                    <a:pt x="363397" y="246994"/>
                  </a:lnTo>
                  <a:lnTo>
                    <a:pt x="358764" y="238018"/>
                  </a:lnTo>
                  <a:lnTo>
                    <a:pt x="336179" y="211378"/>
                  </a:lnTo>
                  <a:lnTo>
                    <a:pt x="331835" y="207324"/>
                  </a:lnTo>
                  <a:lnTo>
                    <a:pt x="327202" y="203271"/>
                  </a:lnTo>
                  <a:lnTo>
                    <a:pt x="322859" y="199217"/>
                  </a:lnTo>
                  <a:lnTo>
                    <a:pt x="318226" y="195163"/>
                  </a:lnTo>
                  <a:lnTo>
                    <a:pt x="313883" y="191109"/>
                  </a:lnTo>
                  <a:lnTo>
                    <a:pt x="309250" y="187345"/>
                  </a:lnTo>
                  <a:lnTo>
                    <a:pt x="304617" y="183291"/>
                  </a:lnTo>
                  <a:lnTo>
                    <a:pt x="300273" y="179237"/>
                  </a:lnTo>
                  <a:lnTo>
                    <a:pt x="295640" y="175473"/>
                  </a:lnTo>
                  <a:lnTo>
                    <a:pt x="291297" y="171419"/>
                  </a:lnTo>
                  <a:lnTo>
                    <a:pt x="286664" y="167365"/>
                  </a:lnTo>
                  <a:lnTo>
                    <a:pt x="282031" y="163601"/>
                  </a:lnTo>
                  <a:lnTo>
                    <a:pt x="277688" y="159547"/>
                  </a:lnTo>
                  <a:lnTo>
                    <a:pt x="273055" y="155783"/>
                  </a:lnTo>
                  <a:lnTo>
                    <a:pt x="268711" y="151729"/>
                  </a:lnTo>
                  <a:lnTo>
                    <a:pt x="264078" y="147965"/>
                  </a:lnTo>
                  <a:lnTo>
                    <a:pt x="259445" y="143911"/>
                  </a:lnTo>
                  <a:lnTo>
                    <a:pt x="255102" y="140147"/>
                  </a:lnTo>
                  <a:lnTo>
                    <a:pt x="250469" y="136093"/>
                  </a:lnTo>
                  <a:lnTo>
                    <a:pt x="246125" y="132328"/>
                  </a:lnTo>
                  <a:lnTo>
                    <a:pt x="241493" y="128275"/>
                  </a:lnTo>
                  <a:lnTo>
                    <a:pt x="236860" y="124510"/>
                  </a:lnTo>
                  <a:lnTo>
                    <a:pt x="232516" y="120456"/>
                  </a:lnTo>
                  <a:lnTo>
                    <a:pt x="227883" y="116692"/>
                  </a:lnTo>
                  <a:lnTo>
                    <a:pt x="223540" y="112638"/>
                  </a:lnTo>
                  <a:lnTo>
                    <a:pt x="218907" y="108874"/>
                  </a:lnTo>
                  <a:lnTo>
                    <a:pt x="214274" y="104820"/>
                  </a:lnTo>
                  <a:lnTo>
                    <a:pt x="209930" y="101056"/>
                  </a:lnTo>
                  <a:lnTo>
                    <a:pt x="205298" y="97002"/>
                  </a:lnTo>
                  <a:lnTo>
                    <a:pt x="200954" y="93238"/>
                  </a:lnTo>
                  <a:lnTo>
                    <a:pt x="196321" y="89184"/>
                  </a:lnTo>
                  <a:lnTo>
                    <a:pt x="191688" y="85420"/>
                  </a:lnTo>
                  <a:lnTo>
                    <a:pt x="187345" y="81655"/>
                  </a:lnTo>
                  <a:lnTo>
                    <a:pt x="182712" y="77602"/>
                  </a:lnTo>
                  <a:lnTo>
                    <a:pt x="178368" y="73837"/>
                  </a:lnTo>
                  <a:lnTo>
                    <a:pt x="173735" y="69783"/>
                  </a:lnTo>
                  <a:lnTo>
                    <a:pt x="169103" y="66019"/>
                  </a:lnTo>
                  <a:lnTo>
                    <a:pt x="164759" y="61965"/>
                  </a:lnTo>
                  <a:lnTo>
                    <a:pt x="142173" y="48066"/>
                  </a:lnTo>
                  <a:lnTo>
                    <a:pt x="137540" y="46040"/>
                  </a:lnTo>
                  <a:lnTo>
                    <a:pt x="133197" y="44302"/>
                  </a:lnTo>
                  <a:lnTo>
                    <a:pt x="128564" y="42854"/>
                  </a:lnTo>
                  <a:lnTo>
                    <a:pt x="124221" y="41117"/>
                  </a:lnTo>
                  <a:lnTo>
                    <a:pt x="119588" y="39669"/>
                  </a:lnTo>
                  <a:lnTo>
                    <a:pt x="114955" y="37932"/>
                  </a:lnTo>
                  <a:lnTo>
                    <a:pt x="110611" y="36484"/>
                  </a:lnTo>
                  <a:lnTo>
                    <a:pt x="105978" y="34747"/>
                  </a:lnTo>
                  <a:lnTo>
                    <a:pt x="101635" y="33299"/>
                  </a:lnTo>
                  <a:lnTo>
                    <a:pt x="97002" y="31851"/>
                  </a:lnTo>
                  <a:lnTo>
                    <a:pt x="92369" y="30403"/>
                  </a:lnTo>
                  <a:lnTo>
                    <a:pt x="88026" y="28666"/>
                  </a:lnTo>
                  <a:lnTo>
                    <a:pt x="83393" y="27218"/>
                  </a:lnTo>
                  <a:lnTo>
                    <a:pt x="79049" y="25770"/>
                  </a:lnTo>
                  <a:lnTo>
                    <a:pt x="74416" y="24323"/>
                  </a:lnTo>
                  <a:lnTo>
                    <a:pt x="69783" y="22585"/>
                  </a:lnTo>
                  <a:lnTo>
                    <a:pt x="65440" y="21137"/>
                  </a:lnTo>
                  <a:lnTo>
                    <a:pt x="60807" y="19690"/>
                  </a:lnTo>
                  <a:lnTo>
                    <a:pt x="56464" y="18242"/>
                  </a:lnTo>
                  <a:lnTo>
                    <a:pt x="51831" y="16794"/>
                  </a:lnTo>
                  <a:lnTo>
                    <a:pt x="47198" y="15346"/>
                  </a:lnTo>
                  <a:lnTo>
                    <a:pt x="42854" y="13898"/>
                  </a:lnTo>
                  <a:lnTo>
                    <a:pt x="38221" y="12451"/>
                  </a:lnTo>
                  <a:lnTo>
                    <a:pt x="33878" y="10713"/>
                  </a:lnTo>
                  <a:lnTo>
                    <a:pt x="29245" y="9265"/>
                  </a:lnTo>
                  <a:lnTo>
                    <a:pt x="24612" y="7818"/>
                  </a:lnTo>
                  <a:lnTo>
                    <a:pt x="20269" y="6370"/>
                  </a:lnTo>
                  <a:lnTo>
                    <a:pt x="15636" y="4922"/>
                  </a:lnTo>
                  <a:lnTo>
                    <a:pt x="11292" y="3474"/>
                  </a:lnTo>
                  <a:lnTo>
                    <a:pt x="6659" y="2026"/>
                  </a:lnTo>
                  <a:lnTo>
                    <a:pt x="2026" y="579"/>
                  </a:lnTo>
                  <a:lnTo>
                    <a:pt x="0" y="0"/>
                  </a:lnTo>
                </a:path>
              </a:pathLst>
            </a:custGeom>
            <a:ln w="4343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2420741" y="2696784"/>
            <a:ext cx="229235" cy="1746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r>
              <a:rPr sz="675" spc="-37" baseline="-18518" dirty="0">
                <a:latin typeface="Tahoma"/>
                <a:cs typeface="Tahoma"/>
              </a:rPr>
              <a:t> </a:t>
            </a:r>
            <a:r>
              <a:rPr sz="450" spc="5" dirty="0">
                <a:latin typeface="Tahoma"/>
                <a:cs typeface="Tahoma"/>
              </a:rPr>
              <a:t>(V)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902627" y="2166363"/>
            <a:ext cx="92710" cy="193675"/>
          </a:xfrm>
          <a:prstGeom prst="rect">
            <a:avLst/>
          </a:prstGeom>
        </p:spPr>
        <p:txBody>
          <a:bodyPr vert="vert270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75" spc="-7" baseline="6172" dirty="0">
                <a:latin typeface="Tahoma"/>
                <a:cs typeface="Tahoma"/>
              </a:rPr>
              <a:t>V</a:t>
            </a:r>
            <a:r>
              <a:rPr sz="450" spc="-5" dirty="0">
                <a:latin typeface="Tahoma"/>
                <a:cs typeface="Tahoma"/>
              </a:rPr>
              <a:t>o</a:t>
            </a:r>
            <a:r>
              <a:rPr sz="450" spc="-30" dirty="0">
                <a:latin typeface="Tahoma"/>
                <a:cs typeface="Tahoma"/>
              </a:rPr>
              <a:t> </a:t>
            </a:r>
            <a:r>
              <a:rPr sz="675" spc="7" baseline="6172" dirty="0">
                <a:latin typeface="Tahoma"/>
                <a:cs typeface="Tahoma"/>
              </a:rPr>
              <a:t>(V)</a:t>
            </a:r>
            <a:endParaRPr sz="675" baseline="6172">
              <a:latin typeface="Tahoma"/>
              <a:cs typeface="Tahoma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3123285" y="1812567"/>
            <a:ext cx="1390015" cy="903605"/>
          </a:xfrm>
          <a:custGeom>
            <a:avLst/>
            <a:gdLst/>
            <a:ahLst/>
            <a:cxnLst/>
            <a:rect l="l" t="t" r="r" b="b"/>
            <a:pathLst>
              <a:path w="1390014" h="903605">
                <a:moveTo>
                  <a:pt x="347471" y="903426"/>
                </a:moveTo>
                <a:lnTo>
                  <a:pt x="347471" y="0"/>
                </a:lnTo>
              </a:path>
              <a:path w="1390014" h="903605">
                <a:moveTo>
                  <a:pt x="694943" y="903426"/>
                </a:moveTo>
                <a:lnTo>
                  <a:pt x="694943" y="0"/>
                </a:lnTo>
              </a:path>
              <a:path w="1390014" h="903605">
                <a:moveTo>
                  <a:pt x="1042415" y="903426"/>
                </a:moveTo>
                <a:lnTo>
                  <a:pt x="1042415" y="0"/>
                </a:lnTo>
              </a:path>
              <a:path w="1390014" h="903605">
                <a:moveTo>
                  <a:pt x="0" y="225856"/>
                </a:moveTo>
                <a:lnTo>
                  <a:pt x="1389887" y="225856"/>
                </a:lnTo>
              </a:path>
              <a:path w="1390014" h="903605">
                <a:moveTo>
                  <a:pt x="0" y="451713"/>
                </a:moveTo>
                <a:lnTo>
                  <a:pt x="1389887" y="451713"/>
                </a:lnTo>
              </a:path>
              <a:path w="1390014" h="903605">
                <a:moveTo>
                  <a:pt x="0" y="677569"/>
                </a:moveTo>
                <a:lnTo>
                  <a:pt x="1389887" y="677569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3443000" y="2704740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2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094659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137943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6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485424" y="2701845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8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036747" y="1763671"/>
            <a:ext cx="901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2996208" y="2659859"/>
            <a:ext cx="14795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65" dirty="0">
                <a:latin typeface="Microsoft Sans Serif"/>
                <a:cs typeface="Microsoft Sans Serif"/>
              </a:rPr>
              <a:t>−10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064255" y="2216832"/>
            <a:ext cx="5778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0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3683913" y="2691710"/>
            <a:ext cx="328295" cy="1790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160"/>
              </a:spcBef>
            </a:pPr>
            <a:r>
              <a:rPr sz="450" dirty="0">
                <a:latin typeface="Microsoft Sans Serif"/>
                <a:cs typeface="Microsoft Sans Serif"/>
              </a:rPr>
              <a:t>4</a:t>
            </a:r>
            <a:endParaRPr sz="4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sz="450" dirty="0">
                <a:latin typeface="Microsoft Sans Serif"/>
                <a:cs typeface="Microsoft Sans Serif"/>
              </a:rPr>
              <a:t>time</a:t>
            </a:r>
            <a:r>
              <a:rPr sz="450" spc="-30" dirty="0">
                <a:latin typeface="Microsoft Sans Serif"/>
                <a:cs typeface="Microsoft Sans Serif"/>
              </a:rPr>
              <a:t> </a:t>
            </a:r>
            <a:r>
              <a:rPr sz="450" dirty="0">
                <a:latin typeface="Microsoft Sans Serif"/>
                <a:cs typeface="Microsoft Sans Serif"/>
              </a:rPr>
              <a:t>(msec)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3121113" y="1811480"/>
            <a:ext cx="1393190" cy="906144"/>
            <a:chOff x="3121113" y="1811480"/>
            <a:chExt cx="1393190" cy="906144"/>
          </a:xfrm>
        </p:grpSpPr>
        <p:sp>
          <p:nvSpPr>
            <p:cNvPr id="199" name="object 199"/>
            <p:cNvSpPr/>
            <p:nvPr/>
          </p:nvSpPr>
          <p:spPr>
            <a:xfrm>
              <a:off x="3123285" y="2715993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138988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123285" y="1857738"/>
              <a:ext cx="1390015" cy="858519"/>
            </a:xfrm>
            <a:custGeom>
              <a:avLst/>
              <a:gdLst/>
              <a:ahLst/>
              <a:cxnLst/>
              <a:rect l="l" t="t" r="r" b="b"/>
              <a:pathLst>
                <a:path w="1390014" h="858519">
                  <a:moveTo>
                    <a:pt x="0" y="858254"/>
                  </a:moveTo>
                  <a:lnTo>
                    <a:pt x="21716" y="858254"/>
                  </a:lnTo>
                </a:path>
                <a:path w="1390014" h="858519">
                  <a:moveTo>
                    <a:pt x="1389887" y="858254"/>
                  </a:moveTo>
                  <a:lnTo>
                    <a:pt x="1368170" y="858254"/>
                  </a:lnTo>
                </a:path>
                <a:path w="1390014" h="858519">
                  <a:moveTo>
                    <a:pt x="0" y="813084"/>
                  </a:moveTo>
                  <a:lnTo>
                    <a:pt x="10713" y="813084"/>
                  </a:lnTo>
                </a:path>
                <a:path w="1390014" h="858519">
                  <a:moveTo>
                    <a:pt x="1389887" y="813084"/>
                  </a:moveTo>
                  <a:lnTo>
                    <a:pt x="1379174" y="813084"/>
                  </a:lnTo>
                </a:path>
                <a:path w="1390014" h="858519">
                  <a:moveTo>
                    <a:pt x="0" y="767912"/>
                  </a:moveTo>
                  <a:lnTo>
                    <a:pt x="10713" y="767912"/>
                  </a:lnTo>
                </a:path>
                <a:path w="1390014" h="858519">
                  <a:moveTo>
                    <a:pt x="1389887" y="767912"/>
                  </a:moveTo>
                  <a:lnTo>
                    <a:pt x="1379174" y="767912"/>
                  </a:lnTo>
                </a:path>
                <a:path w="1390014" h="858519">
                  <a:moveTo>
                    <a:pt x="0" y="722742"/>
                  </a:moveTo>
                  <a:lnTo>
                    <a:pt x="10713" y="722742"/>
                  </a:lnTo>
                </a:path>
                <a:path w="1390014" h="858519">
                  <a:moveTo>
                    <a:pt x="1389887" y="722742"/>
                  </a:moveTo>
                  <a:lnTo>
                    <a:pt x="1379174" y="722742"/>
                  </a:lnTo>
                </a:path>
                <a:path w="1390014" h="858519">
                  <a:moveTo>
                    <a:pt x="0" y="677569"/>
                  </a:moveTo>
                  <a:lnTo>
                    <a:pt x="10713" y="677569"/>
                  </a:lnTo>
                </a:path>
                <a:path w="1390014" h="858519">
                  <a:moveTo>
                    <a:pt x="1389887" y="677569"/>
                  </a:moveTo>
                  <a:lnTo>
                    <a:pt x="1379174" y="677569"/>
                  </a:lnTo>
                </a:path>
                <a:path w="1390014" h="858519">
                  <a:moveTo>
                    <a:pt x="0" y="632398"/>
                  </a:moveTo>
                  <a:lnTo>
                    <a:pt x="21716" y="632398"/>
                  </a:lnTo>
                </a:path>
                <a:path w="1390014" h="858519">
                  <a:moveTo>
                    <a:pt x="1389887" y="632398"/>
                  </a:moveTo>
                  <a:lnTo>
                    <a:pt x="1368170" y="632398"/>
                  </a:lnTo>
                </a:path>
                <a:path w="1390014" h="858519">
                  <a:moveTo>
                    <a:pt x="0" y="587227"/>
                  </a:moveTo>
                  <a:lnTo>
                    <a:pt x="10713" y="587227"/>
                  </a:lnTo>
                </a:path>
                <a:path w="1390014" h="858519">
                  <a:moveTo>
                    <a:pt x="1389887" y="587227"/>
                  </a:moveTo>
                  <a:lnTo>
                    <a:pt x="1379174" y="587227"/>
                  </a:lnTo>
                </a:path>
                <a:path w="1390014" h="858519">
                  <a:moveTo>
                    <a:pt x="0" y="542056"/>
                  </a:moveTo>
                  <a:lnTo>
                    <a:pt x="10713" y="542056"/>
                  </a:lnTo>
                </a:path>
                <a:path w="1390014" h="858519">
                  <a:moveTo>
                    <a:pt x="1389887" y="542056"/>
                  </a:moveTo>
                  <a:lnTo>
                    <a:pt x="1379174" y="542056"/>
                  </a:lnTo>
                </a:path>
                <a:path w="1390014" h="858519">
                  <a:moveTo>
                    <a:pt x="0" y="496884"/>
                  </a:moveTo>
                  <a:lnTo>
                    <a:pt x="10713" y="496884"/>
                  </a:lnTo>
                </a:path>
                <a:path w="1390014" h="858519">
                  <a:moveTo>
                    <a:pt x="1389887" y="496884"/>
                  </a:moveTo>
                  <a:lnTo>
                    <a:pt x="1379174" y="496884"/>
                  </a:lnTo>
                </a:path>
                <a:path w="1390014" h="858519">
                  <a:moveTo>
                    <a:pt x="0" y="451713"/>
                  </a:moveTo>
                  <a:lnTo>
                    <a:pt x="10713" y="451713"/>
                  </a:lnTo>
                </a:path>
                <a:path w="1390014" h="858519">
                  <a:moveTo>
                    <a:pt x="1389887" y="451713"/>
                  </a:moveTo>
                  <a:lnTo>
                    <a:pt x="1379174" y="451713"/>
                  </a:lnTo>
                </a:path>
                <a:path w="1390014" h="858519">
                  <a:moveTo>
                    <a:pt x="0" y="406542"/>
                  </a:moveTo>
                  <a:lnTo>
                    <a:pt x="21716" y="406542"/>
                  </a:lnTo>
                </a:path>
                <a:path w="1390014" h="858519">
                  <a:moveTo>
                    <a:pt x="1389887" y="406542"/>
                  </a:moveTo>
                  <a:lnTo>
                    <a:pt x="1368170" y="406542"/>
                  </a:lnTo>
                </a:path>
                <a:path w="1390014" h="858519">
                  <a:moveTo>
                    <a:pt x="0" y="361370"/>
                  </a:moveTo>
                  <a:lnTo>
                    <a:pt x="10713" y="361370"/>
                  </a:lnTo>
                </a:path>
                <a:path w="1390014" h="858519">
                  <a:moveTo>
                    <a:pt x="1389887" y="361370"/>
                  </a:moveTo>
                  <a:lnTo>
                    <a:pt x="1379174" y="361370"/>
                  </a:lnTo>
                </a:path>
                <a:path w="1390014" h="858519">
                  <a:moveTo>
                    <a:pt x="0" y="316199"/>
                  </a:moveTo>
                  <a:lnTo>
                    <a:pt x="10713" y="316199"/>
                  </a:lnTo>
                </a:path>
                <a:path w="1390014" h="858519">
                  <a:moveTo>
                    <a:pt x="1389887" y="316199"/>
                  </a:moveTo>
                  <a:lnTo>
                    <a:pt x="1379174" y="316199"/>
                  </a:lnTo>
                </a:path>
                <a:path w="1390014" h="858519">
                  <a:moveTo>
                    <a:pt x="0" y="271028"/>
                  </a:moveTo>
                  <a:lnTo>
                    <a:pt x="10713" y="271028"/>
                  </a:lnTo>
                </a:path>
                <a:path w="1390014" h="858519">
                  <a:moveTo>
                    <a:pt x="1389887" y="271028"/>
                  </a:moveTo>
                  <a:lnTo>
                    <a:pt x="1379174" y="271028"/>
                  </a:lnTo>
                </a:path>
                <a:path w="1390014" h="858519">
                  <a:moveTo>
                    <a:pt x="0" y="225856"/>
                  </a:moveTo>
                  <a:lnTo>
                    <a:pt x="10713" y="225856"/>
                  </a:lnTo>
                </a:path>
                <a:path w="1390014" h="858519">
                  <a:moveTo>
                    <a:pt x="1389887" y="225856"/>
                  </a:moveTo>
                  <a:lnTo>
                    <a:pt x="1379174" y="225856"/>
                  </a:lnTo>
                </a:path>
                <a:path w="1390014" h="858519">
                  <a:moveTo>
                    <a:pt x="0" y="180685"/>
                  </a:moveTo>
                  <a:lnTo>
                    <a:pt x="21716" y="180685"/>
                  </a:lnTo>
                </a:path>
                <a:path w="1390014" h="858519">
                  <a:moveTo>
                    <a:pt x="1389887" y="180685"/>
                  </a:moveTo>
                  <a:lnTo>
                    <a:pt x="1368170" y="180685"/>
                  </a:lnTo>
                </a:path>
                <a:path w="1390014" h="858519">
                  <a:moveTo>
                    <a:pt x="0" y="135514"/>
                  </a:moveTo>
                  <a:lnTo>
                    <a:pt x="10713" y="135514"/>
                  </a:lnTo>
                </a:path>
                <a:path w="1390014" h="858519">
                  <a:moveTo>
                    <a:pt x="1389887" y="135514"/>
                  </a:moveTo>
                  <a:lnTo>
                    <a:pt x="1379174" y="135514"/>
                  </a:lnTo>
                </a:path>
                <a:path w="1390014" h="858519">
                  <a:moveTo>
                    <a:pt x="0" y="90342"/>
                  </a:moveTo>
                  <a:lnTo>
                    <a:pt x="10713" y="90342"/>
                  </a:lnTo>
                </a:path>
                <a:path w="1390014" h="858519">
                  <a:moveTo>
                    <a:pt x="1389887" y="90342"/>
                  </a:moveTo>
                  <a:lnTo>
                    <a:pt x="1379174" y="90342"/>
                  </a:lnTo>
                </a:path>
                <a:path w="1390014" h="858519">
                  <a:moveTo>
                    <a:pt x="0" y="45171"/>
                  </a:moveTo>
                  <a:lnTo>
                    <a:pt x="10713" y="45171"/>
                  </a:lnTo>
                </a:path>
                <a:path w="1390014" h="858519">
                  <a:moveTo>
                    <a:pt x="1389887" y="45171"/>
                  </a:moveTo>
                  <a:lnTo>
                    <a:pt x="1379174" y="45171"/>
                  </a:lnTo>
                </a:path>
                <a:path w="1390014" h="858519">
                  <a:moveTo>
                    <a:pt x="0" y="0"/>
                  </a:moveTo>
                  <a:lnTo>
                    <a:pt x="10713" y="0"/>
                  </a:lnTo>
                </a:path>
                <a:path w="1390014" h="858519">
                  <a:moveTo>
                    <a:pt x="1389887" y="0"/>
                  </a:moveTo>
                  <a:lnTo>
                    <a:pt x="137917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123285" y="1812566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1389887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123285" y="1812566"/>
              <a:ext cx="1390015" cy="0"/>
            </a:xfrm>
            <a:custGeom>
              <a:avLst/>
              <a:gdLst/>
              <a:ahLst/>
              <a:cxnLst/>
              <a:rect l="l" t="t" r="r" b="b"/>
              <a:pathLst>
                <a:path w="1390014">
                  <a:moveTo>
                    <a:pt x="0" y="0"/>
                  </a:moveTo>
                  <a:lnTo>
                    <a:pt x="21716" y="0"/>
                  </a:lnTo>
                </a:path>
                <a:path w="1390014">
                  <a:moveTo>
                    <a:pt x="1389887" y="0"/>
                  </a:moveTo>
                  <a:lnTo>
                    <a:pt x="1368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23285" y="181256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4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23285" y="1812566"/>
              <a:ext cx="1216660" cy="903605"/>
            </a:xfrm>
            <a:custGeom>
              <a:avLst/>
              <a:gdLst/>
              <a:ahLst/>
              <a:cxnLst/>
              <a:rect l="l" t="t" r="r" b="b"/>
              <a:pathLst>
                <a:path w="1216660" h="903605">
                  <a:moveTo>
                    <a:pt x="0" y="903426"/>
                  </a:moveTo>
                  <a:lnTo>
                    <a:pt x="0" y="881709"/>
                  </a:lnTo>
                </a:path>
                <a:path w="1216660" h="903605">
                  <a:moveTo>
                    <a:pt x="0" y="0"/>
                  </a:moveTo>
                  <a:lnTo>
                    <a:pt x="0" y="21716"/>
                  </a:lnTo>
                </a:path>
                <a:path w="1216660" h="903605">
                  <a:moveTo>
                    <a:pt x="173735" y="903426"/>
                  </a:moveTo>
                  <a:lnTo>
                    <a:pt x="173735" y="892712"/>
                  </a:lnTo>
                </a:path>
                <a:path w="1216660" h="903605">
                  <a:moveTo>
                    <a:pt x="173735" y="0"/>
                  </a:moveTo>
                  <a:lnTo>
                    <a:pt x="173735" y="10713"/>
                  </a:lnTo>
                </a:path>
                <a:path w="1216660" h="903605">
                  <a:moveTo>
                    <a:pt x="347471" y="903426"/>
                  </a:moveTo>
                  <a:lnTo>
                    <a:pt x="347471" y="881709"/>
                  </a:lnTo>
                </a:path>
                <a:path w="1216660" h="903605">
                  <a:moveTo>
                    <a:pt x="347471" y="0"/>
                  </a:moveTo>
                  <a:lnTo>
                    <a:pt x="347471" y="21716"/>
                  </a:lnTo>
                </a:path>
                <a:path w="1216660" h="903605">
                  <a:moveTo>
                    <a:pt x="521207" y="903426"/>
                  </a:moveTo>
                  <a:lnTo>
                    <a:pt x="521207" y="892712"/>
                  </a:lnTo>
                </a:path>
                <a:path w="1216660" h="903605">
                  <a:moveTo>
                    <a:pt x="521207" y="0"/>
                  </a:moveTo>
                  <a:lnTo>
                    <a:pt x="521207" y="10713"/>
                  </a:lnTo>
                </a:path>
                <a:path w="1216660" h="903605">
                  <a:moveTo>
                    <a:pt x="694943" y="903426"/>
                  </a:moveTo>
                  <a:lnTo>
                    <a:pt x="694943" y="881709"/>
                  </a:lnTo>
                </a:path>
                <a:path w="1216660" h="903605">
                  <a:moveTo>
                    <a:pt x="694943" y="0"/>
                  </a:moveTo>
                  <a:lnTo>
                    <a:pt x="694943" y="21716"/>
                  </a:lnTo>
                </a:path>
                <a:path w="1216660" h="903605">
                  <a:moveTo>
                    <a:pt x="868679" y="903426"/>
                  </a:moveTo>
                  <a:lnTo>
                    <a:pt x="868679" y="892712"/>
                  </a:lnTo>
                </a:path>
                <a:path w="1216660" h="903605">
                  <a:moveTo>
                    <a:pt x="868679" y="0"/>
                  </a:moveTo>
                  <a:lnTo>
                    <a:pt x="868679" y="10713"/>
                  </a:lnTo>
                </a:path>
                <a:path w="1216660" h="903605">
                  <a:moveTo>
                    <a:pt x="1042415" y="903426"/>
                  </a:moveTo>
                  <a:lnTo>
                    <a:pt x="1042415" y="881709"/>
                  </a:lnTo>
                </a:path>
                <a:path w="1216660" h="903605">
                  <a:moveTo>
                    <a:pt x="1042415" y="0"/>
                  </a:moveTo>
                  <a:lnTo>
                    <a:pt x="1042415" y="21716"/>
                  </a:lnTo>
                </a:path>
                <a:path w="1216660" h="903605">
                  <a:moveTo>
                    <a:pt x="1216151" y="903426"/>
                  </a:moveTo>
                  <a:lnTo>
                    <a:pt x="1216151" y="892712"/>
                  </a:lnTo>
                </a:path>
                <a:path w="1216660" h="903605">
                  <a:moveTo>
                    <a:pt x="1216151" y="0"/>
                  </a:moveTo>
                  <a:lnTo>
                    <a:pt x="1216151" y="107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513173" y="1812566"/>
              <a:ext cx="0" cy="903605"/>
            </a:xfrm>
            <a:custGeom>
              <a:avLst/>
              <a:gdLst/>
              <a:ahLst/>
              <a:cxnLst/>
              <a:rect l="l" t="t" r="r" b="b"/>
              <a:pathLst>
                <a:path h="903605">
                  <a:moveTo>
                    <a:pt x="0" y="9034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123285" y="1812565"/>
              <a:ext cx="1390015" cy="903605"/>
            </a:xfrm>
            <a:custGeom>
              <a:avLst/>
              <a:gdLst/>
              <a:ahLst/>
              <a:cxnLst/>
              <a:rect l="l" t="t" r="r" b="b"/>
              <a:pathLst>
                <a:path w="1390014" h="903605">
                  <a:moveTo>
                    <a:pt x="1389887" y="903427"/>
                  </a:moveTo>
                  <a:lnTo>
                    <a:pt x="1389887" y="881710"/>
                  </a:lnTo>
                </a:path>
                <a:path w="1390014" h="903605">
                  <a:moveTo>
                    <a:pt x="1389887" y="0"/>
                  </a:moveTo>
                  <a:lnTo>
                    <a:pt x="1389887" y="21717"/>
                  </a:lnTo>
                </a:path>
                <a:path w="1390014" h="903605">
                  <a:moveTo>
                    <a:pt x="0" y="903427"/>
                  </a:moveTo>
                  <a:lnTo>
                    <a:pt x="1389887" y="903427"/>
                  </a:lnTo>
                  <a:lnTo>
                    <a:pt x="1389887" y="0"/>
                  </a:lnTo>
                  <a:lnTo>
                    <a:pt x="0" y="0"/>
                  </a:lnTo>
                  <a:lnTo>
                    <a:pt x="0" y="903427"/>
                  </a:lnTo>
                  <a:close/>
                </a:path>
                <a:path w="1390014" h="903605">
                  <a:moveTo>
                    <a:pt x="0" y="903427"/>
                  </a:moveTo>
                  <a:lnTo>
                    <a:pt x="1389887" y="903427"/>
                  </a:lnTo>
                  <a:lnTo>
                    <a:pt x="1389887" y="0"/>
                  </a:lnTo>
                  <a:lnTo>
                    <a:pt x="0" y="0"/>
                  </a:lnTo>
                  <a:lnTo>
                    <a:pt x="0" y="9034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123285" y="2038423"/>
              <a:ext cx="1388745" cy="452120"/>
            </a:xfrm>
            <a:custGeom>
              <a:avLst/>
              <a:gdLst/>
              <a:ahLst/>
              <a:cxnLst/>
              <a:rect l="l" t="t" r="r" b="b"/>
              <a:pathLst>
                <a:path w="1388745" h="452119">
                  <a:moveTo>
                    <a:pt x="0" y="451712"/>
                  </a:moveTo>
                  <a:lnTo>
                    <a:pt x="1158" y="450264"/>
                  </a:lnTo>
                  <a:lnTo>
                    <a:pt x="2895" y="448237"/>
                  </a:lnTo>
                  <a:lnTo>
                    <a:pt x="4632" y="445921"/>
                  </a:lnTo>
                  <a:lnTo>
                    <a:pt x="6370" y="443606"/>
                  </a:lnTo>
                  <a:lnTo>
                    <a:pt x="8107" y="441289"/>
                  </a:lnTo>
                  <a:lnTo>
                    <a:pt x="9845" y="438972"/>
                  </a:lnTo>
                  <a:lnTo>
                    <a:pt x="11582" y="436946"/>
                  </a:lnTo>
                  <a:lnTo>
                    <a:pt x="13319" y="434629"/>
                  </a:lnTo>
                  <a:lnTo>
                    <a:pt x="15057" y="432312"/>
                  </a:lnTo>
                  <a:lnTo>
                    <a:pt x="16794" y="429995"/>
                  </a:lnTo>
                  <a:lnTo>
                    <a:pt x="18531" y="427680"/>
                  </a:lnTo>
                  <a:lnTo>
                    <a:pt x="20269" y="425652"/>
                  </a:lnTo>
                  <a:lnTo>
                    <a:pt x="22006" y="423337"/>
                  </a:lnTo>
                  <a:lnTo>
                    <a:pt x="23743" y="421020"/>
                  </a:lnTo>
                  <a:lnTo>
                    <a:pt x="25481" y="418703"/>
                  </a:lnTo>
                  <a:lnTo>
                    <a:pt x="27218" y="416386"/>
                  </a:lnTo>
                  <a:lnTo>
                    <a:pt x="28955" y="414359"/>
                  </a:lnTo>
                  <a:lnTo>
                    <a:pt x="30693" y="412042"/>
                  </a:lnTo>
                  <a:lnTo>
                    <a:pt x="32430" y="409726"/>
                  </a:lnTo>
                  <a:lnTo>
                    <a:pt x="34168" y="407411"/>
                  </a:lnTo>
                  <a:lnTo>
                    <a:pt x="35905" y="405094"/>
                  </a:lnTo>
                  <a:lnTo>
                    <a:pt x="37642" y="403067"/>
                  </a:lnTo>
                  <a:lnTo>
                    <a:pt x="39380" y="400751"/>
                  </a:lnTo>
                  <a:lnTo>
                    <a:pt x="41117" y="398434"/>
                  </a:lnTo>
                  <a:lnTo>
                    <a:pt x="42854" y="396117"/>
                  </a:lnTo>
                  <a:lnTo>
                    <a:pt x="44592" y="393800"/>
                  </a:lnTo>
                  <a:lnTo>
                    <a:pt x="46329" y="391773"/>
                  </a:lnTo>
                  <a:lnTo>
                    <a:pt x="48066" y="389457"/>
                  </a:lnTo>
                  <a:lnTo>
                    <a:pt x="49804" y="387142"/>
                  </a:lnTo>
                  <a:lnTo>
                    <a:pt x="51541" y="384825"/>
                  </a:lnTo>
                  <a:lnTo>
                    <a:pt x="53279" y="382508"/>
                  </a:lnTo>
                  <a:lnTo>
                    <a:pt x="55016" y="380481"/>
                  </a:lnTo>
                  <a:lnTo>
                    <a:pt x="56753" y="378164"/>
                  </a:lnTo>
                  <a:lnTo>
                    <a:pt x="58491" y="375847"/>
                  </a:lnTo>
                  <a:lnTo>
                    <a:pt x="60228" y="373531"/>
                  </a:lnTo>
                  <a:lnTo>
                    <a:pt x="61965" y="371215"/>
                  </a:lnTo>
                  <a:lnTo>
                    <a:pt x="63703" y="369188"/>
                  </a:lnTo>
                  <a:lnTo>
                    <a:pt x="65440" y="366872"/>
                  </a:lnTo>
                  <a:lnTo>
                    <a:pt x="67177" y="364556"/>
                  </a:lnTo>
                  <a:lnTo>
                    <a:pt x="68915" y="362239"/>
                  </a:lnTo>
                  <a:lnTo>
                    <a:pt x="70652" y="359923"/>
                  </a:lnTo>
                  <a:lnTo>
                    <a:pt x="72389" y="357896"/>
                  </a:lnTo>
                  <a:lnTo>
                    <a:pt x="74127" y="355579"/>
                  </a:lnTo>
                  <a:lnTo>
                    <a:pt x="75864" y="353263"/>
                  </a:lnTo>
                  <a:lnTo>
                    <a:pt x="77602" y="350946"/>
                  </a:lnTo>
                  <a:lnTo>
                    <a:pt x="79339" y="348630"/>
                  </a:lnTo>
                  <a:lnTo>
                    <a:pt x="81076" y="346603"/>
                  </a:lnTo>
                  <a:lnTo>
                    <a:pt x="82814" y="344286"/>
                  </a:lnTo>
                  <a:lnTo>
                    <a:pt x="84551" y="341970"/>
                  </a:lnTo>
                  <a:lnTo>
                    <a:pt x="86288" y="339653"/>
                  </a:lnTo>
                  <a:lnTo>
                    <a:pt x="88026" y="337337"/>
                  </a:lnTo>
                  <a:lnTo>
                    <a:pt x="89763" y="335310"/>
                  </a:lnTo>
                  <a:lnTo>
                    <a:pt x="91500" y="332993"/>
                  </a:lnTo>
                  <a:lnTo>
                    <a:pt x="93238" y="330677"/>
                  </a:lnTo>
                  <a:lnTo>
                    <a:pt x="94975" y="328361"/>
                  </a:lnTo>
                  <a:lnTo>
                    <a:pt x="96713" y="326044"/>
                  </a:lnTo>
                  <a:lnTo>
                    <a:pt x="98450" y="324017"/>
                  </a:lnTo>
                  <a:lnTo>
                    <a:pt x="100187" y="321701"/>
                  </a:lnTo>
                  <a:lnTo>
                    <a:pt x="101925" y="319384"/>
                  </a:lnTo>
                  <a:lnTo>
                    <a:pt x="103662" y="317068"/>
                  </a:lnTo>
                  <a:lnTo>
                    <a:pt x="105399" y="314751"/>
                  </a:lnTo>
                  <a:lnTo>
                    <a:pt x="107137" y="312724"/>
                  </a:lnTo>
                  <a:lnTo>
                    <a:pt x="108874" y="310408"/>
                  </a:lnTo>
                  <a:lnTo>
                    <a:pt x="110611" y="308091"/>
                  </a:lnTo>
                  <a:lnTo>
                    <a:pt x="112349" y="305775"/>
                  </a:lnTo>
                  <a:lnTo>
                    <a:pt x="114086" y="303458"/>
                  </a:lnTo>
                  <a:lnTo>
                    <a:pt x="115823" y="301431"/>
                  </a:lnTo>
                  <a:lnTo>
                    <a:pt x="117561" y="299115"/>
                  </a:lnTo>
                  <a:lnTo>
                    <a:pt x="119298" y="296798"/>
                  </a:lnTo>
                  <a:lnTo>
                    <a:pt x="121036" y="294482"/>
                  </a:lnTo>
                  <a:lnTo>
                    <a:pt x="122773" y="292166"/>
                  </a:lnTo>
                  <a:lnTo>
                    <a:pt x="124510" y="290139"/>
                  </a:lnTo>
                  <a:lnTo>
                    <a:pt x="126248" y="287822"/>
                  </a:lnTo>
                  <a:lnTo>
                    <a:pt x="127985" y="285506"/>
                  </a:lnTo>
                  <a:lnTo>
                    <a:pt x="129722" y="283189"/>
                  </a:lnTo>
                  <a:lnTo>
                    <a:pt x="131460" y="280873"/>
                  </a:lnTo>
                  <a:lnTo>
                    <a:pt x="133197" y="278846"/>
                  </a:lnTo>
                  <a:lnTo>
                    <a:pt x="134934" y="276529"/>
                  </a:lnTo>
                  <a:lnTo>
                    <a:pt x="136672" y="274213"/>
                  </a:lnTo>
                  <a:lnTo>
                    <a:pt x="138409" y="271896"/>
                  </a:lnTo>
                  <a:lnTo>
                    <a:pt x="140147" y="269580"/>
                  </a:lnTo>
                  <a:lnTo>
                    <a:pt x="141884" y="267553"/>
                  </a:lnTo>
                  <a:lnTo>
                    <a:pt x="143621" y="265236"/>
                  </a:lnTo>
                  <a:lnTo>
                    <a:pt x="145359" y="262920"/>
                  </a:lnTo>
                  <a:lnTo>
                    <a:pt x="147096" y="260603"/>
                  </a:lnTo>
                  <a:lnTo>
                    <a:pt x="148833" y="258287"/>
                  </a:lnTo>
                  <a:lnTo>
                    <a:pt x="150571" y="256260"/>
                  </a:lnTo>
                  <a:lnTo>
                    <a:pt x="152308" y="253944"/>
                  </a:lnTo>
                  <a:lnTo>
                    <a:pt x="154045" y="251627"/>
                  </a:lnTo>
                  <a:lnTo>
                    <a:pt x="155783" y="249311"/>
                  </a:lnTo>
                  <a:lnTo>
                    <a:pt x="157520" y="246994"/>
                  </a:lnTo>
                  <a:lnTo>
                    <a:pt x="159257" y="244967"/>
                  </a:lnTo>
                  <a:lnTo>
                    <a:pt x="160995" y="242651"/>
                  </a:lnTo>
                  <a:lnTo>
                    <a:pt x="162732" y="240334"/>
                  </a:lnTo>
                  <a:lnTo>
                    <a:pt x="164470" y="238018"/>
                  </a:lnTo>
                  <a:lnTo>
                    <a:pt x="166207" y="235701"/>
                  </a:lnTo>
                  <a:lnTo>
                    <a:pt x="167944" y="233674"/>
                  </a:lnTo>
                  <a:lnTo>
                    <a:pt x="169682" y="231358"/>
                  </a:lnTo>
                  <a:lnTo>
                    <a:pt x="171419" y="229041"/>
                  </a:lnTo>
                  <a:lnTo>
                    <a:pt x="173156" y="226725"/>
                  </a:lnTo>
                  <a:lnTo>
                    <a:pt x="174894" y="224408"/>
                  </a:lnTo>
                  <a:lnTo>
                    <a:pt x="176631" y="222382"/>
                  </a:lnTo>
                  <a:lnTo>
                    <a:pt x="178368" y="220065"/>
                  </a:lnTo>
                  <a:lnTo>
                    <a:pt x="180106" y="217749"/>
                  </a:lnTo>
                  <a:lnTo>
                    <a:pt x="181843" y="215432"/>
                  </a:lnTo>
                  <a:lnTo>
                    <a:pt x="183581" y="213116"/>
                  </a:lnTo>
                  <a:lnTo>
                    <a:pt x="185318" y="211089"/>
                  </a:lnTo>
                  <a:lnTo>
                    <a:pt x="187055" y="208772"/>
                  </a:lnTo>
                  <a:lnTo>
                    <a:pt x="188793" y="206456"/>
                  </a:lnTo>
                  <a:lnTo>
                    <a:pt x="190530" y="204139"/>
                  </a:lnTo>
                  <a:lnTo>
                    <a:pt x="192267" y="201823"/>
                  </a:lnTo>
                  <a:lnTo>
                    <a:pt x="194005" y="199796"/>
                  </a:lnTo>
                  <a:lnTo>
                    <a:pt x="195742" y="197479"/>
                  </a:lnTo>
                  <a:lnTo>
                    <a:pt x="197479" y="195163"/>
                  </a:lnTo>
                  <a:lnTo>
                    <a:pt x="199217" y="192846"/>
                  </a:lnTo>
                  <a:lnTo>
                    <a:pt x="200954" y="190530"/>
                  </a:lnTo>
                  <a:lnTo>
                    <a:pt x="202691" y="188503"/>
                  </a:lnTo>
                  <a:lnTo>
                    <a:pt x="204429" y="186187"/>
                  </a:lnTo>
                  <a:lnTo>
                    <a:pt x="206166" y="183870"/>
                  </a:lnTo>
                  <a:lnTo>
                    <a:pt x="207904" y="181554"/>
                  </a:lnTo>
                  <a:lnTo>
                    <a:pt x="209641" y="179237"/>
                  </a:lnTo>
                  <a:lnTo>
                    <a:pt x="211378" y="177210"/>
                  </a:lnTo>
                  <a:lnTo>
                    <a:pt x="213116" y="174894"/>
                  </a:lnTo>
                  <a:lnTo>
                    <a:pt x="214853" y="172577"/>
                  </a:lnTo>
                  <a:lnTo>
                    <a:pt x="216590" y="170261"/>
                  </a:lnTo>
                  <a:lnTo>
                    <a:pt x="218328" y="167944"/>
                  </a:lnTo>
                  <a:lnTo>
                    <a:pt x="220065" y="165917"/>
                  </a:lnTo>
                  <a:lnTo>
                    <a:pt x="221802" y="163601"/>
                  </a:lnTo>
                  <a:lnTo>
                    <a:pt x="223540" y="161284"/>
                  </a:lnTo>
                  <a:lnTo>
                    <a:pt x="225277" y="158968"/>
                  </a:lnTo>
                  <a:lnTo>
                    <a:pt x="227015" y="156651"/>
                  </a:lnTo>
                  <a:lnTo>
                    <a:pt x="228752" y="154625"/>
                  </a:lnTo>
                  <a:lnTo>
                    <a:pt x="230489" y="152308"/>
                  </a:lnTo>
                  <a:lnTo>
                    <a:pt x="232227" y="149992"/>
                  </a:lnTo>
                  <a:lnTo>
                    <a:pt x="233964" y="147675"/>
                  </a:lnTo>
                  <a:lnTo>
                    <a:pt x="235701" y="145359"/>
                  </a:lnTo>
                  <a:lnTo>
                    <a:pt x="237439" y="143332"/>
                  </a:lnTo>
                  <a:lnTo>
                    <a:pt x="239176" y="141015"/>
                  </a:lnTo>
                  <a:lnTo>
                    <a:pt x="240913" y="138699"/>
                  </a:lnTo>
                  <a:lnTo>
                    <a:pt x="242651" y="136382"/>
                  </a:lnTo>
                  <a:lnTo>
                    <a:pt x="244388" y="134066"/>
                  </a:lnTo>
                  <a:lnTo>
                    <a:pt x="246125" y="132039"/>
                  </a:lnTo>
                  <a:lnTo>
                    <a:pt x="247863" y="129722"/>
                  </a:lnTo>
                  <a:lnTo>
                    <a:pt x="249600" y="127406"/>
                  </a:lnTo>
                  <a:lnTo>
                    <a:pt x="251338" y="125089"/>
                  </a:lnTo>
                  <a:lnTo>
                    <a:pt x="253075" y="122773"/>
                  </a:lnTo>
                  <a:lnTo>
                    <a:pt x="254812" y="120746"/>
                  </a:lnTo>
                  <a:lnTo>
                    <a:pt x="256550" y="118430"/>
                  </a:lnTo>
                  <a:lnTo>
                    <a:pt x="258287" y="116113"/>
                  </a:lnTo>
                  <a:lnTo>
                    <a:pt x="260024" y="113797"/>
                  </a:lnTo>
                  <a:lnTo>
                    <a:pt x="261762" y="111480"/>
                  </a:lnTo>
                  <a:lnTo>
                    <a:pt x="263499" y="109453"/>
                  </a:lnTo>
                  <a:lnTo>
                    <a:pt x="265236" y="107137"/>
                  </a:lnTo>
                  <a:lnTo>
                    <a:pt x="266974" y="104820"/>
                  </a:lnTo>
                  <a:lnTo>
                    <a:pt x="268711" y="102504"/>
                  </a:lnTo>
                  <a:lnTo>
                    <a:pt x="270449" y="100187"/>
                  </a:lnTo>
                  <a:lnTo>
                    <a:pt x="272186" y="98160"/>
                  </a:lnTo>
                  <a:lnTo>
                    <a:pt x="273923" y="95844"/>
                  </a:lnTo>
                  <a:lnTo>
                    <a:pt x="275661" y="93527"/>
                  </a:lnTo>
                  <a:lnTo>
                    <a:pt x="277398" y="91211"/>
                  </a:lnTo>
                  <a:lnTo>
                    <a:pt x="279135" y="88894"/>
                  </a:lnTo>
                  <a:lnTo>
                    <a:pt x="280873" y="86867"/>
                  </a:lnTo>
                  <a:lnTo>
                    <a:pt x="282610" y="84551"/>
                  </a:lnTo>
                  <a:lnTo>
                    <a:pt x="284347" y="82235"/>
                  </a:lnTo>
                  <a:lnTo>
                    <a:pt x="286085" y="79918"/>
                  </a:lnTo>
                  <a:lnTo>
                    <a:pt x="287822" y="77602"/>
                  </a:lnTo>
                  <a:lnTo>
                    <a:pt x="289559" y="75575"/>
                  </a:lnTo>
                  <a:lnTo>
                    <a:pt x="291297" y="73258"/>
                  </a:lnTo>
                  <a:lnTo>
                    <a:pt x="293034" y="70942"/>
                  </a:lnTo>
                  <a:lnTo>
                    <a:pt x="294772" y="68625"/>
                  </a:lnTo>
                  <a:lnTo>
                    <a:pt x="296509" y="66309"/>
                  </a:lnTo>
                  <a:lnTo>
                    <a:pt x="298246" y="64282"/>
                  </a:lnTo>
                  <a:lnTo>
                    <a:pt x="299984" y="61965"/>
                  </a:lnTo>
                  <a:lnTo>
                    <a:pt x="301721" y="59649"/>
                  </a:lnTo>
                  <a:lnTo>
                    <a:pt x="303458" y="57332"/>
                  </a:lnTo>
                  <a:lnTo>
                    <a:pt x="305196" y="55016"/>
                  </a:lnTo>
                  <a:lnTo>
                    <a:pt x="306933" y="52989"/>
                  </a:lnTo>
                  <a:lnTo>
                    <a:pt x="308670" y="50672"/>
                  </a:lnTo>
                  <a:lnTo>
                    <a:pt x="310408" y="48356"/>
                  </a:lnTo>
                  <a:lnTo>
                    <a:pt x="312145" y="46040"/>
                  </a:lnTo>
                  <a:lnTo>
                    <a:pt x="313883" y="43723"/>
                  </a:lnTo>
                  <a:lnTo>
                    <a:pt x="315620" y="41696"/>
                  </a:lnTo>
                  <a:lnTo>
                    <a:pt x="317357" y="39380"/>
                  </a:lnTo>
                  <a:lnTo>
                    <a:pt x="319095" y="37063"/>
                  </a:lnTo>
                  <a:lnTo>
                    <a:pt x="320832" y="34747"/>
                  </a:lnTo>
                  <a:lnTo>
                    <a:pt x="322569" y="32430"/>
                  </a:lnTo>
                  <a:lnTo>
                    <a:pt x="324307" y="30403"/>
                  </a:lnTo>
                  <a:lnTo>
                    <a:pt x="326044" y="28087"/>
                  </a:lnTo>
                  <a:lnTo>
                    <a:pt x="327781" y="25770"/>
                  </a:lnTo>
                  <a:lnTo>
                    <a:pt x="329519" y="23454"/>
                  </a:lnTo>
                  <a:lnTo>
                    <a:pt x="331256" y="21137"/>
                  </a:lnTo>
                  <a:lnTo>
                    <a:pt x="332993" y="19110"/>
                  </a:lnTo>
                  <a:lnTo>
                    <a:pt x="334731" y="16794"/>
                  </a:lnTo>
                  <a:lnTo>
                    <a:pt x="336468" y="14477"/>
                  </a:lnTo>
                  <a:lnTo>
                    <a:pt x="338206" y="12161"/>
                  </a:lnTo>
                  <a:lnTo>
                    <a:pt x="339943" y="9845"/>
                  </a:lnTo>
                  <a:lnTo>
                    <a:pt x="341680" y="7818"/>
                  </a:lnTo>
                  <a:lnTo>
                    <a:pt x="343418" y="5501"/>
                  </a:lnTo>
                  <a:lnTo>
                    <a:pt x="345155" y="3185"/>
                  </a:lnTo>
                  <a:lnTo>
                    <a:pt x="346892" y="868"/>
                  </a:lnTo>
                  <a:lnTo>
                    <a:pt x="347471" y="0"/>
                  </a:lnTo>
                  <a:lnTo>
                    <a:pt x="348630" y="1447"/>
                  </a:lnTo>
                  <a:lnTo>
                    <a:pt x="350078" y="3474"/>
                  </a:lnTo>
                  <a:lnTo>
                    <a:pt x="351815" y="5791"/>
                  </a:lnTo>
                  <a:lnTo>
                    <a:pt x="353552" y="7818"/>
                  </a:lnTo>
                  <a:lnTo>
                    <a:pt x="355290" y="10134"/>
                  </a:lnTo>
                  <a:lnTo>
                    <a:pt x="357027" y="12451"/>
                  </a:lnTo>
                  <a:lnTo>
                    <a:pt x="358764" y="14767"/>
                  </a:lnTo>
                  <a:lnTo>
                    <a:pt x="360502" y="17084"/>
                  </a:lnTo>
                  <a:lnTo>
                    <a:pt x="362239" y="19110"/>
                  </a:lnTo>
                  <a:lnTo>
                    <a:pt x="363976" y="21427"/>
                  </a:lnTo>
                  <a:lnTo>
                    <a:pt x="365714" y="23743"/>
                  </a:lnTo>
                  <a:lnTo>
                    <a:pt x="367451" y="26060"/>
                  </a:lnTo>
                  <a:lnTo>
                    <a:pt x="369188" y="28376"/>
                  </a:lnTo>
                  <a:lnTo>
                    <a:pt x="370926" y="30403"/>
                  </a:lnTo>
                  <a:lnTo>
                    <a:pt x="372663" y="32720"/>
                  </a:lnTo>
                  <a:lnTo>
                    <a:pt x="374401" y="35036"/>
                  </a:lnTo>
                  <a:lnTo>
                    <a:pt x="376138" y="37353"/>
                  </a:lnTo>
                  <a:lnTo>
                    <a:pt x="377875" y="39669"/>
                  </a:lnTo>
                  <a:lnTo>
                    <a:pt x="379613" y="41696"/>
                  </a:lnTo>
                  <a:lnTo>
                    <a:pt x="381350" y="44013"/>
                  </a:lnTo>
                  <a:lnTo>
                    <a:pt x="383087" y="46329"/>
                  </a:lnTo>
                  <a:lnTo>
                    <a:pt x="384825" y="48646"/>
                  </a:lnTo>
                  <a:lnTo>
                    <a:pt x="386562" y="50962"/>
                  </a:lnTo>
                  <a:lnTo>
                    <a:pt x="388299" y="52989"/>
                  </a:lnTo>
                  <a:lnTo>
                    <a:pt x="390037" y="55305"/>
                  </a:lnTo>
                  <a:lnTo>
                    <a:pt x="391774" y="57622"/>
                  </a:lnTo>
                  <a:lnTo>
                    <a:pt x="393512" y="59938"/>
                  </a:lnTo>
                  <a:lnTo>
                    <a:pt x="395249" y="62255"/>
                  </a:lnTo>
                  <a:lnTo>
                    <a:pt x="396986" y="64282"/>
                  </a:lnTo>
                  <a:lnTo>
                    <a:pt x="398724" y="66598"/>
                  </a:lnTo>
                  <a:lnTo>
                    <a:pt x="400461" y="68915"/>
                  </a:lnTo>
                  <a:lnTo>
                    <a:pt x="402198" y="71231"/>
                  </a:lnTo>
                  <a:lnTo>
                    <a:pt x="403936" y="73548"/>
                  </a:lnTo>
                  <a:lnTo>
                    <a:pt x="405673" y="75575"/>
                  </a:lnTo>
                  <a:lnTo>
                    <a:pt x="407410" y="77891"/>
                  </a:lnTo>
                  <a:lnTo>
                    <a:pt x="409148" y="80208"/>
                  </a:lnTo>
                  <a:lnTo>
                    <a:pt x="410885" y="82524"/>
                  </a:lnTo>
                  <a:lnTo>
                    <a:pt x="412622" y="84841"/>
                  </a:lnTo>
                  <a:lnTo>
                    <a:pt x="414360" y="86867"/>
                  </a:lnTo>
                  <a:lnTo>
                    <a:pt x="416097" y="89184"/>
                  </a:lnTo>
                  <a:lnTo>
                    <a:pt x="417835" y="91500"/>
                  </a:lnTo>
                  <a:lnTo>
                    <a:pt x="419572" y="93817"/>
                  </a:lnTo>
                  <a:lnTo>
                    <a:pt x="421309" y="96133"/>
                  </a:lnTo>
                  <a:lnTo>
                    <a:pt x="423047" y="98160"/>
                  </a:lnTo>
                  <a:lnTo>
                    <a:pt x="424784" y="100477"/>
                  </a:lnTo>
                  <a:lnTo>
                    <a:pt x="426521" y="102793"/>
                  </a:lnTo>
                  <a:lnTo>
                    <a:pt x="428259" y="105110"/>
                  </a:lnTo>
                  <a:lnTo>
                    <a:pt x="429996" y="107426"/>
                  </a:lnTo>
                  <a:lnTo>
                    <a:pt x="431733" y="109453"/>
                  </a:lnTo>
                  <a:lnTo>
                    <a:pt x="433471" y="111770"/>
                  </a:lnTo>
                  <a:lnTo>
                    <a:pt x="435208" y="114086"/>
                  </a:lnTo>
                  <a:lnTo>
                    <a:pt x="436946" y="116403"/>
                  </a:lnTo>
                  <a:lnTo>
                    <a:pt x="438683" y="118719"/>
                  </a:lnTo>
                  <a:lnTo>
                    <a:pt x="440420" y="120746"/>
                  </a:lnTo>
                  <a:lnTo>
                    <a:pt x="442158" y="123062"/>
                  </a:lnTo>
                  <a:lnTo>
                    <a:pt x="443895" y="125379"/>
                  </a:lnTo>
                  <a:lnTo>
                    <a:pt x="445632" y="127695"/>
                  </a:lnTo>
                  <a:lnTo>
                    <a:pt x="447370" y="130012"/>
                  </a:lnTo>
                  <a:lnTo>
                    <a:pt x="449107" y="132039"/>
                  </a:lnTo>
                  <a:lnTo>
                    <a:pt x="450844" y="134355"/>
                  </a:lnTo>
                  <a:lnTo>
                    <a:pt x="452582" y="136672"/>
                  </a:lnTo>
                  <a:lnTo>
                    <a:pt x="454319" y="138988"/>
                  </a:lnTo>
                  <a:lnTo>
                    <a:pt x="456056" y="141305"/>
                  </a:lnTo>
                  <a:lnTo>
                    <a:pt x="457794" y="143332"/>
                  </a:lnTo>
                  <a:lnTo>
                    <a:pt x="459531" y="145648"/>
                  </a:lnTo>
                  <a:lnTo>
                    <a:pt x="461269" y="147965"/>
                  </a:lnTo>
                  <a:lnTo>
                    <a:pt x="463006" y="150281"/>
                  </a:lnTo>
                  <a:lnTo>
                    <a:pt x="464743" y="152598"/>
                  </a:lnTo>
                  <a:lnTo>
                    <a:pt x="466481" y="154625"/>
                  </a:lnTo>
                  <a:lnTo>
                    <a:pt x="468218" y="156941"/>
                  </a:lnTo>
                  <a:lnTo>
                    <a:pt x="469955" y="159257"/>
                  </a:lnTo>
                  <a:lnTo>
                    <a:pt x="471693" y="161574"/>
                  </a:lnTo>
                  <a:lnTo>
                    <a:pt x="473430" y="163890"/>
                  </a:lnTo>
                  <a:lnTo>
                    <a:pt x="475167" y="165917"/>
                  </a:lnTo>
                  <a:lnTo>
                    <a:pt x="476905" y="168234"/>
                  </a:lnTo>
                  <a:lnTo>
                    <a:pt x="478642" y="170550"/>
                  </a:lnTo>
                  <a:lnTo>
                    <a:pt x="480380" y="172867"/>
                  </a:lnTo>
                  <a:lnTo>
                    <a:pt x="482117" y="175183"/>
                  </a:lnTo>
                  <a:lnTo>
                    <a:pt x="483854" y="177210"/>
                  </a:lnTo>
                  <a:lnTo>
                    <a:pt x="485592" y="179527"/>
                  </a:lnTo>
                  <a:lnTo>
                    <a:pt x="487329" y="181843"/>
                  </a:lnTo>
                  <a:lnTo>
                    <a:pt x="489066" y="184160"/>
                  </a:lnTo>
                  <a:lnTo>
                    <a:pt x="490804" y="186476"/>
                  </a:lnTo>
                  <a:lnTo>
                    <a:pt x="492541" y="188503"/>
                  </a:lnTo>
                  <a:lnTo>
                    <a:pt x="494278" y="190820"/>
                  </a:lnTo>
                  <a:lnTo>
                    <a:pt x="496016" y="193136"/>
                  </a:lnTo>
                  <a:lnTo>
                    <a:pt x="497753" y="195452"/>
                  </a:lnTo>
                  <a:lnTo>
                    <a:pt x="499490" y="197769"/>
                  </a:lnTo>
                  <a:lnTo>
                    <a:pt x="501228" y="199796"/>
                  </a:lnTo>
                  <a:lnTo>
                    <a:pt x="502965" y="202112"/>
                  </a:lnTo>
                  <a:lnTo>
                    <a:pt x="504703" y="204429"/>
                  </a:lnTo>
                  <a:lnTo>
                    <a:pt x="506440" y="206745"/>
                  </a:lnTo>
                  <a:lnTo>
                    <a:pt x="508177" y="209062"/>
                  </a:lnTo>
                  <a:lnTo>
                    <a:pt x="509915" y="211089"/>
                  </a:lnTo>
                  <a:lnTo>
                    <a:pt x="511652" y="213405"/>
                  </a:lnTo>
                  <a:lnTo>
                    <a:pt x="513389" y="215722"/>
                  </a:lnTo>
                  <a:lnTo>
                    <a:pt x="515127" y="218038"/>
                  </a:lnTo>
                  <a:lnTo>
                    <a:pt x="516864" y="220355"/>
                  </a:lnTo>
                  <a:lnTo>
                    <a:pt x="518601" y="222382"/>
                  </a:lnTo>
                  <a:lnTo>
                    <a:pt x="520339" y="224698"/>
                  </a:lnTo>
                  <a:lnTo>
                    <a:pt x="522076" y="227015"/>
                  </a:lnTo>
                  <a:lnTo>
                    <a:pt x="523814" y="229331"/>
                  </a:lnTo>
                  <a:lnTo>
                    <a:pt x="525551" y="231647"/>
                  </a:lnTo>
                  <a:lnTo>
                    <a:pt x="527288" y="233674"/>
                  </a:lnTo>
                  <a:lnTo>
                    <a:pt x="529026" y="235991"/>
                  </a:lnTo>
                  <a:lnTo>
                    <a:pt x="530763" y="238307"/>
                  </a:lnTo>
                  <a:lnTo>
                    <a:pt x="532500" y="240624"/>
                  </a:lnTo>
                  <a:lnTo>
                    <a:pt x="534238" y="242940"/>
                  </a:lnTo>
                  <a:lnTo>
                    <a:pt x="535975" y="244967"/>
                  </a:lnTo>
                  <a:lnTo>
                    <a:pt x="537712" y="247284"/>
                  </a:lnTo>
                  <a:lnTo>
                    <a:pt x="539450" y="249600"/>
                  </a:lnTo>
                  <a:lnTo>
                    <a:pt x="541187" y="251917"/>
                  </a:lnTo>
                  <a:lnTo>
                    <a:pt x="542924" y="254233"/>
                  </a:lnTo>
                  <a:lnTo>
                    <a:pt x="544662" y="256260"/>
                  </a:lnTo>
                  <a:lnTo>
                    <a:pt x="546399" y="258577"/>
                  </a:lnTo>
                  <a:lnTo>
                    <a:pt x="548137" y="260893"/>
                  </a:lnTo>
                  <a:lnTo>
                    <a:pt x="549874" y="263210"/>
                  </a:lnTo>
                  <a:lnTo>
                    <a:pt x="551611" y="265526"/>
                  </a:lnTo>
                  <a:lnTo>
                    <a:pt x="553349" y="267553"/>
                  </a:lnTo>
                  <a:lnTo>
                    <a:pt x="555086" y="269869"/>
                  </a:lnTo>
                  <a:lnTo>
                    <a:pt x="556823" y="272186"/>
                  </a:lnTo>
                  <a:lnTo>
                    <a:pt x="558561" y="274502"/>
                  </a:lnTo>
                  <a:lnTo>
                    <a:pt x="560298" y="276819"/>
                  </a:lnTo>
                  <a:lnTo>
                    <a:pt x="562035" y="278846"/>
                  </a:lnTo>
                  <a:lnTo>
                    <a:pt x="563773" y="281162"/>
                  </a:lnTo>
                  <a:lnTo>
                    <a:pt x="565510" y="283479"/>
                  </a:lnTo>
                  <a:lnTo>
                    <a:pt x="567248" y="285795"/>
                  </a:lnTo>
                  <a:lnTo>
                    <a:pt x="568985" y="288112"/>
                  </a:lnTo>
                  <a:lnTo>
                    <a:pt x="570722" y="290139"/>
                  </a:lnTo>
                  <a:lnTo>
                    <a:pt x="572460" y="292455"/>
                  </a:lnTo>
                  <a:lnTo>
                    <a:pt x="574197" y="294772"/>
                  </a:lnTo>
                  <a:lnTo>
                    <a:pt x="575934" y="297088"/>
                  </a:lnTo>
                  <a:lnTo>
                    <a:pt x="577672" y="299405"/>
                  </a:lnTo>
                  <a:lnTo>
                    <a:pt x="579409" y="301431"/>
                  </a:lnTo>
                  <a:lnTo>
                    <a:pt x="581146" y="303748"/>
                  </a:lnTo>
                  <a:lnTo>
                    <a:pt x="582884" y="306064"/>
                  </a:lnTo>
                  <a:lnTo>
                    <a:pt x="584621" y="308381"/>
                  </a:lnTo>
                  <a:lnTo>
                    <a:pt x="586358" y="310697"/>
                  </a:lnTo>
                  <a:lnTo>
                    <a:pt x="588096" y="312724"/>
                  </a:lnTo>
                  <a:lnTo>
                    <a:pt x="589833" y="315041"/>
                  </a:lnTo>
                  <a:lnTo>
                    <a:pt x="591571" y="317357"/>
                  </a:lnTo>
                  <a:lnTo>
                    <a:pt x="593308" y="319674"/>
                  </a:lnTo>
                  <a:lnTo>
                    <a:pt x="595045" y="321990"/>
                  </a:lnTo>
                  <a:lnTo>
                    <a:pt x="596783" y="324017"/>
                  </a:lnTo>
                  <a:lnTo>
                    <a:pt x="598520" y="326334"/>
                  </a:lnTo>
                  <a:lnTo>
                    <a:pt x="600257" y="328650"/>
                  </a:lnTo>
                  <a:lnTo>
                    <a:pt x="601995" y="330967"/>
                  </a:lnTo>
                  <a:lnTo>
                    <a:pt x="603732" y="333283"/>
                  </a:lnTo>
                  <a:lnTo>
                    <a:pt x="605469" y="335310"/>
                  </a:lnTo>
                  <a:lnTo>
                    <a:pt x="607207" y="337626"/>
                  </a:lnTo>
                  <a:lnTo>
                    <a:pt x="608944" y="339943"/>
                  </a:lnTo>
                  <a:lnTo>
                    <a:pt x="610682" y="342259"/>
                  </a:lnTo>
                  <a:lnTo>
                    <a:pt x="612419" y="344576"/>
                  </a:lnTo>
                  <a:lnTo>
                    <a:pt x="614156" y="346603"/>
                  </a:lnTo>
                  <a:lnTo>
                    <a:pt x="615894" y="348919"/>
                  </a:lnTo>
                  <a:lnTo>
                    <a:pt x="617631" y="351236"/>
                  </a:lnTo>
                  <a:lnTo>
                    <a:pt x="619368" y="353552"/>
                  </a:lnTo>
                  <a:lnTo>
                    <a:pt x="621106" y="355869"/>
                  </a:lnTo>
                  <a:lnTo>
                    <a:pt x="622843" y="357896"/>
                  </a:lnTo>
                  <a:lnTo>
                    <a:pt x="624580" y="360212"/>
                  </a:lnTo>
                  <a:lnTo>
                    <a:pt x="626318" y="362529"/>
                  </a:lnTo>
                  <a:lnTo>
                    <a:pt x="628055" y="364845"/>
                  </a:lnTo>
                  <a:lnTo>
                    <a:pt x="629792" y="367162"/>
                  </a:lnTo>
                  <a:lnTo>
                    <a:pt x="631530" y="369188"/>
                  </a:lnTo>
                  <a:lnTo>
                    <a:pt x="633267" y="371505"/>
                  </a:lnTo>
                  <a:lnTo>
                    <a:pt x="635005" y="373821"/>
                  </a:lnTo>
                  <a:lnTo>
                    <a:pt x="636742" y="376138"/>
                  </a:lnTo>
                  <a:lnTo>
                    <a:pt x="638479" y="378455"/>
                  </a:lnTo>
                  <a:lnTo>
                    <a:pt x="640217" y="380481"/>
                  </a:lnTo>
                  <a:lnTo>
                    <a:pt x="641954" y="382798"/>
                  </a:lnTo>
                  <a:lnTo>
                    <a:pt x="643691" y="385113"/>
                  </a:lnTo>
                  <a:lnTo>
                    <a:pt x="645429" y="387430"/>
                  </a:lnTo>
                  <a:lnTo>
                    <a:pt x="647166" y="389747"/>
                  </a:lnTo>
                  <a:lnTo>
                    <a:pt x="648903" y="391773"/>
                  </a:lnTo>
                  <a:lnTo>
                    <a:pt x="650641" y="394090"/>
                  </a:lnTo>
                  <a:lnTo>
                    <a:pt x="652378" y="396407"/>
                  </a:lnTo>
                  <a:lnTo>
                    <a:pt x="654116" y="398724"/>
                  </a:lnTo>
                  <a:lnTo>
                    <a:pt x="655853" y="401039"/>
                  </a:lnTo>
                  <a:lnTo>
                    <a:pt x="657590" y="403067"/>
                  </a:lnTo>
                  <a:lnTo>
                    <a:pt x="659328" y="405383"/>
                  </a:lnTo>
                  <a:lnTo>
                    <a:pt x="661065" y="407699"/>
                  </a:lnTo>
                  <a:lnTo>
                    <a:pt x="662802" y="410016"/>
                  </a:lnTo>
                  <a:lnTo>
                    <a:pt x="664540" y="412333"/>
                  </a:lnTo>
                  <a:lnTo>
                    <a:pt x="666277" y="414359"/>
                  </a:lnTo>
                  <a:lnTo>
                    <a:pt x="668014" y="416676"/>
                  </a:lnTo>
                  <a:lnTo>
                    <a:pt x="669752" y="418993"/>
                  </a:lnTo>
                  <a:lnTo>
                    <a:pt x="671489" y="421308"/>
                  </a:lnTo>
                  <a:lnTo>
                    <a:pt x="673226" y="423625"/>
                  </a:lnTo>
                  <a:lnTo>
                    <a:pt x="674964" y="425652"/>
                  </a:lnTo>
                  <a:lnTo>
                    <a:pt x="676701" y="427968"/>
                  </a:lnTo>
                  <a:lnTo>
                    <a:pt x="678439" y="430285"/>
                  </a:lnTo>
                  <a:lnTo>
                    <a:pt x="680176" y="432602"/>
                  </a:lnTo>
                  <a:lnTo>
                    <a:pt x="681913" y="434919"/>
                  </a:lnTo>
                  <a:lnTo>
                    <a:pt x="683651" y="436946"/>
                  </a:lnTo>
                  <a:lnTo>
                    <a:pt x="685388" y="439262"/>
                  </a:lnTo>
                  <a:lnTo>
                    <a:pt x="687125" y="441578"/>
                  </a:lnTo>
                  <a:lnTo>
                    <a:pt x="688863" y="443894"/>
                  </a:lnTo>
                  <a:lnTo>
                    <a:pt x="690600" y="446211"/>
                  </a:lnTo>
                  <a:lnTo>
                    <a:pt x="692337" y="448237"/>
                  </a:lnTo>
                  <a:lnTo>
                    <a:pt x="694075" y="450554"/>
                  </a:lnTo>
                  <a:lnTo>
                    <a:pt x="694943" y="451712"/>
                  </a:lnTo>
                  <a:lnTo>
                    <a:pt x="696102" y="449976"/>
                  </a:lnTo>
                  <a:lnTo>
                    <a:pt x="697839" y="447949"/>
                  </a:lnTo>
                  <a:lnTo>
                    <a:pt x="699576" y="445632"/>
                  </a:lnTo>
                  <a:lnTo>
                    <a:pt x="701314" y="443315"/>
                  </a:lnTo>
                  <a:lnTo>
                    <a:pt x="703051" y="440998"/>
                  </a:lnTo>
                  <a:lnTo>
                    <a:pt x="704789" y="438682"/>
                  </a:lnTo>
                  <a:lnTo>
                    <a:pt x="706526" y="436655"/>
                  </a:lnTo>
                  <a:lnTo>
                    <a:pt x="708263" y="434339"/>
                  </a:lnTo>
                  <a:lnTo>
                    <a:pt x="710001" y="432023"/>
                  </a:lnTo>
                  <a:lnTo>
                    <a:pt x="711738" y="429707"/>
                  </a:lnTo>
                  <a:lnTo>
                    <a:pt x="713475" y="427390"/>
                  </a:lnTo>
                  <a:lnTo>
                    <a:pt x="715213" y="425363"/>
                  </a:lnTo>
                  <a:lnTo>
                    <a:pt x="723899" y="414069"/>
                  </a:lnTo>
                  <a:lnTo>
                    <a:pt x="725637" y="411754"/>
                  </a:lnTo>
                  <a:lnTo>
                    <a:pt x="727374" y="409437"/>
                  </a:lnTo>
                  <a:lnTo>
                    <a:pt x="729112" y="407120"/>
                  </a:lnTo>
                  <a:lnTo>
                    <a:pt x="730849" y="404803"/>
                  </a:lnTo>
                  <a:lnTo>
                    <a:pt x="732586" y="402777"/>
                  </a:lnTo>
                  <a:lnTo>
                    <a:pt x="734324" y="400460"/>
                  </a:lnTo>
                  <a:lnTo>
                    <a:pt x="736061" y="398144"/>
                  </a:lnTo>
                  <a:lnTo>
                    <a:pt x="737798" y="395828"/>
                  </a:lnTo>
                  <a:lnTo>
                    <a:pt x="739536" y="393512"/>
                  </a:lnTo>
                  <a:lnTo>
                    <a:pt x="741273" y="391485"/>
                  </a:lnTo>
                  <a:lnTo>
                    <a:pt x="743010" y="389168"/>
                  </a:lnTo>
                  <a:lnTo>
                    <a:pt x="744748" y="386851"/>
                  </a:lnTo>
                  <a:lnTo>
                    <a:pt x="746485" y="384534"/>
                  </a:lnTo>
                  <a:lnTo>
                    <a:pt x="748223" y="382218"/>
                  </a:lnTo>
                  <a:lnTo>
                    <a:pt x="749960" y="380191"/>
                  </a:lnTo>
                  <a:lnTo>
                    <a:pt x="751697" y="377874"/>
                  </a:lnTo>
                  <a:lnTo>
                    <a:pt x="753435" y="375559"/>
                  </a:lnTo>
                  <a:lnTo>
                    <a:pt x="755172" y="373242"/>
                  </a:lnTo>
                  <a:lnTo>
                    <a:pt x="756909" y="370926"/>
                  </a:lnTo>
                  <a:lnTo>
                    <a:pt x="758647" y="368899"/>
                  </a:lnTo>
                  <a:lnTo>
                    <a:pt x="760384" y="366582"/>
                  </a:lnTo>
                  <a:lnTo>
                    <a:pt x="762121" y="364266"/>
                  </a:lnTo>
                  <a:lnTo>
                    <a:pt x="763859" y="361949"/>
                  </a:lnTo>
                  <a:lnTo>
                    <a:pt x="765596" y="359633"/>
                  </a:lnTo>
                  <a:lnTo>
                    <a:pt x="767333" y="357606"/>
                  </a:lnTo>
                  <a:lnTo>
                    <a:pt x="769071" y="355290"/>
                  </a:lnTo>
                  <a:lnTo>
                    <a:pt x="770808" y="352973"/>
                  </a:lnTo>
                  <a:lnTo>
                    <a:pt x="772546" y="350657"/>
                  </a:lnTo>
                  <a:lnTo>
                    <a:pt x="774283" y="348340"/>
                  </a:lnTo>
                  <a:lnTo>
                    <a:pt x="776020" y="346313"/>
                  </a:lnTo>
                  <a:lnTo>
                    <a:pt x="777758" y="343997"/>
                  </a:lnTo>
                  <a:lnTo>
                    <a:pt x="779495" y="341680"/>
                  </a:lnTo>
                  <a:lnTo>
                    <a:pt x="781232" y="339364"/>
                  </a:lnTo>
                  <a:lnTo>
                    <a:pt x="782970" y="337047"/>
                  </a:lnTo>
                  <a:lnTo>
                    <a:pt x="784707" y="335020"/>
                  </a:lnTo>
                  <a:lnTo>
                    <a:pt x="786444" y="332704"/>
                  </a:lnTo>
                  <a:lnTo>
                    <a:pt x="788182" y="330387"/>
                  </a:lnTo>
                  <a:lnTo>
                    <a:pt x="789919" y="328071"/>
                  </a:lnTo>
                  <a:lnTo>
                    <a:pt x="791657" y="325754"/>
                  </a:lnTo>
                  <a:lnTo>
                    <a:pt x="793394" y="323728"/>
                  </a:lnTo>
                  <a:lnTo>
                    <a:pt x="795131" y="321411"/>
                  </a:lnTo>
                  <a:lnTo>
                    <a:pt x="796869" y="319095"/>
                  </a:lnTo>
                  <a:lnTo>
                    <a:pt x="798606" y="316778"/>
                  </a:lnTo>
                  <a:lnTo>
                    <a:pt x="800343" y="314462"/>
                  </a:lnTo>
                  <a:lnTo>
                    <a:pt x="802081" y="312435"/>
                  </a:lnTo>
                  <a:lnTo>
                    <a:pt x="803818" y="310118"/>
                  </a:lnTo>
                  <a:lnTo>
                    <a:pt x="805555" y="307802"/>
                  </a:lnTo>
                  <a:lnTo>
                    <a:pt x="807293" y="305485"/>
                  </a:lnTo>
                  <a:lnTo>
                    <a:pt x="809030" y="303169"/>
                  </a:lnTo>
                  <a:lnTo>
                    <a:pt x="810767" y="301142"/>
                  </a:lnTo>
                  <a:lnTo>
                    <a:pt x="812505" y="298825"/>
                  </a:lnTo>
                  <a:lnTo>
                    <a:pt x="814242" y="296509"/>
                  </a:lnTo>
                  <a:lnTo>
                    <a:pt x="815980" y="294192"/>
                  </a:lnTo>
                  <a:lnTo>
                    <a:pt x="817717" y="291876"/>
                  </a:lnTo>
                  <a:lnTo>
                    <a:pt x="819454" y="289849"/>
                  </a:lnTo>
                  <a:lnTo>
                    <a:pt x="821192" y="287533"/>
                  </a:lnTo>
                  <a:lnTo>
                    <a:pt x="822929" y="285216"/>
                  </a:lnTo>
                  <a:lnTo>
                    <a:pt x="824666" y="282900"/>
                  </a:lnTo>
                  <a:lnTo>
                    <a:pt x="826404" y="280583"/>
                  </a:lnTo>
                  <a:lnTo>
                    <a:pt x="828141" y="278556"/>
                  </a:lnTo>
                  <a:lnTo>
                    <a:pt x="829878" y="276240"/>
                  </a:lnTo>
                  <a:lnTo>
                    <a:pt x="831616" y="273923"/>
                  </a:lnTo>
                  <a:lnTo>
                    <a:pt x="833353" y="271607"/>
                  </a:lnTo>
                  <a:lnTo>
                    <a:pt x="835091" y="269290"/>
                  </a:lnTo>
                  <a:lnTo>
                    <a:pt x="836828" y="267263"/>
                  </a:lnTo>
                  <a:lnTo>
                    <a:pt x="838565" y="264947"/>
                  </a:lnTo>
                  <a:lnTo>
                    <a:pt x="840303" y="262630"/>
                  </a:lnTo>
                  <a:lnTo>
                    <a:pt x="842040" y="260314"/>
                  </a:lnTo>
                  <a:lnTo>
                    <a:pt x="843777" y="257997"/>
                  </a:lnTo>
                  <a:lnTo>
                    <a:pt x="845515" y="255971"/>
                  </a:lnTo>
                  <a:lnTo>
                    <a:pt x="847252" y="253654"/>
                  </a:lnTo>
                  <a:lnTo>
                    <a:pt x="848989" y="251338"/>
                  </a:lnTo>
                  <a:lnTo>
                    <a:pt x="850727" y="249021"/>
                  </a:lnTo>
                  <a:lnTo>
                    <a:pt x="852464" y="246705"/>
                  </a:lnTo>
                  <a:lnTo>
                    <a:pt x="854201" y="244678"/>
                  </a:lnTo>
                  <a:lnTo>
                    <a:pt x="855939" y="242361"/>
                  </a:lnTo>
                  <a:lnTo>
                    <a:pt x="857676" y="240045"/>
                  </a:lnTo>
                  <a:lnTo>
                    <a:pt x="859414" y="237728"/>
                  </a:lnTo>
                  <a:lnTo>
                    <a:pt x="861151" y="235412"/>
                  </a:lnTo>
                  <a:lnTo>
                    <a:pt x="862888" y="233385"/>
                  </a:lnTo>
                  <a:lnTo>
                    <a:pt x="864626" y="231068"/>
                  </a:lnTo>
                  <a:lnTo>
                    <a:pt x="866363" y="228752"/>
                  </a:lnTo>
                  <a:lnTo>
                    <a:pt x="868100" y="226435"/>
                  </a:lnTo>
                  <a:lnTo>
                    <a:pt x="869838" y="224119"/>
                  </a:lnTo>
                  <a:lnTo>
                    <a:pt x="871575" y="222092"/>
                  </a:lnTo>
                  <a:lnTo>
                    <a:pt x="873312" y="219776"/>
                  </a:lnTo>
                  <a:lnTo>
                    <a:pt x="875050" y="217459"/>
                  </a:lnTo>
                  <a:lnTo>
                    <a:pt x="876787" y="215143"/>
                  </a:lnTo>
                  <a:lnTo>
                    <a:pt x="878525" y="212826"/>
                  </a:lnTo>
                  <a:lnTo>
                    <a:pt x="880262" y="210799"/>
                  </a:lnTo>
                  <a:lnTo>
                    <a:pt x="881999" y="208483"/>
                  </a:lnTo>
                  <a:lnTo>
                    <a:pt x="883737" y="206166"/>
                  </a:lnTo>
                  <a:lnTo>
                    <a:pt x="885474" y="203850"/>
                  </a:lnTo>
                  <a:lnTo>
                    <a:pt x="887211" y="201533"/>
                  </a:lnTo>
                  <a:lnTo>
                    <a:pt x="888949" y="199506"/>
                  </a:lnTo>
                  <a:lnTo>
                    <a:pt x="890686" y="197190"/>
                  </a:lnTo>
                  <a:lnTo>
                    <a:pt x="892423" y="194873"/>
                  </a:lnTo>
                  <a:lnTo>
                    <a:pt x="894161" y="192557"/>
                  </a:lnTo>
                  <a:lnTo>
                    <a:pt x="895898" y="190240"/>
                  </a:lnTo>
                  <a:lnTo>
                    <a:pt x="897635" y="188213"/>
                  </a:lnTo>
                  <a:lnTo>
                    <a:pt x="899373" y="185897"/>
                  </a:lnTo>
                  <a:lnTo>
                    <a:pt x="901110" y="183581"/>
                  </a:lnTo>
                  <a:lnTo>
                    <a:pt x="902848" y="181264"/>
                  </a:lnTo>
                  <a:lnTo>
                    <a:pt x="904585" y="178948"/>
                  </a:lnTo>
                  <a:lnTo>
                    <a:pt x="906322" y="176921"/>
                  </a:lnTo>
                  <a:lnTo>
                    <a:pt x="908060" y="174604"/>
                  </a:lnTo>
                  <a:lnTo>
                    <a:pt x="909797" y="172288"/>
                  </a:lnTo>
                  <a:lnTo>
                    <a:pt x="911534" y="169971"/>
                  </a:lnTo>
                  <a:lnTo>
                    <a:pt x="913272" y="167655"/>
                  </a:lnTo>
                  <a:lnTo>
                    <a:pt x="915009" y="165628"/>
                  </a:lnTo>
                  <a:lnTo>
                    <a:pt x="916746" y="163311"/>
                  </a:lnTo>
                  <a:lnTo>
                    <a:pt x="918484" y="160995"/>
                  </a:lnTo>
                  <a:lnTo>
                    <a:pt x="920221" y="158678"/>
                  </a:lnTo>
                  <a:lnTo>
                    <a:pt x="921959" y="156362"/>
                  </a:lnTo>
                  <a:lnTo>
                    <a:pt x="923696" y="154335"/>
                  </a:lnTo>
                  <a:lnTo>
                    <a:pt x="925433" y="152018"/>
                  </a:lnTo>
                  <a:lnTo>
                    <a:pt x="927171" y="149702"/>
                  </a:lnTo>
                  <a:lnTo>
                    <a:pt x="928908" y="147386"/>
                  </a:lnTo>
                  <a:lnTo>
                    <a:pt x="930645" y="145069"/>
                  </a:lnTo>
                  <a:lnTo>
                    <a:pt x="932383" y="143042"/>
                  </a:lnTo>
                  <a:lnTo>
                    <a:pt x="934120" y="140726"/>
                  </a:lnTo>
                  <a:lnTo>
                    <a:pt x="935857" y="138409"/>
                  </a:lnTo>
                  <a:lnTo>
                    <a:pt x="937595" y="136093"/>
                  </a:lnTo>
                  <a:lnTo>
                    <a:pt x="939332" y="133776"/>
                  </a:lnTo>
                  <a:lnTo>
                    <a:pt x="941069" y="131749"/>
                  </a:lnTo>
                  <a:lnTo>
                    <a:pt x="942807" y="129433"/>
                  </a:lnTo>
                  <a:lnTo>
                    <a:pt x="944544" y="127116"/>
                  </a:lnTo>
                  <a:lnTo>
                    <a:pt x="946282" y="124800"/>
                  </a:lnTo>
                  <a:lnTo>
                    <a:pt x="948019" y="122483"/>
                  </a:lnTo>
                  <a:lnTo>
                    <a:pt x="949756" y="120456"/>
                  </a:lnTo>
                  <a:lnTo>
                    <a:pt x="951494" y="118140"/>
                  </a:lnTo>
                  <a:lnTo>
                    <a:pt x="953231" y="115823"/>
                  </a:lnTo>
                  <a:lnTo>
                    <a:pt x="954968" y="113507"/>
                  </a:lnTo>
                  <a:lnTo>
                    <a:pt x="956706" y="111191"/>
                  </a:lnTo>
                  <a:lnTo>
                    <a:pt x="958443" y="109164"/>
                  </a:lnTo>
                  <a:lnTo>
                    <a:pt x="960180" y="106847"/>
                  </a:lnTo>
                  <a:lnTo>
                    <a:pt x="961918" y="104531"/>
                  </a:lnTo>
                  <a:lnTo>
                    <a:pt x="963655" y="102214"/>
                  </a:lnTo>
                  <a:lnTo>
                    <a:pt x="965393" y="99898"/>
                  </a:lnTo>
                  <a:lnTo>
                    <a:pt x="967130" y="97871"/>
                  </a:lnTo>
                  <a:lnTo>
                    <a:pt x="968867" y="95554"/>
                  </a:lnTo>
                  <a:lnTo>
                    <a:pt x="970605" y="93238"/>
                  </a:lnTo>
                  <a:lnTo>
                    <a:pt x="972342" y="90921"/>
                  </a:lnTo>
                  <a:lnTo>
                    <a:pt x="974079" y="88605"/>
                  </a:lnTo>
                  <a:lnTo>
                    <a:pt x="975817" y="86578"/>
                  </a:lnTo>
                  <a:lnTo>
                    <a:pt x="977554" y="84261"/>
                  </a:lnTo>
                  <a:lnTo>
                    <a:pt x="979291" y="81945"/>
                  </a:lnTo>
                  <a:lnTo>
                    <a:pt x="981029" y="79628"/>
                  </a:lnTo>
                  <a:lnTo>
                    <a:pt x="982766" y="77312"/>
                  </a:lnTo>
                  <a:lnTo>
                    <a:pt x="984503" y="75285"/>
                  </a:lnTo>
                  <a:lnTo>
                    <a:pt x="986241" y="72969"/>
                  </a:lnTo>
                  <a:lnTo>
                    <a:pt x="987978" y="70652"/>
                  </a:lnTo>
                  <a:lnTo>
                    <a:pt x="989716" y="68336"/>
                  </a:lnTo>
                  <a:lnTo>
                    <a:pt x="991453" y="66019"/>
                  </a:lnTo>
                  <a:lnTo>
                    <a:pt x="993190" y="63992"/>
                  </a:lnTo>
                  <a:lnTo>
                    <a:pt x="994928" y="61676"/>
                  </a:lnTo>
                  <a:lnTo>
                    <a:pt x="996665" y="59359"/>
                  </a:lnTo>
                  <a:lnTo>
                    <a:pt x="998402" y="57043"/>
                  </a:lnTo>
                  <a:lnTo>
                    <a:pt x="1000140" y="54726"/>
                  </a:lnTo>
                  <a:lnTo>
                    <a:pt x="1001877" y="52699"/>
                  </a:lnTo>
                  <a:lnTo>
                    <a:pt x="1003614" y="50383"/>
                  </a:lnTo>
                  <a:lnTo>
                    <a:pt x="1005352" y="48066"/>
                  </a:lnTo>
                  <a:lnTo>
                    <a:pt x="1007089" y="45750"/>
                  </a:lnTo>
                  <a:lnTo>
                    <a:pt x="1008827" y="43433"/>
                  </a:lnTo>
                  <a:lnTo>
                    <a:pt x="1010564" y="41407"/>
                  </a:lnTo>
                  <a:lnTo>
                    <a:pt x="1012301" y="39090"/>
                  </a:lnTo>
                  <a:lnTo>
                    <a:pt x="1014039" y="36774"/>
                  </a:lnTo>
                  <a:lnTo>
                    <a:pt x="1015776" y="34457"/>
                  </a:lnTo>
                  <a:lnTo>
                    <a:pt x="1017513" y="32141"/>
                  </a:lnTo>
                  <a:lnTo>
                    <a:pt x="1019251" y="30114"/>
                  </a:lnTo>
                  <a:lnTo>
                    <a:pt x="1020988" y="27797"/>
                  </a:lnTo>
                  <a:lnTo>
                    <a:pt x="1022725" y="25481"/>
                  </a:lnTo>
                  <a:lnTo>
                    <a:pt x="1024463" y="23164"/>
                  </a:lnTo>
                  <a:lnTo>
                    <a:pt x="1026200" y="20848"/>
                  </a:lnTo>
                  <a:lnTo>
                    <a:pt x="1027937" y="18821"/>
                  </a:lnTo>
                  <a:lnTo>
                    <a:pt x="1029675" y="16504"/>
                  </a:lnTo>
                  <a:lnTo>
                    <a:pt x="1031412" y="14188"/>
                  </a:lnTo>
                  <a:lnTo>
                    <a:pt x="1033150" y="11871"/>
                  </a:lnTo>
                  <a:lnTo>
                    <a:pt x="1034887" y="9555"/>
                  </a:lnTo>
                  <a:lnTo>
                    <a:pt x="1036624" y="7528"/>
                  </a:lnTo>
                  <a:lnTo>
                    <a:pt x="1038362" y="5212"/>
                  </a:lnTo>
                  <a:lnTo>
                    <a:pt x="1040099" y="2895"/>
                  </a:lnTo>
                  <a:lnTo>
                    <a:pt x="1041836" y="579"/>
                  </a:lnTo>
                  <a:lnTo>
                    <a:pt x="1042415" y="0"/>
                  </a:lnTo>
                  <a:lnTo>
                    <a:pt x="1043284" y="868"/>
                  </a:lnTo>
                  <a:lnTo>
                    <a:pt x="1044153" y="2316"/>
                  </a:lnTo>
                  <a:lnTo>
                    <a:pt x="1045890" y="4632"/>
                  </a:lnTo>
                  <a:lnTo>
                    <a:pt x="1047628" y="6949"/>
                  </a:lnTo>
                  <a:lnTo>
                    <a:pt x="1049365" y="8976"/>
                  </a:lnTo>
                  <a:lnTo>
                    <a:pt x="1051102" y="11292"/>
                  </a:lnTo>
                  <a:lnTo>
                    <a:pt x="1052840" y="13609"/>
                  </a:lnTo>
                  <a:lnTo>
                    <a:pt x="1054577" y="15925"/>
                  </a:lnTo>
                  <a:lnTo>
                    <a:pt x="1056314" y="18242"/>
                  </a:lnTo>
                  <a:lnTo>
                    <a:pt x="1058052" y="20269"/>
                  </a:lnTo>
                  <a:lnTo>
                    <a:pt x="1059789" y="22585"/>
                  </a:lnTo>
                  <a:lnTo>
                    <a:pt x="1061526" y="24902"/>
                  </a:lnTo>
                  <a:lnTo>
                    <a:pt x="1063264" y="27218"/>
                  </a:lnTo>
                  <a:lnTo>
                    <a:pt x="1065001" y="29535"/>
                  </a:lnTo>
                  <a:lnTo>
                    <a:pt x="1066739" y="31562"/>
                  </a:lnTo>
                  <a:lnTo>
                    <a:pt x="1068476" y="33878"/>
                  </a:lnTo>
                  <a:lnTo>
                    <a:pt x="1070213" y="36194"/>
                  </a:lnTo>
                  <a:lnTo>
                    <a:pt x="1071951" y="38511"/>
                  </a:lnTo>
                  <a:lnTo>
                    <a:pt x="1073688" y="40827"/>
                  </a:lnTo>
                  <a:lnTo>
                    <a:pt x="1075425" y="42854"/>
                  </a:lnTo>
                  <a:lnTo>
                    <a:pt x="1077163" y="45171"/>
                  </a:lnTo>
                  <a:lnTo>
                    <a:pt x="1078900" y="47487"/>
                  </a:lnTo>
                  <a:lnTo>
                    <a:pt x="1080637" y="49804"/>
                  </a:lnTo>
                  <a:lnTo>
                    <a:pt x="1082375" y="52120"/>
                  </a:lnTo>
                  <a:lnTo>
                    <a:pt x="1084112" y="54147"/>
                  </a:lnTo>
                  <a:lnTo>
                    <a:pt x="1085849" y="56464"/>
                  </a:lnTo>
                  <a:lnTo>
                    <a:pt x="1087587" y="58780"/>
                  </a:lnTo>
                  <a:lnTo>
                    <a:pt x="1089324" y="61097"/>
                  </a:lnTo>
                  <a:lnTo>
                    <a:pt x="1091062" y="63413"/>
                  </a:lnTo>
                  <a:lnTo>
                    <a:pt x="1092799" y="65440"/>
                  </a:lnTo>
                  <a:lnTo>
                    <a:pt x="1094536" y="67757"/>
                  </a:lnTo>
                  <a:lnTo>
                    <a:pt x="1096274" y="70073"/>
                  </a:lnTo>
                  <a:lnTo>
                    <a:pt x="1098011" y="72389"/>
                  </a:lnTo>
                  <a:lnTo>
                    <a:pt x="1099748" y="74706"/>
                  </a:lnTo>
                  <a:lnTo>
                    <a:pt x="1101486" y="76733"/>
                  </a:lnTo>
                  <a:lnTo>
                    <a:pt x="1103223" y="79049"/>
                  </a:lnTo>
                  <a:lnTo>
                    <a:pt x="1104960" y="81366"/>
                  </a:lnTo>
                  <a:lnTo>
                    <a:pt x="1106698" y="83682"/>
                  </a:lnTo>
                  <a:lnTo>
                    <a:pt x="1108435" y="85999"/>
                  </a:lnTo>
                  <a:lnTo>
                    <a:pt x="1110173" y="88026"/>
                  </a:lnTo>
                  <a:lnTo>
                    <a:pt x="1111910" y="90342"/>
                  </a:lnTo>
                  <a:lnTo>
                    <a:pt x="1113647" y="92659"/>
                  </a:lnTo>
                  <a:lnTo>
                    <a:pt x="1115385" y="94975"/>
                  </a:lnTo>
                  <a:lnTo>
                    <a:pt x="1117122" y="97292"/>
                  </a:lnTo>
                  <a:lnTo>
                    <a:pt x="1118859" y="99319"/>
                  </a:lnTo>
                  <a:lnTo>
                    <a:pt x="1120597" y="101635"/>
                  </a:lnTo>
                  <a:lnTo>
                    <a:pt x="1122334" y="103952"/>
                  </a:lnTo>
                  <a:lnTo>
                    <a:pt x="1124071" y="106268"/>
                  </a:lnTo>
                  <a:lnTo>
                    <a:pt x="1125809" y="108584"/>
                  </a:lnTo>
                  <a:lnTo>
                    <a:pt x="1127546" y="110611"/>
                  </a:lnTo>
                  <a:lnTo>
                    <a:pt x="1129283" y="112928"/>
                  </a:lnTo>
                  <a:lnTo>
                    <a:pt x="1131021" y="115244"/>
                  </a:lnTo>
                  <a:lnTo>
                    <a:pt x="1132758" y="117561"/>
                  </a:lnTo>
                  <a:lnTo>
                    <a:pt x="1134496" y="119877"/>
                  </a:lnTo>
                  <a:lnTo>
                    <a:pt x="1136233" y="121904"/>
                  </a:lnTo>
                  <a:lnTo>
                    <a:pt x="1137970" y="124221"/>
                  </a:lnTo>
                  <a:lnTo>
                    <a:pt x="1139708" y="126537"/>
                  </a:lnTo>
                  <a:lnTo>
                    <a:pt x="1141445" y="128854"/>
                  </a:lnTo>
                  <a:lnTo>
                    <a:pt x="1143182" y="131170"/>
                  </a:lnTo>
                  <a:lnTo>
                    <a:pt x="1144920" y="133197"/>
                  </a:lnTo>
                  <a:lnTo>
                    <a:pt x="1146657" y="135514"/>
                  </a:lnTo>
                  <a:lnTo>
                    <a:pt x="1148394" y="137830"/>
                  </a:lnTo>
                  <a:lnTo>
                    <a:pt x="1150132" y="140147"/>
                  </a:lnTo>
                  <a:lnTo>
                    <a:pt x="1151869" y="142463"/>
                  </a:lnTo>
                  <a:lnTo>
                    <a:pt x="1153607" y="144490"/>
                  </a:lnTo>
                  <a:lnTo>
                    <a:pt x="1155344" y="146806"/>
                  </a:lnTo>
                  <a:lnTo>
                    <a:pt x="1157081" y="149123"/>
                  </a:lnTo>
                  <a:lnTo>
                    <a:pt x="1158819" y="151439"/>
                  </a:lnTo>
                  <a:lnTo>
                    <a:pt x="1160556" y="153756"/>
                  </a:lnTo>
                  <a:lnTo>
                    <a:pt x="1162293" y="155783"/>
                  </a:lnTo>
                  <a:lnTo>
                    <a:pt x="1164031" y="158099"/>
                  </a:lnTo>
                  <a:lnTo>
                    <a:pt x="1165768" y="160416"/>
                  </a:lnTo>
                  <a:lnTo>
                    <a:pt x="1167505" y="162732"/>
                  </a:lnTo>
                  <a:lnTo>
                    <a:pt x="1169243" y="165049"/>
                  </a:lnTo>
                  <a:lnTo>
                    <a:pt x="1170980" y="167076"/>
                  </a:lnTo>
                  <a:lnTo>
                    <a:pt x="1172717" y="169392"/>
                  </a:lnTo>
                  <a:lnTo>
                    <a:pt x="1174455" y="171709"/>
                  </a:lnTo>
                  <a:lnTo>
                    <a:pt x="1176192" y="174025"/>
                  </a:lnTo>
                  <a:lnTo>
                    <a:pt x="1177930" y="176342"/>
                  </a:lnTo>
                  <a:lnTo>
                    <a:pt x="1179667" y="178368"/>
                  </a:lnTo>
                  <a:lnTo>
                    <a:pt x="1181404" y="180685"/>
                  </a:lnTo>
                  <a:lnTo>
                    <a:pt x="1183142" y="183001"/>
                  </a:lnTo>
                  <a:lnTo>
                    <a:pt x="1184879" y="185318"/>
                  </a:lnTo>
                  <a:lnTo>
                    <a:pt x="1186616" y="187634"/>
                  </a:lnTo>
                  <a:lnTo>
                    <a:pt x="1188354" y="189661"/>
                  </a:lnTo>
                  <a:lnTo>
                    <a:pt x="1190091" y="191978"/>
                  </a:lnTo>
                  <a:lnTo>
                    <a:pt x="1191828" y="194294"/>
                  </a:lnTo>
                  <a:lnTo>
                    <a:pt x="1193566" y="196611"/>
                  </a:lnTo>
                  <a:lnTo>
                    <a:pt x="1195303" y="198927"/>
                  </a:lnTo>
                  <a:lnTo>
                    <a:pt x="1197041" y="200954"/>
                  </a:lnTo>
                  <a:lnTo>
                    <a:pt x="1198778" y="203271"/>
                  </a:lnTo>
                  <a:lnTo>
                    <a:pt x="1200515" y="205587"/>
                  </a:lnTo>
                  <a:lnTo>
                    <a:pt x="1202253" y="207904"/>
                  </a:lnTo>
                  <a:lnTo>
                    <a:pt x="1203990" y="210220"/>
                  </a:lnTo>
                  <a:lnTo>
                    <a:pt x="1205727" y="212247"/>
                  </a:lnTo>
                  <a:lnTo>
                    <a:pt x="1207465" y="214563"/>
                  </a:lnTo>
                  <a:lnTo>
                    <a:pt x="1209202" y="216880"/>
                  </a:lnTo>
                  <a:lnTo>
                    <a:pt x="1210939" y="219196"/>
                  </a:lnTo>
                  <a:lnTo>
                    <a:pt x="1212677" y="221513"/>
                  </a:lnTo>
                  <a:lnTo>
                    <a:pt x="1214414" y="223540"/>
                  </a:lnTo>
                  <a:lnTo>
                    <a:pt x="1216151" y="225856"/>
                  </a:lnTo>
                  <a:lnTo>
                    <a:pt x="1217889" y="228173"/>
                  </a:lnTo>
                  <a:lnTo>
                    <a:pt x="1219626" y="230489"/>
                  </a:lnTo>
                  <a:lnTo>
                    <a:pt x="1221364" y="232806"/>
                  </a:lnTo>
                  <a:lnTo>
                    <a:pt x="1223101" y="234833"/>
                  </a:lnTo>
                  <a:lnTo>
                    <a:pt x="1224838" y="237149"/>
                  </a:lnTo>
                  <a:lnTo>
                    <a:pt x="1226576" y="239466"/>
                  </a:lnTo>
                  <a:lnTo>
                    <a:pt x="1228313" y="241782"/>
                  </a:lnTo>
                  <a:lnTo>
                    <a:pt x="1230050" y="244099"/>
                  </a:lnTo>
                  <a:lnTo>
                    <a:pt x="1231788" y="246125"/>
                  </a:lnTo>
                  <a:lnTo>
                    <a:pt x="1233525" y="248442"/>
                  </a:lnTo>
                  <a:lnTo>
                    <a:pt x="1235262" y="250758"/>
                  </a:lnTo>
                  <a:lnTo>
                    <a:pt x="1237000" y="253075"/>
                  </a:lnTo>
                  <a:lnTo>
                    <a:pt x="1238737" y="255391"/>
                  </a:lnTo>
                  <a:lnTo>
                    <a:pt x="1240475" y="257418"/>
                  </a:lnTo>
                  <a:lnTo>
                    <a:pt x="1242212" y="259735"/>
                  </a:lnTo>
                  <a:lnTo>
                    <a:pt x="1243949" y="262051"/>
                  </a:lnTo>
                  <a:lnTo>
                    <a:pt x="1245687" y="264368"/>
                  </a:lnTo>
                  <a:lnTo>
                    <a:pt x="1247424" y="266684"/>
                  </a:lnTo>
                  <a:lnTo>
                    <a:pt x="1249161" y="268711"/>
                  </a:lnTo>
                  <a:lnTo>
                    <a:pt x="1250899" y="271028"/>
                  </a:lnTo>
                  <a:lnTo>
                    <a:pt x="1252636" y="273344"/>
                  </a:lnTo>
                  <a:lnTo>
                    <a:pt x="1254373" y="275661"/>
                  </a:lnTo>
                  <a:lnTo>
                    <a:pt x="1256111" y="277977"/>
                  </a:lnTo>
                  <a:lnTo>
                    <a:pt x="1257848" y="280004"/>
                  </a:lnTo>
                  <a:lnTo>
                    <a:pt x="1259585" y="282320"/>
                  </a:lnTo>
                  <a:lnTo>
                    <a:pt x="1261323" y="284637"/>
                  </a:lnTo>
                  <a:lnTo>
                    <a:pt x="1263060" y="286953"/>
                  </a:lnTo>
                  <a:lnTo>
                    <a:pt x="1264798" y="289270"/>
                  </a:lnTo>
                  <a:lnTo>
                    <a:pt x="1266535" y="291297"/>
                  </a:lnTo>
                  <a:lnTo>
                    <a:pt x="1268272" y="293613"/>
                  </a:lnTo>
                  <a:lnTo>
                    <a:pt x="1270010" y="295930"/>
                  </a:lnTo>
                  <a:lnTo>
                    <a:pt x="1271747" y="298246"/>
                  </a:lnTo>
                  <a:lnTo>
                    <a:pt x="1273484" y="300563"/>
                  </a:lnTo>
                  <a:lnTo>
                    <a:pt x="1275222" y="302590"/>
                  </a:lnTo>
                  <a:lnTo>
                    <a:pt x="1276959" y="304906"/>
                  </a:lnTo>
                  <a:lnTo>
                    <a:pt x="1278696" y="307223"/>
                  </a:lnTo>
                  <a:lnTo>
                    <a:pt x="1280434" y="309539"/>
                  </a:lnTo>
                  <a:lnTo>
                    <a:pt x="1282171" y="311856"/>
                  </a:lnTo>
                  <a:lnTo>
                    <a:pt x="1283908" y="313883"/>
                  </a:lnTo>
                  <a:lnTo>
                    <a:pt x="1285646" y="316199"/>
                  </a:lnTo>
                  <a:lnTo>
                    <a:pt x="1287383" y="318515"/>
                  </a:lnTo>
                  <a:lnTo>
                    <a:pt x="1289121" y="320832"/>
                  </a:lnTo>
                  <a:lnTo>
                    <a:pt x="1290858" y="323148"/>
                  </a:lnTo>
                  <a:lnTo>
                    <a:pt x="1292595" y="325175"/>
                  </a:lnTo>
                  <a:lnTo>
                    <a:pt x="1294333" y="327492"/>
                  </a:lnTo>
                  <a:lnTo>
                    <a:pt x="1296070" y="329808"/>
                  </a:lnTo>
                  <a:lnTo>
                    <a:pt x="1297807" y="332125"/>
                  </a:lnTo>
                  <a:lnTo>
                    <a:pt x="1299545" y="334441"/>
                  </a:lnTo>
                  <a:lnTo>
                    <a:pt x="1301282" y="336468"/>
                  </a:lnTo>
                  <a:lnTo>
                    <a:pt x="1303019" y="338785"/>
                  </a:lnTo>
                  <a:lnTo>
                    <a:pt x="1304757" y="341101"/>
                  </a:lnTo>
                  <a:lnTo>
                    <a:pt x="1306494" y="343418"/>
                  </a:lnTo>
                  <a:lnTo>
                    <a:pt x="1308232" y="345734"/>
                  </a:lnTo>
                  <a:lnTo>
                    <a:pt x="1309969" y="347761"/>
                  </a:lnTo>
                  <a:lnTo>
                    <a:pt x="1311706" y="350078"/>
                  </a:lnTo>
                  <a:lnTo>
                    <a:pt x="1313444" y="352394"/>
                  </a:lnTo>
                  <a:lnTo>
                    <a:pt x="1315181" y="354710"/>
                  </a:lnTo>
                  <a:lnTo>
                    <a:pt x="1316918" y="357027"/>
                  </a:lnTo>
                  <a:lnTo>
                    <a:pt x="1318656" y="359054"/>
                  </a:lnTo>
                  <a:lnTo>
                    <a:pt x="1320393" y="361370"/>
                  </a:lnTo>
                  <a:lnTo>
                    <a:pt x="1322130" y="363687"/>
                  </a:lnTo>
                  <a:lnTo>
                    <a:pt x="1323868" y="366003"/>
                  </a:lnTo>
                  <a:lnTo>
                    <a:pt x="1325605" y="368320"/>
                  </a:lnTo>
                  <a:lnTo>
                    <a:pt x="1327342" y="370347"/>
                  </a:lnTo>
                  <a:lnTo>
                    <a:pt x="1329080" y="372664"/>
                  </a:lnTo>
                  <a:lnTo>
                    <a:pt x="1330817" y="374979"/>
                  </a:lnTo>
                  <a:lnTo>
                    <a:pt x="1332555" y="377295"/>
                  </a:lnTo>
                  <a:lnTo>
                    <a:pt x="1334292" y="379612"/>
                  </a:lnTo>
                  <a:lnTo>
                    <a:pt x="1336029" y="381639"/>
                  </a:lnTo>
                  <a:lnTo>
                    <a:pt x="1337767" y="383956"/>
                  </a:lnTo>
                  <a:lnTo>
                    <a:pt x="1339504" y="386273"/>
                  </a:lnTo>
                  <a:lnTo>
                    <a:pt x="1341241" y="388589"/>
                  </a:lnTo>
                  <a:lnTo>
                    <a:pt x="1342979" y="390905"/>
                  </a:lnTo>
                  <a:lnTo>
                    <a:pt x="1344716" y="392933"/>
                  </a:lnTo>
                  <a:lnTo>
                    <a:pt x="1346453" y="395248"/>
                  </a:lnTo>
                  <a:lnTo>
                    <a:pt x="1348191" y="397564"/>
                  </a:lnTo>
                  <a:lnTo>
                    <a:pt x="1349928" y="399881"/>
                  </a:lnTo>
                  <a:lnTo>
                    <a:pt x="1351666" y="402198"/>
                  </a:lnTo>
                  <a:lnTo>
                    <a:pt x="1353403" y="404225"/>
                  </a:lnTo>
                  <a:lnTo>
                    <a:pt x="1355140" y="406542"/>
                  </a:lnTo>
                  <a:lnTo>
                    <a:pt x="1356878" y="408859"/>
                  </a:lnTo>
                  <a:lnTo>
                    <a:pt x="1358615" y="411174"/>
                  </a:lnTo>
                  <a:lnTo>
                    <a:pt x="1360352" y="413490"/>
                  </a:lnTo>
                  <a:lnTo>
                    <a:pt x="1362090" y="415517"/>
                  </a:lnTo>
                  <a:lnTo>
                    <a:pt x="1363827" y="417834"/>
                  </a:lnTo>
                  <a:lnTo>
                    <a:pt x="1365564" y="420151"/>
                  </a:lnTo>
                  <a:lnTo>
                    <a:pt x="1367302" y="422468"/>
                  </a:lnTo>
                  <a:lnTo>
                    <a:pt x="1369039" y="424784"/>
                  </a:lnTo>
                  <a:lnTo>
                    <a:pt x="1370776" y="426811"/>
                  </a:lnTo>
                  <a:lnTo>
                    <a:pt x="1372514" y="429128"/>
                  </a:lnTo>
                  <a:lnTo>
                    <a:pt x="1374251" y="431443"/>
                  </a:lnTo>
                  <a:lnTo>
                    <a:pt x="1375989" y="433759"/>
                  </a:lnTo>
                  <a:lnTo>
                    <a:pt x="1377726" y="436076"/>
                  </a:lnTo>
                  <a:lnTo>
                    <a:pt x="1379463" y="438103"/>
                  </a:lnTo>
                  <a:lnTo>
                    <a:pt x="1381201" y="440420"/>
                  </a:lnTo>
                  <a:lnTo>
                    <a:pt x="1382938" y="442737"/>
                  </a:lnTo>
                  <a:lnTo>
                    <a:pt x="1384675" y="445054"/>
                  </a:lnTo>
                  <a:lnTo>
                    <a:pt x="1386413" y="447369"/>
                  </a:lnTo>
                  <a:lnTo>
                    <a:pt x="1388150" y="449397"/>
                  </a:lnTo>
                </a:path>
              </a:pathLst>
            </a:custGeom>
            <a:ln w="4343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123285" y="1841522"/>
              <a:ext cx="1388745" cy="845819"/>
            </a:xfrm>
            <a:custGeom>
              <a:avLst/>
              <a:gdLst/>
              <a:ahLst/>
              <a:cxnLst/>
              <a:rect l="l" t="t" r="r" b="b"/>
              <a:pathLst>
                <a:path w="1388745" h="845819">
                  <a:moveTo>
                    <a:pt x="0" y="0"/>
                  </a:moveTo>
                  <a:lnTo>
                    <a:pt x="1158" y="579"/>
                  </a:lnTo>
                  <a:lnTo>
                    <a:pt x="2895" y="2026"/>
                  </a:lnTo>
                  <a:lnTo>
                    <a:pt x="4632" y="3474"/>
                  </a:lnTo>
                  <a:lnTo>
                    <a:pt x="6370" y="4922"/>
                  </a:lnTo>
                  <a:lnTo>
                    <a:pt x="8107" y="6659"/>
                  </a:lnTo>
                  <a:lnTo>
                    <a:pt x="9845" y="8107"/>
                  </a:lnTo>
                  <a:lnTo>
                    <a:pt x="11582" y="9555"/>
                  </a:lnTo>
                  <a:lnTo>
                    <a:pt x="13319" y="11003"/>
                  </a:lnTo>
                  <a:lnTo>
                    <a:pt x="15057" y="12451"/>
                  </a:lnTo>
                  <a:lnTo>
                    <a:pt x="16794" y="13898"/>
                  </a:lnTo>
                  <a:lnTo>
                    <a:pt x="18531" y="15346"/>
                  </a:lnTo>
                  <a:lnTo>
                    <a:pt x="20269" y="16794"/>
                  </a:lnTo>
                  <a:lnTo>
                    <a:pt x="22006" y="18242"/>
                  </a:lnTo>
                  <a:lnTo>
                    <a:pt x="23743" y="19979"/>
                  </a:lnTo>
                  <a:lnTo>
                    <a:pt x="25481" y="21427"/>
                  </a:lnTo>
                  <a:lnTo>
                    <a:pt x="27218" y="22875"/>
                  </a:lnTo>
                  <a:lnTo>
                    <a:pt x="28955" y="24323"/>
                  </a:lnTo>
                  <a:lnTo>
                    <a:pt x="30693" y="25770"/>
                  </a:lnTo>
                  <a:lnTo>
                    <a:pt x="32430" y="27218"/>
                  </a:lnTo>
                  <a:lnTo>
                    <a:pt x="34168" y="28955"/>
                  </a:lnTo>
                  <a:lnTo>
                    <a:pt x="35905" y="30403"/>
                  </a:lnTo>
                  <a:lnTo>
                    <a:pt x="37642" y="31851"/>
                  </a:lnTo>
                  <a:lnTo>
                    <a:pt x="39380" y="33299"/>
                  </a:lnTo>
                  <a:lnTo>
                    <a:pt x="41117" y="35036"/>
                  </a:lnTo>
                  <a:lnTo>
                    <a:pt x="42854" y="36484"/>
                  </a:lnTo>
                  <a:lnTo>
                    <a:pt x="44592" y="37932"/>
                  </a:lnTo>
                  <a:lnTo>
                    <a:pt x="46329" y="39669"/>
                  </a:lnTo>
                  <a:lnTo>
                    <a:pt x="48066" y="41117"/>
                  </a:lnTo>
                  <a:lnTo>
                    <a:pt x="49804" y="42854"/>
                  </a:lnTo>
                  <a:lnTo>
                    <a:pt x="51541" y="44592"/>
                  </a:lnTo>
                  <a:lnTo>
                    <a:pt x="53279" y="46329"/>
                  </a:lnTo>
                  <a:lnTo>
                    <a:pt x="63703" y="62255"/>
                  </a:lnTo>
                  <a:lnTo>
                    <a:pt x="65440" y="66019"/>
                  </a:lnTo>
                  <a:lnTo>
                    <a:pt x="67177" y="70073"/>
                  </a:lnTo>
                  <a:lnTo>
                    <a:pt x="68915" y="73837"/>
                  </a:lnTo>
                  <a:lnTo>
                    <a:pt x="70652" y="77602"/>
                  </a:lnTo>
                  <a:lnTo>
                    <a:pt x="72389" y="81655"/>
                  </a:lnTo>
                  <a:lnTo>
                    <a:pt x="74127" y="85420"/>
                  </a:lnTo>
                  <a:lnTo>
                    <a:pt x="75864" y="89474"/>
                  </a:lnTo>
                  <a:lnTo>
                    <a:pt x="77602" y="93238"/>
                  </a:lnTo>
                  <a:lnTo>
                    <a:pt x="79339" y="97292"/>
                  </a:lnTo>
                  <a:lnTo>
                    <a:pt x="81076" y="101056"/>
                  </a:lnTo>
                  <a:lnTo>
                    <a:pt x="82814" y="105110"/>
                  </a:lnTo>
                  <a:lnTo>
                    <a:pt x="84551" y="108874"/>
                  </a:lnTo>
                  <a:lnTo>
                    <a:pt x="86288" y="112928"/>
                  </a:lnTo>
                  <a:lnTo>
                    <a:pt x="88026" y="116692"/>
                  </a:lnTo>
                  <a:lnTo>
                    <a:pt x="89763" y="120746"/>
                  </a:lnTo>
                  <a:lnTo>
                    <a:pt x="91500" y="124510"/>
                  </a:lnTo>
                  <a:lnTo>
                    <a:pt x="93238" y="128564"/>
                  </a:lnTo>
                  <a:lnTo>
                    <a:pt x="94975" y="132328"/>
                  </a:lnTo>
                  <a:lnTo>
                    <a:pt x="96713" y="136382"/>
                  </a:lnTo>
                  <a:lnTo>
                    <a:pt x="98450" y="140147"/>
                  </a:lnTo>
                  <a:lnTo>
                    <a:pt x="100187" y="144200"/>
                  </a:lnTo>
                  <a:lnTo>
                    <a:pt x="101925" y="147965"/>
                  </a:lnTo>
                  <a:lnTo>
                    <a:pt x="103662" y="152018"/>
                  </a:lnTo>
                  <a:lnTo>
                    <a:pt x="105399" y="155783"/>
                  </a:lnTo>
                  <a:lnTo>
                    <a:pt x="107137" y="159837"/>
                  </a:lnTo>
                  <a:lnTo>
                    <a:pt x="108874" y="163601"/>
                  </a:lnTo>
                  <a:lnTo>
                    <a:pt x="110611" y="167655"/>
                  </a:lnTo>
                  <a:lnTo>
                    <a:pt x="112349" y="171709"/>
                  </a:lnTo>
                  <a:lnTo>
                    <a:pt x="114086" y="175473"/>
                  </a:lnTo>
                  <a:lnTo>
                    <a:pt x="115823" y="179527"/>
                  </a:lnTo>
                  <a:lnTo>
                    <a:pt x="117561" y="183291"/>
                  </a:lnTo>
                  <a:lnTo>
                    <a:pt x="119298" y="187345"/>
                  </a:lnTo>
                  <a:lnTo>
                    <a:pt x="121036" y="191399"/>
                  </a:lnTo>
                  <a:lnTo>
                    <a:pt x="122773" y="195452"/>
                  </a:lnTo>
                  <a:lnTo>
                    <a:pt x="124510" y="199217"/>
                  </a:lnTo>
                  <a:lnTo>
                    <a:pt x="126248" y="203271"/>
                  </a:lnTo>
                  <a:lnTo>
                    <a:pt x="127985" y="207324"/>
                  </a:lnTo>
                  <a:lnTo>
                    <a:pt x="129722" y="211378"/>
                  </a:lnTo>
                  <a:lnTo>
                    <a:pt x="131460" y="215432"/>
                  </a:lnTo>
                  <a:lnTo>
                    <a:pt x="133197" y="219776"/>
                  </a:lnTo>
                  <a:lnTo>
                    <a:pt x="134934" y="224119"/>
                  </a:lnTo>
                  <a:lnTo>
                    <a:pt x="136672" y="229621"/>
                  </a:lnTo>
                  <a:lnTo>
                    <a:pt x="138409" y="237728"/>
                  </a:lnTo>
                  <a:lnTo>
                    <a:pt x="140147" y="246705"/>
                  </a:lnTo>
                  <a:lnTo>
                    <a:pt x="141884" y="255681"/>
                  </a:lnTo>
                  <a:lnTo>
                    <a:pt x="143621" y="264657"/>
                  </a:lnTo>
                  <a:lnTo>
                    <a:pt x="145359" y="273923"/>
                  </a:lnTo>
                  <a:lnTo>
                    <a:pt x="147096" y="282900"/>
                  </a:lnTo>
                  <a:lnTo>
                    <a:pt x="148833" y="291876"/>
                  </a:lnTo>
                  <a:lnTo>
                    <a:pt x="150571" y="300852"/>
                  </a:lnTo>
                  <a:lnTo>
                    <a:pt x="152308" y="309829"/>
                  </a:lnTo>
                  <a:lnTo>
                    <a:pt x="154045" y="319095"/>
                  </a:lnTo>
                  <a:lnTo>
                    <a:pt x="155783" y="328071"/>
                  </a:lnTo>
                  <a:lnTo>
                    <a:pt x="157520" y="337047"/>
                  </a:lnTo>
                  <a:lnTo>
                    <a:pt x="159257" y="346024"/>
                  </a:lnTo>
                  <a:lnTo>
                    <a:pt x="160995" y="355000"/>
                  </a:lnTo>
                  <a:lnTo>
                    <a:pt x="162732" y="364266"/>
                  </a:lnTo>
                  <a:lnTo>
                    <a:pt x="164470" y="373242"/>
                  </a:lnTo>
                  <a:lnTo>
                    <a:pt x="166207" y="382219"/>
                  </a:lnTo>
                  <a:lnTo>
                    <a:pt x="167944" y="391195"/>
                  </a:lnTo>
                  <a:lnTo>
                    <a:pt x="169682" y="400171"/>
                  </a:lnTo>
                  <a:lnTo>
                    <a:pt x="171419" y="409437"/>
                  </a:lnTo>
                  <a:lnTo>
                    <a:pt x="173156" y="418414"/>
                  </a:lnTo>
                  <a:lnTo>
                    <a:pt x="174894" y="427390"/>
                  </a:lnTo>
                  <a:lnTo>
                    <a:pt x="176631" y="436366"/>
                  </a:lnTo>
                  <a:lnTo>
                    <a:pt x="178368" y="445343"/>
                  </a:lnTo>
                  <a:lnTo>
                    <a:pt x="180106" y="454609"/>
                  </a:lnTo>
                  <a:lnTo>
                    <a:pt x="181843" y="463585"/>
                  </a:lnTo>
                  <a:lnTo>
                    <a:pt x="183581" y="472561"/>
                  </a:lnTo>
                  <a:lnTo>
                    <a:pt x="185318" y="481538"/>
                  </a:lnTo>
                  <a:lnTo>
                    <a:pt x="187055" y="490514"/>
                  </a:lnTo>
                  <a:lnTo>
                    <a:pt x="188793" y="499780"/>
                  </a:lnTo>
                  <a:lnTo>
                    <a:pt x="190530" y="508756"/>
                  </a:lnTo>
                  <a:lnTo>
                    <a:pt x="192267" y="517733"/>
                  </a:lnTo>
                  <a:lnTo>
                    <a:pt x="194005" y="526709"/>
                  </a:lnTo>
                  <a:lnTo>
                    <a:pt x="195742" y="535685"/>
                  </a:lnTo>
                  <a:lnTo>
                    <a:pt x="197479" y="544951"/>
                  </a:lnTo>
                  <a:lnTo>
                    <a:pt x="199217" y="553928"/>
                  </a:lnTo>
                  <a:lnTo>
                    <a:pt x="200954" y="562904"/>
                  </a:lnTo>
                  <a:lnTo>
                    <a:pt x="202691" y="571880"/>
                  </a:lnTo>
                  <a:lnTo>
                    <a:pt x="204429" y="580856"/>
                  </a:lnTo>
                  <a:lnTo>
                    <a:pt x="213116" y="621685"/>
                  </a:lnTo>
                  <a:lnTo>
                    <a:pt x="214853" y="626029"/>
                  </a:lnTo>
                  <a:lnTo>
                    <a:pt x="216590" y="630372"/>
                  </a:lnTo>
                  <a:lnTo>
                    <a:pt x="218328" y="634425"/>
                  </a:lnTo>
                  <a:lnTo>
                    <a:pt x="220065" y="638478"/>
                  </a:lnTo>
                  <a:lnTo>
                    <a:pt x="221802" y="642533"/>
                  </a:lnTo>
                  <a:lnTo>
                    <a:pt x="223540" y="646586"/>
                  </a:lnTo>
                  <a:lnTo>
                    <a:pt x="225277" y="650641"/>
                  </a:lnTo>
                  <a:lnTo>
                    <a:pt x="227015" y="654404"/>
                  </a:lnTo>
                  <a:lnTo>
                    <a:pt x="228752" y="658459"/>
                  </a:lnTo>
                  <a:lnTo>
                    <a:pt x="230489" y="662512"/>
                  </a:lnTo>
                  <a:lnTo>
                    <a:pt x="232227" y="666277"/>
                  </a:lnTo>
                  <a:lnTo>
                    <a:pt x="233964" y="670330"/>
                  </a:lnTo>
                  <a:lnTo>
                    <a:pt x="235701" y="674385"/>
                  </a:lnTo>
                  <a:lnTo>
                    <a:pt x="237439" y="678149"/>
                  </a:lnTo>
                  <a:lnTo>
                    <a:pt x="239176" y="682202"/>
                  </a:lnTo>
                  <a:lnTo>
                    <a:pt x="240913" y="685967"/>
                  </a:lnTo>
                  <a:lnTo>
                    <a:pt x="242651" y="690020"/>
                  </a:lnTo>
                  <a:lnTo>
                    <a:pt x="244388" y="693785"/>
                  </a:lnTo>
                  <a:lnTo>
                    <a:pt x="246125" y="697838"/>
                  </a:lnTo>
                  <a:lnTo>
                    <a:pt x="247863" y="701893"/>
                  </a:lnTo>
                  <a:lnTo>
                    <a:pt x="249600" y="705658"/>
                  </a:lnTo>
                  <a:lnTo>
                    <a:pt x="251338" y="709711"/>
                  </a:lnTo>
                  <a:lnTo>
                    <a:pt x="253075" y="713475"/>
                  </a:lnTo>
                  <a:lnTo>
                    <a:pt x="254812" y="717528"/>
                  </a:lnTo>
                  <a:lnTo>
                    <a:pt x="256550" y="721293"/>
                  </a:lnTo>
                  <a:lnTo>
                    <a:pt x="258287" y="725346"/>
                  </a:lnTo>
                  <a:lnTo>
                    <a:pt x="260024" y="729111"/>
                  </a:lnTo>
                  <a:lnTo>
                    <a:pt x="261762" y="733166"/>
                  </a:lnTo>
                  <a:lnTo>
                    <a:pt x="263499" y="736929"/>
                  </a:lnTo>
                  <a:lnTo>
                    <a:pt x="265236" y="740693"/>
                  </a:lnTo>
                  <a:lnTo>
                    <a:pt x="266974" y="744748"/>
                  </a:lnTo>
                  <a:lnTo>
                    <a:pt x="268711" y="748511"/>
                  </a:lnTo>
                  <a:lnTo>
                    <a:pt x="270449" y="752566"/>
                  </a:lnTo>
                  <a:lnTo>
                    <a:pt x="272186" y="756331"/>
                  </a:lnTo>
                  <a:lnTo>
                    <a:pt x="273923" y="760384"/>
                  </a:lnTo>
                  <a:lnTo>
                    <a:pt x="275661" y="764148"/>
                  </a:lnTo>
                  <a:lnTo>
                    <a:pt x="277398" y="768201"/>
                  </a:lnTo>
                  <a:lnTo>
                    <a:pt x="279135" y="771966"/>
                  </a:lnTo>
                  <a:lnTo>
                    <a:pt x="280873" y="776019"/>
                  </a:lnTo>
                  <a:lnTo>
                    <a:pt x="282610" y="779784"/>
                  </a:lnTo>
                  <a:lnTo>
                    <a:pt x="284347" y="783839"/>
                  </a:lnTo>
                  <a:lnTo>
                    <a:pt x="286085" y="787602"/>
                  </a:lnTo>
                  <a:lnTo>
                    <a:pt x="287822" y="790787"/>
                  </a:lnTo>
                  <a:lnTo>
                    <a:pt x="289559" y="793683"/>
                  </a:lnTo>
                  <a:lnTo>
                    <a:pt x="291297" y="795709"/>
                  </a:lnTo>
                  <a:lnTo>
                    <a:pt x="293034" y="797736"/>
                  </a:lnTo>
                  <a:lnTo>
                    <a:pt x="294772" y="799474"/>
                  </a:lnTo>
                  <a:lnTo>
                    <a:pt x="296509" y="801212"/>
                  </a:lnTo>
                  <a:lnTo>
                    <a:pt x="298246" y="802948"/>
                  </a:lnTo>
                  <a:lnTo>
                    <a:pt x="299984" y="804396"/>
                  </a:lnTo>
                  <a:lnTo>
                    <a:pt x="301721" y="806135"/>
                  </a:lnTo>
                  <a:lnTo>
                    <a:pt x="303458" y="807582"/>
                  </a:lnTo>
                  <a:lnTo>
                    <a:pt x="305196" y="809319"/>
                  </a:lnTo>
                  <a:lnTo>
                    <a:pt x="306933" y="810767"/>
                  </a:lnTo>
                  <a:lnTo>
                    <a:pt x="308670" y="812214"/>
                  </a:lnTo>
                  <a:lnTo>
                    <a:pt x="310408" y="813952"/>
                  </a:lnTo>
                  <a:lnTo>
                    <a:pt x="312145" y="815400"/>
                  </a:lnTo>
                  <a:lnTo>
                    <a:pt x="313883" y="816848"/>
                  </a:lnTo>
                  <a:lnTo>
                    <a:pt x="315620" y="818296"/>
                  </a:lnTo>
                  <a:lnTo>
                    <a:pt x="317357" y="819743"/>
                  </a:lnTo>
                  <a:lnTo>
                    <a:pt x="319095" y="821482"/>
                  </a:lnTo>
                  <a:lnTo>
                    <a:pt x="320832" y="822929"/>
                  </a:lnTo>
                  <a:lnTo>
                    <a:pt x="322569" y="824377"/>
                  </a:lnTo>
                  <a:lnTo>
                    <a:pt x="324307" y="825825"/>
                  </a:lnTo>
                  <a:lnTo>
                    <a:pt x="326044" y="827273"/>
                  </a:lnTo>
                  <a:lnTo>
                    <a:pt x="327781" y="828721"/>
                  </a:lnTo>
                  <a:lnTo>
                    <a:pt x="329519" y="830457"/>
                  </a:lnTo>
                  <a:lnTo>
                    <a:pt x="331256" y="831904"/>
                  </a:lnTo>
                  <a:lnTo>
                    <a:pt x="332993" y="833352"/>
                  </a:lnTo>
                  <a:lnTo>
                    <a:pt x="334731" y="834800"/>
                  </a:lnTo>
                  <a:lnTo>
                    <a:pt x="336468" y="836248"/>
                  </a:lnTo>
                  <a:lnTo>
                    <a:pt x="338206" y="837696"/>
                  </a:lnTo>
                  <a:lnTo>
                    <a:pt x="339943" y="839143"/>
                  </a:lnTo>
                  <a:lnTo>
                    <a:pt x="341680" y="840591"/>
                  </a:lnTo>
                  <a:lnTo>
                    <a:pt x="343418" y="842039"/>
                  </a:lnTo>
                  <a:lnTo>
                    <a:pt x="345155" y="843487"/>
                  </a:lnTo>
                  <a:lnTo>
                    <a:pt x="346892" y="844935"/>
                  </a:lnTo>
                  <a:lnTo>
                    <a:pt x="347471" y="845514"/>
                  </a:lnTo>
                  <a:lnTo>
                    <a:pt x="348630" y="844935"/>
                  </a:lnTo>
                  <a:lnTo>
                    <a:pt x="350078" y="843487"/>
                  </a:lnTo>
                  <a:lnTo>
                    <a:pt x="351815" y="842039"/>
                  </a:lnTo>
                  <a:lnTo>
                    <a:pt x="353552" y="840591"/>
                  </a:lnTo>
                  <a:lnTo>
                    <a:pt x="355290" y="839143"/>
                  </a:lnTo>
                  <a:lnTo>
                    <a:pt x="357027" y="837696"/>
                  </a:lnTo>
                  <a:lnTo>
                    <a:pt x="358764" y="836248"/>
                  </a:lnTo>
                  <a:lnTo>
                    <a:pt x="360502" y="834800"/>
                  </a:lnTo>
                  <a:lnTo>
                    <a:pt x="362239" y="833064"/>
                  </a:lnTo>
                  <a:lnTo>
                    <a:pt x="363976" y="831616"/>
                  </a:lnTo>
                  <a:lnTo>
                    <a:pt x="365714" y="830168"/>
                  </a:lnTo>
                  <a:lnTo>
                    <a:pt x="367451" y="828721"/>
                  </a:lnTo>
                  <a:lnTo>
                    <a:pt x="369188" y="827273"/>
                  </a:lnTo>
                  <a:lnTo>
                    <a:pt x="370926" y="825825"/>
                  </a:lnTo>
                  <a:lnTo>
                    <a:pt x="372663" y="824377"/>
                  </a:lnTo>
                  <a:lnTo>
                    <a:pt x="374401" y="822929"/>
                  </a:lnTo>
                  <a:lnTo>
                    <a:pt x="376138" y="821191"/>
                  </a:lnTo>
                  <a:lnTo>
                    <a:pt x="377875" y="819743"/>
                  </a:lnTo>
                  <a:lnTo>
                    <a:pt x="379613" y="818296"/>
                  </a:lnTo>
                  <a:lnTo>
                    <a:pt x="381350" y="816848"/>
                  </a:lnTo>
                  <a:lnTo>
                    <a:pt x="383087" y="815400"/>
                  </a:lnTo>
                  <a:lnTo>
                    <a:pt x="384825" y="813662"/>
                  </a:lnTo>
                  <a:lnTo>
                    <a:pt x="386562" y="812214"/>
                  </a:lnTo>
                  <a:lnTo>
                    <a:pt x="388299" y="810767"/>
                  </a:lnTo>
                  <a:lnTo>
                    <a:pt x="390037" y="809030"/>
                  </a:lnTo>
                  <a:lnTo>
                    <a:pt x="391774" y="807582"/>
                  </a:lnTo>
                  <a:lnTo>
                    <a:pt x="393512" y="805844"/>
                  </a:lnTo>
                  <a:lnTo>
                    <a:pt x="395249" y="804396"/>
                  </a:lnTo>
                  <a:lnTo>
                    <a:pt x="396986" y="802660"/>
                  </a:lnTo>
                  <a:lnTo>
                    <a:pt x="398724" y="801212"/>
                  </a:lnTo>
                  <a:lnTo>
                    <a:pt x="400461" y="799474"/>
                  </a:lnTo>
                  <a:lnTo>
                    <a:pt x="402198" y="797448"/>
                  </a:lnTo>
                  <a:lnTo>
                    <a:pt x="403936" y="795709"/>
                  </a:lnTo>
                  <a:lnTo>
                    <a:pt x="405673" y="793393"/>
                  </a:lnTo>
                  <a:lnTo>
                    <a:pt x="407410" y="790787"/>
                  </a:lnTo>
                  <a:lnTo>
                    <a:pt x="409148" y="787313"/>
                  </a:lnTo>
                  <a:lnTo>
                    <a:pt x="410885" y="783548"/>
                  </a:lnTo>
                  <a:lnTo>
                    <a:pt x="412622" y="779784"/>
                  </a:lnTo>
                  <a:lnTo>
                    <a:pt x="414360" y="775731"/>
                  </a:lnTo>
                  <a:lnTo>
                    <a:pt x="416097" y="771966"/>
                  </a:lnTo>
                  <a:lnTo>
                    <a:pt x="417835" y="767913"/>
                  </a:lnTo>
                  <a:lnTo>
                    <a:pt x="419572" y="764148"/>
                  </a:lnTo>
                  <a:lnTo>
                    <a:pt x="421309" y="760384"/>
                  </a:lnTo>
                  <a:lnTo>
                    <a:pt x="423047" y="756331"/>
                  </a:lnTo>
                  <a:lnTo>
                    <a:pt x="424784" y="752566"/>
                  </a:lnTo>
                  <a:lnTo>
                    <a:pt x="426521" y="748511"/>
                  </a:lnTo>
                  <a:lnTo>
                    <a:pt x="428259" y="744748"/>
                  </a:lnTo>
                  <a:lnTo>
                    <a:pt x="429996" y="740693"/>
                  </a:lnTo>
                  <a:lnTo>
                    <a:pt x="431733" y="736929"/>
                  </a:lnTo>
                  <a:lnTo>
                    <a:pt x="433471" y="732875"/>
                  </a:lnTo>
                  <a:lnTo>
                    <a:pt x="435208" y="729111"/>
                  </a:lnTo>
                  <a:lnTo>
                    <a:pt x="436946" y="725058"/>
                  </a:lnTo>
                  <a:lnTo>
                    <a:pt x="438683" y="721293"/>
                  </a:lnTo>
                  <a:lnTo>
                    <a:pt x="440420" y="717240"/>
                  </a:lnTo>
                  <a:lnTo>
                    <a:pt x="442158" y="713475"/>
                  </a:lnTo>
                  <a:lnTo>
                    <a:pt x="443895" y="709421"/>
                  </a:lnTo>
                  <a:lnTo>
                    <a:pt x="445632" y="705658"/>
                  </a:lnTo>
                  <a:lnTo>
                    <a:pt x="447370" y="701602"/>
                  </a:lnTo>
                  <a:lnTo>
                    <a:pt x="449107" y="697838"/>
                  </a:lnTo>
                  <a:lnTo>
                    <a:pt x="450844" y="693785"/>
                  </a:lnTo>
                  <a:lnTo>
                    <a:pt x="452582" y="690020"/>
                  </a:lnTo>
                  <a:lnTo>
                    <a:pt x="454319" y="685967"/>
                  </a:lnTo>
                  <a:lnTo>
                    <a:pt x="456056" y="682202"/>
                  </a:lnTo>
                  <a:lnTo>
                    <a:pt x="457794" y="678149"/>
                  </a:lnTo>
                  <a:lnTo>
                    <a:pt x="459531" y="674094"/>
                  </a:lnTo>
                  <a:lnTo>
                    <a:pt x="461269" y="670330"/>
                  </a:lnTo>
                  <a:lnTo>
                    <a:pt x="463006" y="666277"/>
                  </a:lnTo>
                  <a:lnTo>
                    <a:pt x="464743" y="662512"/>
                  </a:lnTo>
                  <a:lnTo>
                    <a:pt x="466481" y="658459"/>
                  </a:lnTo>
                  <a:lnTo>
                    <a:pt x="468218" y="654404"/>
                  </a:lnTo>
                  <a:lnTo>
                    <a:pt x="469955" y="650351"/>
                  </a:lnTo>
                  <a:lnTo>
                    <a:pt x="471693" y="646586"/>
                  </a:lnTo>
                  <a:lnTo>
                    <a:pt x="473430" y="642533"/>
                  </a:lnTo>
                  <a:lnTo>
                    <a:pt x="475167" y="638478"/>
                  </a:lnTo>
                  <a:lnTo>
                    <a:pt x="476905" y="634425"/>
                  </a:lnTo>
                  <a:lnTo>
                    <a:pt x="478642" y="630372"/>
                  </a:lnTo>
                  <a:lnTo>
                    <a:pt x="480380" y="626029"/>
                  </a:lnTo>
                  <a:lnTo>
                    <a:pt x="482117" y="621685"/>
                  </a:lnTo>
                  <a:lnTo>
                    <a:pt x="483854" y="616473"/>
                  </a:lnTo>
                  <a:lnTo>
                    <a:pt x="485592" y="608365"/>
                  </a:lnTo>
                  <a:lnTo>
                    <a:pt x="487329" y="599388"/>
                  </a:lnTo>
                  <a:lnTo>
                    <a:pt x="489066" y="590412"/>
                  </a:lnTo>
                  <a:lnTo>
                    <a:pt x="490804" y="581435"/>
                  </a:lnTo>
                  <a:lnTo>
                    <a:pt x="492541" y="572460"/>
                  </a:lnTo>
                  <a:lnTo>
                    <a:pt x="494278" y="563194"/>
                  </a:lnTo>
                  <a:lnTo>
                    <a:pt x="496016" y="554217"/>
                  </a:lnTo>
                  <a:lnTo>
                    <a:pt x="497753" y="545241"/>
                  </a:lnTo>
                  <a:lnTo>
                    <a:pt x="499490" y="536265"/>
                  </a:lnTo>
                  <a:lnTo>
                    <a:pt x="501228" y="527288"/>
                  </a:lnTo>
                  <a:lnTo>
                    <a:pt x="502965" y="518022"/>
                  </a:lnTo>
                  <a:lnTo>
                    <a:pt x="504703" y="509046"/>
                  </a:lnTo>
                  <a:lnTo>
                    <a:pt x="506440" y="500070"/>
                  </a:lnTo>
                  <a:lnTo>
                    <a:pt x="508177" y="491093"/>
                  </a:lnTo>
                  <a:lnTo>
                    <a:pt x="509915" y="482117"/>
                  </a:lnTo>
                  <a:lnTo>
                    <a:pt x="511652" y="472851"/>
                  </a:lnTo>
                  <a:lnTo>
                    <a:pt x="513389" y="463875"/>
                  </a:lnTo>
                  <a:lnTo>
                    <a:pt x="515127" y="454898"/>
                  </a:lnTo>
                  <a:lnTo>
                    <a:pt x="516864" y="445922"/>
                  </a:lnTo>
                  <a:lnTo>
                    <a:pt x="518601" y="436946"/>
                  </a:lnTo>
                  <a:lnTo>
                    <a:pt x="520339" y="427680"/>
                  </a:lnTo>
                  <a:lnTo>
                    <a:pt x="522076" y="418703"/>
                  </a:lnTo>
                  <a:lnTo>
                    <a:pt x="523814" y="409727"/>
                  </a:lnTo>
                  <a:lnTo>
                    <a:pt x="525551" y="400751"/>
                  </a:lnTo>
                  <a:lnTo>
                    <a:pt x="527288" y="391774"/>
                  </a:lnTo>
                  <a:lnTo>
                    <a:pt x="529026" y="382508"/>
                  </a:lnTo>
                  <a:lnTo>
                    <a:pt x="530763" y="373532"/>
                  </a:lnTo>
                  <a:lnTo>
                    <a:pt x="532500" y="364556"/>
                  </a:lnTo>
                  <a:lnTo>
                    <a:pt x="534238" y="355579"/>
                  </a:lnTo>
                  <a:lnTo>
                    <a:pt x="535975" y="346603"/>
                  </a:lnTo>
                  <a:lnTo>
                    <a:pt x="537712" y="337337"/>
                  </a:lnTo>
                  <a:lnTo>
                    <a:pt x="539450" y="328361"/>
                  </a:lnTo>
                  <a:lnTo>
                    <a:pt x="541187" y="319384"/>
                  </a:lnTo>
                  <a:lnTo>
                    <a:pt x="542924" y="310408"/>
                  </a:lnTo>
                  <a:lnTo>
                    <a:pt x="544662" y="301431"/>
                  </a:lnTo>
                  <a:lnTo>
                    <a:pt x="546399" y="292166"/>
                  </a:lnTo>
                  <a:lnTo>
                    <a:pt x="548137" y="283189"/>
                  </a:lnTo>
                  <a:lnTo>
                    <a:pt x="549874" y="274213"/>
                  </a:lnTo>
                  <a:lnTo>
                    <a:pt x="551611" y="265236"/>
                  </a:lnTo>
                  <a:lnTo>
                    <a:pt x="553349" y="256260"/>
                  </a:lnTo>
                  <a:lnTo>
                    <a:pt x="555086" y="246994"/>
                  </a:lnTo>
                  <a:lnTo>
                    <a:pt x="556823" y="238018"/>
                  </a:lnTo>
                  <a:lnTo>
                    <a:pt x="558561" y="229621"/>
                  </a:lnTo>
                  <a:lnTo>
                    <a:pt x="560298" y="224119"/>
                  </a:lnTo>
                  <a:lnTo>
                    <a:pt x="562035" y="219776"/>
                  </a:lnTo>
                  <a:lnTo>
                    <a:pt x="563773" y="215432"/>
                  </a:lnTo>
                  <a:lnTo>
                    <a:pt x="565510" y="211378"/>
                  </a:lnTo>
                  <a:lnTo>
                    <a:pt x="567248" y="207324"/>
                  </a:lnTo>
                  <a:lnTo>
                    <a:pt x="568985" y="203271"/>
                  </a:lnTo>
                  <a:lnTo>
                    <a:pt x="570722" y="199217"/>
                  </a:lnTo>
                  <a:lnTo>
                    <a:pt x="572460" y="195163"/>
                  </a:lnTo>
                  <a:lnTo>
                    <a:pt x="574197" y="191399"/>
                  </a:lnTo>
                  <a:lnTo>
                    <a:pt x="575934" y="187345"/>
                  </a:lnTo>
                  <a:lnTo>
                    <a:pt x="577672" y="183291"/>
                  </a:lnTo>
                  <a:lnTo>
                    <a:pt x="579409" y="179527"/>
                  </a:lnTo>
                  <a:lnTo>
                    <a:pt x="581146" y="175473"/>
                  </a:lnTo>
                  <a:lnTo>
                    <a:pt x="582884" y="171419"/>
                  </a:lnTo>
                  <a:lnTo>
                    <a:pt x="584621" y="167655"/>
                  </a:lnTo>
                  <a:lnTo>
                    <a:pt x="586358" y="163601"/>
                  </a:lnTo>
                  <a:lnTo>
                    <a:pt x="588096" y="159837"/>
                  </a:lnTo>
                  <a:lnTo>
                    <a:pt x="589833" y="155783"/>
                  </a:lnTo>
                  <a:lnTo>
                    <a:pt x="591571" y="151729"/>
                  </a:lnTo>
                  <a:lnTo>
                    <a:pt x="593308" y="147965"/>
                  </a:lnTo>
                  <a:lnTo>
                    <a:pt x="595045" y="143911"/>
                  </a:lnTo>
                  <a:lnTo>
                    <a:pt x="596783" y="140147"/>
                  </a:lnTo>
                  <a:lnTo>
                    <a:pt x="598520" y="136093"/>
                  </a:lnTo>
                  <a:lnTo>
                    <a:pt x="600257" y="132328"/>
                  </a:lnTo>
                  <a:lnTo>
                    <a:pt x="601995" y="128275"/>
                  </a:lnTo>
                  <a:lnTo>
                    <a:pt x="603732" y="124510"/>
                  </a:lnTo>
                  <a:lnTo>
                    <a:pt x="605469" y="120456"/>
                  </a:lnTo>
                  <a:lnTo>
                    <a:pt x="607207" y="116692"/>
                  </a:lnTo>
                  <a:lnTo>
                    <a:pt x="608944" y="112638"/>
                  </a:lnTo>
                  <a:lnTo>
                    <a:pt x="610682" y="108874"/>
                  </a:lnTo>
                  <a:lnTo>
                    <a:pt x="612419" y="104820"/>
                  </a:lnTo>
                  <a:lnTo>
                    <a:pt x="614156" y="101056"/>
                  </a:lnTo>
                  <a:lnTo>
                    <a:pt x="615894" y="97292"/>
                  </a:lnTo>
                  <a:lnTo>
                    <a:pt x="617631" y="93238"/>
                  </a:lnTo>
                  <a:lnTo>
                    <a:pt x="619368" y="89474"/>
                  </a:lnTo>
                  <a:lnTo>
                    <a:pt x="621106" y="85420"/>
                  </a:lnTo>
                  <a:lnTo>
                    <a:pt x="622843" y="81655"/>
                  </a:lnTo>
                  <a:lnTo>
                    <a:pt x="624580" y="77602"/>
                  </a:lnTo>
                  <a:lnTo>
                    <a:pt x="626318" y="73837"/>
                  </a:lnTo>
                  <a:lnTo>
                    <a:pt x="628055" y="69783"/>
                  </a:lnTo>
                  <a:lnTo>
                    <a:pt x="629792" y="66019"/>
                  </a:lnTo>
                  <a:lnTo>
                    <a:pt x="631530" y="61965"/>
                  </a:lnTo>
                  <a:lnTo>
                    <a:pt x="633267" y="58201"/>
                  </a:lnTo>
                  <a:lnTo>
                    <a:pt x="635005" y="54726"/>
                  </a:lnTo>
                  <a:lnTo>
                    <a:pt x="636742" y="52120"/>
                  </a:lnTo>
                  <a:lnTo>
                    <a:pt x="638479" y="49804"/>
                  </a:lnTo>
                  <a:lnTo>
                    <a:pt x="640217" y="48066"/>
                  </a:lnTo>
                  <a:lnTo>
                    <a:pt x="641954" y="46040"/>
                  </a:lnTo>
                  <a:lnTo>
                    <a:pt x="643691" y="44592"/>
                  </a:lnTo>
                  <a:lnTo>
                    <a:pt x="645429" y="42854"/>
                  </a:lnTo>
                  <a:lnTo>
                    <a:pt x="647166" y="41117"/>
                  </a:lnTo>
                  <a:lnTo>
                    <a:pt x="648903" y="39669"/>
                  </a:lnTo>
                  <a:lnTo>
                    <a:pt x="650641" y="37932"/>
                  </a:lnTo>
                  <a:lnTo>
                    <a:pt x="652378" y="36484"/>
                  </a:lnTo>
                  <a:lnTo>
                    <a:pt x="654116" y="34747"/>
                  </a:lnTo>
                  <a:lnTo>
                    <a:pt x="655853" y="33299"/>
                  </a:lnTo>
                  <a:lnTo>
                    <a:pt x="657590" y="31851"/>
                  </a:lnTo>
                  <a:lnTo>
                    <a:pt x="659328" y="30403"/>
                  </a:lnTo>
                  <a:lnTo>
                    <a:pt x="661065" y="28666"/>
                  </a:lnTo>
                  <a:lnTo>
                    <a:pt x="662802" y="27218"/>
                  </a:lnTo>
                  <a:lnTo>
                    <a:pt x="664540" y="25770"/>
                  </a:lnTo>
                  <a:lnTo>
                    <a:pt x="666277" y="24323"/>
                  </a:lnTo>
                  <a:lnTo>
                    <a:pt x="668014" y="22875"/>
                  </a:lnTo>
                  <a:lnTo>
                    <a:pt x="669752" y="21137"/>
                  </a:lnTo>
                  <a:lnTo>
                    <a:pt x="671489" y="19690"/>
                  </a:lnTo>
                  <a:lnTo>
                    <a:pt x="673226" y="18242"/>
                  </a:lnTo>
                  <a:lnTo>
                    <a:pt x="674964" y="16794"/>
                  </a:lnTo>
                  <a:lnTo>
                    <a:pt x="676701" y="15346"/>
                  </a:lnTo>
                  <a:lnTo>
                    <a:pt x="678439" y="13898"/>
                  </a:lnTo>
                  <a:lnTo>
                    <a:pt x="680176" y="12451"/>
                  </a:lnTo>
                  <a:lnTo>
                    <a:pt x="681913" y="11003"/>
                  </a:lnTo>
                  <a:lnTo>
                    <a:pt x="683651" y="9265"/>
                  </a:lnTo>
                  <a:lnTo>
                    <a:pt x="685388" y="7818"/>
                  </a:lnTo>
                  <a:lnTo>
                    <a:pt x="687125" y="6370"/>
                  </a:lnTo>
                  <a:lnTo>
                    <a:pt x="688863" y="4922"/>
                  </a:lnTo>
                  <a:lnTo>
                    <a:pt x="690600" y="3474"/>
                  </a:lnTo>
                  <a:lnTo>
                    <a:pt x="692337" y="2026"/>
                  </a:lnTo>
                  <a:lnTo>
                    <a:pt x="694075" y="579"/>
                  </a:lnTo>
                  <a:lnTo>
                    <a:pt x="694943" y="0"/>
                  </a:lnTo>
                  <a:lnTo>
                    <a:pt x="696102" y="868"/>
                  </a:lnTo>
                  <a:lnTo>
                    <a:pt x="697839" y="2316"/>
                  </a:lnTo>
                  <a:lnTo>
                    <a:pt x="699576" y="3764"/>
                  </a:lnTo>
                  <a:lnTo>
                    <a:pt x="701314" y="5212"/>
                  </a:lnTo>
                  <a:lnTo>
                    <a:pt x="703051" y="6659"/>
                  </a:lnTo>
                  <a:lnTo>
                    <a:pt x="704789" y="8107"/>
                  </a:lnTo>
                  <a:lnTo>
                    <a:pt x="706526" y="9555"/>
                  </a:lnTo>
                  <a:lnTo>
                    <a:pt x="708263" y="11003"/>
                  </a:lnTo>
                  <a:lnTo>
                    <a:pt x="710001" y="12740"/>
                  </a:lnTo>
                  <a:lnTo>
                    <a:pt x="711738" y="14188"/>
                  </a:lnTo>
                  <a:lnTo>
                    <a:pt x="713475" y="15636"/>
                  </a:lnTo>
                  <a:lnTo>
                    <a:pt x="715213" y="17084"/>
                  </a:lnTo>
                  <a:lnTo>
                    <a:pt x="716950" y="18531"/>
                  </a:lnTo>
                  <a:lnTo>
                    <a:pt x="718687" y="19979"/>
                  </a:lnTo>
                  <a:lnTo>
                    <a:pt x="720425" y="21427"/>
                  </a:lnTo>
                  <a:lnTo>
                    <a:pt x="722162" y="22875"/>
                  </a:lnTo>
                  <a:lnTo>
                    <a:pt x="723899" y="24612"/>
                  </a:lnTo>
                  <a:lnTo>
                    <a:pt x="725637" y="26060"/>
                  </a:lnTo>
                  <a:lnTo>
                    <a:pt x="727374" y="27508"/>
                  </a:lnTo>
                  <a:lnTo>
                    <a:pt x="729112" y="28955"/>
                  </a:lnTo>
                  <a:lnTo>
                    <a:pt x="730849" y="30403"/>
                  </a:lnTo>
                  <a:lnTo>
                    <a:pt x="732586" y="32141"/>
                  </a:lnTo>
                  <a:lnTo>
                    <a:pt x="734324" y="33588"/>
                  </a:lnTo>
                  <a:lnTo>
                    <a:pt x="736061" y="35036"/>
                  </a:lnTo>
                  <a:lnTo>
                    <a:pt x="737798" y="36774"/>
                  </a:lnTo>
                  <a:lnTo>
                    <a:pt x="739536" y="38221"/>
                  </a:lnTo>
                  <a:lnTo>
                    <a:pt x="741273" y="39959"/>
                  </a:lnTo>
                  <a:lnTo>
                    <a:pt x="743010" y="41407"/>
                  </a:lnTo>
                  <a:lnTo>
                    <a:pt x="744748" y="43144"/>
                  </a:lnTo>
                  <a:lnTo>
                    <a:pt x="746485" y="44881"/>
                  </a:lnTo>
                  <a:lnTo>
                    <a:pt x="748223" y="46329"/>
                  </a:lnTo>
                  <a:lnTo>
                    <a:pt x="749960" y="48356"/>
                  </a:lnTo>
                  <a:lnTo>
                    <a:pt x="751697" y="50383"/>
                  </a:lnTo>
                  <a:lnTo>
                    <a:pt x="760384" y="66598"/>
                  </a:lnTo>
                  <a:lnTo>
                    <a:pt x="762121" y="70363"/>
                  </a:lnTo>
                  <a:lnTo>
                    <a:pt x="763859" y="74416"/>
                  </a:lnTo>
                  <a:lnTo>
                    <a:pt x="765596" y="78181"/>
                  </a:lnTo>
                  <a:lnTo>
                    <a:pt x="767333" y="82235"/>
                  </a:lnTo>
                  <a:lnTo>
                    <a:pt x="769071" y="85999"/>
                  </a:lnTo>
                  <a:lnTo>
                    <a:pt x="770808" y="90053"/>
                  </a:lnTo>
                  <a:lnTo>
                    <a:pt x="772546" y="93817"/>
                  </a:lnTo>
                  <a:lnTo>
                    <a:pt x="774283" y="97581"/>
                  </a:lnTo>
                  <a:lnTo>
                    <a:pt x="776020" y="101635"/>
                  </a:lnTo>
                  <a:lnTo>
                    <a:pt x="777758" y="105399"/>
                  </a:lnTo>
                  <a:lnTo>
                    <a:pt x="779495" y="109453"/>
                  </a:lnTo>
                  <a:lnTo>
                    <a:pt x="781232" y="113217"/>
                  </a:lnTo>
                  <a:lnTo>
                    <a:pt x="782970" y="117271"/>
                  </a:lnTo>
                  <a:lnTo>
                    <a:pt x="784707" y="121036"/>
                  </a:lnTo>
                  <a:lnTo>
                    <a:pt x="786444" y="125089"/>
                  </a:lnTo>
                  <a:lnTo>
                    <a:pt x="788182" y="128854"/>
                  </a:lnTo>
                  <a:lnTo>
                    <a:pt x="789919" y="132908"/>
                  </a:lnTo>
                  <a:lnTo>
                    <a:pt x="791657" y="136672"/>
                  </a:lnTo>
                  <a:lnTo>
                    <a:pt x="793394" y="140726"/>
                  </a:lnTo>
                  <a:lnTo>
                    <a:pt x="795131" y="144490"/>
                  </a:lnTo>
                  <a:lnTo>
                    <a:pt x="796869" y="148544"/>
                  </a:lnTo>
                  <a:lnTo>
                    <a:pt x="798606" y="152308"/>
                  </a:lnTo>
                  <a:lnTo>
                    <a:pt x="800343" y="156362"/>
                  </a:lnTo>
                  <a:lnTo>
                    <a:pt x="802081" y="160416"/>
                  </a:lnTo>
                  <a:lnTo>
                    <a:pt x="803818" y="164180"/>
                  </a:lnTo>
                  <a:lnTo>
                    <a:pt x="805555" y="168234"/>
                  </a:lnTo>
                  <a:lnTo>
                    <a:pt x="807293" y="171998"/>
                  </a:lnTo>
                  <a:lnTo>
                    <a:pt x="809030" y="176052"/>
                  </a:lnTo>
                  <a:lnTo>
                    <a:pt x="810767" y="179816"/>
                  </a:lnTo>
                  <a:lnTo>
                    <a:pt x="812505" y="183870"/>
                  </a:lnTo>
                  <a:lnTo>
                    <a:pt x="814242" y="187924"/>
                  </a:lnTo>
                  <a:lnTo>
                    <a:pt x="815980" y="191688"/>
                  </a:lnTo>
                  <a:lnTo>
                    <a:pt x="817717" y="195742"/>
                  </a:lnTo>
                  <a:lnTo>
                    <a:pt x="819454" y="199796"/>
                  </a:lnTo>
                  <a:lnTo>
                    <a:pt x="821192" y="203850"/>
                  </a:lnTo>
                  <a:lnTo>
                    <a:pt x="822929" y="207904"/>
                  </a:lnTo>
                  <a:lnTo>
                    <a:pt x="824666" y="211957"/>
                  </a:lnTo>
                  <a:lnTo>
                    <a:pt x="826404" y="216011"/>
                  </a:lnTo>
                  <a:lnTo>
                    <a:pt x="828141" y="220355"/>
                  </a:lnTo>
                  <a:lnTo>
                    <a:pt x="829878" y="224698"/>
                  </a:lnTo>
                  <a:lnTo>
                    <a:pt x="831616" y="230489"/>
                  </a:lnTo>
                  <a:lnTo>
                    <a:pt x="833353" y="238886"/>
                  </a:lnTo>
                  <a:lnTo>
                    <a:pt x="835091" y="247863"/>
                  </a:lnTo>
                  <a:lnTo>
                    <a:pt x="836828" y="256839"/>
                  </a:lnTo>
                  <a:lnTo>
                    <a:pt x="838565" y="265816"/>
                  </a:lnTo>
                  <a:lnTo>
                    <a:pt x="840303" y="274792"/>
                  </a:lnTo>
                  <a:lnTo>
                    <a:pt x="842040" y="284058"/>
                  </a:lnTo>
                  <a:lnTo>
                    <a:pt x="843777" y="293034"/>
                  </a:lnTo>
                  <a:lnTo>
                    <a:pt x="845515" y="302011"/>
                  </a:lnTo>
                  <a:lnTo>
                    <a:pt x="847252" y="310987"/>
                  </a:lnTo>
                  <a:lnTo>
                    <a:pt x="848989" y="319963"/>
                  </a:lnTo>
                  <a:lnTo>
                    <a:pt x="850727" y="329229"/>
                  </a:lnTo>
                  <a:lnTo>
                    <a:pt x="852464" y="338206"/>
                  </a:lnTo>
                  <a:lnTo>
                    <a:pt x="854201" y="347182"/>
                  </a:lnTo>
                  <a:lnTo>
                    <a:pt x="855939" y="356158"/>
                  </a:lnTo>
                  <a:lnTo>
                    <a:pt x="857676" y="365135"/>
                  </a:lnTo>
                  <a:lnTo>
                    <a:pt x="859414" y="374401"/>
                  </a:lnTo>
                  <a:lnTo>
                    <a:pt x="861151" y="383377"/>
                  </a:lnTo>
                  <a:lnTo>
                    <a:pt x="862888" y="392353"/>
                  </a:lnTo>
                  <a:lnTo>
                    <a:pt x="864626" y="401330"/>
                  </a:lnTo>
                  <a:lnTo>
                    <a:pt x="866363" y="410306"/>
                  </a:lnTo>
                  <a:lnTo>
                    <a:pt x="868100" y="419572"/>
                  </a:lnTo>
                  <a:lnTo>
                    <a:pt x="869838" y="428548"/>
                  </a:lnTo>
                  <a:lnTo>
                    <a:pt x="871575" y="437525"/>
                  </a:lnTo>
                  <a:lnTo>
                    <a:pt x="873312" y="446501"/>
                  </a:lnTo>
                  <a:lnTo>
                    <a:pt x="875050" y="455477"/>
                  </a:lnTo>
                  <a:lnTo>
                    <a:pt x="876787" y="464743"/>
                  </a:lnTo>
                  <a:lnTo>
                    <a:pt x="878525" y="473720"/>
                  </a:lnTo>
                  <a:lnTo>
                    <a:pt x="880262" y="482696"/>
                  </a:lnTo>
                  <a:lnTo>
                    <a:pt x="881999" y="491672"/>
                  </a:lnTo>
                  <a:lnTo>
                    <a:pt x="883737" y="500649"/>
                  </a:lnTo>
                  <a:lnTo>
                    <a:pt x="885474" y="509915"/>
                  </a:lnTo>
                  <a:lnTo>
                    <a:pt x="887211" y="518891"/>
                  </a:lnTo>
                  <a:lnTo>
                    <a:pt x="888949" y="527867"/>
                  </a:lnTo>
                  <a:lnTo>
                    <a:pt x="890686" y="536844"/>
                  </a:lnTo>
                  <a:lnTo>
                    <a:pt x="892423" y="545820"/>
                  </a:lnTo>
                  <a:lnTo>
                    <a:pt x="894161" y="555086"/>
                  </a:lnTo>
                  <a:lnTo>
                    <a:pt x="895898" y="564062"/>
                  </a:lnTo>
                  <a:lnTo>
                    <a:pt x="897635" y="573039"/>
                  </a:lnTo>
                  <a:lnTo>
                    <a:pt x="899373" y="582014"/>
                  </a:lnTo>
                  <a:lnTo>
                    <a:pt x="901110" y="590991"/>
                  </a:lnTo>
                  <a:lnTo>
                    <a:pt x="902848" y="600256"/>
                  </a:lnTo>
                  <a:lnTo>
                    <a:pt x="904585" y="609234"/>
                  </a:lnTo>
                  <a:lnTo>
                    <a:pt x="913272" y="635004"/>
                  </a:lnTo>
                  <a:lnTo>
                    <a:pt x="915009" y="639059"/>
                  </a:lnTo>
                  <a:lnTo>
                    <a:pt x="916746" y="643112"/>
                  </a:lnTo>
                  <a:lnTo>
                    <a:pt x="918484" y="647165"/>
                  </a:lnTo>
                  <a:lnTo>
                    <a:pt x="920221" y="650929"/>
                  </a:lnTo>
                  <a:lnTo>
                    <a:pt x="921959" y="654985"/>
                  </a:lnTo>
                  <a:lnTo>
                    <a:pt x="923696" y="659038"/>
                  </a:lnTo>
                  <a:lnTo>
                    <a:pt x="925433" y="662802"/>
                  </a:lnTo>
                  <a:lnTo>
                    <a:pt x="927171" y="666855"/>
                  </a:lnTo>
                  <a:lnTo>
                    <a:pt x="928908" y="670910"/>
                  </a:lnTo>
                  <a:lnTo>
                    <a:pt x="930645" y="674673"/>
                  </a:lnTo>
                  <a:lnTo>
                    <a:pt x="932383" y="678728"/>
                  </a:lnTo>
                  <a:lnTo>
                    <a:pt x="934120" y="682493"/>
                  </a:lnTo>
                  <a:lnTo>
                    <a:pt x="935857" y="686546"/>
                  </a:lnTo>
                  <a:lnTo>
                    <a:pt x="937595" y="690599"/>
                  </a:lnTo>
                  <a:lnTo>
                    <a:pt x="939332" y="694363"/>
                  </a:lnTo>
                  <a:lnTo>
                    <a:pt x="941069" y="698419"/>
                  </a:lnTo>
                  <a:lnTo>
                    <a:pt x="942807" y="702182"/>
                  </a:lnTo>
                  <a:lnTo>
                    <a:pt x="944544" y="706236"/>
                  </a:lnTo>
                  <a:lnTo>
                    <a:pt x="946282" y="710001"/>
                  </a:lnTo>
                  <a:lnTo>
                    <a:pt x="948019" y="714054"/>
                  </a:lnTo>
                  <a:lnTo>
                    <a:pt x="949756" y="717819"/>
                  </a:lnTo>
                  <a:lnTo>
                    <a:pt x="951494" y="721872"/>
                  </a:lnTo>
                  <a:lnTo>
                    <a:pt x="953231" y="725636"/>
                  </a:lnTo>
                  <a:lnTo>
                    <a:pt x="954968" y="729690"/>
                  </a:lnTo>
                  <a:lnTo>
                    <a:pt x="956706" y="733454"/>
                  </a:lnTo>
                  <a:lnTo>
                    <a:pt x="958443" y="737509"/>
                  </a:lnTo>
                  <a:lnTo>
                    <a:pt x="960180" y="741272"/>
                  </a:lnTo>
                  <a:lnTo>
                    <a:pt x="961918" y="745327"/>
                  </a:lnTo>
                  <a:lnTo>
                    <a:pt x="963655" y="749092"/>
                  </a:lnTo>
                  <a:lnTo>
                    <a:pt x="965393" y="753145"/>
                  </a:lnTo>
                  <a:lnTo>
                    <a:pt x="967130" y="756909"/>
                  </a:lnTo>
                  <a:lnTo>
                    <a:pt x="968867" y="760674"/>
                  </a:lnTo>
                  <a:lnTo>
                    <a:pt x="970605" y="764727"/>
                  </a:lnTo>
                  <a:lnTo>
                    <a:pt x="972342" y="768492"/>
                  </a:lnTo>
                  <a:lnTo>
                    <a:pt x="974079" y="772545"/>
                  </a:lnTo>
                  <a:lnTo>
                    <a:pt x="975817" y="776309"/>
                  </a:lnTo>
                  <a:lnTo>
                    <a:pt x="977554" y="780363"/>
                  </a:lnTo>
                  <a:lnTo>
                    <a:pt x="979291" y="784127"/>
                  </a:lnTo>
                  <a:lnTo>
                    <a:pt x="981029" y="787892"/>
                  </a:lnTo>
                  <a:lnTo>
                    <a:pt x="993190" y="802948"/>
                  </a:lnTo>
                  <a:lnTo>
                    <a:pt x="994928" y="804687"/>
                  </a:lnTo>
                  <a:lnTo>
                    <a:pt x="996665" y="806135"/>
                  </a:lnTo>
                  <a:lnTo>
                    <a:pt x="998402" y="807871"/>
                  </a:lnTo>
                  <a:lnTo>
                    <a:pt x="1000140" y="809319"/>
                  </a:lnTo>
                  <a:lnTo>
                    <a:pt x="1001877" y="811057"/>
                  </a:lnTo>
                  <a:lnTo>
                    <a:pt x="1003614" y="812504"/>
                  </a:lnTo>
                  <a:lnTo>
                    <a:pt x="1005352" y="813952"/>
                  </a:lnTo>
                  <a:lnTo>
                    <a:pt x="1007089" y="815400"/>
                  </a:lnTo>
                  <a:lnTo>
                    <a:pt x="1008827" y="817138"/>
                  </a:lnTo>
                  <a:lnTo>
                    <a:pt x="1010564" y="818586"/>
                  </a:lnTo>
                  <a:lnTo>
                    <a:pt x="1012301" y="820034"/>
                  </a:lnTo>
                  <a:lnTo>
                    <a:pt x="1014039" y="821482"/>
                  </a:lnTo>
                  <a:lnTo>
                    <a:pt x="1015776" y="822929"/>
                  </a:lnTo>
                  <a:lnTo>
                    <a:pt x="1017513" y="824665"/>
                  </a:lnTo>
                  <a:lnTo>
                    <a:pt x="1019251" y="826113"/>
                  </a:lnTo>
                  <a:lnTo>
                    <a:pt x="1020988" y="827561"/>
                  </a:lnTo>
                  <a:lnTo>
                    <a:pt x="1022725" y="829009"/>
                  </a:lnTo>
                  <a:lnTo>
                    <a:pt x="1024463" y="830457"/>
                  </a:lnTo>
                  <a:lnTo>
                    <a:pt x="1026200" y="831904"/>
                  </a:lnTo>
                  <a:lnTo>
                    <a:pt x="1027937" y="833352"/>
                  </a:lnTo>
                  <a:lnTo>
                    <a:pt x="1029675" y="834800"/>
                  </a:lnTo>
                  <a:lnTo>
                    <a:pt x="1031412" y="836538"/>
                  </a:lnTo>
                  <a:lnTo>
                    <a:pt x="1033150" y="837986"/>
                  </a:lnTo>
                  <a:lnTo>
                    <a:pt x="1034887" y="839434"/>
                  </a:lnTo>
                  <a:lnTo>
                    <a:pt x="1036624" y="840882"/>
                  </a:lnTo>
                  <a:lnTo>
                    <a:pt x="1038362" y="842330"/>
                  </a:lnTo>
                  <a:lnTo>
                    <a:pt x="1040099" y="843777"/>
                  </a:lnTo>
                  <a:lnTo>
                    <a:pt x="1041836" y="845225"/>
                  </a:lnTo>
                  <a:lnTo>
                    <a:pt x="1042415" y="845514"/>
                  </a:lnTo>
                  <a:lnTo>
                    <a:pt x="1043284" y="845225"/>
                  </a:lnTo>
                  <a:lnTo>
                    <a:pt x="1044153" y="844066"/>
                  </a:lnTo>
                  <a:lnTo>
                    <a:pt x="1045890" y="842908"/>
                  </a:lnTo>
                  <a:lnTo>
                    <a:pt x="1047628" y="841170"/>
                  </a:lnTo>
                  <a:lnTo>
                    <a:pt x="1049365" y="839723"/>
                  </a:lnTo>
                  <a:lnTo>
                    <a:pt x="1051102" y="838275"/>
                  </a:lnTo>
                  <a:lnTo>
                    <a:pt x="1052840" y="836827"/>
                  </a:lnTo>
                  <a:lnTo>
                    <a:pt x="1054577" y="835379"/>
                  </a:lnTo>
                  <a:lnTo>
                    <a:pt x="1056314" y="833931"/>
                  </a:lnTo>
                  <a:lnTo>
                    <a:pt x="1058052" y="832484"/>
                  </a:lnTo>
                  <a:lnTo>
                    <a:pt x="1059789" y="831036"/>
                  </a:lnTo>
                  <a:lnTo>
                    <a:pt x="1061526" y="829588"/>
                  </a:lnTo>
                  <a:lnTo>
                    <a:pt x="1063264" y="828140"/>
                  </a:lnTo>
                  <a:lnTo>
                    <a:pt x="1065001" y="826404"/>
                  </a:lnTo>
                  <a:lnTo>
                    <a:pt x="1066739" y="824956"/>
                  </a:lnTo>
                  <a:lnTo>
                    <a:pt x="1068476" y="823508"/>
                  </a:lnTo>
                  <a:lnTo>
                    <a:pt x="1070213" y="822060"/>
                  </a:lnTo>
                  <a:lnTo>
                    <a:pt x="1071951" y="820613"/>
                  </a:lnTo>
                  <a:lnTo>
                    <a:pt x="1073688" y="819165"/>
                  </a:lnTo>
                  <a:lnTo>
                    <a:pt x="1075425" y="817426"/>
                  </a:lnTo>
                  <a:lnTo>
                    <a:pt x="1077163" y="815979"/>
                  </a:lnTo>
                  <a:lnTo>
                    <a:pt x="1078900" y="814531"/>
                  </a:lnTo>
                  <a:lnTo>
                    <a:pt x="1080637" y="813083"/>
                  </a:lnTo>
                  <a:lnTo>
                    <a:pt x="1082375" y="811347"/>
                  </a:lnTo>
                  <a:lnTo>
                    <a:pt x="1084112" y="809899"/>
                  </a:lnTo>
                  <a:lnTo>
                    <a:pt x="1085849" y="808451"/>
                  </a:lnTo>
                  <a:lnTo>
                    <a:pt x="1087587" y="806713"/>
                  </a:lnTo>
                  <a:lnTo>
                    <a:pt x="1089324" y="805265"/>
                  </a:lnTo>
                  <a:lnTo>
                    <a:pt x="1091062" y="803528"/>
                  </a:lnTo>
                  <a:lnTo>
                    <a:pt x="1092799" y="802080"/>
                  </a:lnTo>
                  <a:lnTo>
                    <a:pt x="1094536" y="800343"/>
                  </a:lnTo>
                  <a:lnTo>
                    <a:pt x="1108435" y="777757"/>
                  </a:lnTo>
                  <a:lnTo>
                    <a:pt x="1110173" y="773992"/>
                  </a:lnTo>
                  <a:lnTo>
                    <a:pt x="1111910" y="769940"/>
                  </a:lnTo>
                  <a:lnTo>
                    <a:pt x="1113647" y="766175"/>
                  </a:lnTo>
                  <a:lnTo>
                    <a:pt x="1115385" y="762122"/>
                  </a:lnTo>
                  <a:lnTo>
                    <a:pt x="1117122" y="758357"/>
                  </a:lnTo>
                  <a:lnTo>
                    <a:pt x="1118859" y="754302"/>
                  </a:lnTo>
                  <a:lnTo>
                    <a:pt x="1120597" y="750539"/>
                  </a:lnTo>
                  <a:lnTo>
                    <a:pt x="1122334" y="746484"/>
                  </a:lnTo>
                  <a:lnTo>
                    <a:pt x="1124071" y="742720"/>
                  </a:lnTo>
                  <a:lnTo>
                    <a:pt x="1125809" y="738667"/>
                  </a:lnTo>
                  <a:lnTo>
                    <a:pt x="1127546" y="734902"/>
                  </a:lnTo>
                  <a:lnTo>
                    <a:pt x="1129283" y="731138"/>
                  </a:lnTo>
                  <a:lnTo>
                    <a:pt x="1131021" y="727084"/>
                  </a:lnTo>
                  <a:lnTo>
                    <a:pt x="1132758" y="723319"/>
                  </a:lnTo>
                  <a:lnTo>
                    <a:pt x="1134496" y="719267"/>
                  </a:lnTo>
                  <a:lnTo>
                    <a:pt x="1136233" y="715502"/>
                  </a:lnTo>
                  <a:lnTo>
                    <a:pt x="1137970" y="711449"/>
                  </a:lnTo>
                  <a:lnTo>
                    <a:pt x="1139708" y="707684"/>
                  </a:lnTo>
                  <a:lnTo>
                    <a:pt x="1141445" y="703629"/>
                  </a:lnTo>
                  <a:lnTo>
                    <a:pt x="1143182" y="699576"/>
                  </a:lnTo>
                  <a:lnTo>
                    <a:pt x="1144920" y="695811"/>
                  </a:lnTo>
                  <a:lnTo>
                    <a:pt x="1146657" y="691758"/>
                  </a:lnTo>
                  <a:lnTo>
                    <a:pt x="1148394" y="687994"/>
                  </a:lnTo>
                  <a:lnTo>
                    <a:pt x="1150132" y="683941"/>
                  </a:lnTo>
                  <a:lnTo>
                    <a:pt x="1151869" y="680176"/>
                  </a:lnTo>
                  <a:lnTo>
                    <a:pt x="1153607" y="676121"/>
                  </a:lnTo>
                  <a:lnTo>
                    <a:pt x="1155344" y="672358"/>
                  </a:lnTo>
                  <a:lnTo>
                    <a:pt x="1157081" y="668303"/>
                  </a:lnTo>
                  <a:lnTo>
                    <a:pt x="1158819" y="664250"/>
                  </a:lnTo>
                  <a:lnTo>
                    <a:pt x="1160556" y="660485"/>
                  </a:lnTo>
                  <a:lnTo>
                    <a:pt x="1162293" y="656432"/>
                  </a:lnTo>
                  <a:lnTo>
                    <a:pt x="1164031" y="652377"/>
                  </a:lnTo>
                  <a:lnTo>
                    <a:pt x="1165768" y="648613"/>
                  </a:lnTo>
                  <a:lnTo>
                    <a:pt x="1167505" y="644560"/>
                  </a:lnTo>
                  <a:lnTo>
                    <a:pt x="1169243" y="640507"/>
                  </a:lnTo>
                  <a:lnTo>
                    <a:pt x="1170980" y="636451"/>
                  </a:lnTo>
                  <a:lnTo>
                    <a:pt x="1172717" y="632399"/>
                  </a:lnTo>
                  <a:lnTo>
                    <a:pt x="1174455" y="628055"/>
                  </a:lnTo>
                  <a:lnTo>
                    <a:pt x="1176192" y="624000"/>
                  </a:lnTo>
                  <a:lnTo>
                    <a:pt x="1177930" y="619078"/>
                  </a:lnTo>
                  <a:lnTo>
                    <a:pt x="1179667" y="612708"/>
                  </a:lnTo>
                  <a:lnTo>
                    <a:pt x="1181404" y="604021"/>
                  </a:lnTo>
                  <a:lnTo>
                    <a:pt x="1183142" y="595044"/>
                  </a:lnTo>
                  <a:lnTo>
                    <a:pt x="1184879" y="585778"/>
                  </a:lnTo>
                  <a:lnTo>
                    <a:pt x="1186616" y="576803"/>
                  </a:lnTo>
                  <a:lnTo>
                    <a:pt x="1188354" y="567827"/>
                  </a:lnTo>
                  <a:lnTo>
                    <a:pt x="1190091" y="558850"/>
                  </a:lnTo>
                  <a:lnTo>
                    <a:pt x="1191828" y="549874"/>
                  </a:lnTo>
                  <a:lnTo>
                    <a:pt x="1193566" y="540608"/>
                  </a:lnTo>
                  <a:lnTo>
                    <a:pt x="1195303" y="531632"/>
                  </a:lnTo>
                  <a:lnTo>
                    <a:pt x="1197041" y="522655"/>
                  </a:lnTo>
                  <a:lnTo>
                    <a:pt x="1198778" y="513679"/>
                  </a:lnTo>
                  <a:lnTo>
                    <a:pt x="1200515" y="504703"/>
                  </a:lnTo>
                  <a:lnTo>
                    <a:pt x="1202253" y="495437"/>
                  </a:lnTo>
                  <a:lnTo>
                    <a:pt x="1203990" y="486460"/>
                  </a:lnTo>
                  <a:lnTo>
                    <a:pt x="1205727" y="477484"/>
                  </a:lnTo>
                  <a:lnTo>
                    <a:pt x="1207465" y="468508"/>
                  </a:lnTo>
                  <a:lnTo>
                    <a:pt x="1209202" y="459531"/>
                  </a:lnTo>
                  <a:lnTo>
                    <a:pt x="1210939" y="450265"/>
                  </a:lnTo>
                  <a:lnTo>
                    <a:pt x="1212677" y="441289"/>
                  </a:lnTo>
                  <a:lnTo>
                    <a:pt x="1214414" y="432313"/>
                  </a:lnTo>
                  <a:lnTo>
                    <a:pt x="1216151" y="423336"/>
                  </a:lnTo>
                  <a:lnTo>
                    <a:pt x="1217889" y="414360"/>
                  </a:lnTo>
                  <a:lnTo>
                    <a:pt x="1219626" y="405094"/>
                  </a:lnTo>
                  <a:lnTo>
                    <a:pt x="1221364" y="396118"/>
                  </a:lnTo>
                  <a:lnTo>
                    <a:pt x="1223101" y="387141"/>
                  </a:lnTo>
                  <a:lnTo>
                    <a:pt x="1224838" y="378165"/>
                  </a:lnTo>
                  <a:lnTo>
                    <a:pt x="1226576" y="369188"/>
                  </a:lnTo>
                  <a:lnTo>
                    <a:pt x="1228313" y="359923"/>
                  </a:lnTo>
                  <a:lnTo>
                    <a:pt x="1230050" y="350946"/>
                  </a:lnTo>
                  <a:lnTo>
                    <a:pt x="1231788" y="341970"/>
                  </a:lnTo>
                  <a:lnTo>
                    <a:pt x="1233525" y="332993"/>
                  </a:lnTo>
                  <a:lnTo>
                    <a:pt x="1235262" y="324017"/>
                  </a:lnTo>
                  <a:lnTo>
                    <a:pt x="1237000" y="314751"/>
                  </a:lnTo>
                  <a:lnTo>
                    <a:pt x="1238737" y="305775"/>
                  </a:lnTo>
                  <a:lnTo>
                    <a:pt x="1240475" y="296798"/>
                  </a:lnTo>
                  <a:lnTo>
                    <a:pt x="1242212" y="287822"/>
                  </a:lnTo>
                  <a:lnTo>
                    <a:pt x="1243949" y="278846"/>
                  </a:lnTo>
                  <a:lnTo>
                    <a:pt x="1245687" y="269580"/>
                  </a:lnTo>
                  <a:lnTo>
                    <a:pt x="1247424" y="260603"/>
                  </a:lnTo>
                  <a:lnTo>
                    <a:pt x="1249161" y="251627"/>
                  </a:lnTo>
                  <a:lnTo>
                    <a:pt x="1250899" y="242651"/>
                  </a:lnTo>
                  <a:lnTo>
                    <a:pt x="1252636" y="233674"/>
                  </a:lnTo>
                  <a:lnTo>
                    <a:pt x="1254373" y="226725"/>
                  </a:lnTo>
                  <a:lnTo>
                    <a:pt x="1263060" y="205298"/>
                  </a:lnTo>
                  <a:lnTo>
                    <a:pt x="1264798" y="201244"/>
                  </a:lnTo>
                  <a:lnTo>
                    <a:pt x="1266535" y="197190"/>
                  </a:lnTo>
                  <a:lnTo>
                    <a:pt x="1268272" y="193136"/>
                  </a:lnTo>
                  <a:lnTo>
                    <a:pt x="1270010" y="189372"/>
                  </a:lnTo>
                  <a:lnTo>
                    <a:pt x="1271747" y="185318"/>
                  </a:lnTo>
                  <a:lnTo>
                    <a:pt x="1273484" y="181264"/>
                  </a:lnTo>
                  <a:lnTo>
                    <a:pt x="1275222" y="177500"/>
                  </a:lnTo>
                  <a:lnTo>
                    <a:pt x="1276959" y="173446"/>
                  </a:lnTo>
                  <a:lnTo>
                    <a:pt x="1278696" y="169682"/>
                  </a:lnTo>
                  <a:lnTo>
                    <a:pt x="1280434" y="165628"/>
                  </a:lnTo>
                  <a:lnTo>
                    <a:pt x="1282171" y="161574"/>
                  </a:lnTo>
                  <a:lnTo>
                    <a:pt x="1283908" y="157810"/>
                  </a:lnTo>
                  <a:lnTo>
                    <a:pt x="1285646" y="153756"/>
                  </a:lnTo>
                  <a:lnTo>
                    <a:pt x="1287383" y="149992"/>
                  </a:lnTo>
                  <a:lnTo>
                    <a:pt x="1289121" y="145938"/>
                  </a:lnTo>
                  <a:lnTo>
                    <a:pt x="1290858" y="142173"/>
                  </a:lnTo>
                  <a:lnTo>
                    <a:pt x="1292595" y="138120"/>
                  </a:lnTo>
                  <a:lnTo>
                    <a:pt x="1294333" y="134355"/>
                  </a:lnTo>
                  <a:lnTo>
                    <a:pt x="1296070" y="130301"/>
                  </a:lnTo>
                  <a:lnTo>
                    <a:pt x="1297807" y="126537"/>
                  </a:lnTo>
                  <a:lnTo>
                    <a:pt x="1299545" y="122483"/>
                  </a:lnTo>
                  <a:lnTo>
                    <a:pt x="1301282" y="118719"/>
                  </a:lnTo>
                  <a:lnTo>
                    <a:pt x="1303019" y="114665"/>
                  </a:lnTo>
                  <a:lnTo>
                    <a:pt x="1304757" y="110901"/>
                  </a:lnTo>
                  <a:lnTo>
                    <a:pt x="1306494" y="106847"/>
                  </a:lnTo>
                  <a:lnTo>
                    <a:pt x="1308232" y="103083"/>
                  </a:lnTo>
                  <a:lnTo>
                    <a:pt x="1309969" y="99029"/>
                  </a:lnTo>
                  <a:lnTo>
                    <a:pt x="1311706" y="95265"/>
                  </a:lnTo>
                  <a:lnTo>
                    <a:pt x="1313444" y="91211"/>
                  </a:lnTo>
                  <a:lnTo>
                    <a:pt x="1315181" y="87447"/>
                  </a:lnTo>
                  <a:lnTo>
                    <a:pt x="1316918" y="83393"/>
                  </a:lnTo>
                  <a:lnTo>
                    <a:pt x="1318656" y="79628"/>
                  </a:lnTo>
                  <a:lnTo>
                    <a:pt x="1320393" y="75575"/>
                  </a:lnTo>
                  <a:lnTo>
                    <a:pt x="1322130" y="71810"/>
                  </a:lnTo>
                  <a:lnTo>
                    <a:pt x="1323868" y="68046"/>
                  </a:lnTo>
                  <a:lnTo>
                    <a:pt x="1325605" y="63992"/>
                  </a:lnTo>
                  <a:lnTo>
                    <a:pt x="1327342" y="60228"/>
                  </a:lnTo>
                  <a:lnTo>
                    <a:pt x="1336029" y="47198"/>
                  </a:lnTo>
                  <a:lnTo>
                    <a:pt x="1337767" y="45171"/>
                  </a:lnTo>
                  <a:lnTo>
                    <a:pt x="1339504" y="43723"/>
                  </a:lnTo>
                  <a:lnTo>
                    <a:pt x="1341241" y="41986"/>
                  </a:lnTo>
                  <a:lnTo>
                    <a:pt x="1342979" y="40248"/>
                  </a:lnTo>
                  <a:lnTo>
                    <a:pt x="1344716" y="38801"/>
                  </a:lnTo>
                  <a:lnTo>
                    <a:pt x="1346453" y="37063"/>
                  </a:lnTo>
                  <a:lnTo>
                    <a:pt x="1348191" y="35615"/>
                  </a:lnTo>
                  <a:lnTo>
                    <a:pt x="1349928" y="34168"/>
                  </a:lnTo>
                  <a:lnTo>
                    <a:pt x="1351666" y="32430"/>
                  </a:lnTo>
                  <a:lnTo>
                    <a:pt x="1353403" y="30982"/>
                  </a:lnTo>
                  <a:lnTo>
                    <a:pt x="1355140" y="29535"/>
                  </a:lnTo>
                  <a:lnTo>
                    <a:pt x="1356878" y="28087"/>
                  </a:lnTo>
                  <a:lnTo>
                    <a:pt x="1358615" y="26639"/>
                  </a:lnTo>
                  <a:lnTo>
                    <a:pt x="1360352" y="24902"/>
                  </a:lnTo>
                  <a:lnTo>
                    <a:pt x="1362090" y="23454"/>
                  </a:lnTo>
                  <a:lnTo>
                    <a:pt x="1363827" y="22006"/>
                  </a:lnTo>
                  <a:lnTo>
                    <a:pt x="1365564" y="20558"/>
                  </a:lnTo>
                  <a:lnTo>
                    <a:pt x="1367302" y="19110"/>
                  </a:lnTo>
                  <a:lnTo>
                    <a:pt x="1369039" y="17663"/>
                  </a:lnTo>
                  <a:lnTo>
                    <a:pt x="1370776" y="15925"/>
                  </a:lnTo>
                  <a:lnTo>
                    <a:pt x="1372514" y="14477"/>
                  </a:lnTo>
                  <a:lnTo>
                    <a:pt x="1374251" y="13030"/>
                  </a:lnTo>
                  <a:lnTo>
                    <a:pt x="1375989" y="11582"/>
                  </a:lnTo>
                  <a:lnTo>
                    <a:pt x="1377726" y="10134"/>
                  </a:lnTo>
                  <a:lnTo>
                    <a:pt x="1379463" y="8686"/>
                  </a:lnTo>
                  <a:lnTo>
                    <a:pt x="1381201" y="7238"/>
                  </a:lnTo>
                  <a:lnTo>
                    <a:pt x="1382938" y="5791"/>
                  </a:lnTo>
                  <a:lnTo>
                    <a:pt x="1384675" y="4343"/>
                  </a:lnTo>
                  <a:lnTo>
                    <a:pt x="1386413" y="2895"/>
                  </a:lnTo>
                  <a:lnTo>
                    <a:pt x="1388150" y="1158"/>
                  </a:lnTo>
                </a:path>
              </a:pathLst>
            </a:custGeom>
            <a:ln w="4343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4188216" y="2024685"/>
            <a:ext cx="1276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" spc="10" dirty="0">
                <a:latin typeface="Tahoma"/>
                <a:cs typeface="Tahoma"/>
              </a:rPr>
              <a:t>V</a:t>
            </a:r>
            <a:r>
              <a:rPr sz="675" spc="15" baseline="-18518" dirty="0">
                <a:latin typeface="Tahoma"/>
                <a:cs typeface="Tahoma"/>
              </a:rPr>
              <a:t>i</a:t>
            </a:r>
            <a:endParaRPr sz="675" baseline="-18518">
              <a:latin typeface="Tahoma"/>
              <a:cs typeface="Tahoma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874332" y="1879905"/>
            <a:ext cx="14160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75" spc="-7" baseline="6172" dirty="0">
                <a:latin typeface="Tahoma"/>
                <a:cs typeface="Tahoma"/>
              </a:rPr>
              <a:t>V</a:t>
            </a:r>
            <a:r>
              <a:rPr sz="450" spc="-5" dirty="0"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985380" y="319835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207465" y="319835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32" y="0"/>
                </a:lnTo>
              </a:path>
            </a:pathLst>
          </a:custGeom>
          <a:ln w="5054">
            <a:solidFill>
              <a:srgbClr val="1111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129197" y="2902239"/>
            <a:ext cx="4418965" cy="44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58775">
              <a:lnSpc>
                <a:spcPct val="142300"/>
              </a:lnSpc>
              <a:spcBef>
                <a:spcPts val="100"/>
              </a:spcBef>
            </a:pPr>
            <a:r>
              <a:rPr sz="7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50" i="1" spc="5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7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00" i="1" spc="5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-1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7" baseline="-11111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50" i="1" spc="30" baseline="-11111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50" i="1" spc="82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similar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to</a:t>
            </a:r>
            <a:r>
              <a:rPr sz="7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700" i="1" spc="1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-40" dirty="0">
                <a:solidFill>
                  <a:srgbClr val="111187"/>
                </a:solidFill>
                <a:latin typeface="Microsoft Sans Serif"/>
                <a:cs typeface="Microsoft Sans Serif"/>
              </a:rPr>
              <a:t>versus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700" i="1" spc="1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plot,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except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(</a:t>
            </a:r>
            <a:r>
              <a:rPr sz="700" i="1" spc="50" dirty="0">
                <a:solidFill>
                  <a:srgbClr val="111187"/>
                </a:solidFill>
                <a:latin typeface="Arial"/>
                <a:cs typeface="Arial"/>
              </a:rPr>
              <a:t>−R</a:t>
            </a:r>
            <a:r>
              <a:rPr sz="750" i="1" spc="75" baseline="-11111" dirty="0">
                <a:solidFill>
                  <a:srgbClr val="111187"/>
                </a:solidFill>
                <a:latin typeface="Arial"/>
                <a:cs typeface="Arial"/>
              </a:rPr>
              <a:t>a</a:t>
            </a:r>
            <a:r>
              <a:rPr sz="750" i="1" spc="-127" baseline="-1111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700" spc="50" dirty="0">
                <a:solidFill>
                  <a:srgbClr val="111187"/>
                </a:solidFill>
                <a:latin typeface="Microsoft Sans Serif"/>
                <a:cs typeface="Microsoft Sans Serif"/>
              </a:rPr>
              <a:t>)</a:t>
            </a:r>
            <a:r>
              <a:rPr sz="7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factor. </a:t>
            </a:r>
            <a:r>
              <a:rPr sz="7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SEQUEL</a:t>
            </a:r>
            <a:r>
              <a:rPr sz="700" spc="5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dirty="0">
                <a:solidFill>
                  <a:srgbClr val="111187"/>
                </a:solidFill>
                <a:latin typeface="Microsoft Sans Serif"/>
                <a:cs typeface="Microsoft Sans Serif"/>
              </a:rPr>
              <a:t>file:</a:t>
            </a:r>
            <a:r>
              <a:rPr sz="700" spc="14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ee101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wave</a:t>
            </a:r>
            <a:r>
              <a:rPr sz="700" spc="-85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700" spc="20" dirty="0">
                <a:solidFill>
                  <a:srgbClr val="111187"/>
                </a:solidFill>
                <a:latin typeface="SimSun"/>
                <a:cs typeface="SimSun"/>
              </a:rPr>
              <a:t>shaper.sqproj</a:t>
            </a:r>
            <a:endParaRPr sz="7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28201"/>
            <a:ext cx="1831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Wave</a:t>
            </a:r>
            <a:r>
              <a:rPr sz="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shaping</a:t>
            </a:r>
            <a:r>
              <a:rPr sz="9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9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diodes:</a:t>
            </a:r>
            <a:r>
              <a:rPr sz="900" spc="1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spectrum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354" y="550379"/>
            <a:ext cx="1828800" cy="1188720"/>
          </a:xfrm>
          <a:custGeom>
            <a:avLst/>
            <a:gdLst/>
            <a:ahLst/>
            <a:cxnLst/>
            <a:rect l="l" t="t" r="r" b="b"/>
            <a:pathLst>
              <a:path w="1828800" h="1188720">
                <a:moveTo>
                  <a:pt x="457199" y="1188720"/>
                </a:moveTo>
                <a:lnTo>
                  <a:pt x="457199" y="0"/>
                </a:lnTo>
              </a:path>
              <a:path w="1828800" h="1188720">
                <a:moveTo>
                  <a:pt x="914399" y="1188720"/>
                </a:moveTo>
                <a:lnTo>
                  <a:pt x="914399" y="0"/>
                </a:lnTo>
              </a:path>
              <a:path w="1828800" h="1188720">
                <a:moveTo>
                  <a:pt x="1371599" y="1188720"/>
                </a:moveTo>
                <a:lnTo>
                  <a:pt x="1371599" y="0"/>
                </a:lnTo>
              </a:path>
              <a:path w="1828800" h="1188720">
                <a:moveTo>
                  <a:pt x="0" y="891540"/>
                </a:moveTo>
                <a:lnTo>
                  <a:pt x="1828799" y="891540"/>
                </a:lnTo>
              </a:path>
              <a:path w="1828800" h="1188720">
                <a:moveTo>
                  <a:pt x="0" y="594360"/>
                </a:moveTo>
                <a:lnTo>
                  <a:pt x="1828799" y="594360"/>
                </a:lnTo>
              </a:path>
              <a:path w="1828800" h="1188720">
                <a:moveTo>
                  <a:pt x="0" y="297180"/>
                </a:moveTo>
                <a:lnTo>
                  <a:pt x="1828799" y="29718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96775" y="548951"/>
            <a:ext cx="1833880" cy="1191895"/>
            <a:chOff x="2496775" y="548951"/>
            <a:chExt cx="1833880" cy="1191895"/>
          </a:xfrm>
        </p:grpSpPr>
        <p:sp>
          <p:nvSpPr>
            <p:cNvPr id="5" name="object 5"/>
            <p:cNvSpPr/>
            <p:nvPr/>
          </p:nvSpPr>
          <p:spPr>
            <a:xfrm>
              <a:off x="2498204" y="766406"/>
              <a:ext cx="1828800" cy="864869"/>
            </a:xfrm>
            <a:custGeom>
              <a:avLst/>
              <a:gdLst/>
              <a:ahLst/>
              <a:cxnLst/>
              <a:rect l="l" t="t" r="r" b="b"/>
              <a:pathLst>
                <a:path w="1828800" h="864869">
                  <a:moveTo>
                    <a:pt x="0" y="0"/>
                  </a:moveTo>
                  <a:lnTo>
                    <a:pt x="1828800" y="0"/>
                  </a:lnTo>
                </a:path>
                <a:path w="1828800" h="864869">
                  <a:moveTo>
                    <a:pt x="0" y="216408"/>
                  </a:moveTo>
                  <a:lnTo>
                    <a:pt x="1828800" y="216408"/>
                  </a:lnTo>
                </a:path>
                <a:path w="1828800" h="864869">
                  <a:moveTo>
                    <a:pt x="0" y="432435"/>
                  </a:moveTo>
                  <a:lnTo>
                    <a:pt x="1828800" y="432435"/>
                  </a:lnTo>
                </a:path>
                <a:path w="1828800" h="864869">
                  <a:moveTo>
                    <a:pt x="0" y="648462"/>
                  </a:moveTo>
                  <a:lnTo>
                    <a:pt x="1828800" y="648462"/>
                  </a:lnTo>
                </a:path>
                <a:path w="1828800" h="864869">
                  <a:moveTo>
                    <a:pt x="0" y="864489"/>
                  </a:moveTo>
                  <a:lnTo>
                    <a:pt x="1828800" y="864489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820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080516"/>
                  </a:moveTo>
                  <a:lnTo>
                    <a:pt x="28575" y="1080516"/>
                  </a:lnTo>
                </a:path>
                <a:path w="1828800" h="1188720">
                  <a:moveTo>
                    <a:pt x="1828800" y="1080516"/>
                  </a:moveTo>
                  <a:lnTo>
                    <a:pt x="1800225" y="1080516"/>
                  </a:lnTo>
                </a:path>
                <a:path w="1828800" h="1188720">
                  <a:moveTo>
                    <a:pt x="0" y="972693"/>
                  </a:moveTo>
                  <a:lnTo>
                    <a:pt x="14097" y="972693"/>
                  </a:lnTo>
                </a:path>
                <a:path w="1828800" h="1188720">
                  <a:moveTo>
                    <a:pt x="1828800" y="972693"/>
                  </a:moveTo>
                  <a:lnTo>
                    <a:pt x="1814703" y="972693"/>
                  </a:lnTo>
                </a:path>
                <a:path w="1828800" h="1188720">
                  <a:moveTo>
                    <a:pt x="0" y="864489"/>
                  </a:moveTo>
                  <a:lnTo>
                    <a:pt x="28575" y="864489"/>
                  </a:lnTo>
                </a:path>
                <a:path w="1828800" h="1188720">
                  <a:moveTo>
                    <a:pt x="1828800" y="864489"/>
                  </a:moveTo>
                  <a:lnTo>
                    <a:pt x="1800225" y="864489"/>
                  </a:lnTo>
                </a:path>
                <a:path w="1828800" h="1188720">
                  <a:moveTo>
                    <a:pt x="0" y="756285"/>
                  </a:moveTo>
                  <a:lnTo>
                    <a:pt x="14097" y="756285"/>
                  </a:lnTo>
                </a:path>
                <a:path w="1828800" h="1188720">
                  <a:moveTo>
                    <a:pt x="1828800" y="756285"/>
                  </a:moveTo>
                  <a:lnTo>
                    <a:pt x="1814703" y="756285"/>
                  </a:lnTo>
                </a:path>
                <a:path w="1828800" h="1188720">
                  <a:moveTo>
                    <a:pt x="0" y="648462"/>
                  </a:moveTo>
                  <a:lnTo>
                    <a:pt x="28575" y="648462"/>
                  </a:lnTo>
                </a:path>
                <a:path w="1828800" h="1188720">
                  <a:moveTo>
                    <a:pt x="1828800" y="648462"/>
                  </a:moveTo>
                  <a:lnTo>
                    <a:pt x="1800225" y="648462"/>
                  </a:lnTo>
                </a:path>
                <a:path w="1828800" h="1188720">
                  <a:moveTo>
                    <a:pt x="0" y="540258"/>
                  </a:moveTo>
                  <a:lnTo>
                    <a:pt x="14097" y="540258"/>
                  </a:lnTo>
                </a:path>
                <a:path w="1828800" h="1188720">
                  <a:moveTo>
                    <a:pt x="1828800" y="540258"/>
                  </a:moveTo>
                  <a:lnTo>
                    <a:pt x="1814703" y="540258"/>
                  </a:lnTo>
                </a:path>
                <a:path w="1828800" h="1188720">
                  <a:moveTo>
                    <a:pt x="0" y="432435"/>
                  </a:moveTo>
                  <a:lnTo>
                    <a:pt x="28575" y="432435"/>
                  </a:lnTo>
                </a:path>
                <a:path w="1828800" h="1188720">
                  <a:moveTo>
                    <a:pt x="1828800" y="432435"/>
                  </a:moveTo>
                  <a:lnTo>
                    <a:pt x="1800225" y="432435"/>
                  </a:lnTo>
                </a:path>
                <a:path w="1828800" h="1188720">
                  <a:moveTo>
                    <a:pt x="0" y="324231"/>
                  </a:moveTo>
                  <a:lnTo>
                    <a:pt x="14097" y="324231"/>
                  </a:lnTo>
                </a:path>
                <a:path w="1828800" h="1188720">
                  <a:moveTo>
                    <a:pt x="1828800" y="324231"/>
                  </a:moveTo>
                  <a:lnTo>
                    <a:pt x="1814703" y="324231"/>
                  </a:lnTo>
                </a:path>
                <a:path w="1828800" h="1188720">
                  <a:moveTo>
                    <a:pt x="0" y="216027"/>
                  </a:moveTo>
                  <a:lnTo>
                    <a:pt x="28575" y="216027"/>
                  </a:lnTo>
                </a:path>
                <a:path w="1828800" h="1188720">
                  <a:moveTo>
                    <a:pt x="1828800" y="216027"/>
                  </a:moveTo>
                  <a:lnTo>
                    <a:pt x="1800225" y="216027"/>
                  </a:lnTo>
                </a:path>
                <a:path w="1828800" h="1188720">
                  <a:moveTo>
                    <a:pt x="0" y="108204"/>
                  </a:moveTo>
                  <a:lnTo>
                    <a:pt x="14097" y="108204"/>
                  </a:lnTo>
                </a:path>
                <a:path w="1828800" h="1188720">
                  <a:moveTo>
                    <a:pt x="1828800" y="108204"/>
                  </a:moveTo>
                  <a:lnTo>
                    <a:pt x="1814703" y="108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820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820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0"/>
                  </a:moveTo>
                  <a:lnTo>
                    <a:pt x="28575" y="0"/>
                  </a:lnTo>
                </a:path>
                <a:path w="1828800" h="1188720">
                  <a:moveTo>
                    <a:pt x="1828800" y="0"/>
                  </a:moveTo>
                  <a:lnTo>
                    <a:pt x="1800225" y="0"/>
                  </a:lnTo>
                </a:path>
                <a:path w="1828800" h="1188720">
                  <a:moveTo>
                    <a:pt x="0" y="1188720"/>
                  </a:moveTo>
                  <a:lnTo>
                    <a:pt x="0" y="1160145"/>
                  </a:lnTo>
                </a:path>
                <a:path w="1828800" h="1188720">
                  <a:moveTo>
                    <a:pt x="0" y="0"/>
                  </a:moveTo>
                  <a:lnTo>
                    <a:pt x="0" y="28575"/>
                  </a:lnTo>
                </a:path>
                <a:path w="1828800" h="1188720">
                  <a:moveTo>
                    <a:pt x="182880" y="1188720"/>
                  </a:moveTo>
                  <a:lnTo>
                    <a:pt x="182880" y="1160145"/>
                  </a:lnTo>
                </a:path>
                <a:path w="1828800" h="1188720">
                  <a:moveTo>
                    <a:pt x="182880" y="0"/>
                  </a:moveTo>
                  <a:lnTo>
                    <a:pt x="182880" y="28575"/>
                  </a:lnTo>
                </a:path>
                <a:path w="1828800" h="1188720">
                  <a:moveTo>
                    <a:pt x="365760" y="1188720"/>
                  </a:moveTo>
                  <a:lnTo>
                    <a:pt x="365760" y="1160145"/>
                  </a:lnTo>
                </a:path>
                <a:path w="1828800" h="1188720">
                  <a:moveTo>
                    <a:pt x="365760" y="0"/>
                  </a:moveTo>
                  <a:lnTo>
                    <a:pt x="365760" y="28575"/>
                  </a:lnTo>
                </a:path>
                <a:path w="1828800" h="1188720">
                  <a:moveTo>
                    <a:pt x="548640" y="1188720"/>
                  </a:moveTo>
                  <a:lnTo>
                    <a:pt x="548640" y="1160145"/>
                  </a:lnTo>
                </a:path>
                <a:path w="1828800" h="1188720">
                  <a:moveTo>
                    <a:pt x="548640" y="0"/>
                  </a:moveTo>
                  <a:lnTo>
                    <a:pt x="548640" y="28575"/>
                  </a:lnTo>
                </a:path>
                <a:path w="1828800" h="1188720">
                  <a:moveTo>
                    <a:pt x="731520" y="1188720"/>
                  </a:moveTo>
                  <a:lnTo>
                    <a:pt x="731520" y="1160145"/>
                  </a:lnTo>
                </a:path>
                <a:path w="1828800" h="1188720">
                  <a:moveTo>
                    <a:pt x="731520" y="0"/>
                  </a:moveTo>
                  <a:lnTo>
                    <a:pt x="731520" y="28575"/>
                  </a:lnTo>
                </a:path>
                <a:path w="1828800" h="1188720">
                  <a:moveTo>
                    <a:pt x="914400" y="1188720"/>
                  </a:moveTo>
                  <a:lnTo>
                    <a:pt x="914400" y="1160145"/>
                  </a:lnTo>
                </a:path>
                <a:path w="1828800" h="1188720">
                  <a:moveTo>
                    <a:pt x="914400" y="0"/>
                  </a:moveTo>
                  <a:lnTo>
                    <a:pt x="914400" y="28575"/>
                  </a:lnTo>
                </a:path>
                <a:path w="1828800" h="1188720">
                  <a:moveTo>
                    <a:pt x="1097280" y="1188720"/>
                  </a:moveTo>
                  <a:lnTo>
                    <a:pt x="1097280" y="1160145"/>
                  </a:lnTo>
                </a:path>
                <a:path w="1828800" h="1188720">
                  <a:moveTo>
                    <a:pt x="1097280" y="0"/>
                  </a:moveTo>
                  <a:lnTo>
                    <a:pt x="1097280" y="28575"/>
                  </a:lnTo>
                </a:path>
                <a:path w="1828800" h="1188720">
                  <a:moveTo>
                    <a:pt x="1280160" y="1188720"/>
                  </a:moveTo>
                  <a:lnTo>
                    <a:pt x="1280160" y="1160145"/>
                  </a:lnTo>
                </a:path>
                <a:path w="1828800" h="1188720">
                  <a:moveTo>
                    <a:pt x="1280160" y="0"/>
                  </a:moveTo>
                  <a:lnTo>
                    <a:pt x="1280160" y="28575"/>
                  </a:lnTo>
                </a:path>
                <a:path w="1828800" h="1188720">
                  <a:moveTo>
                    <a:pt x="1463040" y="1188720"/>
                  </a:moveTo>
                  <a:lnTo>
                    <a:pt x="1463040" y="1160145"/>
                  </a:lnTo>
                </a:path>
                <a:path w="1828800" h="1188720">
                  <a:moveTo>
                    <a:pt x="1463040" y="0"/>
                  </a:moveTo>
                  <a:lnTo>
                    <a:pt x="1463040" y="28575"/>
                  </a:lnTo>
                </a:path>
                <a:path w="1828800" h="1188720">
                  <a:moveTo>
                    <a:pt x="1645920" y="1188720"/>
                  </a:moveTo>
                  <a:lnTo>
                    <a:pt x="1645920" y="1160145"/>
                  </a:lnTo>
                </a:path>
                <a:path w="1828800" h="1188720">
                  <a:moveTo>
                    <a:pt x="1645920" y="0"/>
                  </a:moveTo>
                  <a:lnTo>
                    <a:pt x="1645920" y="28575"/>
                  </a:lnTo>
                </a:path>
                <a:path w="1828800" h="1188720">
                  <a:moveTo>
                    <a:pt x="1828800" y="1188720"/>
                  </a:moveTo>
                  <a:lnTo>
                    <a:pt x="1828800" y="1160145"/>
                  </a:lnTo>
                </a:path>
                <a:path w="1828800" h="1188720">
                  <a:moveTo>
                    <a:pt x="1828800" y="0"/>
                  </a:moveTo>
                  <a:lnTo>
                    <a:pt x="1828800" y="28575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1084" y="754976"/>
              <a:ext cx="551815" cy="876300"/>
            </a:xfrm>
            <a:custGeom>
              <a:avLst/>
              <a:gdLst/>
              <a:ahLst/>
              <a:cxnLst/>
              <a:rect l="l" t="t" r="r" b="b"/>
              <a:pathLst>
                <a:path w="551814" h="876300">
                  <a:moveTo>
                    <a:pt x="0" y="875919"/>
                  </a:moveTo>
                  <a:lnTo>
                    <a:pt x="0" y="0"/>
                  </a:lnTo>
                  <a:lnTo>
                    <a:pt x="0" y="875919"/>
                  </a:lnTo>
                  <a:close/>
                </a:path>
                <a:path w="551814" h="876300">
                  <a:moveTo>
                    <a:pt x="180213" y="875919"/>
                  </a:moveTo>
                  <a:lnTo>
                    <a:pt x="185928" y="875919"/>
                  </a:lnTo>
                </a:path>
                <a:path w="551814" h="876300">
                  <a:moveTo>
                    <a:pt x="365760" y="875919"/>
                  </a:moveTo>
                  <a:lnTo>
                    <a:pt x="365760" y="778764"/>
                  </a:lnTo>
                  <a:lnTo>
                    <a:pt x="365760" y="875919"/>
                  </a:lnTo>
                  <a:close/>
                </a:path>
                <a:path w="551814" h="876300">
                  <a:moveTo>
                    <a:pt x="545973" y="875919"/>
                  </a:moveTo>
                  <a:lnTo>
                    <a:pt x="551688" y="875919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2604" y="1595843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-2857" y="17526"/>
                  </a:moveTo>
                  <a:lnTo>
                    <a:pt x="2857" y="17526"/>
                  </a:lnTo>
                </a:path>
              </a:pathLst>
            </a:custGeom>
            <a:ln w="3505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281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8364" y="161298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2857" y="8953"/>
                  </a:moveTo>
                  <a:lnTo>
                    <a:pt x="2857" y="8953"/>
                  </a:lnTo>
                </a:path>
              </a:pathLst>
            </a:custGeom>
            <a:ln w="1790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857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4124" y="162022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-2857" y="5334"/>
                  </a:moveTo>
                  <a:lnTo>
                    <a:pt x="2857" y="5334"/>
                  </a:lnTo>
                </a:path>
              </a:pathLst>
            </a:custGeom>
            <a:ln w="10668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433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26449" y="1560665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4544" y="493865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451" y="1079017"/>
            <a:ext cx="205740" cy="12001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9499" y="490054"/>
            <a:ext cx="1104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159" y="1669250"/>
            <a:ext cx="186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80" dirty="0">
                <a:latin typeface="Microsoft Sans Serif"/>
                <a:cs typeface="Microsoft Sans Serif"/>
              </a:rPr>
              <a:t>−10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694" y="1086319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497" y="548951"/>
            <a:ext cx="1833245" cy="1191895"/>
            <a:chOff x="266497" y="548951"/>
            <a:chExt cx="1833245" cy="1191895"/>
          </a:xfrm>
        </p:grpSpPr>
        <p:sp>
          <p:nvSpPr>
            <p:cNvPr id="23" name="object 23"/>
            <p:cNvSpPr/>
            <p:nvPr/>
          </p:nvSpPr>
          <p:spPr>
            <a:xfrm>
              <a:off x="269354" y="173909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354" y="609815"/>
              <a:ext cx="1828800" cy="1129665"/>
            </a:xfrm>
            <a:custGeom>
              <a:avLst/>
              <a:gdLst/>
              <a:ahLst/>
              <a:cxnLst/>
              <a:rect l="l" t="t" r="r" b="b"/>
              <a:pathLst>
                <a:path w="1828800" h="1129664">
                  <a:moveTo>
                    <a:pt x="0" y="1129284"/>
                  </a:moveTo>
                  <a:lnTo>
                    <a:pt x="28575" y="1129284"/>
                  </a:lnTo>
                </a:path>
                <a:path w="1828800" h="1129664">
                  <a:moveTo>
                    <a:pt x="1828799" y="1129284"/>
                  </a:moveTo>
                  <a:lnTo>
                    <a:pt x="1800224" y="1129284"/>
                  </a:lnTo>
                </a:path>
                <a:path w="1828800" h="1129664">
                  <a:moveTo>
                    <a:pt x="0" y="1069848"/>
                  </a:moveTo>
                  <a:lnTo>
                    <a:pt x="14096" y="1069848"/>
                  </a:lnTo>
                </a:path>
                <a:path w="1828800" h="1129664">
                  <a:moveTo>
                    <a:pt x="1828799" y="1069848"/>
                  </a:moveTo>
                  <a:lnTo>
                    <a:pt x="1814702" y="1069848"/>
                  </a:lnTo>
                </a:path>
                <a:path w="1828800" h="1129664">
                  <a:moveTo>
                    <a:pt x="0" y="1010412"/>
                  </a:moveTo>
                  <a:lnTo>
                    <a:pt x="14096" y="1010412"/>
                  </a:lnTo>
                </a:path>
                <a:path w="1828800" h="1129664">
                  <a:moveTo>
                    <a:pt x="1828799" y="1010412"/>
                  </a:moveTo>
                  <a:lnTo>
                    <a:pt x="1814702" y="1010412"/>
                  </a:lnTo>
                </a:path>
                <a:path w="1828800" h="1129664">
                  <a:moveTo>
                    <a:pt x="0" y="950976"/>
                  </a:moveTo>
                  <a:lnTo>
                    <a:pt x="14096" y="950976"/>
                  </a:lnTo>
                </a:path>
                <a:path w="1828800" h="1129664">
                  <a:moveTo>
                    <a:pt x="1828799" y="950976"/>
                  </a:moveTo>
                  <a:lnTo>
                    <a:pt x="1814702" y="950976"/>
                  </a:lnTo>
                </a:path>
                <a:path w="1828800" h="1129664">
                  <a:moveTo>
                    <a:pt x="0" y="891540"/>
                  </a:moveTo>
                  <a:lnTo>
                    <a:pt x="14096" y="891540"/>
                  </a:lnTo>
                </a:path>
                <a:path w="1828800" h="1129664">
                  <a:moveTo>
                    <a:pt x="1828799" y="891540"/>
                  </a:moveTo>
                  <a:lnTo>
                    <a:pt x="1814702" y="891540"/>
                  </a:lnTo>
                </a:path>
                <a:path w="1828800" h="1129664">
                  <a:moveTo>
                    <a:pt x="0" y="832104"/>
                  </a:moveTo>
                  <a:lnTo>
                    <a:pt x="28575" y="832104"/>
                  </a:lnTo>
                </a:path>
                <a:path w="1828800" h="1129664">
                  <a:moveTo>
                    <a:pt x="1828799" y="832104"/>
                  </a:moveTo>
                  <a:lnTo>
                    <a:pt x="1800224" y="832104"/>
                  </a:lnTo>
                </a:path>
                <a:path w="1828800" h="1129664">
                  <a:moveTo>
                    <a:pt x="0" y="772668"/>
                  </a:moveTo>
                  <a:lnTo>
                    <a:pt x="14096" y="772668"/>
                  </a:lnTo>
                </a:path>
                <a:path w="1828800" h="1129664">
                  <a:moveTo>
                    <a:pt x="1828799" y="772668"/>
                  </a:moveTo>
                  <a:lnTo>
                    <a:pt x="1814702" y="772668"/>
                  </a:lnTo>
                </a:path>
                <a:path w="1828800" h="1129664">
                  <a:moveTo>
                    <a:pt x="0" y="713232"/>
                  </a:moveTo>
                  <a:lnTo>
                    <a:pt x="14096" y="713232"/>
                  </a:lnTo>
                </a:path>
                <a:path w="1828800" h="1129664">
                  <a:moveTo>
                    <a:pt x="1828799" y="713232"/>
                  </a:moveTo>
                  <a:lnTo>
                    <a:pt x="1814702" y="713232"/>
                  </a:lnTo>
                </a:path>
                <a:path w="1828800" h="1129664">
                  <a:moveTo>
                    <a:pt x="0" y="653796"/>
                  </a:moveTo>
                  <a:lnTo>
                    <a:pt x="14096" y="653796"/>
                  </a:lnTo>
                </a:path>
                <a:path w="1828800" h="1129664">
                  <a:moveTo>
                    <a:pt x="1828799" y="653796"/>
                  </a:moveTo>
                  <a:lnTo>
                    <a:pt x="1814702" y="653796"/>
                  </a:lnTo>
                </a:path>
                <a:path w="1828800" h="1129664">
                  <a:moveTo>
                    <a:pt x="0" y="594360"/>
                  </a:moveTo>
                  <a:lnTo>
                    <a:pt x="14096" y="594360"/>
                  </a:lnTo>
                </a:path>
                <a:path w="1828800" h="1129664">
                  <a:moveTo>
                    <a:pt x="1828799" y="594360"/>
                  </a:moveTo>
                  <a:lnTo>
                    <a:pt x="1814702" y="594360"/>
                  </a:lnTo>
                </a:path>
                <a:path w="1828800" h="1129664">
                  <a:moveTo>
                    <a:pt x="0" y="534924"/>
                  </a:moveTo>
                  <a:lnTo>
                    <a:pt x="28575" y="534924"/>
                  </a:lnTo>
                </a:path>
                <a:path w="1828800" h="1129664">
                  <a:moveTo>
                    <a:pt x="1828799" y="534924"/>
                  </a:moveTo>
                  <a:lnTo>
                    <a:pt x="1800224" y="534924"/>
                  </a:lnTo>
                </a:path>
                <a:path w="1828800" h="1129664">
                  <a:moveTo>
                    <a:pt x="0" y="475488"/>
                  </a:moveTo>
                  <a:lnTo>
                    <a:pt x="14096" y="475488"/>
                  </a:lnTo>
                </a:path>
                <a:path w="1828800" h="1129664">
                  <a:moveTo>
                    <a:pt x="1828799" y="475488"/>
                  </a:moveTo>
                  <a:lnTo>
                    <a:pt x="1814702" y="475488"/>
                  </a:lnTo>
                </a:path>
                <a:path w="1828800" h="1129664">
                  <a:moveTo>
                    <a:pt x="0" y="416052"/>
                  </a:moveTo>
                  <a:lnTo>
                    <a:pt x="14096" y="416052"/>
                  </a:lnTo>
                </a:path>
                <a:path w="1828800" h="1129664">
                  <a:moveTo>
                    <a:pt x="1828799" y="416052"/>
                  </a:moveTo>
                  <a:lnTo>
                    <a:pt x="1814702" y="416052"/>
                  </a:lnTo>
                </a:path>
                <a:path w="1828800" h="1129664">
                  <a:moveTo>
                    <a:pt x="0" y="356616"/>
                  </a:moveTo>
                  <a:lnTo>
                    <a:pt x="14096" y="356616"/>
                  </a:lnTo>
                </a:path>
                <a:path w="1828800" h="1129664">
                  <a:moveTo>
                    <a:pt x="1828799" y="356616"/>
                  </a:moveTo>
                  <a:lnTo>
                    <a:pt x="1814702" y="356616"/>
                  </a:lnTo>
                </a:path>
                <a:path w="1828800" h="1129664">
                  <a:moveTo>
                    <a:pt x="0" y="297180"/>
                  </a:moveTo>
                  <a:lnTo>
                    <a:pt x="14096" y="297180"/>
                  </a:lnTo>
                </a:path>
                <a:path w="1828800" h="1129664">
                  <a:moveTo>
                    <a:pt x="1828799" y="297180"/>
                  </a:moveTo>
                  <a:lnTo>
                    <a:pt x="1814702" y="297180"/>
                  </a:lnTo>
                </a:path>
                <a:path w="1828800" h="1129664">
                  <a:moveTo>
                    <a:pt x="0" y="237744"/>
                  </a:moveTo>
                  <a:lnTo>
                    <a:pt x="28575" y="237744"/>
                  </a:lnTo>
                </a:path>
                <a:path w="1828800" h="1129664">
                  <a:moveTo>
                    <a:pt x="1828799" y="237744"/>
                  </a:moveTo>
                  <a:lnTo>
                    <a:pt x="1800224" y="237744"/>
                  </a:lnTo>
                </a:path>
                <a:path w="1828800" h="1129664">
                  <a:moveTo>
                    <a:pt x="0" y="178308"/>
                  </a:moveTo>
                  <a:lnTo>
                    <a:pt x="14096" y="178308"/>
                  </a:lnTo>
                </a:path>
                <a:path w="1828800" h="1129664">
                  <a:moveTo>
                    <a:pt x="1828799" y="178308"/>
                  </a:moveTo>
                  <a:lnTo>
                    <a:pt x="1814702" y="178308"/>
                  </a:lnTo>
                </a:path>
                <a:path w="1828800" h="1129664">
                  <a:moveTo>
                    <a:pt x="0" y="118872"/>
                  </a:moveTo>
                  <a:lnTo>
                    <a:pt x="14096" y="118872"/>
                  </a:lnTo>
                </a:path>
                <a:path w="1828800" h="1129664">
                  <a:moveTo>
                    <a:pt x="1828799" y="118872"/>
                  </a:moveTo>
                  <a:lnTo>
                    <a:pt x="1814702" y="118872"/>
                  </a:lnTo>
                </a:path>
                <a:path w="1828800" h="1129664">
                  <a:moveTo>
                    <a:pt x="0" y="59436"/>
                  </a:moveTo>
                  <a:lnTo>
                    <a:pt x="14096" y="59436"/>
                  </a:lnTo>
                </a:path>
                <a:path w="1828800" h="1129664">
                  <a:moveTo>
                    <a:pt x="1828799" y="59436"/>
                  </a:moveTo>
                  <a:lnTo>
                    <a:pt x="1814702" y="59436"/>
                  </a:lnTo>
                </a:path>
                <a:path w="1828800" h="1129664">
                  <a:moveTo>
                    <a:pt x="0" y="0"/>
                  </a:moveTo>
                  <a:lnTo>
                    <a:pt x="14096" y="0"/>
                  </a:lnTo>
                </a:path>
                <a:path w="1828800" h="1129664">
                  <a:moveTo>
                    <a:pt x="1828799" y="0"/>
                  </a:moveTo>
                  <a:lnTo>
                    <a:pt x="1814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35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35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28575" y="0"/>
                  </a:lnTo>
                </a:path>
                <a:path w="1828800">
                  <a:moveTo>
                    <a:pt x="1828799" y="0"/>
                  </a:moveTo>
                  <a:lnTo>
                    <a:pt x="1800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354" y="550379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354" y="550379"/>
              <a:ext cx="1600200" cy="1188720"/>
            </a:xfrm>
            <a:custGeom>
              <a:avLst/>
              <a:gdLst/>
              <a:ahLst/>
              <a:cxnLst/>
              <a:rect l="l" t="t" r="r" b="b"/>
              <a:pathLst>
                <a:path w="1600200" h="1188720">
                  <a:moveTo>
                    <a:pt x="0" y="1188720"/>
                  </a:moveTo>
                  <a:lnTo>
                    <a:pt x="0" y="1160145"/>
                  </a:lnTo>
                </a:path>
                <a:path w="1600200" h="1188720">
                  <a:moveTo>
                    <a:pt x="0" y="0"/>
                  </a:moveTo>
                  <a:lnTo>
                    <a:pt x="0" y="28575"/>
                  </a:lnTo>
                </a:path>
                <a:path w="1600200" h="1188720">
                  <a:moveTo>
                    <a:pt x="228600" y="1188720"/>
                  </a:moveTo>
                  <a:lnTo>
                    <a:pt x="228600" y="1174623"/>
                  </a:lnTo>
                </a:path>
                <a:path w="1600200" h="1188720">
                  <a:moveTo>
                    <a:pt x="228600" y="0"/>
                  </a:moveTo>
                  <a:lnTo>
                    <a:pt x="228600" y="14097"/>
                  </a:lnTo>
                </a:path>
                <a:path w="1600200" h="1188720">
                  <a:moveTo>
                    <a:pt x="457199" y="1188720"/>
                  </a:moveTo>
                  <a:lnTo>
                    <a:pt x="457199" y="1160145"/>
                  </a:lnTo>
                </a:path>
                <a:path w="1600200" h="1188720">
                  <a:moveTo>
                    <a:pt x="457199" y="0"/>
                  </a:moveTo>
                  <a:lnTo>
                    <a:pt x="457199" y="28575"/>
                  </a:lnTo>
                </a:path>
                <a:path w="1600200" h="1188720">
                  <a:moveTo>
                    <a:pt x="685799" y="1188720"/>
                  </a:moveTo>
                  <a:lnTo>
                    <a:pt x="685799" y="1174623"/>
                  </a:lnTo>
                </a:path>
                <a:path w="1600200" h="1188720">
                  <a:moveTo>
                    <a:pt x="685799" y="0"/>
                  </a:moveTo>
                  <a:lnTo>
                    <a:pt x="685799" y="14097"/>
                  </a:lnTo>
                </a:path>
                <a:path w="1600200" h="1188720">
                  <a:moveTo>
                    <a:pt x="914399" y="1188720"/>
                  </a:moveTo>
                  <a:lnTo>
                    <a:pt x="914399" y="1160145"/>
                  </a:lnTo>
                </a:path>
                <a:path w="1600200" h="1188720">
                  <a:moveTo>
                    <a:pt x="914399" y="0"/>
                  </a:moveTo>
                  <a:lnTo>
                    <a:pt x="914399" y="28575"/>
                  </a:lnTo>
                </a:path>
                <a:path w="1600200" h="1188720">
                  <a:moveTo>
                    <a:pt x="1142999" y="1188720"/>
                  </a:moveTo>
                  <a:lnTo>
                    <a:pt x="1142999" y="1174623"/>
                  </a:lnTo>
                </a:path>
                <a:path w="1600200" h="1188720">
                  <a:moveTo>
                    <a:pt x="1142999" y="0"/>
                  </a:moveTo>
                  <a:lnTo>
                    <a:pt x="1142999" y="14097"/>
                  </a:lnTo>
                </a:path>
                <a:path w="1600200" h="1188720">
                  <a:moveTo>
                    <a:pt x="1371599" y="1188720"/>
                  </a:moveTo>
                  <a:lnTo>
                    <a:pt x="1371599" y="1160145"/>
                  </a:lnTo>
                </a:path>
                <a:path w="1600200" h="1188720">
                  <a:moveTo>
                    <a:pt x="1371599" y="0"/>
                  </a:moveTo>
                  <a:lnTo>
                    <a:pt x="1371599" y="28575"/>
                  </a:lnTo>
                </a:path>
                <a:path w="1600200" h="1188720">
                  <a:moveTo>
                    <a:pt x="1600199" y="1188720"/>
                  </a:moveTo>
                  <a:lnTo>
                    <a:pt x="1600199" y="1174623"/>
                  </a:lnTo>
                </a:path>
                <a:path w="1600200" h="1188720">
                  <a:moveTo>
                    <a:pt x="1600199" y="0"/>
                  </a:moveTo>
                  <a:lnTo>
                    <a:pt x="1600199" y="140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8154" y="550379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35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1828799" y="1188720"/>
                  </a:moveTo>
                  <a:lnTo>
                    <a:pt x="1828799" y="1160145"/>
                  </a:lnTo>
                </a:path>
                <a:path w="1828800" h="1188720">
                  <a:moveTo>
                    <a:pt x="1828799" y="0"/>
                  </a:moveTo>
                  <a:lnTo>
                    <a:pt x="1828799" y="28575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354" y="847559"/>
              <a:ext cx="1826895" cy="594360"/>
            </a:xfrm>
            <a:custGeom>
              <a:avLst/>
              <a:gdLst/>
              <a:ahLst/>
              <a:cxnLst/>
              <a:rect l="l" t="t" r="r" b="b"/>
              <a:pathLst>
                <a:path w="1826895" h="594360">
                  <a:moveTo>
                    <a:pt x="0" y="594360"/>
                  </a:moveTo>
                  <a:lnTo>
                    <a:pt x="1522" y="592455"/>
                  </a:lnTo>
                  <a:lnTo>
                    <a:pt x="3810" y="589788"/>
                  </a:lnTo>
                  <a:lnTo>
                    <a:pt x="6094" y="586740"/>
                  </a:lnTo>
                  <a:lnTo>
                    <a:pt x="8381" y="583692"/>
                  </a:lnTo>
                  <a:lnTo>
                    <a:pt x="10668" y="580644"/>
                  </a:lnTo>
                  <a:lnTo>
                    <a:pt x="12952" y="577596"/>
                  </a:lnTo>
                  <a:lnTo>
                    <a:pt x="15240" y="574929"/>
                  </a:lnTo>
                  <a:lnTo>
                    <a:pt x="17524" y="571881"/>
                  </a:lnTo>
                  <a:lnTo>
                    <a:pt x="19811" y="568833"/>
                  </a:lnTo>
                  <a:lnTo>
                    <a:pt x="22098" y="565785"/>
                  </a:lnTo>
                  <a:lnTo>
                    <a:pt x="24382" y="562737"/>
                  </a:lnTo>
                  <a:lnTo>
                    <a:pt x="26670" y="560070"/>
                  </a:lnTo>
                  <a:lnTo>
                    <a:pt x="28954" y="557022"/>
                  </a:lnTo>
                  <a:lnTo>
                    <a:pt x="31241" y="553974"/>
                  </a:lnTo>
                  <a:lnTo>
                    <a:pt x="33528" y="550926"/>
                  </a:lnTo>
                  <a:lnTo>
                    <a:pt x="35812" y="547878"/>
                  </a:lnTo>
                  <a:lnTo>
                    <a:pt x="38100" y="545211"/>
                  </a:lnTo>
                  <a:lnTo>
                    <a:pt x="40384" y="542163"/>
                  </a:lnTo>
                  <a:lnTo>
                    <a:pt x="42671" y="539115"/>
                  </a:lnTo>
                  <a:lnTo>
                    <a:pt x="44958" y="536067"/>
                  </a:lnTo>
                  <a:lnTo>
                    <a:pt x="47242" y="533019"/>
                  </a:lnTo>
                  <a:lnTo>
                    <a:pt x="49530" y="530352"/>
                  </a:lnTo>
                  <a:lnTo>
                    <a:pt x="51814" y="527304"/>
                  </a:lnTo>
                  <a:lnTo>
                    <a:pt x="54101" y="524256"/>
                  </a:lnTo>
                  <a:lnTo>
                    <a:pt x="56388" y="521208"/>
                  </a:lnTo>
                  <a:lnTo>
                    <a:pt x="58672" y="518160"/>
                  </a:lnTo>
                  <a:lnTo>
                    <a:pt x="60960" y="515493"/>
                  </a:lnTo>
                  <a:lnTo>
                    <a:pt x="63244" y="512445"/>
                  </a:lnTo>
                  <a:lnTo>
                    <a:pt x="65531" y="509397"/>
                  </a:lnTo>
                  <a:lnTo>
                    <a:pt x="67818" y="506349"/>
                  </a:lnTo>
                  <a:lnTo>
                    <a:pt x="70102" y="503301"/>
                  </a:lnTo>
                  <a:lnTo>
                    <a:pt x="72390" y="500634"/>
                  </a:lnTo>
                  <a:lnTo>
                    <a:pt x="74674" y="497586"/>
                  </a:lnTo>
                  <a:lnTo>
                    <a:pt x="76961" y="494538"/>
                  </a:lnTo>
                  <a:lnTo>
                    <a:pt x="79248" y="491490"/>
                  </a:lnTo>
                  <a:lnTo>
                    <a:pt x="81532" y="488442"/>
                  </a:lnTo>
                  <a:lnTo>
                    <a:pt x="83820" y="485775"/>
                  </a:lnTo>
                  <a:lnTo>
                    <a:pt x="86104" y="482727"/>
                  </a:lnTo>
                  <a:lnTo>
                    <a:pt x="88391" y="479679"/>
                  </a:lnTo>
                  <a:lnTo>
                    <a:pt x="90678" y="476631"/>
                  </a:lnTo>
                  <a:lnTo>
                    <a:pt x="92962" y="473583"/>
                  </a:lnTo>
                  <a:lnTo>
                    <a:pt x="95250" y="470916"/>
                  </a:lnTo>
                  <a:lnTo>
                    <a:pt x="97534" y="467868"/>
                  </a:lnTo>
                  <a:lnTo>
                    <a:pt x="99821" y="464820"/>
                  </a:lnTo>
                  <a:lnTo>
                    <a:pt x="102108" y="461772"/>
                  </a:lnTo>
                  <a:lnTo>
                    <a:pt x="104392" y="458724"/>
                  </a:lnTo>
                  <a:lnTo>
                    <a:pt x="106680" y="456057"/>
                  </a:lnTo>
                  <a:lnTo>
                    <a:pt x="108964" y="453009"/>
                  </a:lnTo>
                  <a:lnTo>
                    <a:pt x="111251" y="449961"/>
                  </a:lnTo>
                  <a:lnTo>
                    <a:pt x="113538" y="446913"/>
                  </a:lnTo>
                  <a:lnTo>
                    <a:pt x="115822" y="443865"/>
                  </a:lnTo>
                  <a:lnTo>
                    <a:pt x="118110" y="441198"/>
                  </a:lnTo>
                  <a:lnTo>
                    <a:pt x="120394" y="438150"/>
                  </a:lnTo>
                  <a:lnTo>
                    <a:pt x="122681" y="435102"/>
                  </a:lnTo>
                  <a:lnTo>
                    <a:pt x="124968" y="432054"/>
                  </a:lnTo>
                  <a:lnTo>
                    <a:pt x="127252" y="429006"/>
                  </a:lnTo>
                  <a:lnTo>
                    <a:pt x="129540" y="426339"/>
                  </a:lnTo>
                  <a:lnTo>
                    <a:pt x="131824" y="423291"/>
                  </a:lnTo>
                  <a:lnTo>
                    <a:pt x="134111" y="420243"/>
                  </a:lnTo>
                  <a:lnTo>
                    <a:pt x="136398" y="417195"/>
                  </a:lnTo>
                  <a:lnTo>
                    <a:pt x="138682" y="414147"/>
                  </a:lnTo>
                  <a:lnTo>
                    <a:pt x="140970" y="411480"/>
                  </a:lnTo>
                  <a:lnTo>
                    <a:pt x="143254" y="408432"/>
                  </a:lnTo>
                  <a:lnTo>
                    <a:pt x="145541" y="405384"/>
                  </a:lnTo>
                  <a:lnTo>
                    <a:pt x="147828" y="402336"/>
                  </a:lnTo>
                  <a:lnTo>
                    <a:pt x="150112" y="399288"/>
                  </a:lnTo>
                  <a:lnTo>
                    <a:pt x="152400" y="396621"/>
                  </a:lnTo>
                  <a:lnTo>
                    <a:pt x="154684" y="393573"/>
                  </a:lnTo>
                  <a:lnTo>
                    <a:pt x="156971" y="390525"/>
                  </a:lnTo>
                  <a:lnTo>
                    <a:pt x="159258" y="387477"/>
                  </a:lnTo>
                  <a:lnTo>
                    <a:pt x="161542" y="384429"/>
                  </a:lnTo>
                  <a:lnTo>
                    <a:pt x="163830" y="381762"/>
                  </a:lnTo>
                  <a:lnTo>
                    <a:pt x="166114" y="378714"/>
                  </a:lnTo>
                  <a:lnTo>
                    <a:pt x="168401" y="375666"/>
                  </a:lnTo>
                  <a:lnTo>
                    <a:pt x="170688" y="372618"/>
                  </a:lnTo>
                  <a:lnTo>
                    <a:pt x="172972" y="369570"/>
                  </a:lnTo>
                  <a:lnTo>
                    <a:pt x="175260" y="366903"/>
                  </a:lnTo>
                  <a:lnTo>
                    <a:pt x="177544" y="363855"/>
                  </a:lnTo>
                  <a:lnTo>
                    <a:pt x="179831" y="360807"/>
                  </a:lnTo>
                  <a:lnTo>
                    <a:pt x="182118" y="357759"/>
                  </a:lnTo>
                  <a:lnTo>
                    <a:pt x="184402" y="354711"/>
                  </a:lnTo>
                  <a:lnTo>
                    <a:pt x="186690" y="352044"/>
                  </a:lnTo>
                  <a:lnTo>
                    <a:pt x="188974" y="348996"/>
                  </a:lnTo>
                  <a:lnTo>
                    <a:pt x="191261" y="345948"/>
                  </a:lnTo>
                  <a:lnTo>
                    <a:pt x="193548" y="342900"/>
                  </a:lnTo>
                  <a:lnTo>
                    <a:pt x="195832" y="339852"/>
                  </a:lnTo>
                  <a:lnTo>
                    <a:pt x="198120" y="337185"/>
                  </a:lnTo>
                  <a:lnTo>
                    <a:pt x="200404" y="334137"/>
                  </a:lnTo>
                  <a:lnTo>
                    <a:pt x="202691" y="331089"/>
                  </a:lnTo>
                  <a:lnTo>
                    <a:pt x="204978" y="328041"/>
                  </a:lnTo>
                  <a:lnTo>
                    <a:pt x="207262" y="324993"/>
                  </a:lnTo>
                  <a:lnTo>
                    <a:pt x="209550" y="322326"/>
                  </a:lnTo>
                  <a:lnTo>
                    <a:pt x="211834" y="319278"/>
                  </a:lnTo>
                  <a:lnTo>
                    <a:pt x="214121" y="316230"/>
                  </a:lnTo>
                  <a:lnTo>
                    <a:pt x="216408" y="313182"/>
                  </a:lnTo>
                  <a:lnTo>
                    <a:pt x="218692" y="310134"/>
                  </a:lnTo>
                  <a:lnTo>
                    <a:pt x="220980" y="307467"/>
                  </a:lnTo>
                  <a:lnTo>
                    <a:pt x="223264" y="304419"/>
                  </a:lnTo>
                  <a:lnTo>
                    <a:pt x="225551" y="301371"/>
                  </a:lnTo>
                  <a:lnTo>
                    <a:pt x="227838" y="298323"/>
                  </a:lnTo>
                  <a:lnTo>
                    <a:pt x="230122" y="295275"/>
                  </a:lnTo>
                  <a:lnTo>
                    <a:pt x="232410" y="292608"/>
                  </a:lnTo>
                  <a:lnTo>
                    <a:pt x="234694" y="289560"/>
                  </a:lnTo>
                  <a:lnTo>
                    <a:pt x="236981" y="286512"/>
                  </a:lnTo>
                  <a:lnTo>
                    <a:pt x="239268" y="283464"/>
                  </a:lnTo>
                  <a:lnTo>
                    <a:pt x="241552" y="280416"/>
                  </a:lnTo>
                  <a:lnTo>
                    <a:pt x="243840" y="277749"/>
                  </a:lnTo>
                  <a:lnTo>
                    <a:pt x="246124" y="274701"/>
                  </a:lnTo>
                  <a:lnTo>
                    <a:pt x="248411" y="271653"/>
                  </a:lnTo>
                  <a:lnTo>
                    <a:pt x="250698" y="268605"/>
                  </a:lnTo>
                  <a:lnTo>
                    <a:pt x="252982" y="265557"/>
                  </a:lnTo>
                  <a:lnTo>
                    <a:pt x="255270" y="262890"/>
                  </a:lnTo>
                  <a:lnTo>
                    <a:pt x="257554" y="259842"/>
                  </a:lnTo>
                  <a:lnTo>
                    <a:pt x="259841" y="256794"/>
                  </a:lnTo>
                  <a:lnTo>
                    <a:pt x="262128" y="253746"/>
                  </a:lnTo>
                  <a:lnTo>
                    <a:pt x="264412" y="250698"/>
                  </a:lnTo>
                  <a:lnTo>
                    <a:pt x="266700" y="248031"/>
                  </a:lnTo>
                  <a:lnTo>
                    <a:pt x="268984" y="244983"/>
                  </a:lnTo>
                  <a:lnTo>
                    <a:pt x="271271" y="241935"/>
                  </a:lnTo>
                  <a:lnTo>
                    <a:pt x="273558" y="238887"/>
                  </a:lnTo>
                  <a:lnTo>
                    <a:pt x="275842" y="235839"/>
                  </a:lnTo>
                  <a:lnTo>
                    <a:pt x="278130" y="233172"/>
                  </a:lnTo>
                  <a:lnTo>
                    <a:pt x="280414" y="230124"/>
                  </a:lnTo>
                  <a:lnTo>
                    <a:pt x="282701" y="227076"/>
                  </a:lnTo>
                  <a:lnTo>
                    <a:pt x="284988" y="224028"/>
                  </a:lnTo>
                  <a:lnTo>
                    <a:pt x="287272" y="220980"/>
                  </a:lnTo>
                  <a:lnTo>
                    <a:pt x="289560" y="218313"/>
                  </a:lnTo>
                  <a:lnTo>
                    <a:pt x="291844" y="215265"/>
                  </a:lnTo>
                  <a:lnTo>
                    <a:pt x="294131" y="212217"/>
                  </a:lnTo>
                  <a:lnTo>
                    <a:pt x="296418" y="209169"/>
                  </a:lnTo>
                  <a:lnTo>
                    <a:pt x="298702" y="206121"/>
                  </a:lnTo>
                  <a:lnTo>
                    <a:pt x="300990" y="203454"/>
                  </a:lnTo>
                  <a:lnTo>
                    <a:pt x="303274" y="200406"/>
                  </a:lnTo>
                  <a:lnTo>
                    <a:pt x="305561" y="197358"/>
                  </a:lnTo>
                  <a:lnTo>
                    <a:pt x="307848" y="194310"/>
                  </a:lnTo>
                  <a:lnTo>
                    <a:pt x="310132" y="191262"/>
                  </a:lnTo>
                  <a:lnTo>
                    <a:pt x="312420" y="188595"/>
                  </a:lnTo>
                  <a:lnTo>
                    <a:pt x="314704" y="185547"/>
                  </a:lnTo>
                  <a:lnTo>
                    <a:pt x="316991" y="182499"/>
                  </a:lnTo>
                  <a:lnTo>
                    <a:pt x="319278" y="179451"/>
                  </a:lnTo>
                  <a:lnTo>
                    <a:pt x="321562" y="176403"/>
                  </a:lnTo>
                  <a:lnTo>
                    <a:pt x="323850" y="173736"/>
                  </a:lnTo>
                  <a:lnTo>
                    <a:pt x="326134" y="170688"/>
                  </a:lnTo>
                  <a:lnTo>
                    <a:pt x="328421" y="167640"/>
                  </a:lnTo>
                  <a:lnTo>
                    <a:pt x="330708" y="164592"/>
                  </a:lnTo>
                  <a:lnTo>
                    <a:pt x="332992" y="161544"/>
                  </a:lnTo>
                  <a:lnTo>
                    <a:pt x="335280" y="158877"/>
                  </a:lnTo>
                  <a:lnTo>
                    <a:pt x="337564" y="155829"/>
                  </a:lnTo>
                  <a:lnTo>
                    <a:pt x="339851" y="152781"/>
                  </a:lnTo>
                  <a:lnTo>
                    <a:pt x="342138" y="149733"/>
                  </a:lnTo>
                  <a:lnTo>
                    <a:pt x="344422" y="146685"/>
                  </a:lnTo>
                  <a:lnTo>
                    <a:pt x="346710" y="144018"/>
                  </a:lnTo>
                  <a:lnTo>
                    <a:pt x="348994" y="140970"/>
                  </a:lnTo>
                  <a:lnTo>
                    <a:pt x="351281" y="137922"/>
                  </a:lnTo>
                  <a:lnTo>
                    <a:pt x="353568" y="134874"/>
                  </a:lnTo>
                  <a:lnTo>
                    <a:pt x="355852" y="131826"/>
                  </a:lnTo>
                  <a:lnTo>
                    <a:pt x="358140" y="129159"/>
                  </a:lnTo>
                  <a:lnTo>
                    <a:pt x="360424" y="126111"/>
                  </a:lnTo>
                  <a:lnTo>
                    <a:pt x="362711" y="123063"/>
                  </a:lnTo>
                  <a:lnTo>
                    <a:pt x="364998" y="120015"/>
                  </a:lnTo>
                  <a:lnTo>
                    <a:pt x="367282" y="116967"/>
                  </a:lnTo>
                  <a:lnTo>
                    <a:pt x="369570" y="114300"/>
                  </a:lnTo>
                  <a:lnTo>
                    <a:pt x="371854" y="111252"/>
                  </a:lnTo>
                  <a:lnTo>
                    <a:pt x="374141" y="108204"/>
                  </a:lnTo>
                  <a:lnTo>
                    <a:pt x="376428" y="105156"/>
                  </a:lnTo>
                  <a:lnTo>
                    <a:pt x="378712" y="102108"/>
                  </a:lnTo>
                  <a:lnTo>
                    <a:pt x="381000" y="99441"/>
                  </a:lnTo>
                  <a:lnTo>
                    <a:pt x="383284" y="96393"/>
                  </a:lnTo>
                  <a:lnTo>
                    <a:pt x="385571" y="93345"/>
                  </a:lnTo>
                  <a:lnTo>
                    <a:pt x="387858" y="90297"/>
                  </a:lnTo>
                  <a:lnTo>
                    <a:pt x="390142" y="87249"/>
                  </a:lnTo>
                  <a:lnTo>
                    <a:pt x="392430" y="84582"/>
                  </a:lnTo>
                  <a:lnTo>
                    <a:pt x="394714" y="81534"/>
                  </a:lnTo>
                  <a:lnTo>
                    <a:pt x="397001" y="78486"/>
                  </a:lnTo>
                  <a:lnTo>
                    <a:pt x="399288" y="75438"/>
                  </a:lnTo>
                  <a:lnTo>
                    <a:pt x="401572" y="72390"/>
                  </a:lnTo>
                  <a:lnTo>
                    <a:pt x="403860" y="69723"/>
                  </a:lnTo>
                  <a:lnTo>
                    <a:pt x="406144" y="66675"/>
                  </a:lnTo>
                  <a:lnTo>
                    <a:pt x="408431" y="63627"/>
                  </a:lnTo>
                  <a:lnTo>
                    <a:pt x="410718" y="60579"/>
                  </a:lnTo>
                  <a:lnTo>
                    <a:pt x="413002" y="57531"/>
                  </a:lnTo>
                  <a:lnTo>
                    <a:pt x="415290" y="54864"/>
                  </a:lnTo>
                  <a:lnTo>
                    <a:pt x="417574" y="51816"/>
                  </a:lnTo>
                  <a:lnTo>
                    <a:pt x="419861" y="48768"/>
                  </a:lnTo>
                  <a:lnTo>
                    <a:pt x="422148" y="45720"/>
                  </a:lnTo>
                  <a:lnTo>
                    <a:pt x="424432" y="42672"/>
                  </a:lnTo>
                  <a:lnTo>
                    <a:pt x="426720" y="40005"/>
                  </a:lnTo>
                  <a:lnTo>
                    <a:pt x="429004" y="36957"/>
                  </a:lnTo>
                  <a:lnTo>
                    <a:pt x="431291" y="33909"/>
                  </a:lnTo>
                  <a:lnTo>
                    <a:pt x="433578" y="30861"/>
                  </a:lnTo>
                  <a:lnTo>
                    <a:pt x="435862" y="27813"/>
                  </a:lnTo>
                  <a:lnTo>
                    <a:pt x="438149" y="25146"/>
                  </a:lnTo>
                  <a:lnTo>
                    <a:pt x="440435" y="22098"/>
                  </a:lnTo>
                  <a:lnTo>
                    <a:pt x="442721" y="19050"/>
                  </a:lnTo>
                  <a:lnTo>
                    <a:pt x="445007" y="16002"/>
                  </a:lnTo>
                  <a:lnTo>
                    <a:pt x="447293" y="12954"/>
                  </a:lnTo>
                  <a:lnTo>
                    <a:pt x="449579" y="10287"/>
                  </a:lnTo>
                  <a:lnTo>
                    <a:pt x="451865" y="7239"/>
                  </a:lnTo>
                  <a:lnTo>
                    <a:pt x="454151" y="4191"/>
                  </a:lnTo>
                  <a:lnTo>
                    <a:pt x="456437" y="1143"/>
                  </a:lnTo>
                  <a:lnTo>
                    <a:pt x="457199" y="0"/>
                  </a:lnTo>
                  <a:lnTo>
                    <a:pt x="458723" y="1905"/>
                  </a:lnTo>
                  <a:lnTo>
                    <a:pt x="460628" y="4572"/>
                  </a:lnTo>
                  <a:lnTo>
                    <a:pt x="462914" y="7620"/>
                  </a:lnTo>
                  <a:lnTo>
                    <a:pt x="465200" y="10287"/>
                  </a:lnTo>
                  <a:lnTo>
                    <a:pt x="467486" y="13335"/>
                  </a:lnTo>
                  <a:lnTo>
                    <a:pt x="469772" y="16383"/>
                  </a:lnTo>
                  <a:lnTo>
                    <a:pt x="472058" y="19431"/>
                  </a:lnTo>
                  <a:lnTo>
                    <a:pt x="474344" y="22479"/>
                  </a:lnTo>
                  <a:lnTo>
                    <a:pt x="476630" y="25146"/>
                  </a:lnTo>
                  <a:lnTo>
                    <a:pt x="478916" y="28194"/>
                  </a:lnTo>
                  <a:lnTo>
                    <a:pt x="481202" y="31242"/>
                  </a:lnTo>
                  <a:lnTo>
                    <a:pt x="483488" y="34290"/>
                  </a:lnTo>
                  <a:lnTo>
                    <a:pt x="485774" y="37338"/>
                  </a:lnTo>
                  <a:lnTo>
                    <a:pt x="488060" y="40005"/>
                  </a:lnTo>
                  <a:lnTo>
                    <a:pt x="490346" y="43053"/>
                  </a:lnTo>
                  <a:lnTo>
                    <a:pt x="492632" y="46101"/>
                  </a:lnTo>
                  <a:lnTo>
                    <a:pt x="494918" y="49149"/>
                  </a:lnTo>
                  <a:lnTo>
                    <a:pt x="497204" y="52197"/>
                  </a:lnTo>
                  <a:lnTo>
                    <a:pt x="499490" y="54864"/>
                  </a:lnTo>
                  <a:lnTo>
                    <a:pt x="501776" y="57912"/>
                  </a:lnTo>
                  <a:lnTo>
                    <a:pt x="504062" y="60960"/>
                  </a:lnTo>
                  <a:lnTo>
                    <a:pt x="506348" y="64008"/>
                  </a:lnTo>
                  <a:lnTo>
                    <a:pt x="508634" y="67056"/>
                  </a:lnTo>
                  <a:lnTo>
                    <a:pt x="510920" y="69723"/>
                  </a:lnTo>
                  <a:lnTo>
                    <a:pt x="513206" y="72771"/>
                  </a:lnTo>
                  <a:lnTo>
                    <a:pt x="515492" y="75819"/>
                  </a:lnTo>
                  <a:lnTo>
                    <a:pt x="517778" y="78867"/>
                  </a:lnTo>
                  <a:lnTo>
                    <a:pt x="520064" y="81915"/>
                  </a:lnTo>
                  <a:lnTo>
                    <a:pt x="522350" y="84582"/>
                  </a:lnTo>
                  <a:lnTo>
                    <a:pt x="524636" y="87630"/>
                  </a:lnTo>
                  <a:lnTo>
                    <a:pt x="526922" y="90678"/>
                  </a:lnTo>
                  <a:lnTo>
                    <a:pt x="529208" y="93726"/>
                  </a:lnTo>
                  <a:lnTo>
                    <a:pt x="531494" y="96774"/>
                  </a:lnTo>
                  <a:lnTo>
                    <a:pt x="533780" y="99441"/>
                  </a:lnTo>
                  <a:lnTo>
                    <a:pt x="536066" y="102489"/>
                  </a:lnTo>
                  <a:lnTo>
                    <a:pt x="538352" y="105537"/>
                  </a:lnTo>
                  <a:lnTo>
                    <a:pt x="540638" y="108585"/>
                  </a:lnTo>
                  <a:lnTo>
                    <a:pt x="542924" y="111633"/>
                  </a:lnTo>
                  <a:lnTo>
                    <a:pt x="545210" y="114300"/>
                  </a:lnTo>
                  <a:lnTo>
                    <a:pt x="547496" y="117348"/>
                  </a:lnTo>
                  <a:lnTo>
                    <a:pt x="549782" y="120396"/>
                  </a:lnTo>
                  <a:lnTo>
                    <a:pt x="552068" y="123444"/>
                  </a:lnTo>
                  <a:lnTo>
                    <a:pt x="554354" y="126492"/>
                  </a:lnTo>
                  <a:lnTo>
                    <a:pt x="556640" y="129159"/>
                  </a:lnTo>
                  <a:lnTo>
                    <a:pt x="558926" y="132207"/>
                  </a:lnTo>
                  <a:lnTo>
                    <a:pt x="561212" y="135255"/>
                  </a:lnTo>
                  <a:lnTo>
                    <a:pt x="563498" y="138303"/>
                  </a:lnTo>
                  <a:lnTo>
                    <a:pt x="565784" y="141351"/>
                  </a:lnTo>
                  <a:lnTo>
                    <a:pt x="568070" y="144018"/>
                  </a:lnTo>
                  <a:lnTo>
                    <a:pt x="570356" y="147066"/>
                  </a:lnTo>
                  <a:lnTo>
                    <a:pt x="572642" y="150114"/>
                  </a:lnTo>
                  <a:lnTo>
                    <a:pt x="574928" y="153162"/>
                  </a:lnTo>
                  <a:lnTo>
                    <a:pt x="577214" y="156210"/>
                  </a:lnTo>
                  <a:lnTo>
                    <a:pt x="579500" y="158877"/>
                  </a:lnTo>
                  <a:lnTo>
                    <a:pt x="581786" y="161925"/>
                  </a:lnTo>
                  <a:lnTo>
                    <a:pt x="584072" y="164973"/>
                  </a:lnTo>
                  <a:lnTo>
                    <a:pt x="586358" y="168021"/>
                  </a:lnTo>
                  <a:lnTo>
                    <a:pt x="588644" y="171069"/>
                  </a:lnTo>
                  <a:lnTo>
                    <a:pt x="590930" y="173736"/>
                  </a:lnTo>
                  <a:lnTo>
                    <a:pt x="593216" y="176784"/>
                  </a:lnTo>
                  <a:lnTo>
                    <a:pt x="595502" y="179832"/>
                  </a:lnTo>
                  <a:lnTo>
                    <a:pt x="597788" y="182880"/>
                  </a:lnTo>
                  <a:lnTo>
                    <a:pt x="600074" y="185928"/>
                  </a:lnTo>
                  <a:lnTo>
                    <a:pt x="602360" y="188595"/>
                  </a:lnTo>
                  <a:lnTo>
                    <a:pt x="604646" y="191643"/>
                  </a:lnTo>
                  <a:lnTo>
                    <a:pt x="606932" y="194691"/>
                  </a:lnTo>
                  <a:lnTo>
                    <a:pt x="609218" y="197739"/>
                  </a:lnTo>
                  <a:lnTo>
                    <a:pt x="611504" y="200787"/>
                  </a:lnTo>
                  <a:lnTo>
                    <a:pt x="613790" y="203454"/>
                  </a:lnTo>
                  <a:lnTo>
                    <a:pt x="616076" y="206502"/>
                  </a:lnTo>
                  <a:lnTo>
                    <a:pt x="618362" y="209550"/>
                  </a:lnTo>
                  <a:lnTo>
                    <a:pt x="620648" y="212598"/>
                  </a:lnTo>
                  <a:lnTo>
                    <a:pt x="622934" y="215646"/>
                  </a:lnTo>
                  <a:lnTo>
                    <a:pt x="625220" y="218313"/>
                  </a:lnTo>
                  <a:lnTo>
                    <a:pt x="627506" y="221361"/>
                  </a:lnTo>
                  <a:lnTo>
                    <a:pt x="629792" y="224409"/>
                  </a:lnTo>
                  <a:lnTo>
                    <a:pt x="632078" y="227457"/>
                  </a:lnTo>
                  <a:lnTo>
                    <a:pt x="634364" y="230505"/>
                  </a:lnTo>
                  <a:lnTo>
                    <a:pt x="636650" y="233172"/>
                  </a:lnTo>
                  <a:lnTo>
                    <a:pt x="638936" y="236220"/>
                  </a:lnTo>
                  <a:lnTo>
                    <a:pt x="641222" y="239268"/>
                  </a:lnTo>
                  <a:lnTo>
                    <a:pt x="643508" y="242316"/>
                  </a:lnTo>
                  <a:lnTo>
                    <a:pt x="645794" y="245364"/>
                  </a:lnTo>
                  <a:lnTo>
                    <a:pt x="648080" y="248031"/>
                  </a:lnTo>
                  <a:lnTo>
                    <a:pt x="650366" y="251079"/>
                  </a:lnTo>
                  <a:lnTo>
                    <a:pt x="652652" y="254127"/>
                  </a:lnTo>
                  <a:lnTo>
                    <a:pt x="654938" y="257175"/>
                  </a:lnTo>
                  <a:lnTo>
                    <a:pt x="657224" y="260223"/>
                  </a:lnTo>
                  <a:lnTo>
                    <a:pt x="659510" y="262890"/>
                  </a:lnTo>
                  <a:lnTo>
                    <a:pt x="661796" y="265938"/>
                  </a:lnTo>
                  <a:lnTo>
                    <a:pt x="664082" y="268986"/>
                  </a:lnTo>
                  <a:lnTo>
                    <a:pt x="666368" y="272034"/>
                  </a:lnTo>
                  <a:lnTo>
                    <a:pt x="668654" y="275082"/>
                  </a:lnTo>
                  <a:lnTo>
                    <a:pt x="670940" y="277749"/>
                  </a:lnTo>
                  <a:lnTo>
                    <a:pt x="673226" y="280797"/>
                  </a:lnTo>
                  <a:lnTo>
                    <a:pt x="675512" y="283845"/>
                  </a:lnTo>
                  <a:lnTo>
                    <a:pt x="677798" y="286893"/>
                  </a:lnTo>
                  <a:lnTo>
                    <a:pt x="680084" y="289941"/>
                  </a:lnTo>
                  <a:lnTo>
                    <a:pt x="682370" y="292608"/>
                  </a:lnTo>
                  <a:lnTo>
                    <a:pt x="684656" y="295656"/>
                  </a:lnTo>
                  <a:lnTo>
                    <a:pt x="686942" y="298704"/>
                  </a:lnTo>
                  <a:lnTo>
                    <a:pt x="689228" y="301752"/>
                  </a:lnTo>
                  <a:lnTo>
                    <a:pt x="691514" y="304800"/>
                  </a:lnTo>
                  <a:lnTo>
                    <a:pt x="693800" y="307467"/>
                  </a:lnTo>
                  <a:lnTo>
                    <a:pt x="696086" y="310515"/>
                  </a:lnTo>
                  <a:lnTo>
                    <a:pt x="698372" y="313563"/>
                  </a:lnTo>
                  <a:lnTo>
                    <a:pt x="700658" y="316611"/>
                  </a:lnTo>
                  <a:lnTo>
                    <a:pt x="702944" y="319659"/>
                  </a:lnTo>
                  <a:lnTo>
                    <a:pt x="705230" y="322326"/>
                  </a:lnTo>
                  <a:lnTo>
                    <a:pt x="707516" y="325374"/>
                  </a:lnTo>
                  <a:lnTo>
                    <a:pt x="709802" y="328422"/>
                  </a:lnTo>
                  <a:lnTo>
                    <a:pt x="712088" y="331470"/>
                  </a:lnTo>
                  <a:lnTo>
                    <a:pt x="714374" y="334518"/>
                  </a:lnTo>
                  <a:lnTo>
                    <a:pt x="716660" y="337185"/>
                  </a:lnTo>
                  <a:lnTo>
                    <a:pt x="718946" y="340233"/>
                  </a:lnTo>
                  <a:lnTo>
                    <a:pt x="721232" y="343281"/>
                  </a:lnTo>
                  <a:lnTo>
                    <a:pt x="723518" y="346329"/>
                  </a:lnTo>
                  <a:lnTo>
                    <a:pt x="725804" y="349377"/>
                  </a:lnTo>
                  <a:lnTo>
                    <a:pt x="728090" y="352044"/>
                  </a:lnTo>
                  <a:lnTo>
                    <a:pt x="730376" y="355092"/>
                  </a:lnTo>
                  <a:lnTo>
                    <a:pt x="732662" y="358140"/>
                  </a:lnTo>
                  <a:lnTo>
                    <a:pt x="734948" y="361188"/>
                  </a:lnTo>
                  <a:lnTo>
                    <a:pt x="737234" y="364236"/>
                  </a:lnTo>
                  <a:lnTo>
                    <a:pt x="739520" y="366903"/>
                  </a:lnTo>
                  <a:lnTo>
                    <a:pt x="741806" y="369951"/>
                  </a:lnTo>
                  <a:lnTo>
                    <a:pt x="744092" y="372999"/>
                  </a:lnTo>
                  <a:lnTo>
                    <a:pt x="746378" y="376047"/>
                  </a:lnTo>
                  <a:lnTo>
                    <a:pt x="748664" y="379095"/>
                  </a:lnTo>
                  <a:lnTo>
                    <a:pt x="750950" y="381762"/>
                  </a:lnTo>
                  <a:lnTo>
                    <a:pt x="753236" y="384810"/>
                  </a:lnTo>
                  <a:lnTo>
                    <a:pt x="755522" y="387858"/>
                  </a:lnTo>
                  <a:lnTo>
                    <a:pt x="757808" y="390906"/>
                  </a:lnTo>
                  <a:lnTo>
                    <a:pt x="760094" y="393954"/>
                  </a:lnTo>
                  <a:lnTo>
                    <a:pt x="762380" y="396621"/>
                  </a:lnTo>
                  <a:lnTo>
                    <a:pt x="764666" y="399669"/>
                  </a:lnTo>
                  <a:lnTo>
                    <a:pt x="766952" y="402717"/>
                  </a:lnTo>
                  <a:lnTo>
                    <a:pt x="769238" y="405765"/>
                  </a:lnTo>
                  <a:lnTo>
                    <a:pt x="771524" y="408813"/>
                  </a:lnTo>
                  <a:lnTo>
                    <a:pt x="773810" y="411480"/>
                  </a:lnTo>
                  <a:lnTo>
                    <a:pt x="776096" y="414528"/>
                  </a:lnTo>
                  <a:lnTo>
                    <a:pt x="778382" y="417576"/>
                  </a:lnTo>
                  <a:lnTo>
                    <a:pt x="780668" y="420624"/>
                  </a:lnTo>
                  <a:lnTo>
                    <a:pt x="782954" y="423672"/>
                  </a:lnTo>
                  <a:lnTo>
                    <a:pt x="785240" y="426339"/>
                  </a:lnTo>
                  <a:lnTo>
                    <a:pt x="787526" y="429387"/>
                  </a:lnTo>
                  <a:lnTo>
                    <a:pt x="789812" y="432435"/>
                  </a:lnTo>
                  <a:lnTo>
                    <a:pt x="792098" y="435483"/>
                  </a:lnTo>
                  <a:lnTo>
                    <a:pt x="794384" y="438531"/>
                  </a:lnTo>
                  <a:lnTo>
                    <a:pt x="796670" y="441198"/>
                  </a:lnTo>
                  <a:lnTo>
                    <a:pt x="798956" y="444246"/>
                  </a:lnTo>
                  <a:lnTo>
                    <a:pt x="801242" y="447294"/>
                  </a:lnTo>
                  <a:lnTo>
                    <a:pt x="803528" y="450342"/>
                  </a:lnTo>
                  <a:lnTo>
                    <a:pt x="805814" y="453390"/>
                  </a:lnTo>
                  <a:lnTo>
                    <a:pt x="808100" y="456057"/>
                  </a:lnTo>
                  <a:lnTo>
                    <a:pt x="810386" y="459105"/>
                  </a:lnTo>
                  <a:lnTo>
                    <a:pt x="812672" y="462153"/>
                  </a:lnTo>
                  <a:lnTo>
                    <a:pt x="814958" y="465201"/>
                  </a:lnTo>
                  <a:lnTo>
                    <a:pt x="817244" y="468249"/>
                  </a:lnTo>
                  <a:lnTo>
                    <a:pt x="819530" y="470916"/>
                  </a:lnTo>
                  <a:lnTo>
                    <a:pt x="821816" y="473964"/>
                  </a:lnTo>
                  <a:lnTo>
                    <a:pt x="824102" y="477012"/>
                  </a:lnTo>
                  <a:lnTo>
                    <a:pt x="826388" y="480060"/>
                  </a:lnTo>
                  <a:lnTo>
                    <a:pt x="828674" y="483108"/>
                  </a:lnTo>
                  <a:lnTo>
                    <a:pt x="830960" y="485775"/>
                  </a:lnTo>
                  <a:lnTo>
                    <a:pt x="833246" y="488823"/>
                  </a:lnTo>
                  <a:lnTo>
                    <a:pt x="835532" y="491871"/>
                  </a:lnTo>
                  <a:lnTo>
                    <a:pt x="837818" y="494919"/>
                  </a:lnTo>
                  <a:lnTo>
                    <a:pt x="840104" y="497967"/>
                  </a:lnTo>
                  <a:lnTo>
                    <a:pt x="842390" y="500634"/>
                  </a:lnTo>
                  <a:lnTo>
                    <a:pt x="844676" y="503682"/>
                  </a:lnTo>
                  <a:lnTo>
                    <a:pt x="846962" y="506730"/>
                  </a:lnTo>
                  <a:lnTo>
                    <a:pt x="849248" y="509778"/>
                  </a:lnTo>
                  <a:lnTo>
                    <a:pt x="851534" y="512826"/>
                  </a:lnTo>
                  <a:lnTo>
                    <a:pt x="853820" y="515493"/>
                  </a:lnTo>
                  <a:lnTo>
                    <a:pt x="856106" y="518541"/>
                  </a:lnTo>
                  <a:lnTo>
                    <a:pt x="858392" y="521589"/>
                  </a:lnTo>
                  <a:lnTo>
                    <a:pt x="860678" y="524637"/>
                  </a:lnTo>
                  <a:lnTo>
                    <a:pt x="862964" y="527685"/>
                  </a:lnTo>
                  <a:lnTo>
                    <a:pt x="865250" y="530352"/>
                  </a:lnTo>
                  <a:lnTo>
                    <a:pt x="867536" y="533400"/>
                  </a:lnTo>
                  <a:lnTo>
                    <a:pt x="869822" y="536448"/>
                  </a:lnTo>
                  <a:lnTo>
                    <a:pt x="872108" y="539496"/>
                  </a:lnTo>
                  <a:lnTo>
                    <a:pt x="874394" y="542544"/>
                  </a:lnTo>
                  <a:lnTo>
                    <a:pt x="876680" y="545211"/>
                  </a:lnTo>
                  <a:lnTo>
                    <a:pt x="878966" y="548259"/>
                  </a:lnTo>
                  <a:lnTo>
                    <a:pt x="881252" y="551307"/>
                  </a:lnTo>
                  <a:lnTo>
                    <a:pt x="883538" y="554355"/>
                  </a:lnTo>
                  <a:lnTo>
                    <a:pt x="885824" y="557403"/>
                  </a:lnTo>
                  <a:lnTo>
                    <a:pt x="888110" y="560070"/>
                  </a:lnTo>
                  <a:lnTo>
                    <a:pt x="890396" y="563118"/>
                  </a:lnTo>
                  <a:lnTo>
                    <a:pt x="892682" y="566166"/>
                  </a:lnTo>
                  <a:lnTo>
                    <a:pt x="894968" y="569214"/>
                  </a:lnTo>
                  <a:lnTo>
                    <a:pt x="897254" y="572262"/>
                  </a:lnTo>
                  <a:lnTo>
                    <a:pt x="899540" y="574929"/>
                  </a:lnTo>
                  <a:lnTo>
                    <a:pt x="901826" y="577977"/>
                  </a:lnTo>
                  <a:lnTo>
                    <a:pt x="904112" y="581025"/>
                  </a:lnTo>
                  <a:lnTo>
                    <a:pt x="906398" y="584073"/>
                  </a:lnTo>
                  <a:lnTo>
                    <a:pt x="908684" y="587121"/>
                  </a:lnTo>
                  <a:lnTo>
                    <a:pt x="910970" y="589788"/>
                  </a:lnTo>
                  <a:lnTo>
                    <a:pt x="913256" y="592836"/>
                  </a:lnTo>
                  <a:lnTo>
                    <a:pt x="914399" y="594360"/>
                  </a:lnTo>
                  <a:lnTo>
                    <a:pt x="915923" y="592074"/>
                  </a:lnTo>
                  <a:lnTo>
                    <a:pt x="918209" y="589407"/>
                  </a:lnTo>
                  <a:lnTo>
                    <a:pt x="920495" y="586359"/>
                  </a:lnTo>
                  <a:lnTo>
                    <a:pt x="922781" y="583311"/>
                  </a:lnTo>
                  <a:lnTo>
                    <a:pt x="925067" y="580263"/>
                  </a:lnTo>
                  <a:lnTo>
                    <a:pt x="927353" y="577215"/>
                  </a:lnTo>
                  <a:lnTo>
                    <a:pt x="929639" y="574548"/>
                  </a:lnTo>
                  <a:lnTo>
                    <a:pt x="931925" y="571500"/>
                  </a:lnTo>
                  <a:lnTo>
                    <a:pt x="934211" y="568452"/>
                  </a:lnTo>
                  <a:lnTo>
                    <a:pt x="936497" y="565404"/>
                  </a:lnTo>
                  <a:lnTo>
                    <a:pt x="938783" y="562356"/>
                  </a:lnTo>
                  <a:lnTo>
                    <a:pt x="941069" y="559689"/>
                  </a:lnTo>
                  <a:lnTo>
                    <a:pt x="943355" y="556641"/>
                  </a:lnTo>
                  <a:lnTo>
                    <a:pt x="945641" y="553593"/>
                  </a:lnTo>
                  <a:lnTo>
                    <a:pt x="947927" y="550545"/>
                  </a:lnTo>
                  <a:lnTo>
                    <a:pt x="950213" y="547497"/>
                  </a:lnTo>
                  <a:lnTo>
                    <a:pt x="952499" y="544830"/>
                  </a:lnTo>
                  <a:lnTo>
                    <a:pt x="954785" y="541782"/>
                  </a:lnTo>
                  <a:lnTo>
                    <a:pt x="957071" y="538734"/>
                  </a:lnTo>
                  <a:lnTo>
                    <a:pt x="959357" y="535686"/>
                  </a:lnTo>
                  <a:lnTo>
                    <a:pt x="961643" y="532638"/>
                  </a:lnTo>
                  <a:lnTo>
                    <a:pt x="963929" y="529971"/>
                  </a:lnTo>
                  <a:lnTo>
                    <a:pt x="966215" y="526923"/>
                  </a:lnTo>
                  <a:lnTo>
                    <a:pt x="968501" y="523875"/>
                  </a:lnTo>
                  <a:lnTo>
                    <a:pt x="970787" y="520827"/>
                  </a:lnTo>
                  <a:lnTo>
                    <a:pt x="973073" y="517779"/>
                  </a:lnTo>
                  <a:lnTo>
                    <a:pt x="975359" y="515112"/>
                  </a:lnTo>
                  <a:lnTo>
                    <a:pt x="977645" y="512064"/>
                  </a:lnTo>
                  <a:lnTo>
                    <a:pt x="979931" y="509016"/>
                  </a:lnTo>
                  <a:lnTo>
                    <a:pt x="982217" y="505968"/>
                  </a:lnTo>
                  <a:lnTo>
                    <a:pt x="984503" y="502920"/>
                  </a:lnTo>
                  <a:lnTo>
                    <a:pt x="986789" y="500253"/>
                  </a:lnTo>
                  <a:lnTo>
                    <a:pt x="989075" y="497205"/>
                  </a:lnTo>
                  <a:lnTo>
                    <a:pt x="991361" y="494157"/>
                  </a:lnTo>
                  <a:lnTo>
                    <a:pt x="993647" y="491109"/>
                  </a:lnTo>
                  <a:lnTo>
                    <a:pt x="995933" y="488061"/>
                  </a:lnTo>
                  <a:lnTo>
                    <a:pt x="998219" y="485394"/>
                  </a:lnTo>
                  <a:lnTo>
                    <a:pt x="1000505" y="482346"/>
                  </a:lnTo>
                  <a:lnTo>
                    <a:pt x="1002791" y="479298"/>
                  </a:lnTo>
                  <a:lnTo>
                    <a:pt x="1005077" y="476250"/>
                  </a:lnTo>
                  <a:lnTo>
                    <a:pt x="1007363" y="473202"/>
                  </a:lnTo>
                  <a:lnTo>
                    <a:pt x="1009649" y="470535"/>
                  </a:lnTo>
                  <a:lnTo>
                    <a:pt x="1011935" y="467487"/>
                  </a:lnTo>
                  <a:lnTo>
                    <a:pt x="1014221" y="464439"/>
                  </a:lnTo>
                  <a:lnTo>
                    <a:pt x="1016507" y="461391"/>
                  </a:lnTo>
                  <a:lnTo>
                    <a:pt x="1018793" y="458343"/>
                  </a:lnTo>
                  <a:lnTo>
                    <a:pt x="1021079" y="455676"/>
                  </a:lnTo>
                  <a:lnTo>
                    <a:pt x="1023365" y="452628"/>
                  </a:lnTo>
                  <a:lnTo>
                    <a:pt x="1025651" y="449580"/>
                  </a:lnTo>
                  <a:lnTo>
                    <a:pt x="1027937" y="446532"/>
                  </a:lnTo>
                  <a:lnTo>
                    <a:pt x="1030223" y="443484"/>
                  </a:lnTo>
                  <a:lnTo>
                    <a:pt x="1032509" y="440817"/>
                  </a:lnTo>
                  <a:lnTo>
                    <a:pt x="1034795" y="437769"/>
                  </a:lnTo>
                  <a:lnTo>
                    <a:pt x="1037081" y="434721"/>
                  </a:lnTo>
                  <a:lnTo>
                    <a:pt x="1039367" y="431673"/>
                  </a:lnTo>
                  <a:lnTo>
                    <a:pt x="1041653" y="428625"/>
                  </a:lnTo>
                  <a:lnTo>
                    <a:pt x="1043939" y="425958"/>
                  </a:lnTo>
                  <a:lnTo>
                    <a:pt x="1046225" y="422910"/>
                  </a:lnTo>
                  <a:lnTo>
                    <a:pt x="1048511" y="419862"/>
                  </a:lnTo>
                  <a:lnTo>
                    <a:pt x="1050797" y="416814"/>
                  </a:lnTo>
                  <a:lnTo>
                    <a:pt x="1053083" y="413766"/>
                  </a:lnTo>
                  <a:lnTo>
                    <a:pt x="1055369" y="411099"/>
                  </a:lnTo>
                  <a:lnTo>
                    <a:pt x="1057655" y="408051"/>
                  </a:lnTo>
                  <a:lnTo>
                    <a:pt x="1059941" y="405003"/>
                  </a:lnTo>
                  <a:lnTo>
                    <a:pt x="1062227" y="401955"/>
                  </a:lnTo>
                  <a:lnTo>
                    <a:pt x="1064513" y="398907"/>
                  </a:lnTo>
                  <a:lnTo>
                    <a:pt x="1066799" y="396240"/>
                  </a:lnTo>
                  <a:lnTo>
                    <a:pt x="1069085" y="393192"/>
                  </a:lnTo>
                  <a:lnTo>
                    <a:pt x="1071371" y="390144"/>
                  </a:lnTo>
                  <a:lnTo>
                    <a:pt x="1073657" y="387096"/>
                  </a:lnTo>
                  <a:lnTo>
                    <a:pt x="1075943" y="384048"/>
                  </a:lnTo>
                  <a:lnTo>
                    <a:pt x="1078229" y="381381"/>
                  </a:lnTo>
                  <a:lnTo>
                    <a:pt x="1080515" y="378333"/>
                  </a:lnTo>
                  <a:lnTo>
                    <a:pt x="1082801" y="375285"/>
                  </a:lnTo>
                  <a:lnTo>
                    <a:pt x="1085087" y="372237"/>
                  </a:lnTo>
                  <a:lnTo>
                    <a:pt x="1087373" y="369189"/>
                  </a:lnTo>
                  <a:lnTo>
                    <a:pt x="1089659" y="366522"/>
                  </a:lnTo>
                  <a:lnTo>
                    <a:pt x="1091945" y="363474"/>
                  </a:lnTo>
                  <a:lnTo>
                    <a:pt x="1094231" y="360426"/>
                  </a:lnTo>
                  <a:lnTo>
                    <a:pt x="1096517" y="357378"/>
                  </a:lnTo>
                  <a:lnTo>
                    <a:pt x="1098803" y="354330"/>
                  </a:lnTo>
                  <a:lnTo>
                    <a:pt x="1101089" y="351663"/>
                  </a:lnTo>
                  <a:lnTo>
                    <a:pt x="1103375" y="348615"/>
                  </a:lnTo>
                  <a:lnTo>
                    <a:pt x="1105661" y="345567"/>
                  </a:lnTo>
                  <a:lnTo>
                    <a:pt x="1107947" y="342519"/>
                  </a:lnTo>
                  <a:lnTo>
                    <a:pt x="1110233" y="339471"/>
                  </a:lnTo>
                  <a:lnTo>
                    <a:pt x="1112519" y="336804"/>
                  </a:lnTo>
                  <a:lnTo>
                    <a:pt x="1114805" y="333756"/>
                  </a:lnTo>
                  <a:lnTo>
                    <a:pt x="1117091" y="330708"/>
                  </a:lnTo>
                  <a:lnTo>
                    <a:pt x="1119377" y="327660"/>
                  </a:lnTo>
                  <a:lnTo>
                    <a:pt x="1121663" y="324612"/>
                  </a:lnTo>
                  <a:lnTo>
                    <a:pt x="1123949" y="321945"/>
                  </a:lnTo>
                  <a:lnTo>
                    <a:pt x="1126235" y="318897"/>
                  </a:lnTo>
                  <a:lnTo>
                    <a:pt x="1128521" y="315849"/>
                  </a:lnTo>
                  <a:lnTo>
                    <a:pt x="1130807" y="312801"/>
                  </a:lnTo>
                  <a:lnTo>
                    <a:pt x="1133093" y="309753"/>
                  </a:lnTo>
                  <a:lnTo>
                    <a:pt x="1135379" y="307086"/>
                  </a:lnTo>
                  <a:lnTo>
                    <a:pt x="1137665" y="304038"/>
                  </a:lnTo>
                  <a:lnTo>
                    <a:pt x="1139951" y="300990"/>
                  </a:lnTo>
                  <a:lnTo>
                    <a:pt x="1142237" y="297942"/>
                  </a:lnTo>
                  <a:lnTo>
                    <a:pt x="1144523" y="294894"/>
                  </a:lnTo>
                  <a:lnTo>
                    <a:pt x="1146809" y="292227"/>
                  </a:lnTo>
                  <a:lnTo>
                    <a:pt x="1149095" y="289179"/>
                  </a:lnTo>
                  <a:lnTo>
                    <a:pt x="1151381" y="286131"/>
                  </a:lnTo>
                  <a:lnTo>
                    <a:pt x="1153667" y="283083"/>
                  </a:lnTo>
                  <a:lnTo>
                    <a:pt x="1155953" y="280035"/>
                  </a:lnTo>
                  <a:lnTo>
                    <a:pt x="1158239" y="277368"/>
                  </a:lnTo>
                  <a:lnTo>
                    <a:pt x="1160525" y="274320"/>
                  </a:lnTo>
                  <a:lnTo>
                    <a:pt x="1162811" y="271272"/>
                  </a:lnTo>
                  <a:lnTo>
                    <a:pt x="1165097" y="268224"/>
                  </a:lnTo>
                  <a:lnTo>
                    <a:pt x="1167383" y="265176"/>
                  </a:lnTo>
                  <a:lnTo>
                    <a:pt x="1169669" y="262509"/>
                  </a:lnTo>
                  <a:lnTo>
                    <a:pt x="1171955" y="259461"/>
                  </a:lnTo>
                  <a:lnTo>
                    <a:pt x="1174241" y="256413"/>
                  </a:lnTo>
                  <a:lnTo>
                    <a:pt x="1176527" y="253365"/>
                  </a:lnTo>
                  <a:lnTo>
                    <a:pt x="1178813" y="250317"/>
                  </a:lnTo>
                  <a:lnTo>
                    <a:pt x="1181099" y="247650"/>
                  </a:lnTo>
                  <a:lnTo>
                    <a:pt x="1183385" y="244602"/>
                  </a:lnTo>
                  <a:lnTo>
                    <a:pt x="1185671" y="241554"/>
                  </a:lnTo>
                  <a:lnTo>
                    <a:pt x="1187957" y="238506"/>
                  </a:lnTo>
                  <a:lnTo>
                    <a:pt x="1190243" y="235458"/>
                  </a:lnTo>
                  <a:lnTo>
                    <a:pt x="1192529" y="232791"/>
                  </a:lnTo>
                  <a:lnTo>
                    <a:pt x="1194815" y="229743"/>
                  </a:lnTo>
                  <a:lnTo>
                    <a:pt x="1197101" y="226695"/>
                  </a:lnTo>
                  <a:lnTo>
                    <a:pt x="1199387" y="223647"/>
                  </a:lnTo>
                  <a:lnTo>
                    <a:pt x="1201673" y="220599"/>
                  </a:lnTo>
                  <a:lnTo>
                    <a:pt x="1203959" y="217932"/>
                  </a:lnTo>
                  <a:lnTo>
                    <a:pt x="1206245" y="214884"/>
                  </a:lnTo>
                  <a:lnTo>
                    <a:pt x="1208531" y="211836"/>
                  </a:lnTo>
                  <a:lnTo>
                    <a:pt x="1210817" y="208788"/>
                  </a:lnTo>
                  <a:lnTo>
                    <a:pt x="1213103" y="205740"/>
                  </a:lnTo>
                  <a:lnTo>
                    <a:pt x="1215389" y="203073"/>
                  </a:lnTo>
                  <a:lnTo>
                    <a:pt x="1217675" y="200025"/>
                  </a:lnTo>
                  <a:lnTo>
                    <a:pt x="1219961" y="196977"/>
                  </a:lnTo>
                  <a:lnTo>
                    <a:pt x="1222247" y="193929"/>
                  </a:lnTo>
                  <a:lnTo>
                    <a:pt x="1224533" y="190881"/>
                  </a:lnTo>
                  <a:lnTo>
                    <a:pt x="1226819" y="188214"/>
                  </a:lnTo>
                  <a:lnTo>
                    <a:pt x="1229105" y="185166"/>
                  </a:lnTo>
                  <a:lnTo>
                    <a:pt x="1231391" y="182118"/>
                  </a:lnTo>
                  <a:lnTo>
                    <a:pt x="1233677" y="179070"/>
                  </a:lnTo>
                  <a:lnTo>
                    <a:pt x="1235963" y="176022"/>
                  </a:lnTo>
                  <a:lnTo>
                    <a:pt x="1238249" y="173355"/>
                  </a:lnTo>
                  <a:lnTo>
                    <a:pt x="1240535" y="170307"/>
                  </a:lnTo>
                  <a:lnTo>
                    <a:pt x="1242821" y="167259"/>
                  </a:lnTo>
                  <a:lnTo>
                    <a:pt x="1245107" y="164211"/>
                  </a:lnTo>
                  <a:lnTo>
                    <a:pt x="1247393" y="161163"/>
                  </a:lnTo>
                  <a:lnTo>
                    <a:pt x="1249679" y="158496"/>
                  </a:lnTo>
                  <a:lnTo>
                    <a:pt x="1251965" y="155448"/>
                  </a:lnTo>
                  <a:lnTo>
                    <a:pt x="1254251" y="152400"/>
                  </a:lnTo>
                  <a:lnTo>
                    <a:pt x="1256537" y="149352"/>
                  </a:lnTo>
                  <a:lnTo>
                    <a:pt x="1258823" y="146304"/>
                  </a:lnTo>
                  <a:lnTo>
                    <a:pt x="1261109" y="143637"/>
                  </a:lnTo>
                  <a:lnTo>
                    <a:pt x="1263395" y="140589"/>
                  </a:lnTo>
                  <a:lnTo>
                    <a:pt x="1265681" y="137541"/>
                  </a:lnTo>
                  <a:lnTo>
                    <a:pt x="1267967" y="134493"/>
                  </a:lnTo>
                  <a:lnTo>
                    <a:pt x="1270253" y="131445"/>
                  </a:lnTo>
                  <a:lnTo>
                    <a:pt x="1272539" y="128778"/>
                  </a:lnTo>
                  <a:lnTo>
                    <a:pt x="1274825" y="125730"/>
                  </a:lnTo>
                  <a:lnTo>
                    <a:pt x="1277111" y="122682"/>
                  </a:lnTo>
                  <a:lnTo>
                    <a:pt x="1279397" y="119634"/>
                  </a:lnTo>
                  <a:lnTo>
                    <a:pt x="1281683" y="116586"/>
                  </a:lnTo>
                  <a:lnTo>
                    <a:pt x="1283969" y="113919"/>
                  </a:lnTo>
                  <a:lnTo>
                    <a:pt x="1286255" y="110871"/>
                  </a:lnTo>
                  <a:lnTo>
                    <a:pt x="1288541" y="107823"/>
                  </a:lnTo>
                  <a:lnTo>
                    <a:pt x="1290827" y="104775"/>
                  </a:lnTo>
                  <a:lnTo>
                    <a:pt x="1293113" y="101727"/>
                  </a:lnTo>
                  <a:lnTo>
                    <a:pt x="1295399" y="99060"/>
                  </a:lnTo>
                  <a:lnTo>
                    <a:pt x="1297685" y="96012"/>
                  </a:lnTo>
                  <a:lnTo>
                    <a:pt x="1299971" y="92964"/>
                  </a:lnTo>
                  <a:lnTo>
                    <a:pt x="1302257" y="89916"/>
                  </a:lnTo>
                  <a:lnTo>
                    <a:pt x="1304543" y="86868"/>
                  </a:lnTo>
                  <a:lnTo>
                    <a:pt x="1306829" y="84201"/>
                  </a:lnTo>
                  <a:lnTo>
                    <a:pt x="1309115" y="81153"/>
                  </a:lnTo>
                  <a:lnTo>
                    <a:pt x="1311401" y="78105"/>
                  </a:lnTo>
                  <a:lnTo>
                    <a:pt x="1313687" y="75057"/>
                  </a:lnTo>
                  <a:lnTo>
                    <a:pt x="1315973" y="72009"/>
                  </a:lnTo>
                  <a:lnTo>
                    <a:pt x="1318259" y="69342"/>
                  </a:lnTo>
                  <a:lnTo>
                    <a:pt x="1320545" y="66294"/>
                  </a:lnTo>
                  <a:lnTo>
                    <a:pt x="1322831" y="63246"/>
                  </a:lnTo>
                  <a:lnTo>
                    <a:pt x="1325117" y="60198"/>
                  </a:lnTo>
                  <a:lnTo>
                    <a:pt x="1327403" y="57150"/>
                  </a:lnTo>
                  <a:lnTo>
                    <a:pt x="1329689" y="54483"/>
                  </a:lnTo>
                  <a:lnTo>
                    <a:pt x="1331975" y="51435"/>
                  </a:lnTo>
                  <a:lnTo>
                    <a:pt x="1334261" y="48387"/>
                  </a:lnTo>
                  <a:lnTo>
                    <a:pt x="1336547" y="45339"/>
                  </a:lnTo>
                  <a:lnTo>
                    <a:pt x="1338833" y="42291"/>
                  </a:lnTo>
                  <a:lnTo>
                    <a:pt x="1341119" y="39624"/>
                  </a:lnTo>
                  <a:lnTo>
                    <a:pt x="1343405" y="36576"/>
                  </a:lnTo>
                  <a:lnTo>
                    <a:pt x="1345691" y="33528"/>
                  </a:lnTo>
                  <a:lnTo>
                    <a:pt x="1347977" y="30480"/>
                  </a:lnTo>
                  <a:lnTo>
                    <a:pt x="1350263" y="27432"/>
                  </a:lnTo>
                  <a:lnTo>
                    <a:pt x="1352549" y="24765"/>
                  </a:lnTo>
                  <a:lnTo>
                    <a:pt x="1354835" y="21717"/>
                  </a:lnTo>
                  <a:lnTo>
                    <a:pt x="1357121" y="18669"/>
                  </a:lnTo>
                  <a:lnTo>
                    <a:pt x="1359407" y="15621"/>
                  </a:lnTo>
                  <a:lnTo>
                    <a:pt x="1361693" y="12573"/>
                  </a:lnTo>
                  <a:lnTo>
                    <a:pt x="1363979" y="9906"/>
                  </a:lnTo>
                  <a:lnTo>
                    <a:pt x="1366265" y="6858"/>
                  </a:lnTo>
                  <a:lnTo>
                    <a:pt x="1368551" y="3810"/>
                  </a:lnTo>
                  <a:lnTo>
                    <a:pt x="1370837" y="762"/>
                  </a:lnTo>
                  <a:lnTo>
                    <a:pt x="1371599" y="0"/>
                  </a:lnTo>
                  <a:lnTo>
                    <a:pt x="1372742" y="1143"/>
                  </a:lnTo>
                  <a:lnTo>
                    <a:pt x="1373885" y="3048"/>
                  </a:lnTo>
                  <a:lnTo>
                    <a:pt x="1376171" y="6096"/>
                  </a:lnTo>
                  <a:lnTo>
                    <a:pt x="1378457" y="9144"/>
                  </a:lnTo>
                  <a:lnTo>
                    <a:pt x="1380743" y="11811"/>
                  </a:lnTo>
                  <a:lnTo>
                    <a:pt x="1383029" y="14859"/>
                  </a:lnTo>
                  <a:lnTo>
                    <a:pt x="1385315" y="17907"/>
                  </a:lnTo>
                  <a:lnTo>
                    <a:pt x="1387601" y="20955"/>
                  </a:lnTo>
                  <a:lnTo>
                    <a:pt x="1389887" y="24003"/>
                  </a:lnTo>
                  <a:lnTo>
                    <a:pt x="1392173" y="26670"/>
                  </a:lnTo>
                  <a:lnTo>
                    <a:pt x="1394459" y="29718"/>
                  </a:lnTo>
                  <a:lnTo>
                    <a:pt x="1396745" y="32766"/>
                  </a:lnTo>
                  <a:lnTo>
                    <a:pt x="1399031" y="35814"/>
                  </a:lnTo>
                  <a:lnTo>
                    <a:pt x="1401317" y="38862"/>
                  </a:lnTo>
                  <a:lnTo>
                    <a:pt x="1403603" y="41529"/>
                  </a:lnTo>
                  <a:lnTo>
                    <a:pt x="1405889" y="44577"/>
                  </a:lnTo>
                  <a:lnTo>
                    <a:pt x="1408175" y="47625"/>
                  </a:lnTo>
                  <a:lnTo>
                    <a:pt x="1410461" y="50673"/>
                  </a:lnTo>
                  <a:lnTo>
                    <a:pt x="1412747" y="53721"/>
                  </a:lnTo>
                  <a:lnTo>
                    <a:pt x="1415033" y="56388"/>
                  </a:lnTo>
                  <a:lnTo>
                    <a:pt x="1417319" y="59436"/>
                  </a:lnTo>
                  <a:lnTo>
                    <a:pt x="1419605" y="62484"/>
                  </a:lnTo>
                  <a:lnTo>
                    <a:pt x="1421891" y="65532"/>
                  </a:lnTo>
                  <a:lnTo>
                    <a:pt x="1424177" y="68580"/>
                  </a:lnTo>
                  <a:lnTo>
                    <a:pt x="1426463" y="71247"/>
                  </a:lnTo>
                  <a:lnTo>
                    <a:pt x="1428749" y="74295"/>
                  </a:lnTo>
                  <a:lnTo>
                    <a:pt x="1431035" y="77343"/>
                  </a:lnTo>
                  <a:lnTo>
                    <a:pt x="1433321" y="80391"/>
                  </a:lnTo>
                  <a:lnTo>
                    <a:pt x="1435607" y="83439"/>
                  </a:lnTo>
                  <a:lnTo>
                    <a:pt x="1437893" y="86106"/>
                  </a:lnTo>
                  <a:lnTo>
                    <a:pt x="1440179" y="89154"/>
                  </a:lnTo>
                  <a:lnTo>
                    <a:pt x="1442465" y="92202"/>
                  </a:lnTo>
                  <a:lnTo>
                    <a:pt x="1444751" y="95250"/>
                  </a:lnTo>
                  <a:lnTo>
                    <a:pt x="1447037" y="98298"/>
                  </a:lnTo>
                  <a:lnTo>
                    <a:pt x="1449323" y="100965"/>
                  </a:lnTo>
                  <a:lnTo>
                    <a:pt x="1451609" y="104013"/>
                  </a:lnTo>
                  <a:lnTo>
                    <a:pt x="1453895" y="107061"/>
                  </a:lnTo>
                  <a:lnTo>
                    <a:pt x="1456181" y="110109"/>
                  </a:lnTo>
                  <a:lnTo>
                    <a:pt x="1458467" y="113157"/>
                  </a:lnTo>
                  <a:lnTo>
                    <a:pt x="1460753" y="115824"/>
                  </a:lnTo>
                  <a:lnTo>
                    <a:pt x="1463039" y="118872"/>
                  </a:lnTo>
                  <a:lnTo>
                    <a:pt x="1465325" y="121920"/>
                  </a:lnTo>
                  <a:lnTo>
                    <a:pt x="1467611" y="124968"/>
                  </a:lnTo>
                  <a:lnTo>
                    <a:pt x="1469897" y="128016"/>
                  </a:lnTo>
                  <a:lnTo>
                    <a:pt x="1472183" y="130683"/>
                  </a:lnTo>
                  <a:lnTo>
                    <a:pt x="1474469" y="133731"/>
                  </a:lnTo>
                  <a:lnTo>
                    <a:pt x="1476755" y="136779"/>
                  </a:lnTo>
                  <a:lnTo>
                    <a:pt x="1479041" y="139827"/>
                  </a:lnTo>
                  <a:lnTo>
                    <a:pt x="1481327" y="142875"/>
                  </a:lnTo>
                  <a:lnTo>
                    <a:pt x="1483613" y="145542"/>
                  </a:lnTo>
                  <a:lnTo>
                    <a:pt x="1485899" y="148590"/>
                  </a:lnTo>
                  <a:lnTo>
                    <a:pt x="1488185" y="151638"/>
                  </a:lnTo>
                  <a:lnTo>
                    <a:pt x="1490471" y="154686"/>
                  </a:lnTo>
                  <a:lnTo>
                    <a:pt x="1492757" y="157734"/>
                  </a:lnTo>
                  <a:lnTo>
                    <a:pt x="1495043" y="160401"/>
                  </a:lnTo>
                  <a:lnTo>
                    <a:pt x="1497329" y="163449"/>
                  </a:lnTo>
                  <a:lnTo>
                    <a:pt x="1499615" y="166497"/>
                  </a:lnTo>
                  <a:lnTo>
                    <a:pt x="1501901" y="169545"/>
                  </a:lnTo>
                  <a:lnTo>
                    <a:pt x="1504187" y="172593"/>
                  </a:lnTo>
                  <a:lnTo>
                    <a:pt x="1506473" y="175260"/>
                  </a:lnTo>
                  <a:lnTo>
                    <a:pt x="1508759" y="178308"/>
                  </a:lnTo>
                  <a:lnTo>
                    <a:pt x="1511045" y="181356"/>
                  </a:lnTo>
                  <a:lnTo>
                    <a:pt x="1513331" y="184404"/>
                  </a:lnTo>
                  <a:lnTo>
                    <a:pt x="1515617" y="187452"/>
                  </a:lnTo>
                  <a:lnTo>
                    <a:pt x="1517903" y="190119"/>
                  </a:lnTo>
                  <a:lnTo>
                    <a:pt x="1520189" y="193167"/>
                  </a:lnTo>
                  <a:lnTo>
                    <a:pt x="1522475" y="196215"/>
                  </a:lnTo>
                  <a:lnTo>
                    <a:pt x="1524761" y="199263"/>
                  </a:lnTo>
                  <a:lnTo>
                    <a:pt x="1527047" y="202311"/>
                  </a:lnTo>
                  <a:lnTo>
                    <a:pt x="1529333" y="204978"/>
                  </a:lnTo>
                  <a:lnTo>
                    <a:pt x="1531619" y="208026"/>
                  </a:lnTo>
                  <a:lnTo>
                    <a:pt x="1533905" y="211074"/>
                  </a:lnTo>
                  <a:lnTo>
                    <a:pt x="1536191" y="214122"/>
                  </a:lnTo>
                  <a:lnTo>
                    <a:pt x="1538477" y="217170"/>
                  </a:lnTo>
                  <a:lnTo>
                    <a:pt x="1540763" y="219837"/>
                  </a:lnTo>
                  <a:lnTo>
                    <a:pt x="1543049" y="222885"/>
                  </a:lnTo>
                  <a:lnTo>
                    <a:pt x="1545335" y="225933"/>
                  </a:lnTo>
                  <a:lnTo>
                    <a:pt x="1547621" y="228981"/>
                  </a:lnTo>
                  <a:lnTo>
                    <a:pt x="1549907" y="232029"/>
                  </a:lnTo>
                  <a:lnTo>
                    <a:pt x="1552193" y="234696"/>
                  </a:lnTo>
                  <a:lnTo>
                    <a:pt x="1554479" y="237744"/>
                  </a:lnTo>
                  <a:lnTo>
                    <a:pt x="1556765" y="240792"/>
                  </a:lnTo>
                  <a:lnTo>
                    <a:pt x="1559051" y="243840"/>
                  </a:lnTo>
                  <a:lnTo>
                    <a:pt x="1561337" y="246888"/>
                  </a:lnTo>
                  <a:lnTo>
                    <a:pt x="1563623" y="249555"/>
                  </a:lnTo>
                  <a:lnTo>
                    <a:pt x="1565909" y="252603"/>
                  </a:lnTo>
                  <a:lnTo>
                    <a:pt x="1568195" y="255651"/>
                  </a:lnTo>
                  <a:lnTo>
                    <a:pt x="1570481" y="258699"/>
                  </a:lnTo>
                  <a:lnTo>
                    <a:pt x="1572767" y="261747"/>
                  </a:lnTo>
                  <a:lnTo>
                    <a:pt x="1575053" y="264414"/>
                  </a:lnTo>
                  <a:lnTo>
                    <a:pt x="1577339" y="267462"/>
                  </a:lnTo>
                  <a:lnTo>
                    <a:pt x="1579625" y="270510"/>
                  </a:lnTo>
                  <a:lnTo>
                    <a:pt x="1581911" y="273558"/>
                  </a:lnTo>
                  <a:lnTo>
                    <a:pt x="1584197" y="276606"/>
                  </a:lnTo>
                  <a:lnTo>
                    <a:pt x="1586483" y="279273"/>
                  </a:lnTo>
                  <a:lnTo>
                    <a:pt x="1588769" y="282321"/>
                  </a:lnTo>
                  <a:lnTo>
                    <a:pt x="1591055" y="285369"/>
                  </a:lnTo>
                  <a:lnTo>
                    <a:pt x="1593341" y="288417"/>
                  </a:lnTo>
                  <a:lnTo>
                    <a:pt x="1595627" y="291465"/>
                  </a:lnTo>
                  <a:lnTo>
                    <a:pt x="1597913" y="294132"/>
                  </a:lnTo>
                  <a:lnTo>
                    <a:pt x="1600199" y="297180"/>
                  </a:lnTo>
                  <a:lnTo>
                    <a:pt x="1602485" y="300228"/>
                  </a:lnTo>
                  <a:lnTo>
                    <a:pt x="1604771" y="303276"/>
                  </a:lnTo>
                  <a:lnTo>
                    <a:pt x="1607057" y="306324"/>
                  </a:lnTo>
                  <a:lnTo>
                    <a:pt x="1609343" y="308991"/>
                  </a:lnTo>
                  <a:lnTo>
                    <a:pt x="1611629" y="312039"/>
                  </a:lnTo>
                  <a:lnTo>
                    <a:pt x="1613915" y="315087"/>
                  </a:lnTo>
                  <a:lnTo>
                    <a:pt x="1616201" y="318135"/>
                  </a:lnTo>
                  <a:lnTo>
                    <a:pt x="1618487" y="321183"/>
                  </a:lnTo>
                  <a:lnTo>
                    <a:pt x="1620773" y="323850"/>
                  </a:lnTo>
                  <a:lnTo>
                    <a:pt x="1623059" y="326898"/>
                  </a:lnTo>
                  <a:lnTo>
                    <a:pt x="1625345" y="329946"/>
                  </a:lnTo>
                  <a:lnTo>
                    <a:pt x="1627631" y="332994"/>
                  </a:lnTo>
                  <a:lnTo>
                    <a:pt x="1629917" y="336042"/>
                  </a:lnTo>
                  <a:lnTo>
                    <a:pt x="1632203" y="338709"/>
                  </a:lnTo>
                  <a:lnTo>
                    <a:pt x="1634489" y="341757"/>
                  </a:lnTo>
                  <a:lnTo>
                    <a:pt x="1636775" y="344805"/>
                  </a:lnTo>
                  <a:lnTo>
                    <a:pt x="1639061" y="347853"/>
                  </a:lnTo>
                  <a:lnTo>
                    <a:pt x="1641347" y="350901"/>
                  </a:lnTo>
                  <a:lnTo>
                    <a:pt x="1643633" y="353568"/>
                  </a:lnTo>
                  <a:lnTo>
                    <a:pt x="1645919" y="356616"/>
                  </a:lnTo>
                  <a:lnTo>
                    <a:pt x="1648205" y="359664"/>
                  </a:lnTo>
                  <a:lnTo>
                    <a:pt x="1650491" y="362712"/>
                  </a:lnTo>
                  <a:lnTo>
                    <a:pt x="1652777" y="365760"/>
                  </a:lnTo>
                  <a:lnTo>
                    <a:pt x="1655063" y="368427"/>
                  </a:lnTo>
                  <a:lnTo>
                    <a:pt x="1657349" y="371475"/>
                  </a:lnTo>
                  <a:lnTo>
                    <a:pt x="1659635" y="374523"/>
                  </a:lnTo>
                  <a:lnTo>
                    <a:pt x="1661921" y="377571"/>
                  </a:lnTo>
                  <a:lnTo>
                    <a:pt x="1664207" y="380619"/>
                  </a:lnTo>
                  <a:lnTo>
                    <a:pt x="1666493" y="383286"/>
                  </a:lnTo>
                  <a:lnTo>
                    <a:pt x="1668779" y="386334"/>
                  </a:lnTo>
                  <a:lnTo>
                    <a:pt x="1671065" y="389382"/>
                  </a:lnTo>
                  <a:lnTo>
                    <a:pt x="1673351" y="392430"/>
                  </a:lnTo>
                  <a:lnTo>
                    <a:pt x="1675637" y="395478"/>
                  </a:lnTo>
                  <a:lnTo>
                    <a:pt x="1677923" y="398145"/>
                  </a:lnTo>
                  <a:lnTo>
                    <a:pt x="1680209" y="401193"/>
                  </a:lnTo>
                  <a:lnTo>
                    <a:pt x="1682495" y="404241"/>
                  </a:lnTo>
                  <a:lnTo>
                    <a:pt x="1684781" y="407289"/>
                  </a:lnTo>
                  <a:lnTo>
                    <a:pt x="1687067" y="410337"/>
                  </a:lnTo>
                  <a:lnTo>
                    <a:pt x="1689353" y="413004"/>
                  </a:lnTo>
                  <a:lnTo>
                    <a:pt x="1691639" y="416052"/>
                  </a:lnTo>
                  <a:lnTo>
                    <a:pt x="1693925" y="419100"/>
                  </a:lnTo>
                  <a:lnTo>
                    <a:pt x="1696211" y="422148"/>
                  </a:lnTo>
                  <a:lnTo>
                    <a:pt x="1698497" y="425196"/>
                  </a:lnTo>
                  <a:lnTo>
                    <a:pt x="1700783" y="427863"/>
                  </a:lnTo>
                  <a:lnTo>
                    <a:pt x="1703069" y="430911"/>
                  </a:lnTo>
                  <a:lnTo>
                    <a:pt x="1705355" y="433959"/>
                  </a:lnTo>
                  <a:lnTo>
                    <a:pt x="1707641" y="437007"/>
                  </a:lnTo>
                  <a:lnTo>
                    <a:pt x="1709927" y="440055"/>
                  </a:lnTo>
                  <a:lnTo>
                    <a:pt x="1712213" y="442722"/>
                  </a:lnTo>
                  <a:lnTo>
                    <a:pt x="1714499" y="445770"/>
                  </a:lnTo>
                  <a:lnTo>
                    <a:pt x="1716785" y="448818"/>
                  </a:lnTo>
                  <a:lnTo>
                    <a:pt x="1719071" y="451866"/>
                  </a:lnTo>
                  <a:lnTo>
                    <a:pt x="1721357" y="454914"/>
                  </a:lnTo>
                  <a:lnTo>
                    <a:pt x="1723643" y="457581"/>
                  </a:lnTo>
                  <a:lnTo>
                    <a:pt x="1725929" y="460629"/>
                  </a:lnTo>
                  <a:lnTo>
                    <a:pt x="1728215" y="463677"/>
                  </a:lnTo>
                  <a:lnTo>
                    <a:pt x="1730501" y="466725"/>
                  </a:lnTo>
                  <a:lnTo>
                    <a:pt x="1732787" y="469773"/>
                  </a:lnTo>
                  <a:lnTo>
                    <a:pt x="1735073" y="472440"/>
                  </a:lnTo>
                  <a:lnTo>
                    <a:pt x="1737359" y="475488"/>
                  </a:lnTo>
                  <a:lnTo>
                    <a:pt x="1739645" y="478536"/>
                  </a:lnTo>
                  <a:lnTo>
                    <a:pt x="1741931" y="481584"/>
                  </a:lnTo>
                  <a:lnTo>
                    <a:pt x="1744217" y="484632"/>
                  </a:lnTo>
                  <a:lnTo>
                    <a:pt x="1746503" y="487299"/>
                  </a:lnTo>
                  <a:lnTo>
                    <a:pt x="1748789" y="490347"/>
                  </a:lnTo>
                  <a:lnTo>
                    <a:pt x="1751075" y="493395"/>
                  </a:lnTo>
                  <a:lnTo>
                    <a:pt x="1753361" y="496443"/>
                  </a:lnTo>
                  <a:lnTo>
                    <a:pt x="1755647" y="499491"/>
                  </a:lnTo>
                  <a:lnTo>
                    <a:pt x="1757933" y="502158"/>
                  </a:lnTo>
                  <a:lnTo>
                    <a:pt x="1760219" y="505206"/>
                  </a:lnTo>
                  <a:lnTo>
                    <a:pt x="1762505" y="508254"/>
                  </a:lnTo>
                  <a:lnTo>
                    <a:pt x="1764791" y="511302"/>
                  </a:lnTo>
                  <a:lnTo>
                    <a:pt x="1767077" y="514350"/>
                  </a:lnTo>
                  <a:lnTo>
                    <a:pt x="1769363" y="517017"/>
                  </a:lnTo>
                  <a:lnTo>
                    <a:pt x="1771649" y="520065"/>
                  </a:lnTo>
                  <a:lnTo>
                    <a:pt x="1773935" y="523113"/>
                  </a:lnTo>
                  <a:lnTo>
                    <a:pt x="1776221" y="526161"/>
                  </a:lnTo>
                  <a:lnTo>
                    <a:pt x="1778507" y="529209"/>
                  </a:lnTo>
                  <a:lnTo>
                    <a:pt x="1780793" y="531876"/>
                  </a:lnTo>
                  <a:lnTo>
                    <a:pt x="1783079" y="534924"/>
                  </a:lnTo>
                  <a:lnTo>
                    <a:pt x="1785365" y="537972"/>
                  </a:lnTo>
                  <a:lnTo>
                    <a:pt x="1787651" y="541020"/>
                  </a:lnTo>
                  <a:lnTo>
                    <a:pt x="1789937" y="544068"/>
                  </a:lnTo>
                  <a:lnTo>
                    <a:pt x="1792223" y="546735"/>
                  </a:lnTo>
                  <a:lnTo>
                    <a:pt x="1794509" y="549783"/>
                  </a:lnTo>
                  <a:lnTo>
                    <a:pt x="1796795" y="552831"/>
                  </a:lnTo>
                  <a:lnTo>
                    <a:pt x="1799081" y="555879"/>
                  </a:lnTo>
                  <a:lnTo>
                    <a:pt x="1801367" y="558927"/>
                  </a:lnTo>
                  <a:lnTo>
                    <a:pt x="1803653" y="561594"/>
                  </a:lnTo>
                  <a:lnTo>
                    <a:pt x="1805939" y="564642"/>
                  </a:lnTo>
                  <a:lnTo>
                    <a:pt x="1808225" y="567690"/>
                  </a:lnTo>
                  <a:lnTo>
                    <a:pt x="1810511" y="570738"/>
                  </a:lnTo>
                  <a:lnTo>
                    <a:pt x="1812797" y="573786"/>
                  </a:lnTo>
                  <a:lnTo>
                    <a:pt x="1815083" y="576453"/>
                  </a:lnTo>
                  <a:lnTo>
                    <a:pt x="1817369" y="579501"/>
                  </a:lnTo>
                  <a:lnTo>
                    <a:pt x="1819655" y="582549"/>
                  </a:lnTo>
                  <a:lnTo>
                    <a:pt x="1821941" y="585597"/>
                  </a:lnTo>
                  <a:lnTo>
                    <a:pt x="1824227" y="588645"/>
                  </a:lnTo>
                  <a:lnTo>
                    <a:pt x="1826513" y="591312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6310" y="875784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28201"/>
            <a:ext cx="1831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Wave</a:t>
            </a:r>
            <a:r>
              <a:rPr spc="65" dirty="0"/>
              <a:t> </a:t>
            </a:r>
            <a:r>
              <a:rPr spc="-40" dirty="0"/>
              <a:t>shaping</a:t>
            </a:r>
            <a:r>
              <a:rPr spc="70" dirty="0"/>
              <a:t> </a:t>
            </a:r>
            <a:r>
              <a:rPr spc="10" dirty="0"/>
              <a:t>with</a:t>
            </a:r>
            <a:r>
              <a:rPr spc="65" dirty="0"/>
              <a:t> </a:t>
            </a:r>
            <a:r>
              <a:rPr spc="-40" dirty="0"/>
              <a:t>diodes:</a:t>
            </a:r>
            <a:r>
              <a:rPr spc="175" dirty="0"/>
              <a:t> </a:t>
            </a:r>
            <a:r>
              <a:rPr spc="-30" dirty="0"/>
              <a:t>spectrum</a:t>
            </a:r>
          </a:p>
        </p:txBody>
      </p:sp>
      <p:sp>
        <p:nvSpPr>
          <p:cNvPr id="3" name="object 3"/>
          <p:cNvSpPr/>
          <p:nvPr/>
        </p:nvSpPr>
        <p:spPr>
          <a:xfrm>
            <a:off x="269354" y="550379"/>
            <a:ext cx="1828800" cy="1188720"/>
          </a:xfrm>
          <a:custGeom>
            <a:avLst/>
            <a:gdLst/>
            <a:ahLst/>
            <a:cxnLst/>
            <a:rect l="l" t="t" r="r" b="b"/>
            <a:pathLst>
              <a:path w="1828800" h="1188720">
                <a:moveTo>
                  <a:pt x="457199" y="1188720"/>
                </a:moveTo>
                <a:lnTo>
                  <a:pt x="457199" y="0"/>
                </a:lnTo>
              </a:path>
              <a:path w="1828800" h="1188720">
                <a:moveTo>
                  <a:pt x="914399" y="1188720"/>
                </a:moveTo>
                <a:lnTo>
                  <a:pt x="914399" y="0"/>
                </a:lnTo>
              </a:path>
              <a:path w="1828800" h="1188720">
                <a:moveTo>
                  <a:pt x="1371599" y="1188720"/>
                </a:moveTo>
                <a:lnTo>
                  <a:pt x="1371599" y="0"/>
                </a:lnTo>
              </a:path>
              <a:path w="1828800" h="1188720">
                <a:moveTo>
                  <a:pt x="0" y="891540"/>
                </a:moveTo>
                <a:lnTo>
                  <a:pt x="1828799" y="891540"/>
                </a:lnTo>
              </a:path>
              <a:path w="1828800" h="1188720">
                <a:moveTo>
                  <a:pt x="0" y="594360"/>
                </a:moveTo>
                <a:lnTo>
                  <a:pt x="1828799" y="594360"/>
                </a:lnTo>
              </a:path>
              <a:path w="1828800" h="1188720">
                <a:moveTo>
                  <a:pt x="0" y="297180"/>
                </a:moveTo>
                <a:lnTo>
                  <a:pt x="1828799" y="29718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496775" y="548951"/>
            <a:ext cx="1833880" cy="1191895"/>
            <a:chOff x="2496775" y="548951"/>
            <a:chExt cx="1833880" cy="1191895"/>
          </a:xfrm>
        </p:grpSpPr>
        <p:sp>
          <p:nvSpPr>
            <p:cNvPr id="5" name="object 5"/>
            <p:cNvSpPr/>
            <p:nvPr/>
          </p:nvSpPr>
          <p:spPr>
            <a:xfrm>
              <a:off x="2498204" y="766406"/>
              <a:ext cx="1828800" cy="864869"/>
            </a:xfrm>
            <a:custGeom>
              <a:avLst/>
              <a:gdLst/>
              <a:ahLst/>
              <a:cxnLst/>
              <a:rect l="l" t="t" r="r" b="b"/>
              <a:pathLst>
                <a:path w="1828800" h="864869">
                  <a:moveTo>
                    <a:pt x="0" y="0"/>
                  </a:moveTo>
                  <a:lnTo>
                    <a:pt x="1828800" y="0"/>
                  </a:lnTo>
                </a:path>
                <a:path w="1828800" h="864869">
                  <a:moveTo>
                    <a:pt x="0" y="216408"/>
                  </a:moveTo>
                  <a:lnTo>
                    <a:pt x="1828800" y="216408"/>
                  </a:lnTo>
                </a:path>
                <a:path w="1828800" h="864869">
                  <a:moveTo>
                    <a:pt x="0" y="432435"/>
                  </a:moveTo>
                  <a:lnTo>
                    <a:pt x="1828800" y="432435"/>
                  </a:lnTo>
                </a:path>
                <a:path w="1828800" h="864869">
                  <a:moveTo>
                    <a:pt x="0" y="648462"/>
                  </a:moveTo>
                  <a:lnTo>
                    <a:pt x="1828800" y="648462"/>
                  </a:lnTo>
                </a:path>
                <a:path w="1828800" h="864869">
                  <a:moveTo>
                    <a:pt x="0" y="864489"/>
                  </a:moveTo>
                  <a:lnTo>
                    <a:pt x="1828800" y="864489"/>
                  </a:lnTo>
                </a:path>
              </a:pathLst>
            </a:custGeom>
            <a:ln w="3175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820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080516"/>
                  </a:moveTo>
                  <a:lnTo>
                    <a:pt x="28575" y="1080516"/>
                  </a:lnTo>
                </a:path>
                <a:path w="1828800" h="1188720">
                  <a:moveTo>
                    <a:pt x="1828800" y="1080516"/>
                  </a:moveTo>
                  <a:lnTo>
                    <a:pt x="1800225" y="1080516"/>
                  </a:lnTo>
                </a:path>
                <a:path w="1828800" h="1188720">
                  <a:moveTo>
                    <a:pt x="0" y="972693"/>
                  </a:moveTo>
                  <a:lnTo>
                    <a:pt x="14097" y="972693"/>
                  </a:lnTo>
                </a:path>
                <a:path w="1828800" h="1188720">
                  <a:moveTo>
                    <a:pt x="1828800" y="972693"/>
                  </a:moveTo>
                  <a:lnTo>
                    <a:pt x="1814703" y="972693"/>
                  </a:lnTo>
                </a:path>
                <a:path w="1828800" h="1188720">
                  <a:moveTo>
                    <a:pt x="0" y="864489"/>
                  </a:moveTo>
                  <a:lnTo>
                    <a:pt x="28575" y="864489"/>
                  </a:lnTo>
                </a:path>
                <a:path w="1828800" h="1188720">
                  <a:moveTo>
                    <a:pt x="1828800" y="864489"/>
                  </a:moveTo>
                  <a:lnTo>
                    <a:pt x="1800225" y="864489"/>
                  </a:lnTo>
                </a:path>
                <a:path w="1828800" h="1188720">
                  <a:moveTo>
                    <a:pt x="0" y="756285"/>
                  </a:moveTo>
                  <a:lnTo>
                    <a:pt x="14097" y="756285"/>
                  </a:lnTo>
                </a:path>
                <a:path w="1828800" h="1188720">
                  <a:moveTo>
                    <a:pt x="1828800" y="756285"/>
                  </a:moveTo>
                  <a:lnTo>
                    <a:pt x="1814703" y="756285"/>
                  </a:lnTo>
                </a:path>
                <a:path w="1828800" h="1188720">
                  <a:moveTo>
                    <a:pt x="0" y="648462"/>
                  </a:moveTo>
                  <a:lnTo>
                    <a:pt x="28575" y="648462"/>
                  </a:lnTo>
                </a:path>
                <a:path w="1828800" h="1188720">
                  <a:moveTo>
                    <a:pt x="1828800" y="648462"/>
                  </a:moveTo>
                  <a:lnTo>
                    <a:pt x="1800225" y="648462"/>
                  </a:lnTo>
                </a:path>
                <a:path w="1828800" h="1188720">
                  <a:moveTo>
                    <a:pt x="0" y="540258"/>
                  </a:moveTo>
                  <a:lnTo>
                    <a:pt x="14097" y="540258"/>
                  </a:lnTo>
                </a:path>
                <a:path w="1828800" h="1188720">
                  <a:moveTo>
                    <a:pt x="1828800" y="540258"/>
                  </a:moveTo>
                  <a:lnTo>
                    <a:pt x="1814703" y="540258"/>
                  </a:lnTo>
                </a:path>
                <a:path w="1828800" h="1188720">
                  <a:moveTo>
                    <a:pt x="0" y="432435"/>
                  </a:moveTo>
                  <a:lnTo>
                    <a:pt x="28575" y="432435"/>
                  </a:lnTo>
                </a:path>
                <a:path w="1828800" h="1188720">
                  <a:moveTo>
                    <a:pt x="1828800" y="432435"/>
                  </a:moveTo>
                  <a:lnTo>
                    <a:pt x="1800225" y="432435"/>
                  </a:lnTo>
                </a:path>
                <a:path w="1828800" h="1188720">
                  <a:moveTo>
                    <a:pt x="0" y="324231"/>
                  </a:moveTo>
                  <a:lnTo>
                    <a:pt x="14097" y="324231"/>
                  </a:lnTo>
                </a:path>
                <a:path w="1828800" h="1188720">
                  <a:moveTo>
                    <a:pt x="1828800" y="324231"/>
                  </a:moveTo>
                  <a:lnTo>
                    <a:pt x="1814703" y="324231"/>
                  </a:lnTo>
                </a:path>
                <a:path w="1828800" h="1188720">
                  <a:moveTo>
                    <a:pt x="0" y="216027"/>
                  </a:moveTo>
                  <a:lnTo>
                    <a:pt x="28575" y="216027"/>
                  </a:lnTo>
                </a:path>
                <a:path w="1828800" h="1188720">
                  <a:moveTo>
                    <a:pt x="1828800" y="216027"/>
                  </a:moveTo>
                  <a:lnTo>
                    <a:pt x="1800225" y="216027"/>
                  </a:lnTo>
                </a:path>
                <a:path w="1828800" h="1188720">
                  <a:moveTo>
                    <a:pt x="0" y="108204"/>
                  </a:moveTo>
                  <a:lnTo>
                    <a:pt x="14097" y="108204"/>
                  </a:lnTo>
                </a:path>
                <a:path w="1828800" h="1188720">
                  <a:moveTo>
                    <a:pt x="1828800" y="108204"/>
                  </a:moveTo>
                  <a:lnTo>
                    <a:pt x="1814703" y="1082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820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820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0"/>
                  </a:moveTo>
                  <a:lnTo>
                    <a:pt x="28575" y="0"/>
                  </a:lnTo>
                </a:path>
                <a:path w="1828800" h="1188720">
                  <a:moveTo>
                    <a:pt x="1828800" y="0"/>
                  </a:moveTo>
                  <a:lnTo>
                    <a:pt x="1800225" y="0"/>
                  </a:lnTo>
                </a:path>
                <a:path w="1828800" h="1188720">
                  <a:moveTo>
                    <a:pt x="0" y="1188720"/>
                  </a:moveTo>
                  <a:lnTo>
                    <a:pt x="0" y="1160145"/>
                  </a:lnTo>
                </a:path>
                <a:path w="1828800" h="1188720">
                  <a:moveTo>
                    <a:pt x="0" y="0"/>
                  </a:moveTo>
                  <a:lnTo>
                    <a:pt x="0" y="28575"/>
                  </a:lnTo>
                </a:path>
                <a:path w="1828800" h="1188720">
                  <a:moveTo>
                    <a:pt x="182880" y="1188720"/>
                  </a:moveTo>
                  <a:lnTo>
                    <a:pt x="182880" y="1160145"/>
                  </a:lnTo>
                </a:path>
                <a:path w="1828800" h="1188720">
                  <a:moveTo>
                    <a:pt x="182880" y="0"/>
                  </a:moveTo>
                  <a:lnTo>
                    <a:pt x="182880" y="28575"/>
                  </a:lnTo>
                </a:path>
                <a:path w="1828800" h="1188720">
                  <a:moveTo>
                    <a:pt x="365760" y="1188720"/>
                  </a:moveTo>
                  <a:lnTo>
                    <a:pt x="365760" y="1160145"/>
                  </a:lnTo>
                </a:path>
                <a:path w="1828800" h="1188720">
                  <a:moveTo>
                    <a:pt x="365760" y="0"/>
                  </a:moveTo>
                  <a:lnTo>
                    <a:pt x="365760" y="28575"/>
                  </a:lnTo>
                </a:path>
                <a:path w="1828800" h="1188720">
                  <a:moveTo>
                    <a:pt x="548640" y="1188720"/>
                  </a:moveTo>
                  <a:lnTo>
                    <a:pt x="548640" y="1160145"/>
                  </a:lnTo>
                </a:path>
                <a:path w="1828800" h="1188720">
                  <a:moveTo>
                    <a:pt x="548640" y="0"/>
                  </a:moveTo>
                  <a:lnTo>
                    <a:pt x="548640" y="28575"/>
                  </a:lnTo>
                </a:path>
                <a:path w="1828800" h="1188720">
                  <a:moveTo>
                    <a:pt x="731520" y="1188720"/>
                  </a:moveTo>
                  <a:lnTo>
                    <a:pt x="731520" y="1160145"/>
                  </a:lnTo>
                </a:path>
                <a:path w="1828800" h="1188720">
                  <a:moveTo>
                    <a:pt x="731520" y="0"/>
                  </a:moveTo>
                  <a:lnTo>
                    <a:pt x="731520" y="28575"/>
                  </a:lnTo>
                </a:path>
                <a:path w="1828800" h="1188720">
                  <a:moveTo>
                    <a:pt x="914400" y="1188720"/>
                  </a:moveTo>
                  <a:lnTo>
                    <a:pt x="914400" y="1160145"/>
                  </a:lnTo>
                </a:path>
                <a:path w="1828800" h="1188720">
                  <a:moveTo>
                    <a:pt x="914400" y="0"/>
                  </a:moveTo>
                  <a:lnTo>
                    <a:pt x="914400" y="28575"/>
                  </a:lnTo>
                </a:path>
                <a:path w="1828800" h="1188720">
                  <a:moveTo>
                    <a:pt x="1097280" y="1188720"/>
                  </a:moveTo>
                  <a:lnTo>
                    <a:pt x="1097280" y="1160145"/>
                  </a:lnTo>
                </a:path>
                <a:path w="1828800" h="1188720">
                  <a:moveTo>
                    <a:pt x="1097280" y="0"/>
                  </a:moveTo>
                  <a:lnTo>
                    <a:pt x="1097280" y="28575"/>
                  </a:lnTo>
                </a:path>
                <a:path w="1828800" h="1188720">
                  <a:moveTo>
                    <a:pt x="1280160" y="1188720"/>
                  </a:moveTo>
                  <a:lnTo>
                    <a:pt x="1280160" y="1160145"/>
                  </a:lnTo>
                </a:path>
                <a:path w="1828800" h="1188720">
                  <a:moveTo>
                    <a:pt x="1280160" y="0"/>
                  </a:moveTo>
                  <a:lnTo>
                    <a:pt x="1280160" y="28575"/>
                  </a:lnTo>
                </a:path>
                <a:path w="1828800" h="1188720">
                  <a:moveTo>
                    <a:pt x="1463040" y="1188720"/>
                  </a:moveTo>
                  <a:lnTo>
                    <a:pt x="1463040" y="1160145"/>
                  </a:lnTo>
                </a:path>
                <a:path w="1828800" h="1188720">
                  <a:moveTo>
                    <a:pt x="1463040" y="0"/>
                  </a:moveTo>
                  <a:lnTo>
                    <a:pt x="1463040" y="28575"/>
                  </a:lnTo>
                </a:path>
                <a:path w="1828800" h="1188720">
                  <a:moveTo>
                    <a:pt x="1645920" y="1188720"/>
                  </a:moveTo>
                  <a:lnTo>
                    <a:pt x="1645920" y="1160145"/>
                  </a:lnTo>
                </a:path>
                <a:path w="1828800" h="1188720">
                  <a:moveTo>
                    <a:pt x="1645920" y="0"/>
                  </a:moveTo>
                  <a:lnTo>
                    <a:pt x="1645920" y="28575"/>
                  </a:lnTo>
                </a:path>
                <a:path w="1828800" h="1188720">
                  <a:moveTo>
                    <a:pt x="1828800" y="1188720"/>
                  </a:moveTo>
                  <a:lnTo>
                    <a:pt x="1828800" y="1160145"/>
                  </a:lnTo>
                </a:path>
                <a:path w="1828800" h="1188720">
                  <a:moveTo>
                    <a:pt x="1828800" y="0"/>
                  </a:moveTo>
                  <a:lnTo>
                    <a:pt x="1828800" y="28575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1084" y="754976"/>
              <a:ext cx="551815" cy="876300"/>
            </a:xfrm>
            <a:custGeom>
              <a:avLst/>
              <a:gdLst/>
              <a:ahLst/>
              <a:cxnLst/>
              <a:rect l="l" t="t" r="r" b="b"/>
              <a:pathLst>
                <a:path w="551814" h="876300">
                  <a:moveTo>
                    <a:pt x="0" y="875919"/>
                  </a:moveTo>
                  <a:lnTo>
                    <a:pt x="0" y="0"/>
                  </a:lnTo>
                  <a:lnTo>
                    <a:pt x="0" y="875919"/>
                  </a:lnTo>
                  <a:close/>
                </a:path>
                <a:path w="551814" h="876300">
                  <a:moveTo>
                    <a:pt x="180213" y="875919"/>
                  </a:moveTo>
                  <a:lnTo>
                    <a:pt x="185928" y="875919"/>
                  </a:lnTo>
                </a:path>
                <a:path w="551814" h="876300">
                  <a:moveTo>
                    <a:pt x="365760" y="875919"/>
                  </a:moveTo>
                  <a:lnTo>
                    <a:pt x="365760" y="778764"/>
                  </a:lnTo>
                  <a:lnTo>
                    <a:pt x="365760" y="875919"/>
                  </a:lnTo>
                  <a:close/>
                </a:path>
                <a:path w="551814" h="876300">
                  <a:moveTo>
                    <a:pt x="545973" y="875919"/>
                  </a:moveTo>
                  <a:lnTo>
                    <a:pt x="551688" y="875919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2604" y="1595843"/>
              <a:ext cx="0" cy="35560"/>
            </a:xfrm>
            <a:custGeom>
              <a:avLst/>
              <a:gdLst/>
              <a:ahLst/>
              <a:cxnLst/>
              <a:rect l="l" t="t" r="r" b="b"/>
              <a:pathLst>
                <a:path h="35560">
                  <a:moveTo>
                    <a:pt x="-2857" y="17526"/>
                  </a:moveTo>
                  <a:lnTo>
                    <a:pt x="2857" y="17526"/>
                  </a:lnTo>
                </a:path>
              </a:pathLst>
            </a:custGeom>
            <a:ln w="35052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281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8364" y="161298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2857" y="8953"/>
                  </a:moveTo>
                  <a:lnTo>
                    <a:pt x="2857" y="8953"/>
                  </a:lnTo>
                </a:path>
              </a:pathLst>
            </a:custGeom>
            <a:ln w="17907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5857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4124" y="1620227"/>
              <a:ext cx="0" cy="10795"/>
            </a:xfrm>
            <a:custGeom>
              <a:avLst/>
              <a:gdLst/>
              <a:ahLst/>
              <a:cxnLst/>
              <a:rect l="l" t="t" r="r" b="b"/>
              <a:pathLst>
                <a:path h="10794">
                  <a:moveTo>
                    <a:pt x="-2857" y="5334"/>
                  </a:moveTo>
                  <a:lnTo>
                    <a:pt x="2857" y="5334"/>
                  </a:lnTo>
                </a:path>
              </a:pathLst>
            </a:custGeom>
            <a:ln w="10668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4337" y="163089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26449" y="1560665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4544" y="493865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451" y="1079017"/>
            <a:ext cx="205740" cy="12001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9499" y="490054"/>
            <a:ext cx="1104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159" y="1669250"/>
            <a:ext cx="186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80" dirty="0">
                <a:latin typeface="Microsoft Sans Serif"/>
                <a:cs typeface="Microsoft Sans Serif"/>
              </a:rPr>
              <a:t>−10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5694" y="1086319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6497" y="548951"/>
            <a:ext cx="1833245" cy="1191895"/>
            <a:chOff x="266497" y="548951"/>
            <a:chExt cx="1833245" cy="1191895"/>
          </a:xfrm>
        </p:grpSpPr>
        <p:sp>
          <p:nvSpPr>
            <p:cNvPr id="23" name="object 23"/>
            <p:cNvSpPr/>
            <p:nvPr/>
          </p:nvSpPr>
          <p:spPr>
            <a:xfrm>
              <a:off x="269354" y="173909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354" y="609815"/>
              <a:ext cx="1828800" cy="1129665"/>
            </a:xfrm>
            <a:custGeom>
              <a:avLst/>
              <a:gdLst/>
              <a:ahLst/>
              <a:cxnLst/>
              <a:rect l="l" t="t" r="r" b="b"/>
              <a:pathLst>
                <a:path w="1828800" h="1129664">
                  <a:moveTo>
                    <a:pt x="0" y="1129284"/>
                  </a:moveTo>
                  <a:lnTo>
                    <a:pt x="28575" y="1129284"/>
                  </a:lnTo>
                </a:path>
                <a:path w="1828800" h="1129664">
                  <a:moveTo>
                    <a:pt x="1828799" y="1129284"/>
                  </a:moveTo>
                  <a:lnTo>
                    <a:pt x="1800224" y="1129284"/>
                  </a:lnTo>
                </a:path>
                <a:path w="1828800" h="1129664">
                  <a:moveTo>
                    <a:pt x="0" y="1069848"/>
                  </a:moveTo>
                  <a:lnTo>
                    <a:pt x="14096" y="1069848"/>
                  </a:lnTo>
                </a:path>
                <a:path w="1828800" h="1129664">
                  <a:moveTo>
                    <a:pt x="1828799" y="1069848"/>
                  </a:moveTo>
                  <a:lnTo>
                    <a:pt x="1814702" y="1069848"/>
                  </a:lnTo>
                </a:path>
                <a:path w="1828800" h="1129664">
                  <a:moveTo>
                    <a:pt x="0" y="1010412"/>
                  </a:moveTo>
                  <a:lnTo>
                    <a:pt x="14096" y="1010412"/>
                  </a:lnTo>
                </a:path>
                <a:path w="1828800" h="1129664">
                  <a:moveTo>
                    <a:pt x="1828799" y="1010412"/>
                  </a:moveTo>
                  <a:lnTo>
                    <a:pt x="1814702" y="1010412"/>
                  </a:lnTo>
                </a:path>
                <a:path w="1828800" h="1129664">
                  <a:moveTo>
                    <a:pt x="0" y="950976"/>
                  </a:moveTo>
                  <a:lnTo>
                    <a:pt x="14096" y="950976"/>
                  </a:lnTo>
                </a:path>
                <a:path w="1828800" h="1129664">
                  <a:moveTo>
                    <a:pt x="1828799" y="950976"/>
                  </a:moveTo>
                  <a:lnTo>
                    <a:pt x="1814702" y="950976"/>
                  </a:lnTo>
                </a:path>
                <a:path w="1828800" h="1129664">
                  <a:moveTo>
                    <a:pt x="0" y="891540"/>
                  </a:moveTo>
                  <a:lnTo>
                    <a:pt x="14096" y="891540"/>
                  </a:lnTo>
                </a:path>
                <a:path w="1828800" h="1129664">
                  <a:moveTo>
                    <a:pt x="1828799" y="891540"/>
                  </a:moveTo>
                  <a:lnTo>
                    <a:pt x="1814702" y="891540"/>
                  </a:lnTo>
                </a:path>
                <a:path w="1828800" h="1129664">
                  <a:moveTo>
                    <a:pt x="0" y="832104"/>
                  </a:moveTo>
                  <a:lnTo>
                    <a:pt x="28575" y="832104"/>
                  </a:lnTo>
                </a:path>
                <a:path w="1828800" h="1129664">
                  <a:moveTo>
                    <a:pt x="1828799" y="832104"/>
                  </a:moveTo>
                  <a:lnTo>
                    <a:pt x="1800224" y="832104"/>
                  </a:lnTo>
                </a:path>
                <a:path w="1828800" h="1129664">
                  <a:moveTo>
                    <a:pt x="0" y="772668"/>
                  </a:moveTo>
                  <a:lnTo>
                    <a:pt x="14096" y="772668"/>
                  </a:lnTo>
                </a:path>
                <a:path w="1828800" h="1129664">
                  <a:moveTo>
                    <a:pt x="1828799" y="772668"/>
                  </a:moveTo>
                  <a:lnTo>
                    <a:pt x="1814702" y="772668"/>
                  </a:lnTo>
                </a:path>
                <a:path w="1828800" h="1129664">
                  <a:moveTo>
                    <a:pt x="0" y="713232"/>
                  </a:moveTo>
                  <a:lnTo>
                    <a:pt x="14096" y="713232"/>
                  </a:lnTo>
                </a:path>
                <a:path w="1828800" h="1129664">
                  <a:moveTo>
                    <a:pt x="1828799" y="713232"/>
                  </a:moveTo>
                  <a:lnTo>
                    <a:pt x="1814702" y="713232"/>
                  </a:lnTo>
                </a:path>
                <a:path w="1828800" h="1129664">
                  <a:moveTo>
                    <a:pt x="0" y="653796"/>
                  </a:moveTo>
                  <a:lnTo>
                    <a:pt x="14096" y="653796"/>
                  </a:lnTo>
                </a:path>
                <a:path w="1828800" h="1129664">
                  <a:moveTo>
                    <a:pt x="1828799" y="653796"/>
                  </a:moveTo>
                  <a:lnTo>
                    <a:pt x="1814702" y="653796"/>
                  </a:lnTo>
                </a:path>
                <a:path w="1828800" h="1129664">
                  <a:moveTo>
                    <a:pt x="0" y="594360"/>
                  </a:moveTo>
                  <a:lnTo>
                    <a:pt x="14096" y="594360"/>
                  </a:lnTo>
                </a:path>
                <a:path w="1828800" h="1129664">
                  <a:moveTo>
                    <a:pt x="1828799" y="594360"/>
                  </a:moveTo>
                  <a:lnTo>
                    <a:pt x="1814702" y="594360"/>
                  </a:lnTo>
                </a:path>
                <a:path w="1828800" h="1129664">
                  <a:moveTo>
                    <a:pt x="0" y="534924"/>
                  </a:moveTo>
                  <a:lnTo>
                    <a:pt x="28575" y="534924"/>
                  </a:lnTo>
                </a:path>
                <a:path w="1828800" h="1129664">
                  <a:moveTo>
                    <a:pt x="1828799" y="534924"/>
                  </a:moveTo>
                  <a:lnTo>
                    <a:pt x="1800224" y="534924"/>
                  </a:lnTo>
                </a:path>
                <a:path w="1828800" h="1129664">
                  <a:moveTo>
                    <a:pt x="0" y="475488"/>
                  </a:moveTo>
                  <a:lnTo>
                    <a:pt x="14096" y="475488"/>
                  </a:lnTo>
                </a:path>
                <a:path w="1828800" h="1129664">
                  <a:moveTo>
                    <a:pt x="1828799" y="475488"/>
                  </a:moveTo>
                  <a:lnTo>
                    <a:pt x="1814702" y="475488"/>
                  </a:lnTo>
                </a:path>
                <a:path w="1828800" h="1129664">
                  <a:moveTo>
                    <a:pt x="0" y="416052"/>
                  </a:moveTo>
                  <a:lnTo>
                    <a:pt x="14096" y="416052"/>
                  </a:lnTo>
                </a:path>
                <a:path w="1828800" h="1129664">
                  <a:moveTo>
                    <a:pt x="1828799" y="416052"/>
                  </a:moveTo>
                  <a:lnTo>
                    <a:pt x="1814702" y="416052"/>
                  </a:lnTo>
                </a:path>
                <a:path w="1828800" h="1129664">
                  <a:moveTo>
                    <a:pt x="0" y="356616"/>
                  </a:moveTo>
                  <a:lnTo>
                    <a:pt x="14096" y="356616"/>
                  </a:lnTo>
                </a:path>
                <a:path w="1828800" h="1129664">
                  <a:moveTo>
                    <a:pt x="1828799" y="356616"/>
                  </a:moveTo>
                  <a:lnTo>
                    <a:pt x="1814702" y="356616"/>
                  </a:lnTo>
                </a:path>
                <a:path w="1828800" h="1129664">
                  <a:moveTo>
                    <a:pt x="0" y="297180"/>
                  </a:moveTo>
                  <a:lnTo>
                    <a:pt x="14096" y="297180"/>
                  </a:lnTo>
                </a:path>
                <a:path w="1828800" h="1129664">
                  <a:moveTo>
                    <a:pt x="1828799" y="297180"/>
                  </a:moveTo>
                  <a:lnTo>
                    <a:pt x="1814702" y="297180"/>
                  </a:lnTo>
                </a:path>
                <a:path w="1828800" h="1129664">
                  <a:moveTo>
                    <a:pt x="0" y="237744"/>
                  </a:moveTo>
                  <a:lnTo>
                    <a:pt x="28575" y="237744"/>
                  </a:lnTo>
                </a:path>
                <a:path w="1828800" h="1129664">
                  <a:moveTo>
                    <a:pt x="1828799" y="237744"/>
                  </a:moveTo>
                  <a:lnTo>
                    <a:pt x="1800224" y="237744"/>
                  </a:lnTo>
                </a:path>
                <a:path w="1828800" h="1129664">
                  <a:moveTo>
                    <a:pt x="0" y="178308"/>
                  </a:moveTo>
                  <a:lnTo>
                    <a:pt x="14096" y="178308"/>
                  </a:lnTo>
                </a:path>
                <a:path w="1828800" h="1129664">
                  <a:moveTo>
                    <a:pt x="1828799" y="178308"/>
                  </a:moveTo>
                  <a:lnTo>
                    <a:pt x="1814702" y="178308"/>
                  </a:lnTo>
                </a:path>
                <a:path w="1828800" h="1129664">
                  <a:moveTo>
                    <a:pt x="0" y="118872"/>
                  </a:moveTo>
                  <a:lnTo>
                    <a:pt x="14096" y="118872"/>
                  </a:lnTo>
                </a:path>
                <a:path w="1828800" h="1129664">
                  <a:moveTo>
                    <a:pt x="1828799" y="118872"/>
                  </a:moveTo>
                  <a:lnTo>
                    <a:pt x="1814702" y="118872"/>
                  </a:lnTo>
                </a:path>
                <a:path w="1828800" h="1129664">
                  <a:moveTo>
                    <a:pt x="0" y="59436"/>
                  </a:moveTo>
                  <a:lnTo>
                    <a:pt x="14096" y="59436"/>
                  </a:lnTo>
                </a:path>
                <a:path w="1828800" h="1129664">
                  <a:moveTo>
                    <a:pt x="1828799" y="59436"/>
                  </a:moveTo>
                  <a:lnTo>
                    <a:pt x="1814702" y="59436"/>
                  </a:lnTo>
                </a:path>
                <a:path w="1828800" h="1129664">
                  <a:moveTo>
                    <a:pt x="0" y="0"/>
                  </a:moveTo>
                  <a:lnTo>
                    <a:pt x="14096" y="0"/>
                  </a:lnTo>
                </a:path>
                <a:path w="1828800" h="1129664">
                  <a:moveTo>
                    <a:pt x="1828799" y="0"/>
                  </a:moveTo>
                  <a:lnTo>
                    <a:pt x="1814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35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9354" y="550379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28575" y="0"/>
                  </a:lnTo>
                </a:path>
                <a:path w="1828800">
                  <a:moveTo>
                    <a:pt x="1828799" y="0"/>
                  </a:moveTo>
                  <a:lnTo>
                    <a:pt x="1800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9354" y="550379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9354" y="550379"/>
              <a:ext cx="1600200" cy="1188720"/>
            </a:xfrm>
            <a:custGeom>
              <a:avLst/>
              <a:gdLst/>
              <a:ahLst/>
              <a:cxnLst/>
              <a:rect l="l" t="t" r="r" b="b"/>
              <a:pathLst>
                <a:path w="1600200" h="1188720">
                  <a:moveTo>
                    <a:pt x="0" y="1188720"/>
                  </a:moveTo>
                  <a:lnTo>
                    <a:pt x="0" y="1160145"/>
                  </a:lnTo>
                </a:path>
                <a:path w="1600200" h="1188720">
                  <a:moveTo>
                    <a:pt x="0" y="0"/>
                  </a:moveTo>
                  <a:lnTo>
                    <a:pt x="0" y="28575"/>
                  </a:lnTo>
                </a:path>
                <a:path w="1600200" h="1188720">
                  <a:moveTo>
                    <a:pt x="228600" y="1188720"/>
                  </a:moveTo>
                  <a:lnTo>
                    <a:pt x="228600" y="1174623"/>
                  </a:lnTo>
                </a:path>
                <a:path w="1600200" h="1188720">
                  <a:moveTo>
                    <a:pt x="228600" y="0"/>
                  </a:moveTo>
                  <a:lnTo>
                    <a:pt x="228600" y="14097"/>
                  </a:lnTo>
                </a:path>
                <a:path w="1600200" h="1188720">
                  <a:moveTo>
                    <a:pt x="457199" y="1188720"/>
                  </a:moveTo>
                  <a:lnTo>
                    <a:pt x="457199" y="1160145"/>
                  </a:lnTo>
                </a:path>
                <a:path w="1600200" h="1188720">
                  <a:moveTo>
                    <a:pt x="457199" y="0"/>
                  </a:moveTo>
                  <a:lnTo>
                    <a:pt x="457199" y="28575"/>
                  </a:lnTo>
                </a:path>
                <a:path w="1600200" h="1188720">
                  <a:moveTo>
                    <a:pt x="685799" y="1188720"/>
                  </a:moveTo>
                  <a:lnTo>
                    <a:pt x="685799" y="1174623"/>
                  </a:lnTo>
                </a:path>
                <a:path w="1600200" h="1188720">
                  <a:moveTo>
                    <a:pt x="685799" y="0"/>
                  </a:moveTo>
                  <a:lnTo>
                    <a:pt x="685799" y="14097"/>
                  </a:lnTo>
                </a:path>
                <a:path w="1600200" h="1188720">
                  <a:moveTo>
                    <a:pt x="914399" y="1188720"/>
                  </a:moveTo>
                  <a:lnTo>
                    <a:pt x="914399" y="1160145"/>
                  </a:lnTo>
                </a:path>
                <a:path w="1600200" h="1188720">
                  <a:moveTo>
                    <a:pt x="914399" y="0"/>
                  </a:moveTo>
                  <a:lnTo>
                    <a:pt x="914399" y="28575"/>
                  </a:lnTo>
                </a:path>
                <a:path w="1600200" h="1188720">
                  <a:moveTo>
                    <a:pt x="1142999" y="1188720"/>
                  </a:moveTo>
                  <a:lnTo>
                    <a:pt x="1142999" y="1174623"/>
                  </a:lnTo>
                </a:path>
                <a:path w="1600200" h="1188720">
                  <a:moveTo>
                    <a:pt x="1142999" y="0"/>
                  </a:moveTo>
                  <a:lnTo>
                    <a:pt x="1142999" y="14097"/>
                  </a:lnTo>
                </a:path>
                <a:path w="1600200" h="1188720">
                  <a:moveTo>
                    <a:pt x="1371599" y="1188720"/>
                  </a:moveTo>
                  <a:lnTo>
                    <a:pt x="1371599" y="1160145"/>
                  </a:lnTo>
                </a:path>
                <a:path w="1600200" h="1188720">
                  <a:moveTo>
                    <a:pt x="1371599" y="0"/>
                  </a:moveTo>
                  <a:lnTo>
                    <a:pt x="1371599" y="28575"/>
                  </a:lnTo>
                </a:path>
                <a:path w="1600200" h="1188720">
                  <a:moveTo>
                    <a:pt x="1600199" y="1188720"/>
                  </a:moveTo>
                  <a:lnTo>
                    <a:pt x="1600199" y="1174623"/>
                  </a:lnTo>
                </a:path>
                <a:path w="1600200" h="1188720">
                  <a:moveTo>
                    <a:pt x="1600199" y="0"/>
                  </a:moveTo>
                  <a:lnTo>
                    <a:pt x="1600199" y="140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98154" y="550379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354" y="550379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1828799" y="1188720"/>
                  </a:moveTo>
                  <a:lnTo>
                    <a:pt x="1828799" y="1160145"/>
                  </a:lnTo>
                </a:path>
                <a:path w="1828800" h="1188720">
                  <a:moveTo>
                    <a:pt x="1828799" y="0"/>
                  </a:moveTo>
                  <a:lnTo>
                    <a:pt x="1828799" y="28575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354" y="847559"/>
              <a:ext cx="1826895" cy="594360"/>
            </a:xfrm>
            <a:custGeom>
              <a:avLst/>
              <a:gdLst/>
              <a:ahLst/>
              <a:cxnLst/>
              <a:rect l="l" t="t" r="r" b="b"/>
              <a:pathLst>
                <a:path w="1826895" h="594360">
                  <a:moveTo>
                    <a:pt x="0" y="594360"/>
                  </a:moveTo>
                  <a:lnTo>
                    <a:pt x="1522" y="592455"/>
                  </a:lnTo>
                  <a:lnTo>
                    <a:pt x="3810" y="589788"/>
                  </a:lnTo>
                  <a:lnTo>
                    <a:pt x="6094" y="586740"/>
                  </a:lnTo>
                  <a:lnTo>
                    <a:pt x="8381" y="583692"/>
                  </a:lnTo>
                  <a:lnTo>
                    <a:pt x="10668" y="580644"/>
                  </a:lnTo>
                  <a:lnTo>
                    <a:pt x="12952" y="577596"/>
                  </a:lnTo>
                  <a:lnTo>
                    <a:pt x="15240" y="574929"/>
                  </a:lnTo>
                  <a:lnTo>
                    <a:pt x="17524" y="571881"/>
                  </a:lnTo>
                  <a:lnTo>
                    <a:pt x="19811" y="568833"/>
                  </a:lnTo>
                  <a:lnTo>
                    <a:pt x="22098" y="565785"/>
                  </a:lnTo>
                  <a:lnTo>
                    <a:pt x="24382" y="562737"/>
                  </a:lnTo>
                  <a:lnTo>
                    <a:pt x="26670" y="560070"/>
                  </a:lnTo>
                  <a:lnTo>
                    <a:pt x="28954" y="557022"/>
                  </a:lnTo>
                  <a:lnTo>
                    <a:pt x="31241" y="553974"/>
                  </a:lnTo>
                  <a:lnTo>
                    <a:pt x="33528" y="550926"/>
                  </a:lnTo>
                  <a:lnTo>
                    <a:pt x="35812" y="547878"/>
                  </a:lnTo>
                  <a:lnTo>
                    <a:pt x="38100" y="545211"/>
                  </a:lnTo>
                  <a:lnTo>
                    <a:pt x="40384" y="542163"/>
                  </a:lnTo>
                  <a:lnTo>
                    <a:pt x="42671" y="539115"/>
                  </a:lnTo>
                  <a:lnTo>
                    <a:pt x="44958" y="536067"/>
                  </a:lnTo>
                  <a:lnTo>
                    <a:pt x="47242" y="533019"/>
                  </a:lnTo>
                  <a:lnTo>
                    <a:pt x="49530" y="530352"/>
                  </a:lnTo>
                  <a:lnTo>
                    <a:pt x="51814" y="527304"/>
                  </a:lnTo>
                  <a:lnTo>
                    <a:pt x="54101" y="524256"/>
                  </a:lnTo>
                  <a:lnTo>
                    <a:pt x="56388" y="521208"/>
                  </a:lnTo>
                  <a:lnTo>
                    <a:pt x="58672" y="518160"/>
                  </a:lnTo>
                  <a:lnTo>
                    <a:pt x="60960" y="515493"/>
                  </a:lnTo>
                  <a:lnTo>
                    <a:pt x="63244" y="512445"/>
                  </a:lnTo>
                  <a:lnTo>
                    <a:pt x="65531" y="509397"/>
                  </a:lnTo>
                  <a:lnTo>
                    <a:pt x="67818" y="506349"/>
                  </a:lnTo>
                  <a:lnTo>
                    <a:pt x="70102" y="503301"/>
                  </a:lnTo>
                  <a:lnTo>
                    <a:pt x="72390" y="500634"/>
                  </a:lnTo>
                  <a:lnTo>
                    <a:pt x="74674" y="497586"/>
                  </a:lnTo>
                  <a:lnTo>
                    <a:pt x="76961" y="494538"/>
                  </a:lnTo>
                  <a:lnTo>
                    <a:pt x="79248" y="491490"/>
                  </a:lnTo>
                  <a:lnTo>
                    <a:pt x="81532" y="488442"/>
                  </a:lnTo>
                  <a:lnTo>
                    <a:pt x="83820" y="485775"/>
                  </a:lnTo>
                  <a:lnTo>
                    <a:pt x="86104" y="482727"/>
                  </a:lnTo>
                  <a:lnTo>
                    <a:pt x="88391" y="479679"/>
                  </a:lnTo>
                  <a:lnTo>
                    <a:pt x="90678" y="476631"/>
                  </a:lnTo>
                  <a:lnTo>
                    <a:pt x="92962" y="473583"/>
                  </a:lnTo>
                  <a:lnTo>
                    <a:pt x="95250" y="470916"/>
                  </a:lnTo>
                  <a:lnTo>
                    <a:pt x="97534" y="467868"/>
                  </a:lnTo>
                  <a:lnTo>
                    <a:pt x="99821" y="464820"/>
                  </a:lnTo>
                  <a:lnTo>
                    <a:pt x="102108" y="461772"/>
                  </a:lnTo>
                  <a:lnTo>
                    <a:pt x="104392" y="458724"/>
                  </a:lnTo>
                  <a:lnTo>
                    <a:pt x="106680" y="456057"/>
                  </a:lnTo>
                  <a:lnTo>
                    <a:pt x="108964" y="453009"/>
                  </a:lnTo>
                  <a:lnTo>
                    <a:pt x="111251" y="449961"/>
                  </a:lnTo>
                  <a:lnTo>
                    <a:pt x="113538" y="446913"/>
                  </a:lnTo>
                  <a:lnTo>
                    <a:pt x="115822" y="443865"/>
                  </a:lnTo>
                  <a:lnTo>
                    <a:pt x="118110" y="441198"/>
                  </a:lnTo>
                  <a:lnTo>
                    <a:pt x="120394" y="438150"/>
                  </a:lnTo>
                  <a:lnTo>
                    <a:pt x="122681" y="435102"/>
                  </a:lnTo>
                  <a:lnTo>
                    <a:pt x="124968" y="432054"/>
                  </a:lnTo>
                  <a:lnTo>
                    <a:pt x="127252" y="429006"/>
                  </a:lnTo>
                  <a:lnTo>
                    <a:pt x="129540" y="426339"/>
                  </a:lnTo>
                  <a:lnTo>
                    <a:pt x="131824" y="423291"/>
                  </a:lnTo>
                  <a:lnTo>
                    <a:pt x="134111" y="420243"/>
                  </a:lnTo>
                  <a:lnTo>
                    <a:pt x="136398" y="417195"/>
                  </a:lnTo>
                  <a:lnTo>
                    <a:pt x="138682" y="414147"/>
                  </a:lnTo>
                  <a:lnTo>
                    <a:pt x="140970" y="411480"/>
                  </a:lnTo>
                  <a:lnTo>
                    <a:pt x="143254" y="408432"/>
                  </a:lnTo>
                  <a:lnTo>
                    <a:pt x="145541" y="405384"/>
                  </a:lnTo>
                  <a:lnTo>
                    <a:pt x="147828" y="402336"/>
                  </a:lnTo>
                  <a:lnTo>
                    <a:pt x="150112" y="399288"/>
                  </a:lnTo>
                  <a:lnTo>
                    <a:pt x="152400" y="396621"/>
                  </a:lnTo>
                  <a:lnTo>
                    <a:pt x="154684" y="393573"/>
                  </a:lnTo>
                  <a:lnTo>
                    <a:pt x="156971" y="390525"/>
                  </a:lnTo>
                  <a:lnTo>
                    <a:pt x="159258" y="387477"/>
                  </a:lnTo>
                  <a:lnTo>
                    <a:pt x="161542" y="384429"/>
                  </a:lnTo>
                  <a:lnTo>
                    <a:pt x="163830" y="381762"/>
                  </a:lnTo>
                  <a:lnTo>
                    <a:pt x="166114" y="378714"/>
                  </a:lnTo>
                  <a:lnTo>
                    <a:pt x="168401" y="375666"/>
                  </a:lnTo>
                  <a:lnTo>
                    <a:pt x="170688" y="372618"/>
                  </a:lnTo>
                  <a:lnTo>
                    <a:pt x="172972" y="369570"/>
                  </a:lnTo>
                  <a:lnTo>
                    <a:pt x="175260" y="366903"/>
                  </a:lnTo>
                  <a:lnTo>
                    <a:pt x="177544" y="363855"/>
                  </a:lnTo>
                  <a:lnTo>
                    <a:pt x="179831" y="360807"/>
                  </a:lnTo>
                  <a:lnTo>
                    <a:pt x="182118" y="357759"/>
                  </a:lnTo>
                  <a:lnTo>
                    <a:pt x="184402" y="354711"/>
                  </a:lnTo>
                  <a:lnTo>
                    <a:pt x="186690" y="352044"/>
                  </a:lnTo>
                  <a:lnTo>
                    <a:pt x="188974" y="348996"/>
                  </a:lnTo>
                  <a:lnTo>
                    <a:pt x="191261" y="345948"/>
                  </a:lnTo>
                  <a:lnTo>
                    <a:pt x="193548" y="342900"/>
                  </a:lnTo>
                  <a:lnTo>
                    <a:pt x="195832" y="339852"/>
                  </a:lnTo>
                  <a:lnTo>
                    <a:pt x="198120" y="337185"/>
                  </a:lnTo>
                  <a:lnTo>
                    <a:pt x="200404" y="334137"/>
                  </a:lnTo>
                  <a:lnTo>
                    <a:pt x="202691" y="331089"/>
                  </a:lnTo>
                  <a:lnTo>
                    <a:pt x="204978" y="328041"/>
                  </a:lnTo>
                  <a:lnTo>
                    <a:pt x="207262" y="324993"/>
                  </a:lnTo>
                  <a:lnTo>
                    <a:pt x="209550" y="322326"/>
                  </a:lnTo>
                  <a:lnTo>
                    <a:pt x="211834" y="319278"/>
                  </a:lnTo>
                  <a:lnTo>
                    <a:pt x="214121" y="316230"/>
                  </a:lnTo>
                  <a:lnTo>
                    <a:pt x="216408" y="313182"/>
                  </a:lnTo>
                  <a:lnTo>
                    <a:pt x="218692" y="310134"/>
                  </a:lnTo>
                  <a:lnTo>
                    <a:pt x="220980" y="307467"/>
                  </a:lnTo>
                  <a:lnTo>
                    <a:pt x="223264" y="304419"/>
                  </a:lnTo>
                  <a:lnTo>
                    <a:pt x="225551" y="301371"/>
                  </a:lnTo>
                  <a:lnTo>
                    <a:pt x="227838" y="298323"/>
                  </a:lnTo>
                  <a:lnTo>
                    <a:pt x="230122" y="295275"/>
                  </a:lnTo>
                  <a:lnTo>
                    <a:pt x="232410" y="292608"/>
                  </a:lnTo>
                  <a:lnTo>
                    <a:pt x="234694" y="289560"/>
                  </a:lnTo>
                  <a:lnTo>
                    <a:pt x="236981" y="286512"/>
                  </a:lnTo>
                  <a:lnTo>
                    <a:pt x="239268" y="283464"/>
                  </a:lnTo>
                  <a:lnTo>
                    <a:pt x="241552" y="280416"/>
                  </a:lnTo>
                  <a:lnTo>
                    <a:pt x="243840" y="277749"/>
                  </a:lnTo>
                  <a:lnTo>
                    <a:pt x="246124" y="274701"/>
                  </a:lnTo>
                  <a:lnTo>
                    <a:pt x="248411" y="271653"/>
                  </a:lnTo>
                  <a:lnTo>
                    <a:pt x="250698" y="268605"/>
                  </a:lnTo>
                  <a:lnTo>
                    <a:pt x="252982" y="265557"/>
                  </a:lnTo>
                  <a:lnTo>
                    <a:pt x="255270" y="262890"/>
                  </a:lnTo>
                  <a:lnTo>
                    <a:pt x="257554" y="259842"/>
                  </a:lnTo>
                  <a:lnTo>
                    <a:pt x="259841" y="256794"/>
                  </a:lnTo>
                  <a:lnTo>
                    <a:pt x="262128" y="253746"/>
                  </a:lnTo>
                  <a:lnTo>
                    <a:pt x="264412" y="250698"/>
                  </a:lnTo>
                  <a:lnTo>
                    <a:pt x="266700" y="248031"/>
                  </a:lnTo>
                  <a:lnTo>
                    <a:pt x="268984" y="244983"/>
                  </a:lnTo>
                  <a:lnTo>
                    <a:pt x="271271" y="241935"/>
                  </a:lnTo>
                  <a:lnTo>
                    <a:pt x="273558" y="238887"/>
                  </a:lnTo>
                  <a:lnTo>
                    <a:pt x="275842" y="235839"/>
                  </a:lnTo>
                  <a:lnTo>
                    <a:pt x="278130" y="233172"/>
                  </a:lnTo>
                  <a:lnTo>
                    <a:pt x="280414" y="230124"/>
                  </a:lnTo>
                  <a:lnTo>
                    <a:pt x="282701" y="227076"/>
                  </a:lnTo>
                  <a:lnTo>
                    <a:pt x="284988" y="224028"/>
                  </a:lnTo>
                  <a:lnTo>
                    <a:pt x="287272" y="220980"/>
                  </a:lnTo>
                  <a:lnTo>
                    <a:pt x="289560" y="218313"/>
                  </a:lnTo>
                  <a:lnTo>
                    <a:pt x="291844" y="215265"/>
                  </a:lnTo>
                  <a:lnTo>
                    <a:pt x="294131" y="212217"/>
                  </a:lnTo>
                  <a:lnTo>
                    <a:pt x="296418" y="209169"/>
                  </a:lnTo>
                  <a:lnTo>
                    <a:pt x="298702" y="206121"/>
                  </a:lnTo>
                  <a:lnTo>
                    <a:pt x="300990" y="203454"/>
                  </a:lnTo>
                  <a:lnTo>
                    <a:pt x="303274" y="200406"/>
                  </a:lnTo>
                  <a:lnTo>
                    <a:pt x="305561" y="197358"/>
                  </a:lnTo>
                  <a:lnTo>
                    <a:pt x="307848" y="194310"/>
                  </a:lnTo>
                  <a:lnTo>
                    <a:pt x="310132" y="191262"/>
                  </a:lnTo>
                  <a:lnTo>
                    <a:pt x="312420" y="188595"/>
                  </a:lnTo>
                  <a:lnTo>
                    <a:pt x="314704" y="185547"/>
                  </a:lnTo>
                  <a:lnTo>
                    <a:pt x="316991" y="182499"/>
                  </a:lnTo>
                  <a:lnTo>
                    <a:pt x="319278" y="179451"/>
                  </a:lnTo>
                  <a:lnTo>
                    <a:pt x="321562" y="176403"/>
                  </a:lnTo>
                  <a:lnTo>
                    <a:pt x="323850" y="173736"/>
                  </a:lnTo>
                  <a:lnTo>
                    <a:pt x="326134" y="170688"/>
                  </a:lnTo>
                  <a:lnTo>
                    <a:pt x="328421" y="167640"/>
                  </a:lnTo>
                  <a:lnTo>
                    <a:pt x="330708" y="164592"/>
                  </a:lnTo>
                  <a:lnTo>
                    <a:pt x="332992" y="161544"/>
                  </a:lnTo>
                  <a:lnTo>
                    <a:pt x="335280" y="158877"/>
                  </a:lnTo>
                  <a:lnTo>
                    <a:pt x="337564" y="155829"/>
                  </a:lnTo>
                  <a:lnTo>
                    <a:pt x="339851" y="152781"/>
                  </a:lnTo>
                  <a:lnTo>
                    <a:pt x="342138" y="149733"/>
                  </a:lnTo>
                  <a:lnTo>
                    <a:pt x="344422" y="146685"/>
                  </a:lnTo>
                  <a:lnTo>
                    <a:pt x="346710" y="144018"/>
                  </a:lnTo>
                  <a:lnTo>
                    <a:pt x="348994" y="140970"/>
                  </a:lnTo>
                  <a:lnTo>
                    <a:pt x="351281" y="137922"/>
                  </a:lnTo>
                  <a:lnTo>
                    <a:pt x="353568" y="134874"/>
                  </a:lnTo>
                  <a:lnTo>
                    <a:pt x="355852" y="131826"/>
                  </a:lnTo>
                  <a:lnTo>
                    <a:pt x="358140" y="129159"/>
                  </a:lnTo>
                  <a:lnTo>
                    <a:pt x="360424" y="126111"/>
                  </a:lnTo>
                  <a:lnTo>
                    <a:pt x="362711" y="123063"/>
                  </a:lnTo>
                  <a:lnTo>
                    <a:pt x="364998" y="120015"/>
                  </a:lnTo>
                  <a:lnTo>
                    <a:pt x="367282" y="116967"/>
                  </a:lnTo>
                  <a:lnTo>
                    <a:pt x="369570" y="114300"/>
                  </a:lnTo>
                  <a:lnTo>
                    <a:pt x="371854" y="111252"/>
                  </a:lnTo>
                  <a:lnTo>
                    <a:pt x="374141" y="108204"/>
                  </a:lnTo>
                  <a:lnTo>
                    <a:pt x="376428" y="105156"/>
                  </a:lnTo>
                  <a:lnTo>
                    <a:pt x="378712" y="102108"/>
                  </a:lnTo>
                  <a:lnTo>
                    <a:pt x="381000" y="99441"/>
                  </a:lnTo>
                  <a:lnTo>
                    <a:pt x="383284" y="96393"/>
                  </a:lnTo>
                  <a:lnTo>
                    <a:pt x="385571" y="93345"/>
                  </a:lnTo>
                  <a:lnTo>
                    <a:pt x="387858" y="90297"/>
                  </a:lnTo>
                  <a:lnTo>
                    <a:pt x="390142" y="87249"/>
                  </a:lnTo>
                  <a:lnTo>
                    <a:pt x="392430" y="84582"/>
                  </a:lnTo>
                  <a:lnTo>
                    <a:pt x="394714" y="81534"/>
                  </a:lnTo>
                  <a:lnTo>
                    <a:pt x="397001" y="78486"/>
                  </a:lnTo>
                  <a:lnTo>
                    <a:pt x="399288" y="75438"/>
                  </a:lnTo>
                  <a:lnTo>
                    <a:pt x="401572" y="72390"/>
                  </a:lnTo>
                  <a:lnTo>
                    <a:pt x="403860" y="69723"/>
                  </a:lnTo>
                  <a:lnTo>
                    <a:pt x="406144" y="66675"/>
                  </a:lnTo>
                  <a:lnTo>
                    <a:pt x="408431" y="63627"/>
                  </a:lnTo>
                  <a:lnTo>
                    <a:pt x="410718" y="60579"/>
                  </a:lnTo>
                  <a:lnTo>
                    <a:pt x="413002" y="57531"/>
                  </a:lnTo>
                  <a:lnTo>
                    <a:pt x="415290" y="54864"/>
                  </a:lnTo>
                  <a:lnTo>
                    <a:pt x="417574" y="51816"/>
                  </a:lnTo>
                  <a:lnTo>
                    <a:pt x="419861" y="48768"/>
                  </a:lnTo>
                  <a:lnTo>
                    <a:pt x="422148" y="45720"/>
                  </a:lnTo>
                  <a:lnTo>
                    <a:pt x="424432" y="42672"/>
                  </a:lnTo>
                  <a:lnTo>
                    <a:pt x="426720" y="40005"/>
                  </a:lnTo>
                  <a:lnTo>
                    <a:pt x="429004" y="36957"/>
                  </a:lnTo>
                  <a:lnTo>
                    <a:pt x="431291" y="33909"/>
                  </a:lnTo>
                  <a:lnTo>
                    <a:pt x="433578" y="30861"/>
                  </a:lnTo>
                  <a:lnTo>
                    <a:pt x="435862" y="27813"/>
                  </a:lnTo>
                  <a:lnTo>
                    <a:pt x="438149" y="25146"/>
                  </a:lnTo>
                  <a:lnTo>
                    <a:pt x="440435" y="22098"/>
                  </a:lnTo>
                  <a:lnTo>
                    <a:pt x="442721" y="19050"/>
                  </a:lnTo>
                  <a:lnTo>
                    <a:pt x="445007" y="16002"/>
                  </a:lnTo>
                  <a:lnTo>
                    <a:pt x="447293" y="12954"/>
                  </a:lnTo>
                  <a:lnTo>
                    <a:pt x="449579" y="10287"/>
                  </a:lnTo>
                  <a:lnTo>
                    <a:pt x="451865" y="7239"/>
                  </a:lnTo>
                  <a:lnTo>
                    <a:pt x="454151" y="4191"/>
                  </a:lnTo>
                  <a:lnTo>
                    <a:pt x="456437" y="1143"/>
                  </a:lnTo>
                  <a:lnTo>
                    <a:pt x="457199" y="0"/>
                  </a:lnTo>
                  <a:lnTo>
                    <a:pt x="458723" y="1905"/>
                  </a:lnTo>
                  <a:lnTo>
                    <a:pt x="460628" y="4572"/>
                  </a:lnTo>
                  <a:lnTo>
                    <a:pt x="462914" y="7620"/>
                  </a:lnTo>
                  <a:lnTo>
                    <a:pt x="465200" y="10287"/>
                  </a:lnTo>
                  <a:lnTo>
                    <a:pt x="467486" y="13335"/>
                  </a:lnTo>
                  <a:lnTo>
                    <a:pt x="469772" y="16383"/>
                  </a:lnTo>
                  <a:lnTo>
                    <a:pt x="472058" y="19431"/>
                  </a:lnTo>
                  <a:lnTo>
                    <a:pt x="474344" y="22479"/>
                  </a:lnTo>
                  <a:lnTo>
                    <a:pt x="476630" y="25146"/>
                  </a:lnTo>
                  <a:lnTo>
                    <a:pt x="478916" y="28194"/>
                  </a:lnTo>
                  <a:lnTo>
                    <a:pt x="481202" y="31242"/>
                  </a:lnTo>
                  <a:lnTo>
                    <a:pt x="483488" y="34290"/>
                  </a:lnTo>
                  <a:lnTo>
                    <a:pt x="485774" y="37338"/>
                  </a:lnTo>
                  <a:lnTo>
                    <a:pt x="488060" y="40005"/>
                  </a:lnTo>
                  <a:lnTo>
                    <a:pt x="490346" y="43053"/>
                  </a:lnTo>
                  <a:lnTo>
                    <a:pt x="492632" y="46101"/>
                  </a:lnTo>
                  <a:lnTo>
                    <a:pt x="494918" y="49149"/>
                  </a:lnTo>
                  <a:lnTo>
                    <a:pt x="497204" y="52197"/>
                  </a:lnTo>
                  <a:lnTo>
                    <a:pt x="499490" y="54864"/>
                  </a:lnTo>
                  <a:lnTo>
                    <a:pt x="501776" y="57912"/>
                  </a:lnTo>
                  <a:lnTo>
                    <a:pt x="504062" y="60960"/>
                  </a:lnTo>
                  <a:lnTo>
                    <a:pt x="506348" y="64008"/>
                  </a:lnTo>
                  <a:lnTo>
                    <a:pt x="508634" y="67056"/>
                  </a:lnTo>
                  <a:lnTo>
                    <a:pt x="510920" y="69723"/>
                  </a:lnTo>
                  <a:lnTo>
                    <a:pt x="513206" y="72771"/>
                  </a:lnTo>
                  <a:lnTo>
                    <a:pt x="515492" y="75819"/>
                  </a:lnTo>
                  <a:lnTo>
                    <a:pt x="517778" y="78867"/>
                  </a:lnTo>
                  <a:lnTo>
                    <a:pt x="520064" y="81915"/>
                  </a:lnTo>
                  <a:lnTo>
                    <a:pt x="522350" y="84582"/>
                  </a:lnTo>
                  <a:lnTo>
                    <a:pt x="524636" y="87630"/>
                  </a:lnTo>
                  <a:lnTo>
                    <a:pt x="526922" y="90678"/>
                  </a:lnTo>
                  <a:lnTo>
                    <a:pt x="529208" y="93726"/>
                  </a:lnTo>
                  <a:lnTo>
                    <a:pt x="531494" y="96774"/>
                  </a:lnTo>
                  <a:lnTo>
                    <a:pt x="533780" y="99441"/>
                  </a:lnTo>
                  <a:lnTo>
                    <a:pt x="536066" y="102489"/>
                  </a:lnTo>
                  <a:lnTo>
                    <a:pt x="538352" y="105537"/>
                  </a:lnTo>
                  <a:lnTo>
                    <a:pt x="540638" y="108585"/>
                  </a:lnTo>
                  <a:lnTo>
                    <a:pt x="542924" y="111633"/>
                  </a:lnTo>
                  <a:lnTo>
                    <a:pt x="545210" y="114300"/>
                  </a:lnTo>
                  <a:lnTo>
                    <a:pt x="547496" y="117348"/>
                  </a:lnTo>
                  <a:lnTo>
                    <a:pt x="549782" y="120396"/>
                  </a:lnTo>
                  <a:lnTo>
                    <a:pt x="552068" y="123444"/>
                  </a:lnTo>
                  <a:lnTo>
                    <a:pt x="554354" y="126492"/>
                  </a:lnTo>
                  <a:lnTo>
                    <a:pt x="556640" y="129159"/>
                  </a:lnTo>
                  <a:lnTo>
                    <a:pt x="558926" y="132207"/>
                  </a:lnTo>
                  <a:lnTo>
                    <a:pt x="561212" y="135255"/>
                  </a:lnTo>
                  <a:lnTo>
                    <a:pt x="563498" y="138303"/>
                  </a:lnTo>
                  <a:lnTo>
                    <a:pt x="565784" y="141351"/>
                  </a:lnTo>
                  <a:lnTo>
                    <a:pt x="568070" y="144018"/>
                  </a:lnTo>
                  <a:lnTo>
                    <a:pt x="570356" y="147066"/>
                  </a:lnTo>
                  <a:lnTo>
                    <a:pt x="572642" y="150114"/>
                  </a:lnTo>
                  <a:lnTo>
                    <a:pt x="574928" y="153162"/>
                  </a:lnTo>
                  <a:lnTo>
                    <a:pt x="577214" y="156210"/>
                  </a:lnTo>
                  <a:lnTo>
                    <a:pt x="579500" y="158877"/>
                  </a:lnTo>
                  <a:lnTo>
                    <a:pt x="581786" y="161925"/>
                  </a:lnTo>
                  <a:lnTo>
                    <a:pt x="584072" y="164973"/>
                  </a:lnTo>
                  <a:lnTo>
                    <a:pt x="586358" y="168021"/>
                  </a:lnTo>
                  <a:lnTo>
                    <a:pt x="588644" y="171069"/>
                  </a:lnTo>
                  <a:lnTo>
                    <a:pt x="590930" y="173736"/>
                  </a:lnTo>
                  <a:lnTo>
                    <a:pt x="593216" y="176784"/>
                  </a:lnTo>
                  <a:lnTo>
                    <a:pt x="595502" y="179832"/>
                  </a:lnTo>
                  <a:lnTo>
                    <a:pt x="597788" y="182880"/>
                  </a:lnTo>
                  <a:lnTo>
                    <a:pt x="600074" y="185928"/>
                  </a:lnTo>
                  <a:lnTo>
                    <a:pt x="602360" y="188595"/>
                  </a:lnTo>
                  <a:lnTo>
                    <a:pt x="604646" y="191643"/>
                  </a:lnTo>
                  <a:lnTo>
                    <a:pt x="606932" y="194691"/>
                  </a:lnTo>
                  <a:lnTo>
                    <a:pt x="609218" y="197739"/>
                  </a:lnTo>
                  <a:lnTo>
                    <a:pt x="611504" y="200787"/>
                  </a:lnTo>
                  <a:lnTo>
                    <a:pt x="613790" y="203454"/>
                  </a:lnTo>
                  <a:lnTo>
                    <a:pt x="616076" y="206502"/>
                  </a:lnTo>
                  <a:lnTo>
                    <a:pt x="618362" y="209550"/>
                  </a:lnTo>
                  <a:lnTo>
                    <a:pt x="620648" y="212598"/>
                  </a:lnTo>
                  <a:lnTo>
                    <a:pt x="622934" y="215646"/>
                  </a:lnTo>
                  <a:lnTo>
                    <a:pt x="625220" y="218313"/>
                  </a:lnTo>
                  <a:lnTo>
                    <a:pt x="627506" y="221361"/>
                  </a:lnTo>
                  <a:lnTo>
                    <a:pt x="629792" y="224409"/>
                  </a:lnTo>
                  <a:lnTo>
                    <a:pt x="632078" y="227457"/>
                  </a:lnTo>
                  <a:lnTo>
                    <a:pt x="634364" y="230505"/>
                  </a:lnTo>
                  <a:lnTo>
                    <a:pt x="636650" y="233172"/>
                  </a:lnTo>
                  <a:lnTo>
                    <a:pt x="638936" y="236220"/>
                  </a:lnTo>
                  <a:lnTo>
                    <a:pt x="641222" y="239268"/>
                  </a:lnTo>
                  <a:lnTo>
                    <a:pt x="643508" y="242316"/>
                  </a:lnTo>
                  <a:lnTo>
                    <a:pt x="645794" y="245364"/>
                  </a:lnTo>
                  <a:lnTo>
                    <a:pt x="648080" y="248031"/>
                  </a:lnTo>
                  <a:lnTo>
                    <a:pt x="650366" y="251079"/>
                  </a:lnTo>
                  <a:lnTo>
                    <a:pt x="652652" y="254127"/>
                  </a:lnTo>
                  <a:lnTo>
                    <a:pt x="654938" y="257175"/>
                  </a:lnTo>
                  <a:lnTo>
                    <a:pt x="657224" y="260223"/>
                  </a:lnTo>
                  <a:lnTo>
                    <a:pt x="659510" y="262890"/>
                  </a:lnTo>
                  <a:lnTo>
                    <a:pt x="661796" y="265938"/>
                  </a:lnTo>
                  <a:lnTo>
                    <a:pt x="664082" y="268986"/>
                  </a:lnTo>
                  <a:lnTo>
                    <a:pt x="666368" y="272034"/>
                  </a:lnTo>
                  <a:lnTo>
                    <a:pt x="668654" y="275082"/>
                  </a:lnTo>
                  <a:lnTo>
                    <a:pt x="670940" y="277749"/>
                  </a:lnTo>
                  <a:lnTo>
                    <a:pt x="673226" y="280797"/>
                  </a:lnTo>
                  <a:lnTo>
                    <a:pt x="675512" y="283845"/>
                  </a:lnTo>
                  <a:lnTo>
                    <a:pt x="677798" y="286893"/>
                  </a:lnTo>
                  <a:lnTo>
                    <a:pt x="680084" y="289941"/>
                  </a:lnTo>
                  <a:lnTo>
                    <a:pt x="682370" y="292608"/>
                  </a:lnTo>
                  <a:lnTo>
                    <a:pt x="684656" y="295656"/>
                  </a:lnTo>
                  <a:lnTo>
                    <a:pt x="686942" y="298704"/>
                  </a:lnTo>
                  <a:lnTo>
                    <a:pt x="689228" y="301752"/>
                  </a:lnTo>
                  <a:lnTo>
                    <a:pt x="691514" y="304800"/>
                  </a:lnTo>
                  <a:lnTo>
                    <a:pt x="693800" y="307467"/>
                  </a:lnTo>
                  <a:lnTo>
                    <a:pt x="696086" y="310515"/>
                  </a:lnTo>
                  <a:lnTo>
                    <a:pt x="698372" y="313563"/>
                  </a:lnTo>
                  <a:lnTo>
                    <a:pt x="700658" y="316611"/>
                  </a:lnTo>
                  <a:lnTo>
                    <a:pt x="702944" y="319659"/>
                  </a:lnTo>
                  <a:lnTo>
                    <a:pt x="705230" y="322326"/>
                  </a:lnTo>
                  <a:lnTo>
                    <a:pt x="707516" y="325374"/>
                  </a:lnTo>
                  <a:lnTo>
                    <a:pt x="709802" y="328422"/>
                  </a:lnTo>
                  <a:lnTo>
                    <a:pt x="712088" y="331470"/>
                  </a:lnTo>
                  <a:lnTo>
                    <a:pt x="714374" y="334518"/>
                  </a:lnTo>
                  <a:lnTo>
                    <a:pt x="716660" y="337185"/>
                  </a:lnTo>
                  <a:lnTo>
                    <a:pt x="718946" y="340233"/>
                  </a:lnTo>
                  <a:lnTo>
                    <a:pt x="721232" y="343281"/>
                  </a:lnTo>
                  <a:lnTo>
                    <a:pt x="723518" y="346329"/>
                  </a:lnTo>
                  <a:lnTo>
                    <a:pt x="725804" y="349377"/>
                  </a:lnTo>
                  <a:lnTo>
                    <a:pt x="728090" y="352044"/>
                  </a:lnTo>
                  <a:lnTo>
                    <a:pt x="730376" y="355092"/>
                  </a:lnTo>
                  <a:lnTo>
                    <a:pt x="732662" y="358140"/>
                  </a:lnTo>
                  <a:lnTo>
                    <a:pt x="734948" y="361188"/>
                  </a:lnTo>
                  <a:lnTo>
                    <a:pt x="737234" y="364236"/>
                  </a:lnTo>
                  <a:lnTo>
                    <a:pt x="739520" y="366903"/>
                  </a:lnTo>
                  <a:lnTo>
                    <a:pt x="741806" y="369951"/>
                  </a:lnTo>
                  <a:lnTo>
                    <a:pt x="744092" y="372999"/>
                  </a:lnTo>
                  <a:lnTo>
                    <a:pt x="746378" y="376047"/>
                  </a:lnTo>
                  <a:lnTo>
                    <a:pt x="748664" y="379095"/>
                  </a:lnTo>
                  <a:lnTo>
                    <a:pt x="750950" y="381762"/>
                  </a:lnTo>
                  <a:lnTo>
                    <a:pt x="753236" y="384810"/>
                  </a:lnTo>
                  <a:lnTo>
                    <a:pt x="755522" y="387858"/>
                  </a:lnTo>
                  <a:lnTo>
                    <a:pt x="757808" y="390906"/>
                  </a:lnTo>
                  <a:lnTo>
                    <a:pt x="760094" y="393954"/>
                  </a:lnTo>
                  <a:lnTo>
                    <a:pt x="762380" y="396621"/>
                  </a:lnTo>
                  <a:lnTo>
                    <a:pt x="764666" y="399669"/>
                  </a:lnTo>
                  <a:lnTo>
                    <a:pt x="766952" y="402717"/>
                  </a:lnTo>
                  <a:lnTo>
                    <a:pt x="769238" y="405765"/>
                  </a:lnTo>
                  <a:lnTo>
                    <a:pt x="771524" y="408813"/>
                  </a:lnTo>
                  <a:lnTo>
                    <a:pt x="773810" y="411480"/>
                  </a:lnTo>
                  <a:lnTo>
                    <a:pt x="776096" y="414528"/>
                  </a:lnTo>
                  <a:lnTo>
                    <a:pt x="778382" y="417576"/>
                  </a:lnTo>
                  <a:lnTo>
                    <a:pt x="780668" y="420624"/>
                  </a:lnTo>
                  <a:lnTo>
                    <a:pt x="782954" y="423672"/>
                  </a:lnTo>
                  <a:lnTo>
                    <a:pt x="785240" y="426339"/>
                  </a:lnTo>
                  <a:lnTo>
                    <a:pt x="787526" y="429387"/>
                  </a:lnTo>
                  <a:lnTo>
                    <a:pt x="789812" y="432435"/>
                  </a:lnTo>
                  <a:lnTo>
                    <a:pt x="792098" y="435483"/>
                  </a:lnTo>
                  <a:lnTo>
                    <a:pt x="794384" y="438531"/>
                  </a:lnTo>
                  <a:lnTo>
                    <a:pt x="796670" y="441198"/>
                  </a:lnTo>
                  <a:lnTo>
                    <a:pt x="798956" y="444246"/>
                  </a:lnTo>
                  <a:lnTo>
                    <a:pt x="801242" y="447294"/>
                  </a:lnTo>
                  <a:lnTo>
                    <a:pt x="803528" y="450342"/>
                  </a:lnTo>
                  <a:lnTo>
                    <a:pt x="805814" y="453390"/>
                  </a:lnTo>
                  <a:lnTo>
                    <a:pt x="808100" y="456057"/>
                  </a:lnTo>
                  <a:lnTo>
                    <a:pt x="810386" y="459105"/>
                  </a:lnTo>
                  <a:lnTo>
                    <a:pt x="812672" y="462153"/>
                  </a:lnTo>
                  <a:lnTo>
                    <a:pt x="814958" y="465201"/>
                  </a:lnTo>
                  <a:lnTo>
                    <a:pt x="817244" y="468249"/>
                  </a:lnTo>
                  <a:lnTo>
                    <a:pt x="819530" y="470916"/>
                  </a:lnTo>
                  <a:lnTo>
                    <a:pt x="821816" y="473964"/>
                  </a:lnTo>
                  <a:lnTo>
                    <a:pt x="824102" y="477012"/>
                  </a:lnTo>
                  <a:lnTo>
                    <a:pt x="826388" y="480060"/>
                  </a:lnTo>
                  <a:lnTo>
                    <a:pt x="828674" y="483108"/>
                  </a:lnTo>
                  <a:lnTo>
                    <a:pt x="830960" y="485775"/>
                  </a:lnTo>
                  <a:lnTo>
                    <a:pt x="833246" y="488823"/>
                  </a:lnTo>
                  <a:lnTo>
                    <a:pt x="835532" y="491871"/>
                  </a:lnTo>
                  <a:lnTo>
                    <a:pt x="837818" y="494919"/>
                  </a:lnTo>
                  <a:lnTo>
                    <a:pt x="840104" y="497967"/>
                  </a:lnTo>
                  <a:lnTo>
                    <a:pt x="842390" y="500634"/>
                  </a:lnTo>
                  <a:lnTo>
                    <a:pt x="844676" y="503682"/>
                  </a:lnTo>
                  <a:lnTo>
                    <a:pt x="846962" y="506730"/>
                  </a:lnTo>
                  <a:lnTo>
                    <a:pt x="849248" y="509778"/>
                  </a:lnTo>
                  <a:lnTo>
                    <a:pt x="851534" y="512826"/>
                  </a:lnTo>
                  <a:lnTo>
                    <a:pt x="853820" y="515493"/>
                  </a:lnTo>
                  <a:lnTo>
                    <a:pt x="856106" y="518541"/>
                  </a:lnTo>
                  <a:lnTo>
                    <a:pt x="858392" y="521589"/>
                  </a:lnTo>
                  <a:lnTo>
                    <a:pt x="860678" y="524637"/>
                  </a:lnTo>
                  <a:lnTo>
                    <a:pt x="862964" y="527685"/>
                  </a:lnTo>
                  <a:lnTo>
                    <a:pt x="865250" y="530352"/>
                  </a:lnTo>
                  <a:lnTo>
                    <a:pt x="867536" y="533400"/>
                  </a:lnTo>
                  <a:lnTo>
                    <a:pt x="869822" y="536448"/>
                  </a:lnTo>
                  <a:lnTo>
                    <a:pt x="872108" y="539496"/>
                  </a:lnTo>
                  <a:lnTo>
                    <a:pt x="874394" y="542544"/>
                  </a:lnTo>
                  <a:lnTo>
                    <a:pt x="876680" y="545211"/>
                  </a:lnTo>
                  <a:lnTo>
                    <a:pt x="878966" y="548259"/>
                  </a:lnTo>
                  <a:lnTo>
                    <a:pt x="881252" y="551307"/>
                  </a:lnTo>
                  <a:lnTo>
                    <a:pt x="883538" y="554355"/>
                  </a:lnTo>
                  <a:lnTo>
                    <a:pt x="885824" y="557403"/>
                  </a:lnTo>
                  <a:lnTo>
                    <a:pt x="888110" y="560070"/>
                  </a:lnTo>
                  <a:lnTo>
                    <a:pt x="890396" y="563118"/>
                  </a:lnTo>
                  <a:lnTo>
                    <a:pt x="892682" y="566166"/>
                  </a:lnTo>
                  <a:lnTo>
                    <a:pt x="894968" y="569214"/>
                  </a:lnTo>
                  <a:lnTo>
                    <a:pt x="897254" y="572262"/>
                  </a:lnTo>
                  <a:lnTo>
                    <a:pt x="899540" y="574929"/>
                  </a:lnTo>
                  <a:lnTo>
                    <a:pt x="901826" y="577977"/>
                  </a:lnTo>
                  <a:lnTo>
                    <a:pt x="904112" y="581025"/>
                  </a:lnTo>
                  <a:lnTo>
                    <a:pt x="906398" y="584073"/>
                  </a:lnTo>
                  <a:lnTo>
                    <a:pt x="908684" y="587121"/>
                  </a:lnTo>
                  <a:lnTo>
                    <a:pt x="910970" y="589788"/>
                  </a:lnTo>
                  <a:lnTo>
                    <a:pt x="913256" y="592836"/>
                  </a:lnTo>
                  <a:lnTo>
                    <a:pt x="914399" y="594360"/>
                  </a:lnTo>
                  <a:lnTo>
                    <a:pt x="915923" y="592074"/>
                  </a:lnTo>
                  <a:lnTo>
                    <a:pt x="918209" y="589407"/>
                  </a:lnTo>
                  <a:lnTo>
                    <a:pt x="920495" y="586359"/>
                  </a:lnTo>
                  <a:lnTo>
                    <a:pt x="922781" y="583311"/>
                  </a:lnTo>
                  <a:lnTo>
                    <a:pt x="925067" y="580263"/>
                  </a:lnTo>
                  <a:lnTo>
                    <a:pt x="927353" y="577215"/>
                  </a:lnTo>
                  <a:lnTo>
                    <a:pt x="929639" y="574548"/>
                  </a:lnTo>
                  <a:lnTo>
                    <a:pt x="931925" y="571500"/>
                  </a:lnTo>
                  <a:lnTo>
                    <a:pt x="934211" y="568452"/>
                  </a:lnTo>
                  <a:lnTo>
                    <a:pt x="936497" y="565404"/>
                  </a:lnTo>
                  <a:lnTo>
                    <a:pt x="938783" y="562356"/>
                  </a:lnTo>
                  <a:lnTo>
                    <a:pt x="941069" y="559689"/>
                  </a:lnTo>
                  <a:lnTo>
                    <a:pt x="943355" y="556641"/>
                  </a:lnTo>
                  <a:lnTo>
                    <a:pt x="945641" y="553593"/>
                  </a:lnTo>
                  <a:lnTo>
                    <a:pt x="947927" y="550545"/>
                  </a:lnTo>
                  <a:lnTo>
                    <a:pt x="950213" y="547497"/>
                  </a:lnTo>
                  <a:lnTo>
                    <a:pt x="952499" y="544830"/>
                  </a:lnTo>
                  <a:lnTo>
                    <a:pt x="954785" y="541782"/>
                  </a:lnTo>
                  <a:lnTo>
                    <a:pt x="957071" y="538734"/>
                  </a:lnTo>
                  <a:lnTo>
                    <a:pt x="959357" y="535686"/>
                  </a:lnTo>
                  <a:lnTo>
                    <a:pt x="961643" y="532638"/>
                  </a:lnTo>
                  <a:lnTo>
                    <a:pt x="963929" y="529971"/>
                  </a:lnTo>
                  <a:lnTo>
                    <a:pt x="966215" y="526923"/>
                  </a:lnTo>
                  <a:lnTo>
                    <a:pt x="968501" y="523875"/>
                  </a:lnTo>
                  <a:lnTo>
                    <a:pt x="970787" y="520827"/>
                  </a:lnTo>
                  <a:lnTo>
                    <a:pt x="973073" y="517779"/>
                  </a:lnTo>
                  <a:lnTo>
                    <a:pt x="975359" y="515112"/>
                  </a:lnTo>
                  <a:lnTo>
                    <a:pt x="977645" y="512064"/>
                  </a:lnTo>
                  <a:lnTo>
                    <a:pt x="979931" y="509016"/>
                  </a:lnTo>
                  <a:lnTo>
                    <a:pt x="982217" y="505968"/>
                  </a:lnTo>
                  <a:lnTo>
                    <a:pt x="984503" y="502920"/>
                  </a:lnTo>
                  <a:lnTo>
                    <a:pt x="986789" y="500253"/>
                  </a:lnTo>
                  <a:lnTo>
                    <a:pt x="989075" y="497205"/>
                  </a:lnTo>
                  <a:lnTo>
                    <a:pt x="991361" y="494157"/>
                  </a:lnTo>
                  <a:lnTo>
                    <a:pt x="993647" y="491109"/>
                  </a:lnTo>
                  <a:lnTo>
                    <a:pt x="995933" y="488061"/>
                  </a:lnTo>
                  <a:lnTo>
                    <a:pt x="998219" y="485394"/>
                  </a:lnTo>
                  <a:lnTo>
                    <a:pt x="1000505" y="482346"/>
                  </a:lnTo>
                  <a:lnTo>
                    <a:pt x="1002791" y="479298"/>
                  </a:lnTo>
                  <a:lnTo>
                    <a:pt x="1005077" y="476250"/>
                  </a:lnTo>
                  <a:lnTo>
                    <a:pt x="1007363" y="473202"/>
                  </a:lnTo>
                  <a:lnTo>
                    <a:pt x="1009649" y="470535"/>
                  </a:lnTo>
                  <a:lnTo>
                    <a:pt x="1011935" y="467487"/>
                  </a:lnTo>
                  <a:lnTo>
                    <a:pt x="1014221" y="464439"/>
                  </a:lnTo>
                  <a:lnTo>
                    <a:pt x="1016507" y="461391"/>
                  </a:lnTo>
                  <a:lnTo>
                    <a:pt x="1018793" y="458343"/>
                  </a:lnTo>
                  <a:lnTo>
                    <a:pt x="1021079" y="455676"/>
                  </a:lnTo>
                  <a:lnTo>
                    <a:pt x="1023365" y="452628"/>
                  </a:lnTo>
                  <a:lnTo>
                    <a:pt x="1025651" y="449580"/>
                  </a:lnTo>
                  <a:lnTo>
                    <a:pt x="1027937" y="446532"/>
                  </a:lnTo>
                  <a:lnTo>
                    <a:pt x="1030223" y="443484"/>
                  </a:lnTo>
                  <a:lnTo>
                    <a:pt x="1032509" y="440817"/>
                  </a:lnTo>
                  <a:lnTo>
                    <a:pt x="1034795" y="437769"/>
                  </a:lnTo>
                  <a:lnTo>
                    <a:pt x="1037081" y="434721"/>
                  </a:lnTo>
                  <a:lnTo>
                    <a:pt x="1039367" y="431673"/>
                  </a:lnTo>
                  <a:lnTo>
                    <a:pt x="1041653" y="428625"/>
                  </a:lnTo>
                  <a:lnTo>
                    <a:pt x="1043939" y="425958"/>
                  </a:lnTo>
                  <a:lnTo>
                    <a:pt x="1046225" y="422910"/>
                  </a:lnTo>
                  <a:lnTo>
                    <a:pt x="1048511" y="419862"/>
                  </a:lnTo>
                  <a:lnTo>
                    <a:pt x="1050797" y="416814"/>
                  </a:lnTo>
                  <a:lnTo>
                    <a:pt x="1053083" y="413766"/>
                  </a:lnTo>
                  <a:lnTo>
                    <a:pt x="1055369" y="411099"/>
                  </a:lnTo>
                  <a:lnTo>
                    <a:pt x="1057655" y="408051"/>
                  </a:lnTo>
                  <a:lnTo>
                    <a:pt x="1059941" y="405003"/>
                  </a:lnTo>
                  <a:lnTo>
                    <a:pt x="1062227" y="401955"/>
                  </a:lnTo>
                  <a:lnTo>
                    <a:pt x="1064513" y="398907"/>
                  </a:lnTo>
                  <a:lnTo>
                    <a:pt x="1066799" y="396240"/>
                  </a:lnTo>
                  <a:lnTo>
                    <a:pt x="1069085" y="393192"/>
                  </a:lnTo>
                  <a:lnTo>
                    <a:pt x="1071371" y="390144"/>
                  </a:lnTo>
                  <a:lnTo>
                    <a:pt x="1073657" y="387096"/>
                  </a:lnTo>
                  <a:lnTo>
                    <a:pt x="1075943" y="384048"/>
                  </a:lnTo>
                  <a:lnTo>
                    <a:pt x="1078229" y="381381"/>
                  </a:lnTo>
                  <a:lnTo>
                    <a:pt x="1080515" y="378333"/>
                  </a:lnTo>
                  <a:lnTo>
                    <a:pt x="1082801" y="375285"/>
                  </a:lnTo>
                  <a:lnTo>
                    <a:pt x="1085087" y="372237"/>
                  </a:lnTo>
                  <a:lnTo>
                    <a:pt x="1087373" y="369189"/>
                  </a:lnTo>
                  <a:lnTo>
                    <a:pt x="1089659" y="366522"/>
                  </a:lnTo>
                  <a:lnTo>
                    <a:pt x="1091945" y="363474"/>
                  </a:lnTo>
                  <a:lnTo>
                    <a:pt x="1094231" y="360426"/>
                  </a:lnTo>
                  <a:lnTo>
                    <a:pt x="1096517" y="357378"/>
                  </a:lnTo>
                  <a:lnTo>
                    <a:pt x="1098803" y="354330"/>
                  </a:lnTo>
                  <a:lnTo>
                    <a:pt x="1101089" y="351663"/>
                  </a:lnTo>
                  <a:lnTo>
                    <a:pt x="1103375" y="348615"/>
                  </a:lnTo>
                  <a:lnTo>
                    <a:pt x="1105661" y="345567"/>
                  </a:lnTo>
                  <a:lnTo>
                    <a:pt x="1107947" y="342519"/>
                  </a:lnTo>
                  <a:lnTo>
                    <a:pt x="1110233" y="339471"/>
                  </a:lnTo>
                  <a:lnTo>
                    <a:pt x="1112519" y="336804"/>
                  </a:lnTo>
                  <a:lnTo>
                    <a:pt x="1114805" y="333756"/>
                  </a:lnTo>
                  <a:lnTo>
                    <a:pt x="1117091" y="330708"/>
                  </a:lnTo>
                  <a:lnTo>
                    <a:pt x="1119377" y="327660"/>
                  </a:lnTo>
                  <a:lnTo>
                    <a:pt x="1121663" y="324612"/>
                  </a:lnTo>
                  <a:lnTo>
                    <a:pt x="1123949" y="321945"/>
                  </a:lnTo>
                  <a:lnTo>
                    <a:pt x="1126235" y="318897"/>
                  </a:lnTo>
                  <a:lnTo>
                    <a:pt x="1128521" y="315849"/>
                  </a:lnTo>
                  <a:lnTo>
                    <a:pt x="1130807" y="312801"/>
                  </a:lnTo>
                  <a:lnTo>
                    <a:pt x="1133093" y="309753"/>
                  </a:lnTo>
                  <a:lnTo>
                    <a:pt x="1135379" y="307086"/>
                  </a:lnTo>
                  <a:lnTo>
                    <a:pt x="1137665" y="304038"/>
                  </a:lnTo>
                  <a:lnTo>
                    <a:pt x="1139951" y="300990"/>
                  </a:lnTo>
                  <a:lnTo>
                    <a:pt x="1142237" y="297942"/>
                  </a:lnTo>
                  <a:lnTo>
                    <a:pt x="1144523" y="294894"/>
                  </a:lnTo>
                  <a:lnTo>
                    <a:pt x="1146809" y="292227"/>
                  </a:lnTo>
                  <a:lnTo>
                    <a:pt x="1149095" y="289179"/>
                  </a:lnTo>
                  <a:lnTo>
                    <a:pt x="1151381" y="286131"/>
                  </a:lnTo>
                  <a:lnTo>
                    <a:pt x="1153667" y="283083"/>
                  </a:lnTo>
                  <a:lnTo>
                    <a:pt x="1155953" y="280035"/>
                  </a:lnTo>
                  <a:lnTo>
                    <a:pt x="1158239" y="277368"/>
                  </a:lnTo>
                  <a:lnTo>
                    <a:pt x="1160525" y="274320"/>
                  </a:lnTo>
                  <a:lnTo>
                    <a:pt x="1162811" y="271272"/>
                  </a:lnTo>
                  <a:lnTo>
                    <a:pt x="1165097" y="268224"/>
                  </a:lnTo>
                  <a:lnTo>
                    <a:pt x="1167383" y="265176"/>
                  </a:lnTo>
                  <a:lnTo>
                    <a:pt x="1169669" y="262509"/>
                  </a:lnTo>
                  <a:lnTo>
                    <a:pt x="1171955" y="259461"/>
                  </a:lnTo>
                  <a:lnTo>
                    <a:pt x="1174241" y="256413"/>
                  </a:lnTo>
                  <a:lnTo>
                    <a:pt x="1176527" y="253365"/>
                  </a:lnTo>
                  <a:lnTo>
                    <a:pt x="1178813" y="250317"/>
                  </a:lnTo>
                  <a:lnTo>
                    <a:pt x="1181099" y="247650"/>
                  </a:lnTo>
                  <a:lnTo>
                    <a:pt x="1183385" y="244602"/>
                  </a:lnTo>
                  <a:lnTo>
                    <a:pt x="1185671" y="241554"/>
                  </a:lnTo>
                  <a:lnTo>
                    <a:pt x="1187957" y="238506"/>
                  </a:lnTo>
                  <a:lnTo>
                    <a:pt x="1190243" y="235458"/>
                  </a:lnTo>
                  <a:lnTo>
                    <a:pt x="1192529" y="232791"/>
                  </a:lnTo>
                  <a:lnTo>
                    <a:pt x="1194815" y="229743"/>
                  </a:lnTo>
                  <a:lnTo>
                    <a:pt x="1197101" y="226695"/>
                  </a:lnTo>
                  <a:lnTo>
                    <a:pt x="1199387" y="223647"/>
                  </a:lnTo>
                  <a:lnTo>
                    <a:pt x="1201673" y="220599"/>
                  </a:lnTo>
                  <a:lnTo>
                    <a:pt x="1203959" y="217932"/>
                  </a:lnTo>
                  <a:lnTo>
                    <a:pt x="1206245" y="214884"/>
                  </a:lnTo>
                  <a:lnTo>
                    <a:pt x="1208531" y="211836"/>
                  </a:lnTo>
                  <a:lnTo>
                    <a:pt x="1210817" y="208788"/>
                  </a:lnTo>
                  <a:lnTo>
                    <a:pt x="1213103" y="205740"/>
                  </a:lnTo>
                  <a:lnTo>
                    <a:pt x="1215389" y="203073"/>
                  </a:lnTo>
                  <a:lnTo>
                    <a:pt x="1217675" y="200025"/>
                  </a:lnTo>
                  <a:lnTo>
                    <a:pt x="1219961" y="196977"/>
                  </a:lnTo>
                  <a:lnTo>
                    <a:pt x="1222247" y="193929"/>
                  </a:lnTo>
                  <a:lnTo>
                    <a:pt x="1224533" y="190881"/>
                  </a:lnTo>
                  <a:lnTo>
                    <a:pt x="1226819" y="188214"/>
                  </a:lnTo>
                  <a:lnTo>
                    <a:pt x="1229105" y="185166"/>
                  </a:lnTo>
                  <a:lnTo>
                    <a:pt x="1231391" y="182118"/>
                  </a:lnTo>
                  <a:lnTo>
                    <a:pt x="1233677" y="179070"/>
                  </a:lnTo>
                  <a:lnTo>
                    <a:pt x="1235963" y="176022"/>
                  </a:lnTo>
                  <a:lnTo>
                    <a:pt x="1238249" y="173355"/>
                  </a:lnTo>
                  <a:lnTo>
                    <a:pt x="1240535" y="170307"/>
                  </a:lnTo>
                  <a:lnTo>
                    <a:pt x="1242821" y="167259"/>
                  </a:lnTo>
                  <a:lnTo>
                    <a:pt x="1245107" y="164211"/>
                  </a:lnTo>
                  <a:lnTo>
                    <a:pt x="1247393" y="161163"/>
                  </a:lnTo>
                  <a:lnTo>
                    <a:pt x="1249679" y="158496"/>
                  </a:lnTo>
                  <a:lnTo>
                    <a:pt x="1251965" y="155448"/>
                  </a:lnTo>
                  <a:lnTo>
                    <a:pt x="1254251" y="152400"/>
                  </a:lnTo>
                  <a:lnTo>
                    <a:pt x="1256537" y="149352"/>
                  </a:lnTo>
                  <a:lnTo>
                    <a:pt x="1258823" y="146304"/>
                  </a:lnTo>
                  <a:lnTo>
                    <a:pt x="1261109" y="143637"/>
                  </a:lnTo>
                  <a:lnTo>
                    <a:pt x="1263395" y="140589"/>
                  </a:lnTo>
                  <a:lnTo>
                    <a:pt x="1265681" y="137541"/>
                  </a:lnTo>
                  <a:lnTo>
                    <a:pt x="1267967" y="134493"/>
                  </a:lnTo>
                  <a:lnTo>
                    <a:pt x="1270253" y="131445"/>
                  </a:lnTo>
                  <a:lnTo>
                    <a:pt x="1272539" y="128778"/>
                  </a:lnTo>
                  <a:lnTo>
                    <a:pt x="1274825" y="125730"/>
                  </a:lnTo>
                  <a:lnTo>
                    <a:pt x="1277111" y="122682"/>
                  </a:lnTo>
                  <a:lnTo>
                    <a:pt x="1279397" y="119634"/>
                  </a:lnTo>
                  <a:lnTo>
                    <a:pt x="1281683" y="116586"/>
                  </a:lnTo>
                  <a:lnTo>
                    <a:pt x="1283969" y="113919"/>
                  </a:lnTo>
                  <a:lnTo>
                    <a:pt x="1286255" y="110871"/>
                  </a:lnTo>
                  <a:lnTo>
                    <a:pt x="1288541" y="107823"/>
                  </a:lnTo>
                  <a:lnTo>
                    <a:pt x="1290827" y="104775"/>
                  </a:lnTo>
                  <a:lnTo>
                    <a:pt x="1293113" y="101727"/>
                  </a:lnTo>
                  <a:lnTo>
                    <a:pt x="1295399" y="99060"/>
                  </a:lnTo>
                  <a:lnTo>
                    <a:pt x="1297685" y="96012"/>
                  </a:lnTo>
                  <a:lnTo>
                    <a:pt x="1299971" y="92964"/>
                  </a:lnTo>
                  <a:lnTo>
                    <a:pt x="1302257" y="89916"/>
                  </a:lnTo>
                  <a:lnTo>
                    <a:pt x="1304543" y="86868"/>
                  </a:lnTo>
                  <a:lnTo>
                    <a:pt x="1306829" y="84201"/>
                  </a:lnTo>
                  <a:lnTo>
                    <a:pt x="1309115" y="81153"/>
                  </a:lnTo>
                  <a:lnTo>
                    <a:pt x="1311401" y="78105"/>
                  </a:lnTo>
                  <a:lnTo>
                    <a:pt x="1313687" y="75057"/>
                  </a:lnTo>
                  <a:lnTo>
                    <a:pt x="1315973" y="72009"/>
                  </a:lnTo>
                  <a:lnTo>
                    <a:pt x="1318259" y="69342"/>
                  </a:lnTo>
                  <a:lnTo>
                    <a:pt x="1320545" y="66294"/>
                  </a:lnTo>
                  <a:lnTo>
                    <a:pt x="1322831" y="63246"/>
                  </a:lnTo>
                  <a:lnTo>
                    <a:pt x="1325117" y="60198"/>
                  </a:lnTo>
                  <a:lnTo>
                    <a:pt x="1327403" y="57150"/>
                  </a:lnTo>
                  <a:lnTo>
                    <a:pt x="1329689" y="54483"/>
                  </a:lnTo>
                  <a:lnTo>
                    <a:pt x="1331975" y="51435"/>
                  </a:lnTo>
                  <a:lnTo>
                    <a:pt x="1334261" y="48387"/>
                  </a:lnTo>
                  <a:lnTo>
                    <a:pt x="1336547" y="45339"/>
                  </a:lnTo>
                  <a:lnTo>
                    <a:pt x="1338833" y="42291"/>
                  </a:lnTo>
                  <a:lnTo>
                    <a:pt x="1341119" y="39624"/>
                  </a:lnTo>
                  <a:lnTo>
                    <a:pt x="1343405" y="36576"/>
                  </a:lnTo>
                  <a:lnTo>
                    <a:pt x="1345691" y="33528"/>
                  </a:lnTo>
                  <a:lnTo>
                    <a:pt x="1347977" y="30480"/>
                  </a:lnTo>
                  <a:lnTo>
                    <a:pt x="1350263" y="27432"/>
                  </a:lnTo>
                  <a:lnTo>
                    <a:pt x="1352549" y="24765"/>
                  </a:lnTo>
                  <a:lnTo>
                    <a:pt x="1354835" y="21717"/>
                  </a:lnTo>
                  <a:lnTo>
                    <a:pt x="1357121" y="18669"/>
                  </a:lnTo>
                  <a:lnTo>
                    <a:pt x="1359407" y="15621"/>
                  </a:lnTo>
                  <a:lnTo>
                    <a:pt x="1361693" y="12573"/>
                  </a:lnTo>
                  <a:lnTo>
                    <a:pt x="1363979" y="9906"/>
                  </a:lnTo>
                  <a:lnTo>
                    <a:pt x="1366265" y="6858"/>
                  </a:lnTo>
                  <a:lnTo>
                    <a:pt x="1368551" y="3810"/>
                  </a:lnTo>
                  <a:lnTo>
                    <a:pt x="1370837" y="762"/>
                  </a:lnTo>
                  <a:lnTo>
                    <a:pt x="1371599" y="0"/>
                  </a:lnTo>
                  <a:lnTo>
                    <a:pt x="1372742" y="1143"/>
                  </a:lnTo>
                  <a:lnTo>
                    <a:pt x="1373885" y="3048"/>
                  </a:lnTo>
                  <a:lnTo>
                    <a:pt x="1376171" y="6096"/>
                  </a:lnTo>
                  <a:lnTo>
                    <a:pt x="1378457" y="9144"/>
                  </a:lnTo>
                  <a:lnTo>
                    <a:pt x="1380743" y="11811"/>
                  </a:lnTo>
                  <a:lnTo>
                    <a:pt x="1383029" y="14859"/>
                  </a:lnTo>
                  <a:lnTo>
                    <a:pt x="1385315" y="17907"/>
                  </a:lnTo>
                  <a:lnTo>
                    <a:pt x="1387601" y="20955"/>
                  </a:lnTo>
                  <a:lnTo>
                    <a:pt x="1389887" y="24003"/>
                  </a:lnTo>
                  <a:lnTo>
                    <a:pt x="1392173" y="26670"/>
                  </a:lnTo>
                  <a:lnTo>
                    <a:pt x="1394459" y="29718"/>
                  </a:lnTo>
                  <a:lnTo>
                    <a:pt x="1396745" y="32766"/>
                  </a:lnTo>
                  <a:lnTo>
                    <a:pt x="1399031" y="35814"/>
                  </a:lnTo>
                  <a:lnTo>
                    <a:pt x="1401317" y="38862"/>
                  </a:lnTo>
                  <a:lnTo>
                    <a:pt x="1403603" y="41529"/>
                  </a:lnTo>
                  <a:lnTo>
                    <a:pt x="1405889" y="44577"/>
                  </a:lnTo>
                  <a:lnTo>
                    <a:pt x="1408175" y="47625"/>
                  </a:lnTo>
                  <a:lnTo>
                    <a:pt x="1410461" y="50673"/>
                  </a:lnTo>
                  <a:lnTo>
                    <a:pt x="1412747" y="53721"/>
                  </a:lnTo>
                  <a:lnTo>
                    <a:pt x="1415033" y="56388"/>
                  </a:lnTo>
                  <a:lnTo>
                    <a:pt x="1417319" y="59436"/>
                  </a:lnTo>
                  <a:lnTo>
                    <a:pt x="1419605" y="62484"/>
                  </a:lnTo>
                  <a:lnTo>
                    <a:pt x="1421891" y="65532"/>
                  </a:lnTo>
                  <a:lnTo>
                    <a:pt x="1424177" y="68580"/>
                  </a:lnTo>
                  <a:lnTo>
                    <a:pt x="1426463" y="71247"/>
                  </a:lnTo>
                  <a:lnTo>
                    <a:pt x="1428749" y="74295"/>
                  </a:lnTo>
                  <a:lnTo>
                    <a:pt x="1431035" y="77343"/>
                  </a:lnTo>
                  <a:lnTo>
                    <a:pt x="1433321" y="80391"/>
                  </a:lnTo>
                  <a:lnTo>
                    <a:pt x="1435607" y="83439"/>
                  </a:lnTo>
                  <a:lnTo>
                    <a:pt x="1437893" y="86106"/>
                  </a:lnTo>
                  <a:lnTo>
                    <a:pt x="1440179" y="89154"/>
                  </a:lnTo>
                  <a:lnTo>
                    <a:pt x="1442465" y="92202"/>
                  </a:lnTo>
                  <a:lnTo>
                    <a:pt x="1444751" y="95250"/>
                  </a:lnTo>
                  <a:lnTo>
                    <a:pt x="1447037" y="98298"/>
                  </a:lnTo>
                  <a:lnTo>
                    <a:pt x="1449323" y="100965"/>
                  </a:lnTo>
                  <a:lnTo>
                    <a:pt x="1451609" y="104013"/>
                  </a:lnTo>
                  <a:lnTo>
                    <a:pt x="1453895" y="107061"/>
                  </a:lnTo>
                  <a:lnTo>
                    <a:pt x="1456181" y="110109"/>
                  </a:lnTo>
                  <a:lnTo>
                    <a:pt x="1458467" y="113157"/>
                  </a:lnTo>
                  <a:lnTo>
                    <a:pt x="1460753" y="115824"/>
                  </a:lnTo>
                  <a:lnTo>
                    <a:pt x="1463039" y="118872"/>
                  </a:lnTo>
                  <a:lnTo>
                    <a:pt x="1465325" y="121920"/>
                  </a:lnTo>
                  <a:lnTo>
                    <a:pt x="1467611" y="124968"/>
                  </a:lnTo>
                  <a:lnTo>
                    <a:pt x="1469897" y="128016"/>
                  </a:lnTo>
                  <a:lnTo>
                    <a:pt x="1472183" y="130683"/>
                  </a:lnTo>
                  <a:lnTo>
                    <a:pt x="1474469" y="133731"/>
                  </a:lnTo>
                  <a:lnTo>
                    <a:pt x="1476755" y="136779"/>
                  </a:lnTo>
                  <a:lnTo>
                    <a:pt x="1479041" y="139827"/>
                  </a:lnTo>
                  <a:lnTo>
                    <a:pt x="1481327" y="142875"/>
                  </a:lnTo>
                  <a:lnTo>
                    <a:pt x="1483613" y="145542"/>
                  </a:lnTo>
                  <a:lnTo>
                    <a:pt x="1485899" y="148590"/>
                  </a:lnTo>
                  <a:lnTo>
                    <a:pt x="1488185" y="151638"/>
                  </a:lnTo>
                  <a:lnTo>
                    <a:pt x="1490471" y="154686"/>
                  </a:lnTo>
                  <a:lnTo>
                    <a:pt x="1492757" y="157734"/>
                  </a:lnTo>
                  <a:lnTo>
                    <a:pt x="1495043" y="160401"/>
                  </a:lnTo>
                  <a:lnTo>
                    <a:pt x="1497329" y="163449"/>
                  </a:lnTo>
                  <a:lnTo>
                    <a:pt x="1499615" y="166497"/>
                  </a:lnTo>
                  <a:lnTo>
                    <a:pt x="1501901" y="169545"/>
                  </a:lnTo>
                  <a:lnTo>
                    <a:pt x="1504187" y="172593"/>
                  </a:lnTo>
                  <a:lnTo>
                    <a:pt x="1506473" y="175260"/>
                  </a:lnTo>
                  <a:lnTo>
                    <a:pt x="1508759" y="178308"/>
                  </a:lnTo>
                  <a:lnTo>
                    <a:pt x="1511045" y="181356"/>
                  </a:lnTo>
                  <a:lnTo>
                    <a:pt x="1513331" y="184404"/>
                  </a:lnTo>
                  <a:lnTo>
                    <a:pt x="1515617" y="187452"/>
                  </a:lnTo>
                  <a:lnTo>
                    <a:pt x="1517903" y="190119"/>
                  </a:lnTo>
                  <a:lnTo>
                    <a:pt x="1520189" y="193167"/>
                  </a:lnTo>
                  <a:lnTo>
                    <a:pt x="1522475" y="196215"/>
                  </a:lnTo>
                  <a:lnTo>
                    <a:pt x="1524761" y="199263"/>
                  </a:lnTo>
                  <a:lnTo>
                    <a:pt x="1527047" y="202311"/>
                  </a:lnTo>
                  <a:lnTo>
                    <a:pt x="1529333" y="204978"/>
                  </a:lnTo>
                  <a:lnTo>
                    <a:pt x="1531619" y="208026"/>
                  </a:lnTo>
                  <a:lnTo>
                    <a:pt x="1533905" y="211074"/>
                  </a:lnTo>
                  <a:lnTo>
                    <a:pt x="1536191" y="214122"/>
                  </a:lnTo>
                  <a:lnTo>
                    <a:pt x="1538477" y="217170"/>
                  </a:lnTo>
                  <a:lnTo>
                    <a:pt x="1540763" y="219837"/>
                  </a:lnTo>
                  <a:lnTo>
                    <a:pt x="1543049" y="222885"/>
                  </a:lnTo>
                  <a:lnTo>
                    <a:pt x="1545335" y="225933"/>
                  </a:lnTo>
                  <a:lnTo>
                    <a:pt x="1547621" y="228981"/>
                  </a:lnTo>
                  <a:lnTo>
                    <a:pt x="1549907" y="232029"/>
                  </a:lnTo>
                  <a:lnTo>
                    <a:pt x="1552193" y="234696"/>
                  </a:lnTo>
                  <a:lnTo>
                    <a:pt x="1554479" y="237744"/>
                  </a:lnTo>
                  <a:lnTo>
                    <a:pt x="1556765" y="240792"/>
                  </a:lnTo>
                  <a:lnTo>
                    <a:pt x="1559051" y="243840"/>
                  </a:lnTo>
                  <a:lnTo>
                    <a:pt x="1561337" y="246888"/>
                  </a:lnTo>
                  <a:lnTo>
                    <a:pt x="1563623" y="249555"/>
                  </a:lnTo>
                  <a:lnTo>
                    <a:pt x="1565909" y="252603"/>
                  </a:lnTo>
                  <a:lnTo>
                    <a:pt x="1568195" y="255651"/>
                  </a:lnTo>
                  <a:lnTo>
                    <a:pt x="1570481" y="258699"/>
                  </a:lnTo>
                  <a:lnTo>
                    <a:pt x="1572767" y="261747"/>
                  </a:lnTo>
                  <a:lnTo>
                    <a:pt x="1575053" y="264414"/>
                  </a:lnTo>
                  <a:lnTo>
                    <a:pt x="1577339" y="267462"/>
                  </a:lnTo>
                  <a:lnTo>
                    <a:pt x="1579625" y="270510"/>
                  </a:lnTo>
                  <a:lnTo>
                    <a:pt x="1581911" y="273558"/>
                  </a:lnTo>
                  <a:lnTo>
                    <a:pt x="1584197" y="276606"/>
                  </a:lnTo>
                  <a:lnTo>
                    <a:pt x="1586483" y="279273"/>
                  </a:lnTo>
                  <a:lnTo>
                    <a:pt x="1588769" y="282321"/>
                  </a:lnTo>
                  <a:lnTo>
                    <a:pt x="1591055" y="285369"/>
                  </a:lnTo>
                  <a:lnTo>
                    <a:pt x="1593341" y="288417"/>
                  </a:lnTo>
                  <a:lnTo>
                    <a:pt x="1595627" y="291465"/>
                  </a:lnTo>
                  <a:lnTo>
                    <a:pt x="1597913" y="294132"/>
                  </a:lnTo>
                  <a:lnTo>
                    <a:pt x="1600199" y="297180"/>
                  </a:lnTo>
                  <a:lnTo>
                    <a:pt x="1602485" y="300228"/>
                  </a:lnTo>
                  <a:lnTo>
                    <a:pt x="1604771" y="303276"/>
                  </a:lnTo>
                  <a:lnTo>
                    <a:pt x="1607057" y="306324"/>
                  </a:lnTo>
                  <a:lnTo>
                    <a:pt x="1609343" y="308991"/>
                  </a:lnTo>
                  <a:lnTo>
                    <a:pt x="1611629" y="312039"/>
                  </a:lnTo>
                  <a:lnTo>
                    <a:pt x="1613915" y="315087"/>
                  </a:lnTo>
                  <a:lnTo>
                    <a:pt x="1616201" y="318135"/>
                  </a:lnTo>
                  <a:lnTo>
                    <a:pt x="1618487" y="321183"/>
                  </a:lnTo>
                  <a:lnTo>
                    <a:pt x="1620773" y="323850"/>
                  </a:lnTo>
                  <a:lnTo>
                    <a:pt x="1623059" y="326898"/>
                  </a:lnTo>
                  <a:lnTo>
                    <a:pt x="1625345" y="329946"/>
                  </a:lnTo>
                  <a:lnTo>
                    <a:pt x="1627631" y="332994"/>
                  </a:lnTo>
                  <a:lnTo>
                    <a:pt x="1629917" y="336042"/>
                  </a:lnTo>
                  <a:lnTo>
                    <a:pt x="1632203" y="338709"/>
                  </a:lnTo>
                  <a:lnTo>
                    <a:pt x="1634489" y="341757"/>
                  </a:lnTo>
                  <a:lnTo>
                    <a:pt x="1636775" y="344805"/>
                  </a:lnTo>
                  <a:lnTo>
                    <a:pt x="1639061" y="347853"/>
                  </a:lnTo>
                  <a:lnTo>
                    <a:pt x="1641347" y="350901"/>
                  </a:lnTo>
                  <a:lnTo>
                    <a:pt x="1643633" y="353568"/>
                  </a:lnTo>
                  <a:lnTo>
                    <a:pt x="1645919" y="356616"/>
                  </a:lnTo>
                  <a:lnTo>
                    <a:pt x="1648205" y="359664"/>
                  </a:lnTo>
                  <a:lnTo>
                    <a:pt x="1650491" y="362712"/>
                  </a:lnTo>
                  <a:lnTo>
                    <a:pt x="1652777" y="365760"/>
                  </a:lnTo>
                  <a:lnTo>
                    <a:pt x="1655063" y="368427"/>
                  </a:lnTo>
                  <a:lnTo>
                    <a:pt x="1657349" y="371475"/>
                  </a:lnTo>
                  <a:lnTo>
                    <a:pt x="1659635" y="374523"/>
                  </a:lnTo>
                  <a:lnTo>
                    <a:pt x="1661921" y="377571"/>
                  </a:lnTo>
                  <a:lnTo>
                    <a:pt x="1664207" y="380619"/>
                  </a:lnTo>
                  <a:lnTo>
                    <a:pt x="1666493" y="383286"/>
                  </a:lnTo>
                  <a:lnTo>
                    <a:pt x="1668779" y="386334"/>
                  </a:lnTo>
                  <a:lnTo>
                    <a:pt x="1671065" y="389382"/>
                  </a:lnTo>
                  <a:lnTo>
                    <a:pt x="1673351" y="392430"/>
                  </a:lnTo>
                  <a:lnTo>
                    <a:pt x="1675637" y="395478"/>
                  </a:lnTo>
                  <a:lnTo>
                    <a:pt x="1677923" y="398145"/>
                  </a:lnTo>
                  <a:lnTo>
                    <a:pt x="1680209" y="401193"/>
                  </a:lnTo>
                  <a:lnTo>
                    <a:pt x="1682495" y="404241"/>
                  </a:lnTo>
                  <a:lnTo>
                    <a:pt x="1684781" y="407289"/>
                  </a:lnTo>
                  <a:lnTo>
                    <a:pt x="1687067" y="410337"/>
                  </a:lnTo>
                  <a:lnTo>
                    <a:pt x="1689353" y="413004"/>
                  </a:lnTo>
                  <a:lnTo>
                    <a:pt x="1691639" y="416052"/>
                  </a:lnTo>
                  <a:lnTo>
                    <a:pt x="1693925" y="419100"/>
                  </a:lnTo>
                  <a:lnTo>
                    <a:pt x="1696211" y="422148"/>
                  </a:lnTo>
                  <a:lnTo>
                    <a:pt x="1698497" y="425196"/>
                  </a:lnTo>
                  <a:lnTo>
                    <a:pt x="1700783" y="427863"/>
                  </a:lnTo>
                  <a:lnTo>
                    <a:pt x="1703069" y="430911"/>
                  </a:lnTo>
                  <a:lnTo>
                    <a:pt x="1705355" y="433959"/>
                  </a:lnTo>
                  <a:lnTo>
                    <a:pt x="1707641" y="437007"/>
                  </a:lnTo>
                  <a:lnTo>
                    <a:pt x="1709927" y="440055"/>
                  </a:lnTo>
                  <a:lnTo>
                    <a:pt x="1712213" y="442722"/>
                  </a:lnTo>
                  <a:lnTo>
                    <a:pt x="1714499" y="445770"/>
                  </a:lnTo>
                  <a:lnTo>
                    <a:pt x="1716785" y="448818"/>
                  </a:lnTo>
                  <a:lnTo>
                    <a:pt x="1719071" y="451866"/>
                  </a:lnTo>
                  <a:lnTo>
                    <a:pt x="1721357" y="454914"/>
                  </a:lnTo>
                  <a:lnTo>
                    <a:pt x="1723643" y="457581"/>
                  </a:lnTo>
                  <a:lnTo>
                    <a:pt x="1725929" y="460629"/>
                  </a:lnTo>
                  <a:lnTo>
                    <a:pt x="1728215" y="463677"/>
                  </a:lnTo>
                  <a:lnTo>
                    <a:pt x="1730501" y="466725"/>
                  </a:lnTo>
                  <a:lnTo>
                    <a:pt x="1732787" y="469773"/>
                  </a:lnTo>
                  <a:lnTo>
                    <a:pt x="1735073" y="472440"/>
                  </a:lnTo>
                  <a:lnTo>
                    <a:pt x="1737359" y="475488"/>
                  </a:lnTo>
                  <a:lnTo>
                    <a:pt x="1739645" y="478536"/>
                  </a:lnTo>
                  <a:lnTo>
                    <a:pt x="1741931" y="481584"/>
                  </a:lnTo>
                  <a:lnTo>
                    <a:pt x="1744217" y="484632"/>
                  </a:lnTo>
                  <a:lnTo>
                    <a:pt x="1746503" y="487299"/>
                  </a:lnTo>
                  <a:lnTo>
                    <a:pt x="1748789" y="490347"/>
                  </a:lnTo>
                  <a:lnTo>
                    <a:pt x="1751075" y="493395"/>
                  </a:lnTo>
                  <a:lnTo>
                    <a:pt x="1753361" y="496443"/>
                  </a:lnTo>
                  <a:lnTo>
                    <a:pt x="1755647" y="499491"/>
                  </a:lnTo>
                  <a:lnTo>
                    <a:pt x="1757933" y="502158"/>
                  </a:lnTo>
                  <a:lnTo>
                    <a:pt x="1760219" y="505206"/>
                  </a:lnTo>
                  <a:lnTo>
                    <a:pt x="1762505" y="508254"/>
                  </a:lnTo>
                  <a:lnTo>
                    <a:pt x="1764791" y="511302"/>
                  </a:lnTo>
                  <a:lnTo>
                    <a:pt x="1767077" y="514350"/>
                  </a:lnTo>
                  <a:lnTo>
                    <a:pt x="1769363" y="517017"/>
                  </a:lnTo>
                  <a:lnTo>
                    <a:pt x="1771649" y="520065"/>
                  </a:lnTo>
                  <a:lnTo>
                    <a:pt x="1773935" y="523113"/>
                  </a:lnTo>
                  <a:lnTo>
                    <a:pt x="1776221" y="526161"/>
                  </a:lnTo>
                  <a:lnTo>
                    <a:pt x="1778507" y="529209"/>
                  </a:lnTo>
                  <a:lnTo>
                    <a:pt x="1780793" y="531876"/>
                  </a:lnTo>
                  <a:lnTo>
                    <a:pt x="1783079" y="534924"/>
                  </a:lnTo>
                  <a:lnTo>
                    <a:pt x="1785365" y="537972"/>
                  </a:lnTo>
                  <a:lnTo>
                    <a:pt x="1787651" y="541020"/>
                  </a:lnTo>
                  <a:lnTo>
                    <a:pt x="1789937" y="544068"/>
                  </a:lnTo>
                  <a:lnTo>
                    <a:pt x="1792223" y="546735"/>
                  </a:lnTo>
                  <a:lnTo>
                    <a:pt x="1794509" y="549783"/>
                  </a:lnTo>
                  <a:lnTo>
                    <a:pt x="1796795" y="552831"/>
                  </a:lnTo>
                  <a:lnTo>
                    <a:pt x="1799081" y="555879"/>
                  </a:lnTo>
                  <a:lnTo>
                    <a:pt x="1801367" y="558927"/>
                  </a:lnTo>
                  <a:lnTo>
                    <a:pt x="1803653" y="561594"/>
                  </a:lnTo>
                  <a:lnTo>
                    <a:pt x="1805939" y="564642"/>
                  </a:lnTo>
                  <a:lnTo>
                    <a:pt x="1808225" y="567690"/>
                  </a:lnTo>
                  <a:lnTo>
                    <a:pt x="1810511" y="570738"/>
                  </a:lnTo>
                  <a:lnTo>
                    <a:pt x="1812797" y="573786"/>
                  </a:lnTo>
                  <a:lnTo>
                    <a:pt x="1815083" y="576453"/>
                  </a:lnTo>
                  <a:lnTo>
                    <a:pt x="1817369" y="579501"/>
                  </a:lnTo>
                  <a:lnTo>
                    <a:pt x="1819655" y="582549"/>
                  </a:lnTo>
                  <a:lnTo>
                    <a:pt x="1821941" y="585597"/>
                  </a:lnTo>
                  <a:lnTo>
                    <a:pt x="1824227" y="588645"/>
                  </a:lnTo>
                  <a:lnTo>
                    <a:pt x="1826513" y="591312"/>
                  </a:lnTo>
                </a:path>
              </a:pathLst>
            </a:custGeom>
            <a:ln w="5715">
              <a:solidFill>
                <a:srgbClr val="F761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6310" y="875784"/>
            <a:ext cx="1428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latin typeface="Tahoma"/>
                <a:cs typeface="Tahoma"/>
              </a:rPr>
              <a:t>V</a:t>
            </a:r>
            <a:r>
              <a:rPr sz="900" spc="15" baseline="-18518" dirty="0">
                <a:latin typeface="Tahoma"/>
                <a:cs typeface="Tahoma"/>
              </a:rPr>
              <a:t>i</a:t>
            </a:r>
            <a:endParaRPr sz="900" baseline="-18518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69354" y="1864829"/>
            <a:ext cx="1828800" cy="1188720"/>
          </a:xfrm>
          <a:custGeom>
            <a:avLst/>
            <a:gdLst/>
            <a:ahLst/>
            <a:cxnLst/>
            <a:rect l="l" t="t" r="r" b="b"/>
            <a:pathLst>
              <a:path w="1828800" h="1188720">
                <a:moveTo>
                  <a:pt x="0" y="297180"/>
                </a:moveTo>
                <a:lnTo>
                  <a:pt x="1828799" y="297180"/>
                </a:lnTo>
              </a:path>
              <a:path w="1828800" h="1188720">
                <a:moveTo>
                  <a:pt x="0" y="594360"/>
                </a:moveTo>
                <a:lnTo>
                  <a:pt x="1828799" y="594360"/>
                </a:lnTo>
              </a:path>
              <a:path w="1828800" h="1188720">
                <a:moveTo>
                  <a:pt x="0" y="891538"/>
                </a:moveTo>
                <a:lnTo>
                  <a:pt x="1828799" y="891538"/>
                </a:lnTo>
              </a:path>
              <a:path w="1828800" h="1188720">
                <a:moveTo>
                  <a:pt x="457199" y="1188718"/>
                </a:moveTo>
                <a:lnTo>
                  <a:pt x="457199" y="0"/>
                </a:lnTo>
              </a:path>
              <a:path w="1828800" h="1188720">
                <a:moveTo>
                  <a:pt x="914399" y="1188718"/>
                </a:moveTo>
                <a:lnTo>
                  <a:pt x="914399" y="0"/>
                </a:lnTo>
              </a:path>
              <a:path w="1828800" h="1188720">
                <a:moveTo>
                  <a:pt x="1371599" y="1188718"/>
                </a:moveTo>
                <a:lnTo>
                  <a:pt x="1371599" y="0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0871" y="2091144"/>
            <a:ext cx="1828800" cy="906144"/>
          </a:xfrm>
          <a:custGeom>
            <a:avLst/>
            <a:gdLst/>
            <a:ahLst/>
            <a:cxnLst/>
            <a:rect l="l" t="t" r="r" b="b"/>
            <a:pathLst>
              <a:path w="1828800" h="906144">
                <a:moveTo>
                  <a:pt x="0" y="0"/>
                </a:moveTo>
                <a:lnTo>
                  <a:pt x="1828800" y="0"/>
                </a:lnTo>
              </a:path>
              <a:path w="1828800" h="906144">
                <a:moveTo>
                  <a:pt x="0" y="226695"/>
                </a:moveTo>
                <a:lnTo>
                  <a:pt x="1828800" y="226695"/>
                </a:lnTo>
              </a:path>
              <a:path w="1828800" h="906144">
                <a:moveTo>
                  <a:pt x="0" y="453009"/>
                </a:moveTo>
                <a:lnTo>
                  <a:pt x="1828800" y="453009"/>
                </a:lnTo>
              </a:path>
              <a:path w="1828800" h="906144">
                <a:moveTo>
                  <a:pt x="0" y="679323"/>
                </a:moveTo>
                <a:lnTo>
                  <a:pt x="1828800" y="679323"/>
                </a:lnTo>
              </a:path>
              <a:path w="1828800" h="906144">
                <a:moveTo>
                  <a:pt x="0" y="905636"/>
                </a:moveTo>
                <a:lnTo>
                  <a:pt x="1828800" y="905636"/>
                </a:lnTo>
              </a:path>
            </a:pathLst>
          </a:custGeom>
          <a:ln w="3175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451" y="2393467"/>
            <a:ext cx="205740" cy="12001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94043" y="3042753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5699" y="3038943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08442" y="3038943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65654" y="3038943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9499" y="1804503"/>
            <a:ext cx="1104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159" y="2983698"/>
            <a:ext cx="1866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80" dirty="0">
                <a:latin typeface="Microsoft Sans Serif"/>
                <a:cs typeface="Microsoft Sans Serif"/>
              </a:rPr>
              <a:t>−10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11034" y="3025606"/>
            <a:ext cx="423545" cy="22732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R="74930" algn="ctr">
              <a:lnSpc>
                <a:spcPct val="100000"/>
              </a:lnSpc>
              <a:spcBef>
                <a:spcPts val="175"/>
              </a:spcBef>
            </a:pPr>
            <a:r>
              <a:rPr sz="600" dirty="0"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600" spc="-5" dirty="0">
                <a:latin typeface="Microsoft Sans Serif"/>
                <a:cs typeface="Microsoft Sans Serif"/>
              </a:rPr>
              <a:t>time</a:t>
            </a:r>
            <a:r>
              <a:rPr sz="600" spc="-35" dirty="0">
                <a:latin typeface="Microsoft Sans Serif"/>
                <a:cs typeface="Microsoft Sans Serif"/>
              </a:rPr>
              <a:t> </a:t>
            </a:r>
            <a:r>
              <a:rPr sz="600" dirty="0">
                <a:latin typeface="Microsoft Sans Serif"/>
                <a:cs typeface="Microsoft Sans Serif"/>
              </a:rPr>
              <a:t>(msec)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5694" y="2400771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82759" y="3136101"/>
            <a:ext cx="806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N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67598" y="303856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37179" y="303856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91498" y="304237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64877" y="303856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30647" y="303856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7347" y="3042376"/>
            <a:ext cx="1104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25687" y="2931886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87587" y="1804126"/>
            <a:ext cx="11048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99442" y="1863400"/>
            <a:ext cx="1833880" cy="1191895"/>
            <a:chOff x="2499442" y="1863400"/>
            <a:chExt cx="1833880" cy="1191895"/>
          </a:xfrm>
        </p:grpSpPr>
        <p:sp>
          <p:nvSpPr>
            <p:cNvPr id="54" name="object 54"/>
            <p:cNvSpPr/>
            <p:nvPr/>
          </p:nvSpPr>
          <p:spPr>
            <a:xfrm>
              <a:off x="2500871" y="1864828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131951"/>
                  </a:moveTo>
                  <a:lnTo>
                    <a:pt x="28575" y="1131951"/>
                  </a:lnTo>
                </a:path>
                <a:path w="1828800" h="1188720">
                  <a:moveTo>
                    <a:pt x="1828800" y="1131951"/>
                  </a:moveTo>
                  <a:lnTo>
                    <a:pt x="1800225" y="1131951"/>
                  </a:lnTo>
                </a:path>
                <a:path w="1828800" h="1188720">
                  <a:moveTo>
                    <a:pt x="0" y="1018795"/>
                  </a:moveTo>
                  <a:lnTo>
                    <a:pt x="14097" y="1018795"/>
                  </a:lnTo>
                </a:path>
                <a:path w="1828800" h="1188720">
                  <a:moveTo>
                    <a:pt x="1828800" y="1018795"/>
                  </a:moveTo>
                  <a:lnTo>
                    <a:pt x="1814703" y="1018795"/>
                  </a:lnTo>
                </a:path>
                <a:path w="1828800" h="1188720">
                  <a:moveTo>
                    <a:pt x="0" y="905638"/>
                  </a:moveTo>
                  <a:lnTo>
                    <a:pt x="28575" y="905638"/>
                  </a:lnTo>
                </a:path>
                <a:path w="1828800" h="1188720">
                  <a:moveTo>
                    <a:pt x="1828800" y="905638"/>
                  </a:moveTo>
                  <a:lnTo>
                    <a:pt x="1800225" y="905638"/>
                  </a:lnTo>
                </a:path>
                <a:path w="1828800" h="1188720">
                  <a:moveTo>
                    <a:pt x="0" y="792480"/>
                  </a:moveTo>
                  <a:lnTo>
                    <a:pt x="14097" y="792480"/>
                  </a:lnTo>
                </a:path>
                <a:path w="1828800" h="1188720">
                  <a:moveTo>
                    <a:pt x="1828800" y="792480"/>
                  </a:moveTo>
                  <a:lnTo>
                    <a:pt x="1814703" y="792480"/>
                  </a:lnTo>
                </a:path>
                <a:path w="1828800" h="1188720">
                  <a:moveTo>
                    <a:pt x="0" y="679324"/>
                  </a:moveTo>
                  <a:lnTo>
                    <a:pt x="28575" y="679324"/>
                  </a:lnTo>
                </a:path>
                <a:path w="1828800" h="1188720">
                  <a:moveTo>
                    <a:pt x="1828800" y="679324"/>
                  </a:moveTo>
                  <a:lnTo>
                    <a:pt x="1800225" y="679324"/>
                  </a:lnTo>
                </a:path>
                <a:path w="1828800" h="1188720">
                  <a:moveTo>
                    <a:pt x="0" y="566167"/>
                  </a:moveTo>
                  <a:lnTo>
                    <a:pt x="14097" y="566167"/>
                  </a:lnTo>
                </a:path>
                <a:path w="1828800" h="1188720">
                  <a:moveTo>
                    <a:pt x="1828800" y="566167"/>
                  </a:moveTo>
                  <a:lnTo>
                    <a:pt x="1814703" y="566167"/>
                  </a:lnTo>
                </a:path>
                <a:path w="1828800" h="1188720">
                  <a:moveTo>
                    <a:pt x="0" y="453010"/>
                  </a:moveTo>
                  <a:lnTo>
                    <a:pt x="28575" y="453010"/>
                  </a:lnTo>
                </a:path>
                <a:path w="1828800" h="1188720">
                  <a:moveTo>
                    <a:pt x="1828800" y="453010"/>
                  </a:moveTo>
                  <a:lnTo>
                    <a:pt x="1800225" y="453010"/>
                  </a:lnTo>
                </a:path>
                <a:path w="1828800" h="1188720">
                  <a:moveTo>
                    <a:pt x="0" y="339472"/>
                  </a:moveTo>
                  <a:lnTo>
                    <a:pt x="14097" y="339472"/>
                  </a:lnTo>
                </a:path>
                <a:path w="1828800" h="1188720">
                  <a:moveTo>
                    <a:pt x="1828800" y="339472"/>
                  </a:moveTo>
                  <a:lnTo>
                    <a:pt x="1814703" y="339472"/>
                  </a:lnTo>
                </a:path>
                <a:path w="1828800" h="1188720">
                  <a:moveTo>
                    <a:pt x="0" y="226315"/>
                  </a:moveTo>
                  <a:lnTo>
                    <a:pt x="28575" y="226315"/>
                  </a:lnTo>
                </a:path>
                <a:path w="1828800" h="1188720">
                  <a:moveTo>
                    <a:pt x="1828800" y="226315"/>
                  </a:moveTo>
                  <a:lnTo>
                    <a:pt x="1800225" y="226315"/>
                  </a:lnTo>
                </a:path>
                <a:path w="1828800" h="1188720">
                  <a:moveTo>
                    <a:pt x="0" y="113158"/>
                  </a:moveTo>
                  <a:lnTo>
                    <a:pt x="14097" y="113158"/>
                  </a:lnTo>
                </a:path>
                <a:path w="1828800" h="1188720">
                  <a:moveTo>
                    <a:pt x="1828800" y="113158"/>
                  </a:moveTo>
                  <a:lnTo>
                    <a:pt x="1814703" y="113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00871" y="1864830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00871" y="1864828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0" y="1"/>
                  </a:moveTo>
                  <a:lnTo>
                    <a:pt x="28575" y="1"/>
                  </a:lnTo>
                </a:path>
                <a:path w="1828800" h="1188720">
                  <a:moveTo>
                    <a:pt x="1828800" y="1"/>
                  </a:moveTo>
                  <a:lnTo>
                    <a:pt x="1800225" y="1"/>
                  </a:lnTo>
                </a:path>
                <a:path w="1828800" h="1188720">
                  <a:moveTo>
                    <a:pt x="0" y="1188720"/>
                  </a:moveTo>
                  <a:lnTo>
                    <a:pt x="0" y="1160145"/>
                  </a:lnTo>
                </a:path>
                <a:path w="1828800" h="1188720">
                  <a:moveTo>
                    <a:pt x="0" y="1"/>
                  </a:moveTo>
                  <a:lnTo>
                    <a:pt x="0" y="28576"/>
                  </a:lnTo>
                </a:path>
                <a:path w="1828800" h="1188720">
                  <a:moveTo>
                    <a:pt x="182880" y="1188720"/>
                  </a:moveTo>
                  <a:lnTo>
                    <a:pt x="182880" y="1160145"/>
                  </a:lnTo>
                </a:path>
                <a:path w="1828800" h="1188720">
                  <a:moveTo>
                    <a:pt x="182880" y="1"/>
                  </a:moveTo>
                  <a:lnTo>
                    <a:pt x="182880" y="28576"/>
                  </a:lnTo>
                </a:path>
                <a:path w="1828800" h="1188720">
                  <a:moveTo>
                    <a:pt x="365760" y="1188720"/>
                  </a:moveTo>
                  <a:lnTo>
                    <a:pt x="365760" y="1160145"/>
                  </a:lnTo>
                </a:path>
                <a:path w="1828800" h="1188720">
                  <a:moveTo>
                    <a:pt x="365760" y="1"/>
                  </a:moveTo>
                  <a:lnTo>
                    <a:pt x="365760" y="28576"/>
                  </a:lnTo>
                </a:path>
                <a:path w="1828800" h="1188720">
                  <a:moveTo>
                    <a:pt x="548640" y="1188720"/>
                  </a:moveTo>
                  <a:lnTo>
                    <a:pt x="548640" y="1160145"/>
                  </a:lnTo>
                </a:path>
                <a:path w="1828800" h="1188720">
                  <a:moveTo>
                    <a:pt x="548640" y="1"/>
                  </a:moveTo>
                  <a:lnTo>
                    <a:pt x="548640" y="28576"/>
                  </a:lnTo>
                </a:path>
                <a:path w="1828800" h="1188720">
                  <a:moveTo>
                    <a:pt x="731520" y="1188720"/>
                  </a:moveTo>
                  <a:lnTo>
                    <a:pt x="731520" y="1160145"/>
                  </a:lnTo>
                </a:path>
                <a:path w="1828800" h="1188720">
                  <a:moveTo>
                    <a:pt x="731520" y="1"/>
                  </a:moveTo>
                  <a:lnTo>
                    <a:pt x="731520" y="28576"/>
                  </a:lnTo>
                </a:path>
                <a:path w="1828800" h="1188720">
                  <a:moveTo>
                    <a:pt x="914400" y="1188720"/>
                  </a:moveTo>
                  <a:lnTo>
                    <a:pt x="914400" y="1160145"/>
                  </a:lnTo>
                </a:path>
                <a:path w="1828800" h="1188720">
                  <a:moveTo>
                    <a:pt x="914400" y="1"/>
                  </a:moveTo>
                  <a:lnTo>
                    <a:pt x="914400" y="28576"/>
                  </a:lnTo>
                </a:path>
                <a:path w="1828800" h="1188720">
                  <a:moveTo>
                    <a:pt x="1097280" y="1188720"/>
                  </a:moveTo>
                  <a:lnTo>
                    <a:pt x="1097280" y="1160145"/>
                  </a:lnTo>
                </a:path>
                <a:path w="1828800" h="1188720">
                  <a:moveTo>
                    <a:pt x="1097280" y="1"/>
                  </a:moveTo>
                  <a:lnTo>
                    <a:pt x="1097280" y="28576"/>
                  </a:lnTo>
                </a:path>
                <a:path w="1828800" h="1188720">
                  <a:moveTo>
                    <a:pt x="1280160" y="1188720"/>
                  </a:moveTo>
                  <a:lnTo>
                    <a:pt x="1280160" y="1160145"/>
                  </a:lnTo>
                </a:path>
                <a:path w="1828800" h="1188720">
                  <a:moveTo>
                    <a:pt x="1280160" y="1"/>
                  </a:moveTo>
                  <a:lnTo>
                    <a:pt x="1280160" y="28576"/>
                  </a:lnTo>
                </a:path>
                <a:path w="1828800" h="1188720">
                  <a:moveTo>
                    <a:pt x="1463040" y="1188720"/>
                  </a:moveTo>
                  <a:lnTo>
                    <a:pt x="1463040" y="1160145"/>
                  </a:lnTo>
                </a:path>
                <a:path w="1828800" h="1188720">
                  <a:moveTo>
                    <a:pt x="1463040" y="1"/>
                  </a:moveTo>
                  <a:lnTo>
                    <a:pt x="1463040" y="28576"/>
                  </a:lnTo>
                </a:path>
                <a:path w="1828800" h="1188720">
                  <a:moveTo>
                    <a:pt x="1645920" y="1188720"/>
                  </a:moveTo>
                  <a:lnTo>
                    <a:pt x="1645920" y="1160145"/>
                  </a:lnTo>
                </a:path>
                <a:path w="1828800" h="1188720">
                  <a:moveTo>
                    <a:pt x="1645920" y="1"/>
                  </a:moveTo>
                  <a:lnTo>
                    <a:pt x="1645920" y="28576"/>
                  </a:lnTo>
                </a:path>
                <a:path w="1828800" h="1188720">
                  <a:moveTo>
                    <a:pt x="1828800" y="1188720"/>
                  </a:moveTo>
                  <a:lnTo>
                    <a:pt x="1828800" y="1160145"/>
                  </a:lnTo>
                </a:path>
                <a:path w="1828800" h="1188720">
                  <a:moveTo>
                    <a:pt x="1828800" y="1"/>
                  </a:moveTo>
                  <a:lnTo>
                    <a:pt x="1828800" y="28576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83751" y="1916646"/>
              <a:ext cx="551815" cy="1080135"/>
            </a:xfrm>
            <a:custGeom>
              <a:avLst/>
              <a:gdLst/>
              <a:ahLst/>
              <a:cxnLst/>
              <a:rect l="l" t="t" r="r" b="b"/>
              <a:pathLst>
                <a:path w="551814" h="1080135">
                  <a:moveTo>
                    <a:pt x="0" y="1080134"/>
                  </a:moveTo>
                  <a:lnTo>
                    <a:pt x="0" y="0"/>
                  </a:lnTo>
                  <a:lnTo>
                    <a:pt x="0" y="1080134"/>
                  </a:lnTo>
                  <a:close/>
                </a:path>
                <a:path w="551814" h="1080135">
                  <a:moveTo>
                    <a:pt x="180213" y="1080134"/>
                  </a:moveTo>
                  <a:lnTo>
                    <a:pt x="185928" y="1080134"/>
                  </a:lnTo>
                </a:path>
                <a:path w="551814" h="1080135">
                  <a:moveTo>
                    <a:pt x="365760" y="1080134"/>
                  </a:moveTo>
                  <a:lnTo>
                    <a:pt x="365760" y="1014982"/>
                  </a:lnTo>
                  <a:lnTo>
                    <a:pt x="365760" y="1080134"/>
                  </a:lnTo>
                  <a:close/>
                </a:path>
                <a:path w="551814" h="1080135">
                  <a:moveTo>
                    <a:pt x="545973" y="1080134"/>
                  </a:moveTo>
                  <a:lnTo>
                    <a:pt x="551688" y="1080134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15271" y="2960585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-2857" y="18097"/>
                  </a:moveTo>
                  <a:lnTo>
                    <a:pt x="2857" y="18097"/>
                  </a:lnTo>
                </a:path>
              </a:pathLst>
            </a:custGeom>
            <a:ln w="3619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95484" y="2996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1031" y="2981158"/>
              <a:ext cx="0" cy="15875"/>
            </a:xfrm>
            <a:custGeom>
              <a:avLst/>
              <a:gdLst/>
              <a:ahLst/>
              <a:cxnLst/>
              <a:rect l="l" t="t" r="r" b="b"/>
              <a:pathLst>
                <a:path h="15875">
                  <a:moveTo>
                    <a:pt x="-2857" y="7810"/>
                  </a:moveTo>
                  <a:lnTo>
                    <a:pt x="2857" y="7810"/>
                  </a:lnTo>
                </a:path>
              </a:pathLst>
            </a:custGeom>
            <a:ln w="15621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1244" y="2996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46791" y="2992588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2857" y="2095"/>
                  </a:moveTo>
                  <a:lnTo>
                    <a:pt x="2857" y="2095"/>
                  </a:lnTo>
                </a:path>
              </a:pathLst>
            </a:custGeom>
            <a:ln w="4191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327004" y="29967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715" y="0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266497" y="1863400"/>
            <a:ext cx="1833245" cy="1191895"/>
            <a:chOff x="266497" y="1863400"/>
            <a:chExt cx="1833245" cy="1191895"/>
          </a:xfrm>
        </p:grpSpPr>
        <p:sp>
          <p:nvSpPr>
            <p:cNvPr id="65" name="object 65"/>
            <p:cNvSpPr/>
            <p:nvPr/>
          </p:nvSpPr>
          <p:spPr>
            <a:xfrm>
              <a:off x="269354" y="3053548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9354" y="1924266"/>
              <a:ext cx="1828800" cy="1129665"/>
            </a:xfrm>
            <a:custGeom>
              <a:avLst/>
              <a:gdLst/>
              <a:ahLst/>
              <a:cxnLst/>
              <a:rect l="l" t="t" r="r" b="b"/>
              <a:pathLst>
                <a:path w="1828800" h="1129664">
                  <a:moveTo>
                    <a:pt x="0" y="1129282"/>
                  </a:moveTo>
                  <a:lnTo>
                    <a:pt x="28575" y="1129282"/>
                  </a:lnTo>
                </a:path>
                <a:path w="1828800" h="1129664">
                  <a:moveTo>
                    <a:pt x="1828799" y="1129282"/>
                  </a:moveTo>
                  <a:lnTo>
                    <a:pt x="1800224" y="1129282"/>
                  </a:lnTo>
                </a:path>
                <a:path w="1828800" h="1129664">
                  <a:moveTo>
                    <a:pt x="0" y="1069848"/>
                  </a:moveTo>
                  <a:lnTo>
                    <a:pt x="14096" y="1069848"/>
                  </a:lnTo>
                </a:path>
                <a:path w="1828800" h="1129664">
                  <a:moveTo>
                    <a:pt x="1828799" y="1069848"/>
                  </a:moveTo>
                  <a:lnTo>
                    <a:pt x="1814702" y="1069848"/>
                  </a:lnTo>
                </a:path>
                <a:path w="1828800" h="1129664">
                  <a:moveTo>
                    <a:pt x="0" y="1010410"/>
                  </a:moveTo>
                  <a:lnTo>
                    <a:pt x="14096" y="1010410"/>
                  </a:lnTo>
                </a:path>
                <a:path w="1828800" h="1129664">
                  <a:moveTo>
                    <a:pt x="1828799" y="1010410"/>
                  </a:moveTo>
                  <a:lnTo>
                    <a:pt x="1814702" y="1010410"/>
                  </a:lnTo>
                </a:path>
                <a:path w="1828800" h="1129664">
                  <a:moveTo>
                    <a:pt x="0" y="950976"/>
                  </a:moveTo>
                  <a:lnTo>
                    <a:pt x="14096" y="950976"/>
                  </a:lnTo>
                </a:path>
                <a:path w="1828800" h="1129664">
                  <a:moveTo>
                    <a:pt x="1828799" y="950976"/>
                  </a:moveTo>
                  <a:lnTo>
                    <a:pt x="1814702" y="950976"/>
                  </a:lnTo>
                </a:path>
                <a:path w="1828800" h="1129664">
                  <a:moveTo>
                    <a:pt x="0" y="891539"/>
                  </a:moveTo>
                  <a:lnTo>
                    <a:pt x="14096" y="891539"/>
                  </a:lnTo>
                </a:path>
                <a:path w="1828800" h="1129664">
                  <a:moveTo>
                    <a:pt x="1828799" y="891539"/>
                  </a:moveTo>
                  <a:lnTo>
                    <a:pt x="1814702" y="891539"/>
                  </a:lnTo>
                </a:path>
                <a:path w="1828800" h="1129664">
                  <a:moveTo>
                    <a:pt x="0" y="832102"/>
                  </a:moveTo>
                  <a:lnTo>
                    <a:pt x="28575" y="832102"/>
                  </a:lnTo>
                </a:path>
                <a:path w="1828800" h="1129664">
                  <a:moveTo>
                    <a:pt x="1828799" y="832102"/>
                  </a:moveTo>
                  <a:lnTo>
                    <a:pt x="1800224" y="832102"/>
                  </a:lnTo>
                </a:path>
                <a:path w="1828800" h="1129664">
                  <a:moveTo>
                    <a:pt x="0" y="772668"/>
                  </a:moveTo>
                  <a:lnTo>
                    <a:pt x="14096" y="772668"/>
                  </a:lnTo>
                </a:path>
                <a:path w="1828800" h="1129664">
                  <a:moveTo>
                    <a:pt x="1828799" y="772668"/>
                  </a:moveTo>
                  <a:lnTo>
                    <a:pt x="1814702" y="772668"/>
                  </a:lnTo>
                </a:path>
                <a:path w="1828800" h="1129664">
                  <a:moveTo>
                    <a:pt x="0" y="713230"/>
                  </a:moveTo>
                  <a:lnTo>
                    <a:pt x="14096" y="713230"/>
                  </a:lnTo>
                </a:path>
                <a:path w="1828800" h="1129664">
                  <a:moveTo>
                    <a:pt x="1828799" y="713230"/>
                  </a:moveTo>
                  <a:lnTo>
                    <a:pt x="1814702" y="713230"/>
                  </a:lnTo>
                </a:path>
                <a:path w="1828800" h="1129664">
                  <a:moveTo>
                    <a:pt x="0" y="653796"/>
                  </a:moveTo>
                  <a:lnTo>
                    <a:pt x="14096" y="653796"/>
                  </a:lnTo>
                </a:path>
                <a:path w="1828800" h="1129664">
                  <a:moveTo>
                    <a:pt x="1828799" y="653796"/>
                  </a:moveTo>
                  <a:lnTo>
                    <a:pt x="1814702" y="653796"/>
                  </a:lnTo>
                </a:path>
                <a:path w="1828800" h="1129664">
                  <a:moveTo>
                    <a:pt x="0" y="594360"/>
                  </a:moveTo>
                  <a:lnTo>
                    <a:pt x="14096" y="594360"/>
                  </a:lnTo>
                </a:path>
                <a:path w="1828800" h="1129664">
                  <a:moveTo>
                    <a:pt x="1828799" y="594360"/>
                  </a:moveTo>
                  <a:lnTo>
                    <a:pt x="1814702" y="594360"/>
                  </a:lnTo>
                </a:path>
                <a:path w="1828800" h="1129664">
                  <a:moveTo>
                    <a:pt x="0" y="534924"/>
                  </a:moveTo>
                  <a:lnTo>
                    <a:pt x="28575" y="534924"/>
                  </a:lnTo>
                </a:path>
                <a:path w="1828800" h="1129664">
                  <a:moveTo>
                    <a:pt x="1828799" y="534924"/>
                  </a:moveTo>
                  <a:lnTo>
                    <a:pt x="1800224" y="534924"/>
                  </a:lnTo>
                </a:path>
                <a:path w="1828800" h="1129664">
                  <a:moveTo>
                    <a:pt x="0" y="475488"/>
                  </a:moveTo>
                  <a:lnTo>
                    <a:pt x="14096" y="475488"/>
                  </a:lnTo>
                </a:path>
                <a:path w="1828800" h="1129664">
                  <a:moveTo>
                    <a:pt x="1828799" y="475488"/>
                  </a:moveTo>
                  <a:lnTo>
                    <a:pt x="1814702" y="475488"/>
                  </a:lnTo>
                </a:path>
                <a:path w="1828800" h="1129664">
                  <a:moveTo>
                    <a:pt x="0" y="416052"/>
                  </a:moveTo>
                  <a:lnTo>
                    <a:pt x="14096" y="416052"/>
                  </a:lnTo>
                </a:path>
                <a:path w="1828800" h="1129664">
                  <a:moveTo>
                    <a:pt x="1828799" y="416052"/>
                  </a:moveTo>
                  <a:lnTo>
                    <a:pt x="1814702" y="416052"/>
                  </a:lnTo>
                </a:path>
                <a:path w="1828800" h="1129664">
                  <a:moveTo>
                    <a:pt x="0" y="356616"/>
                  </a:moveTo>
                  <a:lnTo>
                    <a:pt x="14096" y="356616"/>
                  </a:lnTo>
                </a:path>
                <a:path w="1828800" h="1129664">
                  <a:moveTo>
                    <a:pt x="1828799" y="356616"/>
                  </a:moveTo>
                  <a:lnTo>
                    <a:pt x="1814702" y="356616"/>
                  </a:lnTo>
                </a:path>
                <a:path w="1828800" h="1129664">
                  <a:moveTo>
                    <a:pt x="0" y="297180"/>
                  </a:moveTo>
                  <a:lnTo>
                    <a:pt x="14096" y="297180"/>
                  </a:lnTo>
                </a:path>
                <a:path w="1828800" h="1129664">
                  <a:moveTo>
                    <a:pt x="1828799" y="297180"/>
                  </a:moveTo>
                  <a:lnTo>
                    <a:pt x="1814702" y="297180"/>
                  </a:lnTo>
                </a:path>
                <a:path w="1828800" h="1129664">
                  <a:moveTo>
                    <a:pt x="0" y="237744"/>
                  </a:moveTo>
                  <a:lnTo>
                    <a:pt x="28575" y="237744"/>
                  </a:lnTo>
                </a:path>
                <a:path w="1828800" h="1129664">
                  <a:moveTo>
                    <a:pt x="1828799" y="237744"/>
                  </a:moveTo>
                  <a:lnTo>
                    <a:pt x="1800224" y="237744"/>
                  </a:lnTo>
                </a:path>
                <a:path w="1828800" h="1129664">
                  <a:moveTo>
                    <a:pt x="0" y="178308"/>
                  </a:moveTo>
                  <a:lnTo>
                    <a:pt x="14096" y="178308"/>
                  </a:lnTo>
                </a:path>
                <a:path w="1828800" h="1129664">
                  <a:moveTo>
                    <a:pt x="1828799" y="178308"/>
                  </a:moveTo>
                  <a:lnTo>
                    <a:pt x="1814702" y="178308"/>
                  </a:lnTo>
                </a:path>
                <a:path w="1828800" h="1129664">
                  <a:moveTo>
                    <a:pt x="0" y="118872"/>
                  </a:moveTo>
                  <a:lnTo>
                    <a:pt x="14096" y="118872"/>
                  </a:lnTo>
                </a:path>
                <a:path w="1828800" h="1129664">
                  <a:moveTo>
                    <a:pt x="1828799" y="118872"/>
                  </a:moveTo>
                  <a:lnTo>
                    <a:pt x="1814702" y="118872"/>
                  </a:lnTo>
                </a:path>
                <a:path w="1828800" h="1129664">
                  <a:moveTo>
                    <a:pt x="0" y="59436"/>
                  </a:moveTo>
                  <a:lnTo>
                    <a:pt x="14096" y="59436"/>
                  </a:lnTo>
                </a:path>
                <a:path w="1828800" h="1129664">
                  <a:moveTo>
                    <a:pt x="1828799" y="59436"/>
                  </a:moveTo>
                  <a:lnTo>
                    <a:pt x="1814702" y="59436"/>
                  </a:lnTo>
                </a:path>
                <a:path w="1828800" h="1129664">
                  <a:moveTo>
                    <a:pt x="0" y="0"/>
                  </a:moveTo>
                  <a:lnTo>
                    <a:pt x="14096" y="0"/>
                  </a:lnTo>
                </a:path>
                <a:path w="1828800" h="1129664">
                  <a:moveTo>
                    <a:pt x="1828799" y="0"/>
                  </a:moveTo>
                  <a:lnTo>
                    <a:pt x="181470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9354" y="1864830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799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9354" y="1864830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28575" y="0"/>
                  </a:lnTo>
                </a:path>
                <a:path w="1828800">
                  <a:moveTo>
                    <a:pt x="1828799" y="0"/>
                  </a:moveTo>
                  <a:lnTo>
                    <a:pt x="1800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69354" y="1864830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69354" y="1864830"/>
              <a:ext cx="1600200" cy="1188720"/>
            </a:xfrm>
            <a:custGeom>
              <a:avLst/>
              <a:gdLst/>
              <a:ahLst/>
              <a:cxnLst/>
              <a:rect l="l" t="t" r="r" b="b"/>
              <a:pathLst>
                <a:path w="1600200" h="1188720">
                  <a:moveTo>
                    <a:pt x="0" y="1188718"/>
                  </a:moveTo>
                  <a:lnTo>
                    <a:pt x="0" y="1160143"/>
                  </a:lnTo>
                </a:path>
                <a:path w="1600200" h="1188720">
                  <a:moveTo>
                    <a:pt x="0" y="0"/>
                  </a:moveTo>
                  <a:lnTo>
                    <a:pt x="0" y="28575"/>
                  </a:lnTo>
                </a:path>
                <a:path w="1600200" h="1188720">
                  <a:moveTo>
                    <a:pt x="228600" y="1188718"/>
                  </a:moveTo>
                  <a:lnTo>
                    <a:pt x="228600" y="1174621"/>
                  </a:lnTo>
                </a:path>
                <a:path w="1600200" h="1188720">
                  <a:moveTo>
                    <a:pt x="228600" y="0"/>
                  </a:moveTo>
                  <a:lnTo>
                    <a:pt x="228600" y="14097"/>
                  </a:lnTo>
                </a:path>
                <a:path w="1600200" h="1188720">
                  <a:moveTo>
                    <a:pt x="457199" y="1188718"/>
                  </a:moveTo>
                  <a:lnTo>
                    <a:pt x="457199" y="1160143"/>
                  </a:lnTo>
                </a:path>
                <a:path w="1600200" h="1188720">
                  <a:moveTo>
                    <a:pt x="457199" y="0"/>
                  </a:moveTo>
                  <a:lnTo>
                    <a:pt x="457199" y="28575"/>
                  </a:lnTo>
                </a:path>
                <a:path w="1600200" h="1188720">
                  <a:moveTo>
                    <a:pt x="685799" y="1188718"/>
                  </a:moveTo>
                  <a:lnTo>
                    <a:pt x="685799" y="1174621"/>
                  </a:lnTo>
                </a:path>
                <a:path w="1600200" h="1188720">
                  <a:moveTo>
                    <a:pt x="685799" y="0"/>
                  </a:moveTo>
                  <a:lnTo>
                    <a:pt x="685799" y="14097"/>
                  </a:lnTo>
                </a:path>
                <a:path w="1600200" h="1188720">
                  <a:moveTo>
                    <a:pt x="914399" y="1188718"/>
                  </a:moveTo>
                  <a:lnTo>
                    <a:pt x="914399" y="1160143"/>
                  </a:lnTo>
                </a:path>
                <a:path w="1600200" h="1188720">
                  <a:moveTo>
                    <a:pt x="914399" y="0"/>
                  </a:moveTo>
                  <a:lnTo>
                    <a:pt x="914399" y="28575"/>
                  </a:lnTo>
                </a:path>
                <a:path w="1600200" h="1188720">
                  <a:moveTo>
                    <a:pt x="1142999" y="1188718"/>
                  </a:moveTo>
                  <a:lnTo>
                    <a:pt x="1142999" y="1174621"/>
                  </a:lnTo>
                </a:path>
                <a:path w="1600200" h="1188720">
                  <a:moveTo>
                    <a:pt x="1142999" y="0"/>
                  </a:moveTo>
                  <a:lnTo>
                    <a:pt x="1142999" y="14097"/>
                  </a:lnTo>
                </a:path>
                <a:path w="1600200" h="1188720">
                  <a:moveTo>
                    <a:pt x="1371599" y="1188718"/>
                  </a:moveTo>
                  <a:lnTo>
                    <a:pt x="1371599" y="1160143"/>
                  </a:lnTo>
                </a:path>
                <a:path w="1600200" h="1188720">
                  <a:moveTo>
                    <a:pt x="1371599" y="0"/>
                  </a:moveTo>
                  <a:lnTo>
                    <a:pt x="1371599" y="28575"/>
                  </a:lnTo>
                </a:path>
                <a:path w="1600200" h="1188720">
                  <a:moveTo>
                    <a:pt x="1600199" y="1188718"/>
                  </a:moveTo>
                  <a:lnTo>
                    <a:pt x="1600199" y="1174621"/>
                  </a:lnTo>
                </a:path>
                <a:path w="1600200" h="1188720">
                  <a:moveTo>
                    <a:pt x="1600199" y="0"/>
                  </a:moveTo>
                  <a:lnTo>
                    <a:pt x="1600199" y="1409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98154" y="1864830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1188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9354" y="1864828"/>
              <a:ext cx="1828800" cy="1188720"/>
            </a:xfrm>
            <a:custGeom>
              <a:avLst/>
              <a:gdLst/>
              <a:ahLst/>
              <a:cxnLst/>
              <a:rect l="l" t="t" r="r" b="b"/>
              <a:pathLst>
                <a:path w="1828800" h="1188720">
                  <a:moveTo>
                    <a:pt x="1828799" y="1188720"/>
                  </a:moveTo>
                  <a:lnTo>
                    <a:pt x="1828799" y="1160145"/>
                  </a:lnTo>
                </a:path>
                <a:path w="1828800" h="1188720">
                  <a:moveTo>
                    <a:pt x="1828799" y="1"/>
                  </a:moveTo>
                  <a:lnTo>
                    <a:pt x="1828799" y="28576"/>
                  </a:lnTo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  <a:path w="1828800" h="1188720">
                  <a:moveTo>
                    <a:pt x="0" y="1188720"/>
                  </a:moveTo>
                  <a:lnTo>
                    <a:pt x="1828800" y="118872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1887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9354" y="1902930"/>
              <a:ext cx="1826895" cy="1112520"/>
            </a:xfrm>
            <a:custGeom>
              <a:avLst/>
              <a:gdLst/>
              <a:ahLst/>
              <a:cxnLst/>
              <a:rect l="l" t="t" r="r" b="b"/>
              <a:pathLst>
                <a:path w="1826895" h="1112520">
                  <a:moveTo>
                    <a:pt x="0" y="0"/>
                  </a:moveTo>
                  <a:lnTo>
                    <a:pt x="1522" y="762"/>
                  </a:lnTo>
                  <a:lnTo>
                    <a:pt x="3810" y="2667"/>
                  </a:lnTo>
                  <a:lnTo>
                    <a:pt x="6094" y="4572"/>
                  </a:lnTo>
                  <a:lnTo>
                    <a:pt x="8381" y="6477"/>
                  </a:lnTo>
                  <a:lnTo>
                    <a:pt x="10668" y="8763"/>
                  </a:lnTo>
                  <a:lnTo>
                    <a:pt x="12952" y="10668"/>
                  </a:lnTo>
                  <a:lnTo>
                    <a:pt x="15240" y="12573"/>
                  </a:lnTo>
                  <a:lnTo>
                    <a:pt x="17524" y="14478"/>
                  </a:lnTo>
                  <a:lnTo>
                    <a:pt x="19811" y="16383"/>
                  </a:lnTo>
                  <a:lnTo>
                    <a:pt x="22098" y="18288"/>
                  </a:lnTo>
                  <a:lnTo>
                    <a:pt x="24382" y="20193"/>
                  </a:lnTo>
                  <a:lnTo>
                    <a:pt x="26670" y="22098"/>
                  </a:lnTo>
                  <a:lnTo>
                    <a:pt x="28954" y="24003"/>
                  </a:lnTo>
                  <a:lnTo>
                    <a:pt x="31241" y="26289"/>
                  </a:lnTo>
                  <a:lnTo>
                    <a:pt x="33528" y="28194"/>
                  </a:lnTo>
                  <a:lnTo>
                    <a:pt x="35812" y="30099"/>
                  </a:lnTo>
                  <a:lnTo>
                    <a:pt x="38100" y="32004"/>
                  </a:lnTo>
                  <a:lnTo>
                    <a:pt x="40384" y="33909"/>
                  </a:lnTo>
                  <a:lnTo>
                    <a:pt x="42671" y="35814"/>
                  </a:lnTo>
                  <a:lnTo>
                    <a:pt x="44958" y="38100"/>
                  </a:lnTo>
                  <a:lnTo>
                    <a:pt x="47242" y="40005"/>
                  </a:lnTo>
                  <a:lnTo>
                    <a:pt x="49530" y="41910"/>
                  </a:lnTo>
                  <a:lnTo>
                    <a:pt x="51814" y="43815"/>
                  </a:lnTo>
                  <a:lnTo>
                    <a:pt x="54101" y="46101"/>
                  </a:lnTo>
                  <a:lnTo>
                    <a:pt x="56388" y="48006"/>
                  </a:lnTo>
                  <a:lnTo>
                    <a:pt x="58672" y="49911"/>
                  </a:lnTo>
                  <a:lnTo>
                    <a:pt x="60960" y="52197"/>
                  </a:lnTo>
                  <a:lnTo>
                    <a:pt x="63244" y="54102"/>
                  </a:lnTo>
                  <a:lnTo>
                    <a:pt x="65531" y="56388"/>
                  </a:lnTo>
                  <a:lnTo>
                    <a:pt x="67818" y="58674"/>
                  </a:lnTo>
                  <a:lnTo>
                    <a:pt x="70102" y="60960"/>
                  </a:lnTo>
                  <a:lnTo>
                    <a:pt x="72390" y="63246"/>
                  </a:lnTo>
                  <a:lnTo>
                    <a:pt x="74674" y="65913"/>
                  </a:lnTo>
                  <a:lnTo>
                    <a:pt x="76961" y="68580"/>
                  </a:lnTo>
                  <a:lnTo>
                    <a:pt x="88391" y="92202"/>
                  </a:lnTo>
                  <a:lnTo>
                    <a:pt x="90678" y="97155"/>
                  </a:lnTo>
                  <a:lnTo>
                    <a:pt x="92962" y="102108"/>
                  </a:lnTo>
                  <a:lnTo>
                    <a:pt x="95250" y="107442"/>
                  </a:lnTo>
                  <a:lnTo>
                    <a:pt x="97534" y="112395"/>
                  </a:lnTo>
                  <a:lnTo>
                    <a:pt x="99821" y="117729"/>
                  </a:lnTo>
                  <a:lnTo>
                    <a:pt x="102108" y="122682"/>
                  </a:lnTo>
                  <a:lnTo>
                    <a:pt x="104392" y="128016"/>
                  </a:lnTo>
                  <a:lnTo>
                    <a:pt x="106680" y="132969"/>
                  </a:lnTo>
                  <a:lnTo>
                    <a:pt x="108964" y="138303"/>
                  </a:lnTo>
                  <a:lnTo>
                    <a:pt x="111251" y="143256"/>
                  </a:lnTo>
                  <a:lnTo>
                    <a:pt x="113538" y="148590"/>
                  </a:lnTo>
                  <a:lnTo>
                    <a:pt x="115822" y="153543"/>
                  </a:lnTo>
                  <a:lnTo>
                    <a:pt x="118110" y="158877"/>
                  </a:lnTo>
                  <a:lnTo>
                    <a:pt x="120394" y="163830"/>
                  </a:lnTo>
                  <a:lnTo>
                    <a:pt x="122681" y="169164"/>
                  </a:lnTo>
                  <a:lnTo>
                    <a:pt x="124968" y="174117"/>
                  </a:lnTo>
                  <a:lnTo>
                    <a:pt x="127252" y="179451"/>
                  </a:lnTo>
                  <a:lnTo>
                    <a:pt x="129540" y="184404"/>
                  </a:lnTo>
                  <a:lnTo>
                    <a:pt x="131824" y="189738"/>
                  </a:lnTo>
                  <a:lnTo>
                    <a:pt x="134111" y="194691"/>
                  </a:lnTo>
                  <a:lnTo>
                    <a:pt x="136398" y="200025"/>
                  </a:lnTo>
                  <a:lnTo>
                    <a:pt x="138682" y="204978"/>
                  </a:lnTo>
                  <a:lnTo>
                    <a:pt x="140970" y="210312"/>
                  </a:lnTo>
                  <a:lnTo>
                    <a:pt x="143254" y="215265"/>
                  </a:lnTo>
                  <a:lnTo>
                    <a:pt x="145541" y="220599"/>
                  </a:lnTo>
                  <a:lnTo>
                    <a:pt x="147828" y="225933"/>
                  </a:lnTo>
                  <a:lnTo>
                    <a:pt x="150112" y="230886"/>
                  </a:lnTo>
                  <a:lnTo>
                    <a:pt x="152400" y="236220"/>
                  </a:lnTo>
                  <a:lnTo>
                    <a:pt x="154684" y="241173"/>
                  </a:lnTo>
                  <a:lnTo>
                    <a:pt x="156971" y="246507"/>
                  </a:lnTo>
                  <a:lnTo>
                    <a:pt x="159258" y="251841"/>
                  </a:lnTo>
                  <a:lnTo>
                    <a:pt x="161542" y="257175"/>
                  </a:lnTo>
                  <a:lnTo>
                    <a:pt x="163830" y="262128"/>
                  </a:lnTo>
                  <a:lnTo>
                    <a:pt x="166114" y="267462"/>
                  </a:lnTo>
                  <a:lnTo>
                    <a:pt x="168401" y="272796"/>
                  </a:lnTo>
                  <a:lnTo>
                    <a:pt x="170688" y="278130"/>
                  </a:lnTo>
                  <a:lnTo>
                    <a:pt x="172972" y="283464"/>
                  </a:lnTo>
                  <a:lnTo>
                    <a:pt x="184402" y="324612"/>
                  </a:lnTo>
                  <a:lnTo>
                    <a:pt x="186690" y="336423"/>
                  </a:lnTo>
                  <a:lnTo>
                    <a:pt x="188974" y="348234"/>
                  </a:lnTo>
                  <a:lnTo>
                    <a:pt x="191261" y="360426"/>
                  </a:lnTo>
                  <a:lnTo>
                    <a:pt x="193548" y="372237"/>
                  </a:lnTo>
                  <a:lnTo>
                    <a:pt x="195832" y="384048"/>
                  </a:lnTo>
                  <a:lnTo>
                    <a:pt x="198120" y="395859"/>
                  </a:lnTo>
                  <a:lnTo>
                    <a:pt x="200404" y="407670"/>
                  </a:lnTo>
                  <a:lnTo>
                    <a:pt x="202691" y="419862"/>
                  </a:lnTo>
                  <a:lnTo>
                    <a:pt x="204978" y="431673"/>
                  </a:lnTo>
                  <a:lnTo>
                    <a:pt x="207262" y="443484"/>
                  </a:lnTo>
                  <a:lnTo>
                    <a:pt x="209550" y="455295"/>
                  </a:lnTo>
                  <a:lnTo>
                    <a:pt x="211834" y="467106"/>
                  </a:lnTo>
                  <a:lnTo>
                    <a:pt x="214121" y="479298"/>
                  </a:lnTo>
                  <a:lnTo>
                    <a:pt x="216408" y="491109"/>
                  </a:lnTo>
                  <a:lnTo>
                    <a:pt x="218692" y="502920"/>
                  </a:lnTo>
                  <a:lnTo>
                    <a:pt x="220980" y="514731"/>
                  </a:lnTo>
                  <a:lnTo>
                    <a:pt x="223264" y="526542"/>
                  </a:lnTo>
                  <a:lnTo>
                    <a:pt x="225551" y="538734"/>
                  </a:lnTo>
                  <a:lnTo>
                    <a:pt x="227838" y="550545"/>
                  </a:lnTo>
                  <a:lnTo>
                    <a:pt x="230122" y="562356"/>
                  </a:lnTo>
                  <a:lnTo>
                    <a:pt x="232410" y="574167"/>
                  </a:lnTo>
                  <a:lnTo>
                    <a:pt x="234694" y="585978"/>
                  </a:lnTo>
                  <a:lnTo>
                    <a:pt x="236981" y="598170"/>
                  </a:lnTo>
                  <a:lnTo>
                    <a:pt x="239268" y="609981"/>
                  </a:lnTo>
                  <a:lnTo>
                    <a:pt x="241552" y="621792"/>
                  </a:lnTo>
                  <a:lnTo>
                    <a:pt x="243840" y="633603"/>
                  </a:lnTo>
                  <a:lnTo>
                    <a:pt x="246124" y="645414"/>
                  </a:lnTo>
                  <a:lnTo>
                    <a:pt x="248411" y="657606"/>
                  </a:lnTo>
                  <a:lnTo>
                    <a:pt x="250698" y="669417"/>
                  </a:lnTo>
                  <a:lnTo>
                    <a:pt x="252982" y="681228"/>
                  </a:lnTo>
                  <a:lnTo>
                    <a:pt x="255270" y="693039"/>
                  </a:lnTo>
                  <a:lnTo>
                    <a:pt x="257554" y="704850"/>
                  </a:lnTo>
                  <a:lnTo>
                    <a:pt x="259841" y="717042"/>
                  </a:lnTo>
                  <a:lnTo>
                    <a:pt x="262128" y="728851"/>
                  </a:lnTo>
                  <a:lnTo>
                    <a:pt x="264412" y="740664"/>
                  </a:lnTo>
                  <a:lnTo>
                    <a:pt x="266700" y="752473"/>
                  </a:lnTo>
                  <a:lnTo>
                    <a:pt x="268984" y="764285"/>
                  </a:lnTo>
                  <a:lnTo>
                    <a:pt x="271271" y="776476"/>
                  </a:lnTo>
                  <a:lnTo>
                    <a:pt x="273558" y="788289"/>
                  </a:lnTo>
                  <a:lnTo>
                    <a:pt x="275842" y="800098"/>
                  </a:lnTo>
                  <a:lnTo>
                    <a:pt x="278130" y="810766"/>
                  </a:lnTo>
                  <a:lnTo>
                    <a:pt x="280414" y="818007"/>
                  </a:lnTo>
                  <a:lnTo>
                    <a:pt x="282701" y="823722"/>
                  </a:lnTo>
                  <a:lnTo>
                    <a:pt x="284988" y="829437"/>
                  </a:lnTo>
                  <a:lnTo>
                    <a:pt x="287272" y="834770"/>
                  </a:lnTo>
                  <a:lnTo>
                    <a:pt x="289560" y="840103"/>
                  </a:lnTo>
                  <a:lnTo>
                    <a:pt x="291844" y="845439"/>
                  </a:lnTo>
                  <a:lnTo>
                    <a:pt x="294131" y="850771"/>
                  </a:lnTo>
                  <a:lnTo>
                    <a:pt x="296418" y="856107"/>
                  </a:lnTo>
                  <a:lnTo>
                    <a:pt x="298702" y="861058"/>
                  </a:lnTo>
                  <a:lnTo>
                    <a:pt x="300990" y="866394"/>
                  </a:lnTo>
                  <a:lnTo>
                    <a:pt x="303274" y="871726"/>
                  </a:lnTo>
                  <a:lnTo>
                    <a:pt x="305561" y="876680"/>
                  </a:lnTo>
                  <a:lnTo>
                    <a:pt x="307848" y="882013"/>
                  </a:lnTo>
                  <a:lnTo>
                    <a:pt x="310132" y="887349"/>
                  </a:lnTo>
                  <a:lnTo>
                    <a:pt x="312420" y="892302"/>
                  </a:lnTo>
                  <a:lnTo>
                    <a:pt x="314704" y="897635"/>
                  </a:lnTo>
                  <a:lnTo>
                    <a:pt x="316991" y="902589"/>
                  </a:lnTo>
                  <a:lnTo>
                    <a:pt x="319278" y="907921"/>
                  </a:lnTo>
                  <a:lnTo>
                    <a:pt x="321562" y="912875"/>
                  </a:lnTo>
                  <a:lnTo>
                    <a:pt x="323850" y="918208"/>
                  </a:lnTo>
                  <a:lnTo>
                    <a:pt x="326134" y="923544"/>
                  </a:lnTo>
                  <a:lnTo>
                    <a:pt x="328421" y="928497"/>
                  </a:lnTo>
                  <a:lnTo>
                    <a:pt x="330708" y="933830"/>
                  </a:lnTo>
                  <a:lnTo>
                    <a:pt x="332992" y="938784"/>
                  </a:lnTo>
                  <a:lnTo>
                    <a:pt x="335280" y="944116"/>
                  </a:lnTo>
                  <a:lnTo>
                    <a:pt x="337564" y="949070"/>
                  </a:lnTo>
                  <a:lnTo>
                    <a:pt x="339851" y="954403"/>
                  </a:lnTo>
                  <a:lnTo>
                    <a:pt x="342138" y="959356"/>
                  </a:lnTo>
                  <a:lnTo>
                    <a:pt x="344422" y="964692"/>
                  </a:lnTo>
                  <a:lnTo>
                    <a:pt x="346710" y="969643"/>
                  </a:lnTo>
                  <a:lnTo>
                    <a:pt x="348994" y="974596"/>
                  </a:lnTo>
                  <a:lnTo>
                    <a:pt x="351281" y="979932"/>
                  </a:lnTo>
                  <a:lnTo>
                    <a:pt x="353568" y="984883"/>
                  </a:lnTo>
                  <a:lnTo>
                    <a:pt x="355852" y="990219"/>
                  </a:lnTo>
                  <a:lnTo>
                    <a:pt x="358140" y="995172"/>
                  </a:lnTo>
                  <a:lnTo>
                    <a:pt x="360424" y="1000505"/>
                  </a:lnTo>
                  <a:lnTo>
                    <a:pt x="362711" y="1005459"/>
                  </a:lnTo>
                  <a:lnTo>
                    <a:pt x="364998" y="1010791"/>
                  </a:lnTo>
                  <a:lnTo>
                    <a:pt x="367282" y="1015745"/>
                  </a:lnTo>
                  <a:lnTo>
                    <a:pt x="369570" y="1021078"/>
                  </a:lnTo>
                  <a:lnTo>
                    <a:pt x="371854" y="1026031"/>
                  </a:lnTo>
                  <a:lnTo>
                    <a:pt x="374141" y="1031367"/>
                  </a:lnTo>
                  <a:lnTo>
                    <a:pt x="376428" y="1036318"/>
                  </a:lnTo>
                  <a:lnTo>
                    <a:pt x="387858" y="1051940"/>
                  </a:lnTo>
                  <a:lnTo>
                    <a:pt x="390142" y="1054227"/>
                  </a:lnTo>
                  <a:lnTo>
                    <a:pt x="392430" y="1056511"/>
                  </a:lnTo>
                  <a:lnTo>
                    <a:pt x="394714" y="1058416"/>
                  </a:lnTo>
                  <a:lnTo>
                    <a:pt x="397001" y="1060704"/>
                  </a:lnTo>
                  <a:lnTo>
                    <a:pt x="399288" y="1062609"/>
                  </a:lnTo>
                  <a:lnTo>
                    <a:pt x="401572" y="1064893"/>
                  </a:lnTo>
                  <a:lnTo>
                    <a:pt x="403860" y="1066798"/>
                  </a:lnTo>
                  <a:lnTo>
                    <a:pt x="406144" y="1068703"/>
                  </a:lnTo>
                  <a:lnTo>
                    <a:pt x="408431" y="1070990"/>
                  </a:lnTo>
                  <a:lnTo>
                    <a:pt x="410718" y="1072895"/>
                  </a:lnTo>
                  <a:lnTo>
                    <a:pt x="413002" y="1074800"/>
                  </a:lnTo>
                  <a:lnTo>
                    <a:pt x="415290" y="1076705"/>
                  </a:lnTo>
                  <a:lnTo>
                    <a:pt x="417574" y="1078610"/>
                  </a:lnTo>
                  <a:lnTo>
                    <a:pt x="419861" y="1080897"/>
                  </a:lnTo>
                  <a:lnTo>
                    <a:pt x="422148" y="1082802"/>
                  </a:lnTo>
                  <a:lnTo>
                    <a:pt x="424432" y="1084707"/>
                  </a:lnTo>
                  <a:lnTo>
                    <a:pt x="426720" y="1086612"/>
                  </a:lnTo>
                  <a:lnTo>
                    <a:pt x="429004" y="1088517"/>
                  </a:lnTo>
                  <a:lnTo>
                    <a:pt x="431291" y="1090422"/>
                  </a:lnTo>
                  <a:lnTo>
                    <a:pt x="433578" y="1092706"/>
                  </a:lnTo>
                  <a:lnTo>
                    <a:pt x="435862" y="1094611"/>
                  </a:lnTo>
                  <a:lnTo>
                    <a:pt x="438149" y="1096516"/>
                  </a:lnTo>
                  <a:lnTo>
                    <a:pt x="440435" y="1098421"/>
                  </a:lnTo>
                  <a:lnTo>
                    <a:pt x="442721" y="1100326"/>
                  </a:lnTo>
                  <a:lnTo>
                    <a:pt x="445007" y="1102231"/>
                  </a:lnTo>
                  <a:lnTo>
                    <a:pt x="447293" y="1104136"/>
                  </a:lnTo>
                  <a:lnTo>
                    <a:pt x="449579" y="1106041"/>
                  </a:lnTo>
                  <a:lnTo>
                    <a:pt x="451865" y="1107946"/>
                  </a:lnTo>
                  <a:lnTo>
                    <a:pt x="454151" y="1109851"/>
                  </a:lnTo>
                  <a:lnTo>
                    <a:pt x="456437" y="1111756"/>
                  </a:lnTo>
                  <a:lnTo>
                    <a:pt x="457199" y="1112518"/>
                  </a:lnTo>
                  <a:lnTo>
                    <a:pt x="458723" y="1111756"/>
                  </a:lnTo>
                  <a:lnTo>
                    <a:pt x="460628" y="1109851"/>
                  </a:lnTo>
                  <a:lnTo>
                    <a:pt x="462914" y="1107946"/>
                  </a:lnTo>
                  <a:lnTo>
                    <a:pt x="465200" y="1106041"/>
                  </a:lnTo>
                  <a:lnTo>
                    <a:pt x="467486" y="1104136"/>
                  </a:lnTo>
                  <a:lnTo>
                    <a:pt x="469772" y="1102231"/>
                  </a:lnTo>
                  <a:lnTo>
                    <a:pt x="472058" y="1100326"/>
                  </a:lnTo>
                  <a:lnTo>
                    <a:pt x="474344" y="1098421"/>
                  </a:lnTo>
                  <a:lnTo>
                    <a:pt x="476630" y="1096137"/>
                  </a:lnTo>
                  <a:lnTo>
                    <a:pt x="478916" y="1094232"/>
                  </a:lnTo>
                  <a:lnTo>
                    <a:pt x="481202" y="1092327"/>
                  </a:lnTo>
                  <a:lnTo>
                    <a:pt x="483488" y="1090422"/>
                  </a:lnTo>
                  <a:lnTo>
                    <a:pt x="485774" y="1088517"/>
                  </a:lnTo>
                  <a:lnTo>
                    <a:pt x="488060" y="1086612"/>
                  </a:lnTo>
                  <a:lnTo>
                    <a:pt x="490346" y="1084707"/>
                  </a:lnTo>
                  <a:lnTo>
                    <a:pt x="492632" y="1082802"/>
                  </a:lnTo>
                  <a:lnTo>
                    <a:pt x="494918" y="1080515"/>
                  </a:lnTo>
                  <a:lnTo>
                    <a:pt x="497204" y="1078610"/>
                  </a:lnTo>
                  <a:lnTo>
                    <a:pt x="499490" y="1076705"/>
                  </a:lnTo>
                  <a:lnTo>
                    <a:pt x="501776" y="1074800"/>
                  </a:lnTo>
                  <a:lnTo>
                    <a:pt x="504062" y="1072895"/>
                  </a:lnTo>
                  <a:lnTo>
                    <a:pt x="506348" y="1070608"/>
                  </a:lnTo>
                  <a:lnTo>
                    <a:pt x="508634" y="1068703"/>
                  </a:lnTo>
                  <a:lnTo>
                    <a:pt x="510920" y="1066798"/>
                  </a:lnTo>
                  <a:lnTo>
                    <a:pt x="513206" y="1064514"/>
                  </a:lnTo>
                  <a:lnTo>
                    <a:pt x="515492" y="1062609"/>
                  </a:lnTo>
                  <a:lnTo>
                    <a:pt x="517778" y="1060321"/>
                  </a:lnTo>
                  <a:lnTo>
                    <a:pt x="520064" y="1058416"/>
                  </a:lnTo>
                  <a:lnTo>
                    <a:pt x="522350" y="1056132"/>
                  </a:lnTo>
                  <a:lnTo>
                    <a:pt x="524636" y="1054227"/>
                  </a:lnTo>
                  <a:lnTo>
                    <a:pt x="526922" y="1051940"/>
                  </a:lnTo>
                  <a:lnTo>
                    <a:pt x="529208" y="1049274"/>
                  </a:lnTo>
                  <a:lnTo>
                    <a:pt x="531494" y="1046986"/>
                  </a:lnTo>
                  <a:lnTo>
                    <a:pt x="545210" y="1020699"/>
                  </a:lnTo>
                  <a:lnTo>
                    <a:pt x="547496" y="1015745"/>
                  </a:lnTo>
                  <a:lnTo>
                    <a:pt x="549782" y="1010412"/>
                  </a:lnTo>
                  <a:lnTo>
                    <a:pt x="552068" y="1005459"/>
                  </a:lnTo>
                  <a:lnTo>
                    <a:pt x="554354" y="1000505"/>
                  </a:lnTo>
                  <a:lnTo>
                    <a:pt x="556640" y="995172"/>
                  </a:lnTo>
                  <a:lnTo>
                    <a:pt x="558926" y="990219"/>
                  </a:lnTo>
                  <a:lnTo>
                    <a:pt x="561212" y="984883"/>
                  </a:lnTo>
                  <a:lnTo>
                    <a:pt x="563498" y="979932"/>
                  </a:lnTo>
                  <a:lnTo>
                    <a:pt x="565784" y="974596"/>
                  </a:lnTo>
                  <a:lnTo>
                    <a:pt x="568070" y="969643"/>
                  </a:lnTo>
                  <a:lnTo>
                    <a:pt x="570356" y="964310"/>
                  </a:lnTo>
                  <a:lnTo>
                    <a:pt x="572642" y="959356"/>
                  </a:lnTo>
                  <a:lnTo>
                    <a:pt x="574928" y="954024"/>
                  </a:lnTo>
                  <a:lnTo>
                    <a:pt x="577214" y="949070"/>
                  </a:lnTo>
                  <a:lnTo>
                    <a:pt x="579500" y="943737"/>
                  </a:lnTo>
                  <a:lnTo>
                    <a:pt x="581786" y="938784"/>
                  </a:lnTo>
                  <a:lnTo>
                    <a:pt x="584072" y="933448"/>
                  </a:lnTo>
                  <a:lnTo>
                    <a:pt x="586358" y="928497"/>
                  </a:lnTo>
                  <a:lnTo>
                    <a:pt x="588644" y="923161"/>
                  </a:lnTo>
                  <a:lnTo>
                    <a:pt x="590930" y="918208"/>
                  </a:lnTo>
                  <a:lnTo>
                    <a:pt x="593216" y="912875"/>
                  </a:lnTo>
                  <a:lnTo>
                    <a:pt x="595502" y="907921"/>
                  </a:lnTo>
                  <a:lnTo>
                    <a:pt x="597788" y="902589"/>
                  </a:lnTo>
                  <a:lnTo>
                    <a:pt x="600074" y="897635"/>
                  </a:lnTo>
                  <a:lnTo>
                    <a:pt x="602360" y="892302"/>
                  </a:lnTo>
                  <a:lnTo>
                    <a:pt x="604646" y="886966"/>
                  </a:lnTo>
                  <a:lnTo>
                    <a:pt x="606932" y="882013"/>
                  </a:lnTo>
                  <a:lnTo>
                    <a:pt x="609218" y="876680"/>
                  </a:lnTo>
                  <a:lnTo>
                    <a:pt x="611504" y="871726"/>
                  </a:lnTo>
                  <a:lnTo>
                    <a:pt x="613790" y="866394"/>
                  </a:lnTo>
                  <a:lnTo>
                    <a:pt x="616076" y="861058"/>
                  </a:lnTo>
                  <a:lnTo>
                    <a:pt x="618362" y="855725"/>
                  </a:lnTo>
                  <a:lnTo>
                    <a:pt x="620648" y="850771"/>
                  </a:lnTo>
                  <a:lnTo>
                    <a:pt x="622934" y="845439"/>
                  </a:lnTo>
                  <a:lnTo>
                    <a:pt x="625220" y="840103"/>
                  </a:lnTo>
                  <a:lnTo>
                    <a:pt x="627506" y="834770"/>
                  </a:lnTo>
                  <a:lnTo>
                    <a:pt x="641222" y="788668"/>
                  </a:lnTo>
                  <a:lnTo>
                    <a:pt x="643508" y="776859"/>
                  </a:lnTo>
                  <a:lnTo>
                    <a:pt x="645794" y="765046"/>
                  </a:lnTo>
                  <a:lnTo>
                    <a:pt x="648080" y="753237"/>
                  </a:lnTo>
                  <a:lnTo>
                    <a:pt x="650366" y="741043"/>
                  </a:lnTo>
                  <a:lnTo>
                    <a:pt x="652652" y="729234"/>
                  </a:lnTo>
                  <a:lnTo>
                    <a:pt x="654938" y="717423"/>
                  </a:lnTo>
                  <a:lnTo>
                    <a:pt x="657224" y="705612"/>
                  </a:lnTo>
                  <a:lnTo>
                    <a:pt x="659510" y="693801"/>
                  </a:lnTo>
                  <a:lnTo>
                    <a:pt x="661796" y="681609"/>
                  </a:lnTo>
                  <a:lnTo>
                    <a:pt x="664082" y="669798"/>
                  </a:lnTo>
                  <a:lnTo>
                    <a:pt x="666368" y="657987"/>
                  </a:lnTo>
                  <a:lnTo>
                    <a:pt x="668654" y="646176"/>
                  </a:lnTo>
                  <a:lnTo>
                    <a:pt x="670940" y="634365"/>
                  </a:lnTo>
                  <a:lnTo>
                    <a:pt x="673226" y="622173"/>
                  </a:lnTo>
                  <a:lnTo>
                    <a:pt x="675512" y="610362"/>
                  </a:lnTo>
                  <a:lnTo>
                    <a:pt x="677798" y="598551"/>
                  </a:lnTo>
                  <a:lnTo>
                    <a:pt x="680084" y="586740"/>
                  </a:lnTo>
                  <a:lnTo>
                    <a:pt x="682370" y="574929"/>
                  </a:lnTo>
                  <a:lnTo>
                    <a:pt x="684656" y="562737"/>
                  </a:lnTo>
                  <a:lnTo>
                    <a:pt x="686942" y="550926"/>
                  </a:lnTo>
                  <a:lnTo>
                    <a:pt x="689228" y="539115"/>
                  </a:lnTo>
                  <a:lnTo>
                    <a:pt x="691514" y="527304"/>
                  </a:lnTo>
                  <a:lnTo>
                    <a:pt x="693800" y="515493"/>
                  </a:lnTo>
                  <a:lnTo>
                    <a:pt x="696086" y="503301"/>
                  </a:lnTo>
                  <a:lnTo>
                    <a:pt x="698372" y="491490"/>
                  </a:lnTo>
                  <a:lnTo>
                    <a:pt x="700658" y="479679"/>
                  </a:lnTo>
                  <a:lnTo>
                    <a:pt x="702944" y="467868"/>
                  </a:lnTo>
                  <a:lnTo>
                    <a:pt x="705230" y="456057"/>
                  </a:lnTo>
                  <a:lnTo>
                    <a:pt x="707516" y="443865"/>
                  </a:lnTo>
                  <a:lnTo>
                    <a:pt x="709802" y="432054"/>
                  </a:lnTo>
                  <a:lnTo>
                    <a:pt x="712088" y="420243"/>
                  </a:lnTo>
                  <a:lnTo>
                    <a:pt x="714374" y="408432"/>
                  </a:lnTo>
                  <a:lnTo>
                    <a:pt x="716660" y="396621"/>
                  </a:lnTo>
                  <a:lnTo>
                    <a:pt x="718946" y="384429"/>
                  </a:lnTo>
                  <a:lnTo>
                    <a:pt x="721232" y="372618"/>
                  </a:lnTo>
                  <a:lnTo>
                    <a:pt x="723518" y="360807"/>
                  </a:lnTo>
                  <a:lnTo>
                    <a:pt x="725804" y="348996"/>
                  </a:lnTo>
                  <a:lnTo>
                    <a:pt x="728090" y="337185"/>
                  </a:lnTo>
                  <a:lnTo>
                    <a:pt x="737234" y="294894"/>
                  </a:lnTo>
                  <a:lnTo>
                    <a:pt x="739520" y="289179"/>
                  </a:lnTo>
                  <a:lnTo>
                    <a:pt x="741806" y="283464"/>
                  </a:lnTo>
                  <a:lnTo>
                    <a:pt x="744092" y="278130"/>
                  </a:lnTo>
                  <a:lnTo>
                    <a:pt x="746378" y="272796"/>
                  </a:lnTo>
                  <a:lnTo>
                    <a:pt x="748664" y="267462"/>
                  </a:lnTo>
                  <a:lnTo>
                    <a:pt x="750950" y="262128"/>
                  </a:lnTo>
                  <a:lnTo>
                    <a:pt x="753236" y="256794"/>
                  </a:lnTo>
                  <a:lnTo>
                    <a:pt x="755522" y="251841"/>
                  </a:lnTo>
                  <a:lnTo>
                    <a:pt x="757808" y="246507"/>
                  </a:lnTo>
                  <a:lnTo>
                    <a:pt x="760094" y="241173"/>
                  </a:lnTo>
                  <a:lnTo>
                    <a:pt x="762380" y="236220"/>
                  </a:lnTo>
                  <a:lnTo>
                    <a:pt x="764666" y="230886"/>
                  </a:lnTo>
                  <a:lnTo>
                    <a:pt x="766952" y="225552"/>
                  </a:lnTo>
                  <a:lnTo>
                    <a:pt x="769238" y="220599"/>
                  </a:lnTo>
                  <a:lnTo>
                    <a:pt x="771524" y="215265"/>
                  </a:lnTo>
                  <a:lnTo>
                    <a:pt x="773810" y="210312"/>
                  </a:lnTo>
                  <a:lnTo>
                    <a:pt x="776096" y="204978"/>
                  </a:lnTo>
                  <a:lnTo>
                    <a:pt x="778382" y="199644"/>
                  </a:lnTo>
                  <a:lnTo>
                    <a:pt x="780668" y="194691"/>
                  </a:lnTo>
                  <a:lnTo>
                    <a:pt x="782954" y="189357"/>
                  </a:lnTo>
                  <a:lnTo>
                    <a:pt x="785240" y="184404"/>
                  </a:lnTo>
                  <a:lnTo>
                    <a:pt x="787526" y="179070"/>
                  </a:lnTo>
                  <a:lnTo>
                    <a:pt x="789812" y="174117"/>
                  </a:lnTo>
                  <a:lnTo>
                    <a:pt x="792098" y="168783"/>
                  </a:lnTo>
                  <a:lnTo>
                    <a:pt x="794384" y="163830"/>
                  </a:lnTo>
                  <a:lnTo>
                    <a:pt x="796670" y="158496"/>
                  </a:lnTo>
                  <a:lnTo>
                    <a:pt x="798956" y="153543"/>
                  </a:lnTo>
                  <a:lnTo>
                    <a:pt x="801242" y="148209"/>
                  </a:lnTo>
                  <a:lnTo>
                    <a:pt x="803528" y="143256"/>
                  </a:lnTo>
                  <a:lnTo>
                    <a:pt x="805814" y="137922"/>
                  </a:lnTo>
                  <a:lnTo>
                    <a:pt x="808100" y="132969"/>
                  </a:lnTo>
                  <a:lnTo>
                    <a:pt x="810386" y="128016"/>
                  </a:lnTo>
                  <a:lnTo>
                    <a:pt x="812672" y="122682"/>
                  </a:lnTo>
                  <a:lnTo>
                    <a:pt x="814958" y="117729"/>
                  </a:lnTo>
                  <a:lnTo>
                    <a:pt x="817244" y="112395"/>
                  </a:lnTo>
                  <a:lnTo>
                    <a:pt x="819530" y="107442"/>
                  </a:lnTo>
                  <a:lnTo>
                    <a:pt x="821816" y="102108"/>
                  </a:lnTo>
                  <a:lnTo>
                    <a:pt x="824102" y="97155"/>
                  </a:lnTo>
                  <a:lnTo>
                    <a:pt x="826388" y="91821"/>
                  </a:lnTo>
                  <a:lnTo>
                    <a:pt x="828674" y="86868"/>
                  </a:lnTo>
                  <a:lnTo>
                    <a:pt x="830960" y="81534"/>
                  </a:lnTo>
                  <a:lnTo>
                    <a:pt x="842390" y="63246"/>
                  </a:lnTo>
                  <a:lnTo>
                    <a:pt x="844676" y="60579"/>
                  </a:lnTo>
                  <a:lnTo>
                    <a:pt x="846962" y="58674"/>
                  </a:lnTo>
                  <a:lnTo>
                    <a:pt x="849248" y="56388"/>
                  </a:lnTo>
                  <a:lnTo>
                    <a:pt x="851534" y="54102"/>
                  </a:lnTo>
                  <a:lnTo>
                    <a:pt x="853820" y="52197"/>
                  </a:lnTo>
                  <a:lnTo>
                    <a:pt x="856106" y="49911"/>
                  </a:lnTo>
                  <a:lnTo>
                    <a:pt x="858392" y="48006"/>
                  </a:lnTo>
                  <a:lnTo>
                    <a:pt x="860678" y="45720"/>
                  </a:lnTo>
                  <a:lnTo>
                    <a:pt x="862964" y="43815"/>
                  </a:lnTo>
                  <a:lnTo>
                    <a:pt x="865250" y="41910"/>
                  </a:lnTo>
                  <a:lnTo>
                    <a:pt x="867536" y="40005"/>
                  </a:lnTo>
                  <a:lnTo>
                    <a:pt x="869822" y="37719"/>
                  </a:lnTo>
                  <a:lnTo>
                    <a:pt x="872108" y="35814"/>
                  </a:lnTo>
                  <a:lnTo>
                    <a:pt x="874394" y="33909"/>
                  </a:lnTo>
                  <a:lnTo>
                    <a:pt x="876680" y="32004"/>
                  </a:lnTo>
                  <a:lnTo>
                    <a:pt x="878966" y="30099"/>
                  </a:lnTo>
                  <a:lnTo>
                    <a:pt x="881252" y="27813"/>
                  </a:lnTo>
                  <a:lnTo>
                    <a:pt x="883538" y="25908"/>
                  </a:lnTo>
                  <a:lnTo>
                    <a:pt x="885824" y="24003"/>
                  </a:lnTo>
                  <a:lnTo>
                    <a:pt x="888110" y="22098"/>
                  </a:lnTo>
                  <a:lnTo>
                    <a:pt x="890396" y="20193"/>
                  </a:lnTo>
                  <a:lnTo>
                    <a:pt x="892682" y="18288"/>
                  </a:lnTo>
                  <a:lnTo>
                    <a:pt x="894968" y="16383"/>
                  </a:lnTo>
                  <a:lnTo>
                    <a:pt x="897254" y="14478"/>
                  </a:lnTo>
                  <a:lnTo>
                    <a:pt x="899540" y="12192"/>
                  </a:lnTo>
                  <a:lnTo>
                    <a:pt x="901826" y="10287"/>
                  </a:lnTo>
                  <a:lnTo>
                    <a:pt x="904112" y="8382"/>
                  </a:lnTo>
                  <a:lnTo>
                    <a:pt x="906398" y="6477"/>
                  </a:lnTo>
                  <a:lnTo>
                    <a:pt x="908684" y="4572"/>
                  </a:lnTo>
                  <a:lnTo>
                    <a:pt x="910970" y="2667"/>
                  </a:lnTo>
                  <a:lnTo>
                    <a:pt x="913256" y="762"/>
                  </a:lnTo>
                  <a:lnTo>
                    <a:pt x="914399" y="0"/>
                  </a:lnTo>
                  <a:lnTo>
                    <a:pt x="915923" y="1143"/>
                  </a:lnTo>
                  <a:lnTo>
                    <a:pt x="918209" y="3048"/>
                  </a:lnTo>
                  <a:lnTo>
                    <a:pt x="920495" y="4953"/>
                  </a:lnTo>
                  <a:lnTo>
                    <a:pt x="922781" y="6858"/>
                  </a:lnTo>
                  <a:lnTo>
                    <a:pt x="925067" y="8763"/>
                  </a:lnTo>
                  <a:lnTo>
                    <a:pt x="927353" y="10668"/>
                  </a:lnTo>
                  <a:lnTo>
                    <a:pt x="929639" y="12573"/>
                  </a:lnTo>
                  <a:lnTo>
                    <a:pt x="931925" y="14478"/>
                  </a:lnTo>
                  <a:lnTo>
                    <a:pt x="934211" y="16764"/>
                  </a:lnTo>
                  <a:lnTo>
                    <a:pt x="936497" y="18669"/>
                  </a:lnTo>
                  <a:lnTo>
                    <a:pt x="938783" y="20574"/>
                  </a:lnTo>
                  <a:lnTo>
                    <a:pt x="941069" y="22479"/>
                  </a:lnTo>
                  <a:lnTo>
                    <a:pt x="943355" y="24384"/>
                  </a:lnTo>
                  <a:lnTo>
                    <a:pt x="945641" y="26289"/>
                  </a:lnTo>
                  <a:lnTo>
                    <a:pt x="947927" y="28194"/>
                  </a:lnTo>
                  <a:lnTo>
                    <a:pt x="950213" y="30099"/>
                  </a:lnTo>
                  <a:lnTo>
                    <a:pt x="952499" y="32385"/>
                  </a:lnTo>
                  <a:lnTo>
                    <a:pt x="954785" y="34290"/>
                  </a:lnTo>
                  <a:lnTo>
                    <a:pt x="957071" y="36195"/>
                  </a:lnTo>
                  <a:lnTo>
                    <a:pt x="959357" y="38100"/>
                  </a:lnTo>
                  <a:lnTo>
                    <a:pt x="961643" y="40005"/>
                  </a:lnTo>
                  <a:lnTo>
                    <a:pt x="963929" y="42291"/>
                  </a:lnTo>
                  <a:lnTo>
                    <a:pt x="966215" y="44196"/>
                  </a:lnTo>
                  <a:lnTo>
                    <a:pt x="968501" y="46101"/>
                  </a:lnTo>
                  <a:lnTo>
                    <a:pt x="970787" y="48387"/>
                  </a:lnTo>
                  <a:lnTo>
                    <a:pt x="973073" y="50292"/>
                  </a:lnTo>
                  <a:lnTo>
                    <a:pt x="975359" y="52578"/>
                  </a:lnTo>
                  <a:lnTo>
                    <a:pt x="977645" y="54483"/>
                  </a:lnTo>
                  <a:lnTo>
                    <a:pt x="979931" y="56769"/>
                  </a:lnTo>
                  <a:lnTo>
                    <a:pt x="982217" y="59055"/>
                  </a:lnTo>
                  <a:lnTo>
                    <a:pt x="984503" y="60960"/>
                  </a:lnTo>
                  <a:lnTo>
                    <a:pt x="986789" y="63627"/>
                  </a:lnTo>
                  <a:lnTo>
                    <a:pt x="989075" y="66294"/>
                  </a:lnTo>
                  <a:lnTo>
                    <a:pt x="1000505" y="87630"/>
                  </a:lnTo>
                  <a:lnTo>
                    <a:pt x="1002791" y="92583"/>
                  </a:lnTo>
                  <a:lnTo>
                    <a:pt x="1005077" y="97917"/>
                  </a:lnTo>
                  <a:lnTo>
                    <a:pt x="1007363" y="102870"/>
                  </a:lnTo>
                  <a:lnTo>
                    <a:pt x="1009649" y="108204"/>
                  </a:lnTo>
                  <a:lnTo>
                    <a:pt x="1011935" y="113157"/>
                  </a:lnTo>
                  <a:lnTo>
                    <a:pt x="1014221" y="118491"/>
                  </a:lnTo>
                  <a:lnTo>
                    <a:pt x="1016507" y="123444"/>
                  </a:lnTo>
                  <a:lnTo>
                    <a:pt x="1018793" y="128397"/>
                  </a:lnTo>
                  <a:lnTo>
                    <a:pt x="1021079" y="133731"/>
                  </a:lnTo>
                  <a:lnTo>
                    <a:pt x="1023365" y="138684"/>
                  </a:lnTo>
                  <a:lnTo>
                    <a:pt x="1025651" y="144018"/>
                  </a:lnTo>
                  <a:lnTo>
                    <a:pt x="1027937" y="148971"/>
                  </a:lnTo>
                  <a:lnTo>
                    <a:pt x="1030223" y="154305"/>
                  </a:lnTo>
                  <a:lnTo>
                    <a:pt x="1032509" y="159258"/>
                  </a:lnTo>
                  <a:lnTo>
                    <a:pt x="1034795" y="164592"/>
                  </a:lnTo>
                  <a:lnTo>
                    <a:pt x="1037081" y="169545"/>
                  </a:lnTo>
                  <a:lnTo>
                    <a:pt x="1039367" y="174879"/>
                  </a:lnTo>
                  <a:lnTo>
                    <a:pt x="1041653" y="179832"/>
                  </a:lnTo>
                  <a:lnTo>
                    <a:pt x="1043939" y="185166"/>
                  </a:lnTo>
                  <a:lnTo>
                    <a:pt x="1046225" y="190119"/>
                  </a:lnTo>
                  <a:lnTo>
                    <a:pt x="1048511" y="195453"/>
                  </a:lnTo>
                  <a:lnTo>
                    <a:pt x="1050797" y="200406"/>
                  </a:lnTo>
                  <a:lnTo>
                    <a:pt x="1053083" y="205740"/>
                  </a:lnTo>
                  <a:lnTo>
                    <a:pt x="1055369" y="211074"/>
                  </a:lnTo>
                  <a:lnTo>
                    <a:pt x="1057655" y="216027"/>
                  </a:lnTo>
                  <a:lnTo>
                    <a:pt x="1059941" y="221361"/>
                  </a:lnTo>
                  <a:lnTo>
                    <a:pt x="1062227" y="226314"/>
                  </a:lnTo>
                  <a:lnTo>
                    <a:pt x="1064513" y="231648"/>
                  </a:lnTo>
                  <a:lnTo>
                    <a:pt x="1066799" y="236601"/>
                  </a:lnTo>
                  <a:lnTo>
                    <a:pt x="1069085" y="241935"/>
                  </a:lnTo>
                  <a:lnTo>
                    <a:pt x="1071371" y="247269"/>
                  </a:lnTo>
                  <a:lnTo>
                    <a:pt x="1073657" y="252222"/>
                  </a:lnTo>
                  <a:lnTo>
                    <a:pt x="1075943" y="257556"/>
                  </a:lnTo>
                  <a:lnTo>
                    <a:pt x="1078229" y="262890"/>
                  </a:lnTo>
                  <a:lnTo>
                    <a:pt x="1080515" y="268224"/>
                  </a:lnTo>
                  <a:lnTo>
                    <a:pt x="1082801" y="273558"/>
                  </a:lnTo>
                  <a:lnTo>
                    <a:pt x="1085087" y="278892"/>
                  </a:lnTo>
                  <a:lnTo>
                    <a:pt x="1087373" y="284226"/>
                  </a:lnTo>
                  <a:lnTo>
                    <a:pt x="1089659" y="289941"/>
                  </a:lnTo>
                  <a:lnTo>
                    <a:pt x="1101089" y="337947"/>
                  </a:lnTo>
                  <a:lnTo>
                    <a:pt x="1103375" y="349758"/>
                  </a:lnTo>
                  <a:lnTo>
                    <a:pt x="1105661" y="361569"/>
                  </a:lnTo>
                  <a:lnTo>
                    <a:pt x="1107947" y="373761"/>
                  </a:lnTo>
                  <a:lnTo>
                    <a:pt x="1110233" y="385572"/>
                  </a:lnTo>
                  <a:lnTo>
                    <a:pt x="1112519" y="397383"/>
                  </a:lnTo>
                  <a:lnTo>
                    <a:pt x="1114805" y="409194"/>
                  </a:lnTo>
                  <a:lnTo>
                    <a:pt x="1117091" y="421005"/>
                  </a:lnTo>
                  <a:lnTo>
                    <a:pt x="1119377" y="433197"/>
                  </a:lnTo>
                  <a:lnTo>
                    <a:pt x="1121663" y="445008"/>
                  </a:lnTo>
                  <a:lnTo>
                    <a:pt x="1123949" y="456819"/>
                  </a:lnTo>
                  <a:lnTo>
                    <a:pt x="1126235" y="468630"/>
                  </a:lnTo>
                  <a:lnTo>
                    <a:pt x="1128521" y="480441"/>
                  </a:lnTo>
                  <a:lnTo>
                    <a:pt x="1130807" y="492633"/>
                  </a:lnTo>
                  <a:lnTo>
                    <a:pt x="1133093" y="504444"/>
                  </a:lnTo>
                  <a:lnTo>
                    <a:pt x="1135379" y="516255"/>
                  </a:lnTo>
                  <a:lnTo>
                    <a:pt x="1137665" y="528066"/>
                  </a:lnTo>
                  <a:lnTo>
                    <a:pt x="1139951" y="539877"/>
                  </a:lnTo>
                  <a:lnTo>
                    <a:pt x="1142237" y="552069"/>
                  </a:lnTo>
                  <a:lnTo>
                    <a:pt x="1144523" y="563880"/>
                  </a:lnTo>
                  <a:lnTo>
                    <a:pt x="1146809" y="575691"/>
                  </a:lnTo>
                  <a:lnTo>
                    <a:pt x="1149095" y="587502"/>
                  </a:lnTo>
                  <a:lnTo>
                    <a:pt x="1151381" y="599313"/>
                  </a:lnTo>
                  <a:lnTo>
                    <a:pt x="1153667" y="611505"/>
                  </a:lnTo>
                  <a:lnTo>
                    <a:pt x="1155953" y="623316"/>
                  </a:lnTo>
                  <a:lnTo>
                    <a:pt x="1158239" y="635127"/>
                  </a:lnTo>
                  <a:lnTo>
                    <a:pt x="1160525" y="646938"/>
                  </a:lnTo>
                  <a:lnTo>
                    <a:pt x="1162811" y="658749"/>
                  </a:lnTo>
                  <a:lnTo>
                    <a:pt x="1165097" y="670941"/>
                  </a:lnTo>
                  <a:lnTo>
                    <a:pt x="1167383" y="682752"/>
                  </a:lnTo>
                  <a:lnTo>
                    <a:pt x="1169669" y="694563"/>
                  </a:lnTo>
                  <a:lnTo>
                    <a:pt x="1171955" y="706374"/>
                  </a:lnTo>
                  <a:lnTo>
                    <a:pt x="1174241" y="718185"/>
                  </a:lnTo>
                  <a:lnTo>
                    <a:pt x="1176527" y="730377"/>
                  </a:lnTo>
                  <a:lnTo>
                    <a:pt x="1178813" y="742186"/>
                  </a:lnTo>
                  <a:lnTo>
                    <a:pt x="1181099" y="753999"/>
                  </a:lnTo>
                  <a:lnTo>
                    <a:pt x="1183385" y="765808"/>
                  </a:lnTo>
                  <a:lnTo>
                    <a:pt x="1185671" y="777620"/>
                  </a:lnTo>
                  <a:lnTo>
                    <a:pt x="1194815" y="818769"/>
                  </a:lnTo>
                  <a:lnTo>
                    <a:pt x="1197101" y="824484"/>
                  </a:lnTo>
                  <a:lnTo>
                    <a:pt x="1199387" y="830199"/>
                  </a:lnTo>
                  <a:lnTo>
                    <a:pt x="1201673" y="835531"/>
                  </a:lnTo>
                  <a:lnTo>
                    <a:pt x="1203959" y="840867"/>
                  </a:lnTo>
                  <a:lnTo>
                    <a:pt x="1206245" y="846200"/>
                  </a:lnTo>
                  <a:lnTo>
                    <a:pt x="1208531" y="851533"/>
                  </a:lnTo>
                  <a:lnTo>
                    <a:pt x="1210817" y="856486"/>
                  </a:lnTo>
                  <a:lnTo>
                    <a:pt x="1213103" y="861822"/>
                  </a:lnTo>
                  <a:lnTo>
                    <a:pt x="1215389" y="867155"/>
                  </a:lnTo>
                  <a:lnTo>
                    <a:pt x="1217675" y="872109"/>
                  </a:lnTo>
                  <a:lnTo>
                    <a:pt x="1219961" y="877441"/>
                  </a:lnTo>
                  <a:lnTo>
                    <a:pt x="1222247" y="882777"/>
                  </a:lnTo>
                  <a:lnTo>
                    <a:pt x="1224533" y="887728"/>
                  </a:lnTo>
                  <a:lnTo>
                    <a:pt x="1226819" y="893064"/>
                  </a:lnTo>
                  <a:lnTo>
                    <a:pt x="1229105" y="898017"/>
                  </a:lnTo>
                  <a:lnTo>
                    <a:pt x="1231391" y="903350"/>
                  </a:lnTo>
                  <a:lnTo>
                    <a:pt x="1233677" y="908683"/>
                  </a:lnTo>
                  <a:lnTo>
                    <a:pt x="1235963" y="913636"/>
                  </a:lnTo>
                  <a:lnTo>
                    <a:pt x="1238249" y="918972"/>
                  </a:lnTo>
                  <a:lnTo>
                    <a:pt x="1240535" y="923923"/>
                  </a:lnTo>
                  <a:lnTo>
                    <a:pt x="1242821" y="929259"/>
                  </a:lnTo>
                  <a:lnTo>
                    <a:pt x="1245107" y="934212"/>
                  </a:lnTo>
                  <a:lnTo>
                    <a:pt x="1247393" y="939545"/>
                  </a:lnTo>
                  <a:lnTo>
                    <a:pt x="1249679" y="944499"/>
                  </a:lnTo>
                  <a:lnTo>
                    <a:pt x="1251965" y="949831"/>
                  </a:lnTo>
                  <a:lnTo>
                    <a:pt x="1254251" y="954785"/>
                  </a:lnTo>
                  <a:lnTo>
                    <a:pt x="1256537" y="960118"/>
                  </a:lnTo>
                  <a:lnTo>
                    <a:pt x="1258823" y="965071"/>
                  </a:lnTo>
                  <a:lnTo>
                    <a:pt x="1261109" y="970407"/>
                  </a:lnTo>
                  <a:lnTo>
                    <a:pt x="1263395" y="975358"/>
                  </a:lnTo>
                  <a:lnTo>
                    <a:pt x="1265681" y="980694"/>
                  </a:lnTo>
                  <a:lnTo>
                    <a:pt x="1267967" y="985647"/>
                  </a:lnTo>
                  <a:lnTo>
                    <a:pt x="1270253" y="990980"/>
                  </a:lnTo>
                  <a:lnTo>
                    <a:pt x="1272539" y="995934"/>
                  </a:lnTo>
                  <a:lnTo>
                    <a:pt x="1274825" y="1000887"/>
                  </a:lnTo>
                  <a:lnTo>
                    <a:pt x="1277111" y="1006220"/>
                  </a:lnTo>
                  <a:lnTo>
                    <a:pt x="1279397" y="1011174"/>
                  </a:lnTo>
                  <a:lnTo>
                    <a:pt x="1281683" y="1016506"/>
                  </a:lnTo>
                  <a:lnTo>
                    <a:pt x="1283969" y="1021460"/>
                  </a:lnTo>
                  <a:lnTo>
                    <a:pt x="1286255" y="1026793"/>
                  </a:lnTo>
                  <a:lnTo>
                    <a:pt x="1288541" y="1031746"/>
                  </a:lnTo>
                  <a:lnTo>
                    <a:pt x="1290827" y="1036700"/>
                  </a:lnTo>
                  <a:lnTo>
                    <a:pt x="1293113" y="1041271"/>
                  </a:lnTo>
                  <a:lnTo>
                    <a:pt x="1295399" y="1044702"/>
                  </a:lnTo>
                  <a:lnTo>
                    <a:pt x="1297685" y="1047369"/>
                  </a:lnTo>
                  <a:lnTo>
                    <a:pt x="1299971" y="1050035"/>
                  </a:lnTo>
                  <a:lnTo>
                    <a:pt x="1302257" y="1052322"/>
                  </a:lnTo>
                  <a:lnTo>
                    <a:pt x="1304543" y="1054606"/>
                  </a:lnTo>
                  <a:lnTo>
                    <a:pt x="1306829" y="1056511"/>
                  </a:lnTo>
                  <a:lnTo>
                    <a:pt x="1309115" y="1058799"/>
                  </a:lnTo>
                  <a:lnTo>
                    <a:pt x="1311401" y="1060704"/>
                  </a:lnTo>
                  <a:lnTo>
                    <a:pt x="1313687" y="1062988"/>
                  </a:lnTo>
                  <a:lnTo>
                    <a:pt x="1315973" y="1064893"/>
                  </a:lnTo>
                  <a:lnTo>
                    <a:pt x="1318259" y="1067180"/>
                  </a:lnTo>
                  <a:lnTo>
                    <a:pt x="1320545" y="1069085"/>
                  </a:lnTo>
                  <a:lnTo>
                    <a:pt x="1322831" y="1070990"/>
                  </a:lnTo>
                  <a:lnTo>
                    <a:pt x="1325117" y="1072895"/>
                  </a:lnTo>
                  <a:lnTo>
                    <a:pt x="1327403" y="1075182"/>
                  </a:lnTo>
                  <a:lnTo>
                    <a:pt x="1329689" y="1077087"/>
                  </a:lnTo>
                  <a:lnTo>
                    <a:pt x="1331975" y="1078992"/>
                  </a:lnTo>
                  <a:lnTo>
                    <a:pt x="1334261" y="1080897"/>
                  </a:lnTo>
                  <a:lnTo>
                    <a:pt x="1336547" y="1082802"/>
                  </a:lnTo>
                  <a:lnTo>
                    <a:pt x="1338833" y="1085086"/>
                  </a:lnTo>
                  <a:lnTo>
                    <a:pt x="1341119" y="1086991"/>
                  </a:lnTo>
                  <a:lnTo>
                    <a:pt x="1343405" y="1088896"/>
                  </a:lnTo>
                  <a:lnTo>
                    <a:pt x="1345691" y="1090801"/>
                  </a:lnTo>
                  <a:lnTo>
                    <a:pt x="1347977" y="1092706"/>
                  </a:lnTo>
                  <a:lnTo>
                    <a:pt x="1350263" y="1094611"/>
                  </a:lnTo>
                  <a:lnTo>
                    <a:pt x="1352549" y="1096516"/>
                  </a:lnTo>
                  <a:lnTo>
                    <a:pt x="1354835" y="1098421"/>
                  </a:lnTo>
                  <a:lnTo>
                    <a:pt x="1357121" y="1100709"/>
                  </a:lnTo>
                  <a:lnTo>
                    <a:pt x="1359407" y="1102614"/>
                  </a:lnTo>
                  <a:lnTo>
                    <a:pt x="1361693" y="1104519"/>
                  </a:lnTo>
                  <a:lnTo>
                    <a:pt x="1363979" y="1106424"/>
                  </a:lnTo>
                  <a:lnTo>
                    <a:pt x="1366265" y="1108329"/>
                  </a:lnTo>
                  <a:lnTo>
                    <a:pt x="1368551" y="1110234"/>
                  </a:lnTo>
                  <a:lnTo>
                    <a:pt x="1370837" y="1112139"/>
                  </a:lnTo>
                  <a:lnTo>
                    <a:pt x="1371599" y="1112518"/>
                  </a:lnTo>
                  <a:lnTo>
                    <a:pt x="1372742" y="1112139"/>
                  </a:lnTo>
                  <a:lnTo>
                    <a:pt x="1373885" y="1110613"/>
                  </a:lnTo>
                  <a:lnTo>
                    <a:pt x="1376171" y="1109090"/>
                  </a:lnTo>
                  <a:lnTo>
                    <a:pt x="1378457" y="1106803"/>
                  </a:lnTo>
                  <a:lnTo>
                    <a:pt x="1380743" y="1104898"/>
                  </a:lnTo>
                  <a:lnTo>
                    <a:pt x="1383029" y="1102993"/>
                  </a:lnTo>
                  <a:lnTo>
                    <a:pt x="1385315" y="1101088"/>
                  </a:lnTo>
                  <a:lnTo>
                    <a:pt x="1387601" y="1099183"/>
                  </a:lnTo>
                  <a:lnTo>
                    <a:pt x="1389887" y="1097278"/>
                  </a:lnTo>
                  <a:lnTo>
                    <a:pt x="1392173" y="1095373"/>
                  </a:lnTo>
                  <a:lnTo>
                    <a:pt x="1394459" y="1093468"/>
                  </a:lnTo>
                  <a:lnTo>
                    <a:pt x="1396745" y="1091563"/>
                  </a:lnTo>
                  <a:lnTo>
                    <a:pt x="1399031" y="1089658"/>
                  </a:lnTo>
                  <a:lnTo>
                    <a:pt x="1401317" y="1087374"/>
                  </a:lnTo>
                  <a:lnTo>
                    <a:pt x="1403603" y="1085469"/>
                  </a:lnTo>
                  <a:lnTo>
                    <a:pt x="1405889" y="1083564"/>
                  </a:lnTo>
                  <a:lnTo>
                    <a:pt x="1408175" y="1081659"/>
                  </a:lnTo>
                  <a:lnTo>
                    <a:pt x="1410461" y="1079754"/>
                  </a:lnTo>
                  <a:lnTo>
                    <a:pt x="1412747" y="1077849"/>
                  </a:lnTo>
                  <a:lnTo>
                    <a:pt x="1415033" y="1075561"/>
                  </a:lnTo>
                  <a:lnTo>
                    <a:pt x="1417319" y="1073656"/>
                  </a:lnTo>
                  <a:lnTo>
                    <a:pt x="1419605" y="1071751"/>
                  </a:lnTo>
                  <a:lnTo>
                    <a:pt x="1421891" y="1069846"/>
                  </a:lnTo>
                  <a:lnTo>
                    <a:pt x="1424177" y="1067562"/>
                  </a:lnTo>
                  <a:lnTo>
                    <a:pt x="1426463" y="1065657"/>
                  </a:lnTo>
                  <a:lnTo>
                    <a:pt x="1428749" y="1063752"/>
                  </a:lnTo>
                  <a:lnTo>
                    <a:pt x="1431035" y="1061465"/>
                  </a:lnTo>
                  <a:lnTo>
                    <a:pt x="1433321" y="1059560"/>
                  </a:lnTo>
                  <a:lnTo>
                    <a:pt x="1435607" y="1057273"/>
                  </a:lnTo>
                  <a:lnTo>
                    <a:pt x="1437893" y="1055368"/>
                  </a:lnTo>
                  <a:lnTo>
                    <a:pt x="1440179" y="1053084"/>
                  </a:lnTo>
                  <a:lnTo>
                    <a:pt x="1442465" y="1050796"/>
                  </a:lnTo>
                  <a:lnTo>
                    <a:pt x="1444751" y="1048130"/>
                  </a:lnTo>
                  <a:lnTo>
                    <a:pt x="1447037" y="1045464"/>
                  </a:lnTo>
                  <a:lnTo>
                    <a:pt x="1458467" y="1023365"/>
                  </a:lnTo>
                  <a:lnTo>
                    <a:pt x="1460753" y="1018411"/>
                  </a:lnTo>
                  <a:lnTo>
                    <a:pt x="1463039" y="1013079"/>
                  </a:lnTo>
                  <a:lnTo>
                    <a:pt x="1465325" y="1008125"/>
                  </a:lnTo>
                  <a:lnTo>
                    <a:pt x="1467611" y="1002792"/>
                  </a:lnTo>
                  <a:lnTo>
                    <a:pt x="1469897" y="997839"/>
                  </a:lnTo>
                  <a:lnTo>
                    <a:pt x="1472183" y="992503"/>
                  </a:lnTo>
                  <a:lnTo>
                    <a:pt x="1474469" y="987552"/>
                  </a:lnTo>
                  <a:lnTo>
                    <a:pt x="1476755" y="982216"/>
                  </a:lnTo>
                  <a:lnTo>
                    <a:pt x="1479041" y="977263"/>
                  </a:lnTo>
                  <a:lnTo>
                    <a:pt x="1481327" y="971930"/>
                  </a:lnTo>
                  <a:lnTo>
                    <a:pt x="1483613" y="966976"/>
                  </a:lnTo>
                  <a:lnTo>
                    <a:pt x="1485899" y="962023"/>
                  </a:lnTo>
                  <a:lnTo>
                    <a:pt x="1488185" y="956690"/>
                  </a:lnTo>
                  <a:lnTo>
                    <a:pt x="1490471" y="951736"/>
                  </a:lnTo>
                  <a:lnTo>
                    <a:pt x="1492757" y="946404"/>
                  </a:lnTo>
                  <a:lnTo>
                    <a:pt x="1495043" y="941450"/>
                  </a:lnTo>
                  <a:lnTo>
                    <a:pt x="1497329" y="936117"/>
                  </a:lnTo>
                  <a:lnTo>
                    <a:pt x="1499615" y="931164"/>
                  </a:lnTo>
                  <a:lnTo>
                    <a:pt x="1501901" y="925828"/>
                  </a:lnTo>
                  <a:lnTo>
                    <a:pt x="1504187" y="920495"/>
                  </a:lnTo>
                  <a:lnTo>
                    <a:pt x="1506473" y="915541"/>
                  </a:lnTo>
                  <a:lnTo>
                    <a:pt x="1508759" y="910209"/>
                  </a:lnTo>
                  <a:lnTo>
                    <a:pt x="1511045" y="905255"/>
                  </a:lnTo>
                  <a:lnTo>
                    <a:pt x="1513331" y="899922"/>
                  </a:lnTo>
                  <a:lnTo>
                    <a:pt x="1515617" y="894969"/>
                  </a:lnTo>
                  <a:lnTo>
                    <a:pt x="1517903" y="889633"/>
                  </a:lnTo>
                  <a:lnTo>
                    <a:pt x="1520189" y="884682"/>
                  </a:lnTo>
                  <a:lnTo>
                    <a:pt x="1522475" y="879346"/>
                  </a:lnTo>
                  <a:lnTo>
                    <a:pt x="1524761" y="874014"/>
                  </a:lnTo>
                  <a:lnTo>
                    <a:pt x="1527047" y="869060"/>
                  </a:lnTo>
                  <a:lnTo>
                    <a:pt x="1529333" y="863727"/>
                  </a:lnTo>
                  <a:lnTo>
                    <a:pt x="1531619" y="858391"/>
                  </a:lnTo>
                  <a:lnTo>
                    <a:pt x="1533905" y="853438"/>
                  </a:lnTo>
                  <a:lnTo>
                    <a:pt x="1536191" y="848105"/>
                  </a:lnTo>
                  <a:lnTo>
                    <a:pt x="1538477" y="842772"/>
                  </a:lnTo>
                  <a:lnTo>
                    <a:pt x="1540763" y="837436"/>
                  </a:lnTo>
                  <a:lnTo>
                    <a:pt x="1543049" y="832104"/>
                  </a:lnTo>
                  <a:lnTo>
                    <a:pt x="1545335" y="826389"/>
                  </a:lnTo>
                  <a:lnTo>
                    <a:pt x="1547621" y="821053"/>
                  </a:lnTo>
                  <a:lnTo>
                    <a:pt x="1549907" y="814576"/>
                  </a:lnTo>
                  <a:lnTo>
                    <a:pt x="1552193" y="806195"/>
                  </a:lnTo>
                  <a:lnTo>
                    <a:pt x="1554479" y="794765"/>
                  </a:lnTo>
                  <a:lnTo>
                    <a:pt x="1556765" y="782953"/>
                  </a:lnTo>
                  <a:lnTo>
                    <a:pt x="1559051" y="770761"/>
                  </a:lnTo>
                  <a:lnTo>
                    <a:pt x="1561337" y="758952"/>
                  </a:lnTo>
                  <a:lnTo>
                    <a:pt x="1563623" y="747140"/>
                  </a:lnTo>
                  <a:lnTo>
                    <a:pt x="1565909" y="735328"/>
                  </a:lnTo>
                  <a:lnTo>
                    <a:pt x="1568195" y="723519"/>
                  </a:lnTo>
                  <a:lnTo>
                    <a:pt x="1570481" y="711327"/>
                  </a:lnTo>
                  <a:lnTo>
                    <a:pt x="1572767" y="699516"/>
                  </a:lnTo>
                  <a:lnTo>
                    <a:pt x="1575053" y="687705"/>
                  </a:lnTo>
                  <a:lnTo>
                    <a:pt x="1577339" y="675894"/>
                  </a:lnTo>
                  <a:lnTo>
                    <a:pt x="1579625" y="664083"/>
                  </a:lnTo>
                  <a:lnTo>
                    <a:pt x="1581911" y="651891"/>
                  </a:lnTo>
                  <a:lnTo>
                    <a:pt x="1584197" y="640080"/>
                  </a:lnTo>
                  <a:lnTo>
                    <a:pt x="1586483" y="628269"/>
                  </a:lnTo>
                  <a:lnTo>
                    <a:pt x="1588769" y="616458"/>
                  </a:lnTo>
                  <a:lnTo>
                    <a:pt x="1591055" y="604647"/>
                  </a:lnTo>
                  <a:lnTo>
                    <a:pt x="1593341" y="592455"/>
                  </a:lnTo>
                  <a:lnTo>
                    <a:pt x="1595627" y="580644"/>
                  </a:lnTo>
                  <a:lnTo>
                    <a:pt x="1597913" y="568833"/>
                  </a:lnTo>
                  <a:lnTo>
                    <a:pt x="1600199" y="557022"/>
                  </a:lnTo>
                  <a:lnTo>
                    <a:pt x="1602485" y="545211"/>
                  </a:lnTo>
                  <a:lnTo>
                    <a:pt x="1604771" y="533019"/>
                  </a:lnTo>
                  <a:lnTo>
                    <a:pt x="1607057" y="521208"/>
                  </a:lnTo>
                  <a:lnTo>
                    <a:pt x="1609343" y="509397"/>
                  </a:lnTo>
                  <a:lnTo>
                    <a:pt x="1611629" y="497586"/>
                  </a:lnTo>
                  <a:lnTo>
                    <a:pt x="1613915" y="485775"/>
                  </a:lnTo>
                  <a:lnTo>
                    <a:pt x="1616201" y="473583"/>
                  </a:lnTo>
                  <a:lnTo>
                    <a:pt x="1618487" y="461772"/>
                  </a:lnTo>
                  <a:lnTo>
                    <a:pt x="1620773" y="449961"/>
                  </a:lnTo>
                  <a:lnTo>
                    <a:pt x="1623059" y="438150"/>
                  </a:lnTo>
                  <a:lnTo>
                    <a:pt x="1625345" y="426339"/>
                  </a:lnTo>
                  <a:lnTo>
                    <a:pt x="1627631" y="414147"/>
                  </a:lnTo>
                  <a:lnTo>
                    <a:pt x="1629917" y="402336"/>
                  </a:lnTo>
                  <a:lnTo>
                    <a:pt x="1632203" y="390525"/>
                  </a:lnTo>
                  <a:lnTo>
                    <a:pt x="1634489" y="378714"/>
                  </a:lnTo>
                  <a:lnTo>
                    <a:pt x="1636775" y="366903"/>
                  </a:lnTo>
                  <a:lnTo>
                    <a:pt x="1639061" y="354711"/>
                  </a:lnTo>
                  <a:lnTo>
                    <a:pt x="1641347" y="342900"/>
                  </a:lnTo>
                  <a:lnTo>
                    <a:pt x="1643633" y="331089"/>
                  </a:lnTo>
                  <a:lnTo>
                    <a:pt x="1645919" y="319278"/>
                  </a:lnTo>
                  <a:lnTo>
                    <a:pt x="1657349" y="280797"/>
                  </a:lnTo>
                  <a:lnTo>
                    <a:pt x="1659635" y="275463"/>
                  </a:lnTo>
                  <a:lnTo>
                    <a:pt x="1661921" y="270129"/>
                  </a:lnTo>
                  <a:lnTo>
                    <a:pt x="1664207" y="264795"/>
                  </a:lnTo>
                  <a:lnTo>
                    <a:pt x="1666493" y="259461"/>
                  </a:lnTo>
                  <a:lnTo>
                    <a:pt x="1668779" y="254127"/>
                  </a:lnTo>
                  <a:lnTo>
                    <a:pt x="1671065" y="249174"/>
                  </a:lnTo>
                  <a:lnTo>
                    <a:pt x="1673351" y="243840"/>
                  </a:lnTo>
                  <a:lnTo>
                    <a:pt x="1675637" y="238506"/>
                  </a:lnTo>
                  <a:lnTo>
                    <a:pt x="1677923" y="233553"/>
                  </a:lnTo>
                  <a:lnTo>
                    <a:pt x="1680209" y="228219"/>
                  </a:lnTo>
                  <a:lnTo>
                    <a:pt x="1682495" y="223266"/>
                  </a:lnTo>
                  <a:lnTo>
                    <a:pt x="1684781" y="217932"/>
                  </a:lnTo>
                  <a:lnTo>
                    <a:pt x="1687067" y="212598"/>
                  </a:lnTo>
                  <a:lnTo>
                    <a:pt x="1689353" y="207645"/>
                  </a:lnTo>
                  <a:lnTo>
                    <a:pt x="1691639" y="202311"/>
                  </a:lnTo>
                  <a:lnTo>
                    <a:pt x="1693925" y="197358"/>
                  </a:lnTo>
                  <a:lnTo>
                    <a:pt x="1696211" y="192024"/>
                  </a:lnTo>
                  <a:lnTo>
                    <a:pt x="1698497" y="187071"/>
                  </a:lnTo>
                  <a:lnTo>
                    <a:pt x="1700783" y="181737"/>
                  </a:lnTo>
                  <a:lnTo>
                    <a:pt x="1703069" y="176784"/>
                  </a:lnTo>
                  <a:lnTo>
                    <a:pt x="1705355" y="171450"/>
                  </a:lnTo>
                  <a:lnTo>
                    <a:pt x="1707641" y="166497"/>
                  </a:lnTo>
                  <a:lnTo>
                    <a:pt x="1709927" y="161163"/>
                  </a:lnTo>
                  <a:lnTo>
                    <a:pt x="1712213" y="156210"/>
                  </a:lnTo>
                  <a:lnTo>
                    <a:pt x="1714499" y="150876"/>
                  </a:lnTo>
                  <a:lnTo>
                    <a:pt x="1716785" y="145923"/>
                  </a:lnTo>
                  <a:lnTo>
                    <a:pt x="1719071" y="140589"/>
                  </a:lnTo>
                  <a:lnTo>
                    <a:pt x="1721357" y="135636"/>
                  </a:lnTo>
                  <a:lnTo>
                    <a:pt x="1723643" y="130302"/>
                  </a:lnTo>
                  <a:lnTo>
                    <a:pt x="1725929" y="125349"/>
                  </a:lnTo>
                  <a:lnTo>
                    <a:pt x="1728215" y="120015"/>
                  </a:lnTo>
                  <a:lnTo>
                    <a:pt x="1730501" y="115062"/>
                  </a:lnTo>
                  <a:lnTo>
                    <a:pt x="1732787" y="109728"/>
                  </a:lnTo>
                  <a:lnTo>
                    <a:pt x="1735073" y="104775"/>
                  </a:lnTo>
                  <a:lnTo>
                    <a:pt x="1737359" y="99441"/>
                  </a:lnTo>
                  <a:lnTo>
                    <a:pt x="1739645" y="94488"/>
                  </a:lnTo>
                  <a:lnTo>
                    <a:pt x="1741931" y="89535"/>
                  </a:lnTo>
                  <a:lnTo>
                    <a:pt x="1744217" y="84201"/>
                  </a:lnTo>
                  <a:lnTo>
                    <a:pt x="1746503" y="79248"/>
                  </a:lnTo>
                  <a:lnTo>
                    <a:pt x="1757933" y="62103"/>
                  </a:lnTo>
                  <a:lnTo>
                    <a:pt x="1760219" y="59436"/>
                  </a:lnTo>
                  <a:lnTo>
                    <a:pt x="1762505" y="57531"/>
                  </a:lnTo>
                  <a:lnTo>
                    <a:pt x="1764791" y="55245"/>
                  </a:lnTo>
                  <a:lnTo>
                    <a:pt x="1767077" y="52959"/>
                  </a:lnTo>
                  <a:lnTo>
                    <a:pt x="1769363" y="51054"/>
                  </a:lnTo>
                  <a:lnTo>
                    <a:pt x="1771649" y="48768"/>
                  </a:lnTo>
                  <a:lnTo>
                    <a:pt x="1773935" y="46863"/>
                  </a:lnTo>
                  <a:lnTo>
                    <a:pt x="1776221" y="44958"/>
                  </a:lnTo>
                  <a:lnTo>
                    <a:pt x="1778507" y="42672"/>
                  </a:lnTo>
                  <a:lnTo>
                    <a:pt x="1780793" y="40767"/>
                  </a:lnTo>
                  <a:lnTo>
                    <a:pt x="1783079" y="38862"/>
                  </a:lnTo>
                  <a:lnTo>
                    <a:pt x="1785365" y="36957"/>
                  </a:lnTo>
                  <a:lnTo>
                    <a:pt x="1787651" y="35052"/>
                  </a:lnTo>
                  <a:lnTo>
                    <a:pt x="1789937" y="32766"/>
                  </a:lnTo>
                  <a:lnTo>
                    <a:pt x="1792223" y="30861"/>
                  </a:lnTo>
                  <a:lnTo>
                    <a:pt x="1794509" y="28956"/>
                  </a:lnTo>
                  <a:lnTo>
                    <a:pt x="1796795" y="27051"/>
                  </a:lnTo>
                  <a:lnTo>
                    <a:pt x="1799081" y="25146"/>
                  </a:lnTo>
                  <a:lnTo>
                    <a:pt x="1801367" y="23241"/>
                  </a:lnTo>
                  <a:lnTo>
                    <a:pt x="1803653" y="20955"/>
                  </a:lnTo>
                  <a:lnTo>
                    <a:pt x="1805939" y="19050"/>
                  </a:lnTo>
                  <a:lnTo>
                    <a:pt x="1808225" y="17145"/>
                  </a:lnTo>
                  <a:lnTo>
                    <a:pt x="1810511" y="15240"/>
                  </a:lnTo>
                  <a:lnTo>
                    <a:pt x="1812797" y="13335"/>
                  </a:lnTo>
                  <a:lnTo>
                    <a:pt x="1815083" y="11430"/>
                  </a:lnTo>
                  <a:lnTo>
                    <a:pt x="1817369" y="9525"/>
                  </a:lnTo>
                  <a:lnTo>
                    <a:pt x="1819655" y="7620"/>
                  </a:lnTo>
                  <a:lnTo>
                    <a:pt x="1821941" y="5715"/>
                  </a:lnTo>
                  <a:lnTo>
                    <a:pt x="1824227" y="3810"/>
                  </a:lnTo>
                  <a:lnTo>
                    <a:pt x="1826513" y="1524"/>
                  </a:lnTo>
                </a:path>
              </a:pathLst>
            </a:custGeom>
            <a:ln w="5715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68844" y="1957824"/>
            <a:ext cx="1631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7" baseline="9259" dirty="0">
                <a:latin typeface="Tahoma"/>
                <a:cs typeface="Tahoma"/>
              </a:rPr>
              <a:t>V</a:t>
            </a:r>
            <a:r>
              <a:rPr sz="600" spc="-5" dirty="0">
                <a:latin typeface="Tahoma"/>
                <a:cs typeface="Tahoma"/>
              </a:rPr>
              <a:t>o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54927" y="692912"/>
            <a:ext cx="981075" cy="876935"/>
            <a:chOff x="354927" y="692912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82890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265" y="978978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02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86" y="1022774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535" y="696087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675" y="1119950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898" y="1060076"/>
            <a:ext cx="1001394" cy="152400"/>
            <a:chOff x="344898" y="1060076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6187" y="121833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068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51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620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2255" y="692943"/>
            <a:ext cx="1001394" cy="876935"/>
            <a:chOff x="2042255" y="692943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80245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6681" y="1215504"/>
              <a:ext cx="3175" cy="151130"/>
            </a:xfrm>
            <a:custGeom>
              <a:avLst/>
              <a:gdLst/>
              <a:ahLst/>
              <a:cxnLst/>
              <a:rect l="l" t="t" r="r" b="b"/>
              <a:pathLst>
                <a:path w="3175" h="151130">
                  <a:moveTo>
                    <a:pt x="3111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863" y="144780"/>
                  </a:lnTo>
                  <a:lnTo>
                    <a:pt x="863" y="151130"/>
                  </a:lnTo>
                  <a:lnTo>
                    <a:pt x="2247" y="151130"/>
                  </a:lnTo>
                  <a:lnTo>
                    <a:pt x="2247" y="144780"/>
                  </a:lnTo>
                  <a:lnTo>
                    <a:pt x="3111" y="14478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859" y="0"/>
                  </a:moveTo>
                  <a:lnTo>
                    <a:pt x="0" y="0"/>
                  </a:lnTo>
                  <a:lnTo>
                    <a:pt x="9639" y="37718"/>
                  </a:lnTo>
                  <a:lnTo>
                    <a:pt x="18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0"/>
                  </a:moveTo>
                  <a:lnTo>
                    <a:pt x="9639" y="37718"/>
                  </a:lnTo>
                  <a:lnTo>
                    <a:pt x="1885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5188" y="1012927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60350" y="0"/>
                  </a:moveTo>
                  <a:lnTo>
                    <a:pt x="83842" y="4742"/>
                  </a:lnTo>
                  <a:lnTo>
                    <a:pt x="103025" y="17676"/>
                  </a:lnTo>
                  <a:lnTo>
                    <a:pt x="115958" y="36858"/>
                  </a:lnTo>
                  <a:lnTo>
                    <a:pt x="120700" y="60349"/>
                  </a:lnTo>
                  <a:lnTo>
                    <a:pt x="115958" y="83839"/>
                  </a:lnTo>
                  <a:lnTo>
                    <a:pt x="103025" y="103023"/>
                  </a:lnTo>
                  <a:lnTo>
                    <a:pt x="83842" y="115958"/>
                  </a:lnTo>
                  <a:lnTo>
                    <a:pt x="60350" y="120701"/>
                  </a:lnTo>
                  <a:lnTo>
                    <a:pt x="36861" y="115958"/>
                  </a:lnTo>
                  <a:lnTo>
                    <a:pt x="17678" y="103023"/>
                  </a:lnTo>
                  <a:lnTo>
                    <a:pt x="4743" y="83839"/>
                  </a:lnTo>
                  <a:lnTo>
                    <a:pt x="0" y="60349"/>
                  </a:lnTo>
                  <a:lnTo>
                    <a:pt x="4743" y="36858"/>
                  </a:lnTo>
                  <a:lnTo>
                    <a:pt x="17678" y="17676"/>
                  </a:lnTo>
                  <a:lnTo>
                    <a:pt x="36861" y="4742"/>
                  </a:lnTo>
                  <a:lnTo>
                    <a:pt x="60350" y="0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4886" y="1057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5926"/>
                  </a:moveTo>
                  <a:lnTo>
                    <a:pt x="32270" y="15926"/>
                  </a:lnTo>
                </a:path>
                <a:path w="32385" h="32384">
                  <a:moveTo>
                    <a:pt x="16344" y="32273"/>
                  </a:moveTo>
                  <a:lnTo>
                    <a:pt x="1634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1241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4366" y="0"/>
                  </a:lnTo>
                </a:path>
                <a:path w="188594">
                  <a:moveTo>
                    <a:pt x="188594" y="0"/>
                  </a:moveTo>
                  <a:lnTo>
                    <a:pt x="154647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0207" y="107327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2619" y="978978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6889" y="696087"/>
              <a:ext cx="817244" cy="377190"/>
            </a:xfrm>
            <a:custGeom>
              <a:avLst/>
              <a:gdLst/>
              <a:ahLst/>
              <a:cxnLst/>
              <a:rect l="l" t="t" r="r" b="b"/>
              <a:pathLst>
                <a:path w="817244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817244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817244" h="377190">
                  <a:moveTo>
                    <a:pt x="722947" y="377189"/>
                  </a:moveTo>
                  <a:lnTo>
                    <a:pt x="754379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088" y="946264"/>
              <a:ext cx="147320" cy="3810"/>
            </a:xfrm>
            <a:custGeom>
              <a:avLst/>
              <a:gdLst/>
              <a:ahLst/>
              <a:cxnLst/>
              <a:rect l="l" t="t" r="r" b="b"/>
              <a:pathLst>
                <a:path w="147319" h="3809">
                  <a:moveTo>
                    <a:pt x="147040" y="1270"/>
                  </a:moveTo>
                  <a:lnTo>
                    <a:pt x="146291" y="1270"/>
                  </a:lnTo>
                  <a:lnTo>
                    <a:pt x="14629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47040" y="3810"/>
                  </a:lnTo>
                  <a:lnTo>
                    <a:pt x="1470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41269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1432" y="0"/>
                  </a:lnTo>
                </a:path>
                <a:path w="188594">
                  <a:moveTo>
                    <a:pt x="31432" y="0"/>
                  </a:moveTo>
                  <a:lnTo>
                    <a:pt x="62864" y="0"/>
                  </a:lnTo>
                </a:path>
                <a:path w="188594">
                  <a:moveTo>
                    <a:pt x="62864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619" y="11361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5456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3826" y="994524"/>
              <a:ext cx="95885" cy="3810"/>
            </a:xfrm>
            <a:custGeom>
              <a:avLst/>
              <a:gdLst/>
              <a:ahLst/>
              <a:cxnLst/>
              <a:rect l="l" t="t" r="r" b="b"/>
              <a:pathLst>
                <a:path w="95885" h="3809">
                  <a:moveTo>
                    <a:pt x="95643" y="1270"/>
                  </a:moveTo>
                  <a:lnTo>
                    <a:pt x="95402" y="1270"/>
                  </a:lnTo>
                  <a:lnTo>
                    <a:pt x="9540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5643" y="3810"/>
                  </a:lnTo>
                  <a:lnTo>
                    <a:pt x="956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41269" y="1073276"/>
              <a:ext cx="125730" cy="493395"/>
            </a:xfrm>
            <a:custGeom>
              <a:avLst/>
              <a:gdLst/>
              <a:ahLst/>
              <a:cxnLst/>
              <a:rect l="l" t="t" r="r" b="b"/>
              <a:pathLst>
                <a:path w="125730" h="493394">
                  <a:moveTo>
                    <a:pt x="62864" y="125729"/>
                  </a:moveTo>
                  <a:lnTo>
                    <a:pt x="62864" y="0"/>
                  </a:lnTo>
                </a:path>
                <a:path w="125730" h="493394">
                  <a:moveTo>
                    <a:pt x="0" y="440054"/>
                  </a:moveTo>
                  <a:lnTo>
                    <a:pt x="125729" y="440054"/>
                  </a:lnTo>
                </a:path>
                <a:path w="125730" h="493394">
                  <a:moveTo>
                    <a:pt x="31432" y="466458"/>
                  </a:moveTo>
                  <a:lnTo>
                    <a:pt x="94297" y="466458"/>
                  </a:lnTo>
                </a:path>
                <a:path w="125730" h="493394">
                  <a:moveTo>
                    <a:pt x="47358" y="492862"/>
                  </a:moveTo>
                  <a:lnTo>
                    <a:pt x="78790" y="492862"/>
                  </a:lnTo>
                </a:path>
                <a:path w="125730" h="493394">
                  <a:moveTo>
                    <a:pt x="62864" y="314324"/>
                  </a:moveTo>
                  <a:lnTo>
                    <a:pt x="62864" y="44005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258" y="1007268"/>
            <a:ext cx="226313" cy="13201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796857" y="133568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4832" y="1157143"/>
            <a:ext cx="1739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8425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2908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0799" y="1069132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5282" y="1109541"/>
            <a:ext cx="8445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2977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7539" y="1239288"/>
            <a:ext cx="133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7" baseline="8547" dirty="0">
                <a:latin typeface="Tahoma"/>
                <a:cs typeface="Tahoma"/>
              </a:rPr>
              <a:t>i</a:t>
            </a:r>
            <a:r>
              <a:rPr sz="400" spc="5" dirty="0">
                <a:latin typeface="Microsoft Sans Serif"/>
                <a:cs typeface="Microsoft Sans Serif"/>
              </a:rPr>
              <a:t>R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01989" y="997885"/>
            <a:ext cx="1416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i</a:t>
            </a:r>
            <a:r>
              <a:rPr sz="400" spc="20" dirty="0">
                <a:latin typeface="Lucida Sans Unicode"/>
                <a:cs typeface="Lucida Sans Unicode"/>
              </a:rPr>
              <a:t>−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00718" y="893110"/>
            <a:ext cx="1384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i</a:t>
            </a:r>
            <a:r>
              <a:rPr sz="400" spc="25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1894" y="1718107"/>
            <a:ext cx="3891915" cy="701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endParaRPr sz="800">
              <a:latin typeface="Microsoft Sans Serif"/>
              <a:cs typeface="Microsoft Sans Serif"/>
            </a:endParaRPr>
          </a:p>
          <a:p>
            <a:pPr marL="290830" marR="30480" indent="-224790">
              <a:lnSpc>
                <a:spcPts val="950"/>
              </a:lnSpc>
              <a:spcBef>
                <a:spcPts val="5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100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spc="30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conducting:</a:t>
            </a:r>
            <a:r>
              <a:rPr sz="8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looks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like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(except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drop)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buffer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we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have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seen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earlier.</a:t>
            </a:r>
            <a:endParaRPr sz="800">
              <a:latin typeface="Microsoft Sans Serif"/>
              <a:cs typeface="Microsoft Sans Serif"/>
            </a:endParaRPr>
          </a:p>
          <a:p>
            <a:pPr marL="290830">
              <a:lnSpc>
                <a:spcPct val="100000"/>
              </a:lnSpc>
              <a:spcBef>
                <a:spcPts val="490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input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current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0,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-37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-11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67447" y="2543129"/>
            <a:ext cx="370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600" spc="140" dirty="0">
                <a:solidFill>
                  <a:srgbClr val="111187"/>
                </a:solidFill>
                <a:latin typeface="Microsoft Sans Serif"/>
                <a:cs typeface="Microsoft Sans Serif"/>
              </a:rPr>
              <a:t>+	</a:t>
            </a:r>
            <a:r>
              <a:rPr sz="600" i="1" spc="225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0354" y="2504184"/>
            <a:ext cx="1295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8245" algn="l"/>
              </a:tabLst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F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u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r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ther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6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65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 </a:t>
            </a: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49361" y="2473952"/>
            <a:ext cx="4387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600" i="1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6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600" i="1" u="sng" spc="-2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7670" y="2433699"/>
            <a:ext cx="845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	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u="sng" spc="19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0</a:t>
            </a:r>
            <a:r>
              <a:rPr sz="8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Verdana"/>
                <a:cs typeface="Verdana"/>
              </a:rPr>
              <a:t>.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7</a:t>
            </a:r>
            <a:r>
              <a:rPr sz="800" u="sng" spc="-7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87461" y="2580003"/>
            <a:ext cx="601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A	A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659153" y="2623164"/>
            <a:ext cx="5842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600" i="1" spc="20" dirty="0">
                <a:solidFill>
                  <a:srgbClr val="111187"/>
                </a:solidFill>
                <a:latin typeface="Arial"/>
                <a:cs typeface="Arial"/>
              </a:rPr>
              <a:t>V	V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70847" y="2546647"/>
            <a:ext cx="311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900" i="1" spc="-30" baseline="4629" dirty="0">
                <a:solidFill>
                  <a:srgbClr val="111187"/>
                </a:solidFill>
                <a:latin typeface="Arial"/>
                <a:cs typeface="Arial"/>
              </a:rPr>
              <a:t>o	</a:t>
            </a:r>
            <a:r>
              <a:rPr sz="600" i="1" spc="1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58504" y="2504184"/>
            <a:ext cx="885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4954" y="2755035"/>
            <a:ext cx="346392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ts val="950"/>
              </a:lnSpc>
              <a:spcBef>
                <a:spcPts val="13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situation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arises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254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(since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forward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direction),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i.e.,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23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15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6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240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/>
              <a:t>Half-wave</a:t>
            </a:r>
            <a:r>
              <a:rPr sz="1000" spc="60" dirty="0"/>
              <a:t> </a:t>
            </a:r>
            <a:r>
              <a:rPr sz="1000" spc="-55" dirty="0"/>
              <a:t>precision</a:t>
            </a:r>
            <a:r>
              <a:rPr sz="1000" spc="60" dirty="0"/>
              <a:t> </a:t>
            </a:r>
            <a:r>
              <a:rPr sz="1000" spc="-25" dirty="0"/>
              <a:t>rectifier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354927" y="692912"/>
            <a:ext cx="981075" cy="876935"/>
            <a:chOff x="354927" y="692912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82890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5265" y="978978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102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86" y="1022774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535" y="696087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675" y="1119950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4898" y="1060076"/>
            <a:ext cx="1001394" cy="152400"/>
            <a:chOff x="344898" y="1060076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8042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6720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2451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46187" y="1218333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068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51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5620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2255" y="692943"/>
            <a:ext cx="1001394" cy="876935"/>
            <a:chOff x="2042255" y="692943"/>
            <a:chExt cx="1001394" cy="876935"/>
          </a:xfrm>
        </p:grpSpPr>
        <p:sp>
          <p:nvSpPr>
            <p:cNvPr id="22" name="object 22"/>
            <p:cNvSpPr/>
            <p:nvPr/>
          </p:nvSpPr>
          <p:spPr>
            <a:xfrm>
              <a:off x="2880245" y="1199006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66681" y="1215504"/>
              <a:ext cx="3175" cy="151130"/>
            </a:xfrm>
            <a:custGeom>
              <a:avLst/>
              <a:gdLst/>
              <a:ahLst/>
              <a:cxnLst/>
              <a:rect l="l" t="t" r="r" b="b"/>
              <a:pathLst>
                <a:path w="3175" h="151130">
                  <a:moveTo>
                    <a:pt x="3111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863" y="144780"/>
                  </a:lnTo>
                  <a:lnTo>
                    <a:pt x="863" y="151130"/>
                  </a:lnTo>
                  <a:lnTo>
                    <a:pt x="2247" y="151130"/>
                  </a:lnTo>
                  <a:lnTo>
                    <a:pt x="2247" y="144780"/>
                  </a:lnTo>
                  <a:lnTo>
                    <a:pt x="3111" y="144780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18859" y="0"/>
                  </a:moveTo>
                  <a:lnTo>
                    <a:pt x="0" y="0"/>
                  </a:lnTo>
                  <a:lnTo>
                    <a:pt x="9639" y="37718"/>
                  </a:lnTo>
                  <a:lnTo>
                    <a:pt x="18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58617" y="132851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19050" h="38100">
                  <a:moveTo>
                    <a:pt x="0" y="0"/>
                  </a:moveTo>
                  <a:lnTo>
                    <a:pt x="9639" y="37718"/>
                  </a:lnTo>
                  <a:lnTo>
                    <a:pt x="18859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5188" y="1012927"/>
              <a:ext cx="121285" cy="121285"/>
            </a:xfrm>
            <a:custGeom>
              <a:avLst/>
              <a:gdLst/>
              <a:ahLst/>
              <a:cxnLst/>
              <a:rect l="l" t="t" r="r" b="b"/>
              <a:pathLst>
                <a:path w="121285" h="121284">
                  <a:moveTo>
                    <a:pt x="60350" y="0"/>
                  </a:moveTo>
                  <a:lnTo>
                    <a:pt x="83842" y="4742"/>
                  </a:lnTo>
                  <a:lnTo>
                    <a:pt x="103025" y="17676"/>
                  </a:lnTo>
                  <a:lnTo>
                    <a:pt x="115958" y="36858"/>
                  </a:lnTo>
                  <a:lnTo>
                    <a:pt x="120700" y="60349"/>
                  </a:lnTo>
                  <a:lnTo>
                    <a:pt x="115958" y="83839"/>
                  </a:lnTo>
                  <a:lnTo>
                    <a:pt x="103025" y="103023"/>
                  </a:lnTo>
                  <a:lnTo>
                    <a:pt x="83842" y="115958"/>
                  </a:lnTo>
                  <a:lnTo>
                    <a:pt x="60350" y="120701"/>
                  </a:lnTo>
                  <a:lnTo>
                    <a:pt x="36861" y="115958"/>
                  </a:lnTo>
                  <a:lnTo>
                    <a:pt x="17678" y="103023"/>
                  </a:lnTo>
                  <a:lnTo>
                    <a:pt x="4743" y="83839"/>
                  </a:lnTo>
                  <a:lnTo>
                    <a:pt x="0" y="60349"/>
                  </a:lnTo>
                  <a:lnTo>
                    <a:pt x="4743" y="36858"/>
                  </a:lnTo>
                  <a:lnTo>
                    <a:pt x="17678" y="17676"/>
                  </a:lnTo>
                  <a:lnTo>
                    <a:pt x="36861" y="4742"/>
                  </a:lnTo>
                  <a:lnTo>
                    <a:pt x="60350" y="0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4886" y="105734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0" y="15926"/>
                  </a:moveTo>
                  <a:lnTo>
                    <a:pt x="32270" y="15926"/>
                  </a:lnTo>
                </a:path>
                <a:path w="32385" h="32384">
                  <a:moveTo>
                    <a:pt x="16344" y="32273"/>
                  </a:moveTo>
                  <a:lnTo>
                    <a:pt x="1634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1241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4366" y="0"/>
                  </a:lnTo>
                </a:path>
                <a:path w="188594">
                  <a:moveTo>
                    <a:pt x="188594" y="0"/>
                  </a:moveTo>
                  <a:lnTo>
                    <a:pt x="154647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30207" y="1073276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12619" y="978978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6286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86889" y="696087"/>
              <a:ext cx="817244" cy="377190"/>
            </a:xfrm>
            <a:custGeom>
              <a:avLst/>
              <a:gdLst/>
              <a:ahLst/>
              <a:cxnLst/>
              <a:rect l="l" t="t" r="r" b="b"/>
              <a:pathLst>
                <a:path w="817244" h="377190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817244" h="377190">
                  <a:moveTo>
                    <a:pt x="471487" y="377189"/>
                  </a:moveTo>
                  <a:lnTo>
                    <a:pt x="534352" y="377189"/>
                  </a:lnTo>
                </a:path>
                <a:path w="817244" h="377190">
                  <a:moveTo>
                    <a:pt x="722947" y="377189"/>
                  </a:moveTo>
                  <a:lnTo>
                    <a:pt x="754379" y="377189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0088" y="946264"/>
              <a:ext cx="147320" cy="3810"/>
            </a:xfrm>
            <a:custGeom>
              <a:avLst/>
              <a:gdLst/>
              <a:ahLst/>
              <a:cxnLst/>
              <a:rect l="l" t="t" r="r" b="b"/>
              <a:pathLst>
                <a:path w="147319" h="3809">
                  <a:moveTo>
                    <a:pt x="147040" y="1270"/>
                  </a:moveTo>
                  <a:lnTo>
                    <a:pt x="146291" y="1270"/>
                  </a:lnTo>
                  <a:lnTo>
                    <a:pt x="146291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47040" y="3810"/>
                  </a:lnTo>
                  <a:lnTo>
                    <a:pt x="1470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2839" y="938326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41269" y="1073276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4">
                  <a:moveTo>
                    <a:pt x="0" y="0"/>
                  </a:moveTo>
                  <a:lnTo>
                    <a:pt x="31432" y="0"/>
                  </a:lnTo>
                </a:path>
                <a:path w="188594">
                  <a:moveTo>
                    <a:pt x="31432" y="0"/>
                  </a:moveTo>
                  <a:lnTo>
                    <a:pt x="62864" y="0"/>
                  </a:lnTo>
                </a:path>
                <a:path w="188594">
                  <a:moveTo>
                    <a:pt x="62864" y="0"/>
                  </a:moveTo>
                  <a:lnTo>
                    <a:pt x="188594" y="0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12619" y="11361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31432" y="62864"/>
                  </a:moveTo>
                  <a:lnTo>
                    <a:pt x="31432" y="0"/>
                  </a:lnTo>
                </a:path>
                <a:path w="62864" h="62865">
                  <a:moveTo>
                    <a:pt x="0" y="31432"/>
                  </a:moveTo>
                  <a:lnTo>
                    <a:pt x="62864" y="314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5456" y="884682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63826" y="994524"/>
              <a:ext cx="95885" cy="3810"/>
            </a:xfrm>
            <a:custGeom>
              <a:avLst/>
              <a:gdLst/>
              <a:ahLst/>
              <a:cxnLst/>
              <a:rect l="l" t="t" r="r" b="b"/>
              <a:pathLst>
                <a:path w="95885" h="3809">
                  <a:moveTo>
                    <a:pt x="95643" y="1270"/>
                  </a:moveTo>
                  <a:lnTo>
                    <a:pt x="95402" y="1270"/>
                  </a:lnTo>
                  <a:lnTo>
                    <a:pt x="95402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95643" y="3810"/>
                  </a:lnTo>
                  <a:lnTo>
                    <a:pt x="956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0"/>
                  </a:moveTo>
                  <a:lnTo>
                    <a:pt x="0" y="18859"/>
                  </a:lnTo>
                  <a:lnTo>
                    <a:pt x="37718" y="9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25446" y="986523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8859"/>
                  </a:moveTo>
                  <a:lnTo>
                    <a:pt x="37718" y="9639"/>
                  </a:lnTo>
                  <a:lnTo>
                    <a:pt x="0" y="0"/>
                  </a:lnTo>
                  <a:lnTo>
                    <a:pt x="0" y="188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41269" y="1073276"/>
              <a:ext cx="125730" cy="493395"/>
            </a:xfrm>
            <a:custGeom>
              <a:avLst/>
              <a:gdLst/>
              <a:ahLst/>
              <a:cxnLst/>
              <a:rect l="l" t="t" r="r" b="b"/>
              <a:pathLst>
                <a:path w="125730" h="493394">
                  <a:moveTo>
                    <a:pt x="62864" y="125729"/>
                  </a:moveTo>
                  <a:lnTo>
                    <a:pt x="62864" y="0"/>
                  </a:lnTo>
                </a:path>
                <a:path w="125730" h="493394">
                  <a:moveTo>
                    <a:pt x="0" y="440054"/>
                  </a:moveTo>
                  <a:lnTo>
                    <a:pt x="125729" y="440054"/>
                  </a:lnTo>
                </a:path>
                <a:path w="125730" h="493394">
                  <a:moveTo>
                    <a:pt x="31432" y="466458"/>
                  </a:moveTo>
                  <a:lnTo>
                    <a:pt x="94297" y="466458"/>
                  </a:lnTo>
                </a:path>
                <a:path w="125730" h="493394">
                  <a:moveTo>
                    <a:pt x="47358" y="492862"/>
                  </a:moveTo>
                  <a:lnTo>
                    <a:pt x="78790" y="492862"/>
                  </a:lnTo>
                </a:path>
                <a:path w="125730" h="493394">
                  <a:moveTo>
                    <a:pt x="62864" y="314324"/>
                  </a:moveTo>
                  <a:lnTo>
                    <a:pt x="62864" y="44005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5398" y="11889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9407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1980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16885" y="10632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258" y="1007268"/>
            <a:ext cx="226313" cy="13201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2796857" y="1335681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4832" y="1157143"/>
            <a:ext cx="17399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60" baseline="8547" dirty="0">
                <a:latin typeface="Tahoma"/>
                <a:cs typeface="Tahoma"/>
              </a:rPr>
              <a:t>V</a:t>
            </a:r>
            <a:r>
              <a:rPr sz="400" spc="40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8425" y="1131997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2908" y="1172406"/>
            <a:ext cx="4000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1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0799" y="1069132"/>
            <a:ext cx="8001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35" dirty="0">
                <a:latin typeface="Tahoma"/>
                <a:cs typeface="Tahoma"/>
              </a:rPr>
              <a:t>V</a:t>
            </a:r>
            <a:endParaRPr sz="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25282" y="1109541"/>
            <a:ext cx="84455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" spc="5" dirty="0">
                <a:latin typeface="Microsoft Sans Serif"/>
                <a:cs typeface="Microsoft Sans Serif"/>
              </a:rPr>
              <a:t>o</a:t>
            </a:r>
            <a:r>
              <a:rPr sz="400" spc="10" dirty="0">
                <a:latin typeface="Microsoft Sans Serif"/>
                <a:cs typeface="Microsoft Sans Serif"/>
              </a:rPr>
              <a:t>1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2977" y="1017165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57539" y="1239288"/>
            <a:ext cx="13398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7" baseline="8547" dirty="0">
                <a:latin typeface="Tahoma"/>
                <a:cs typeface="Tahoma"/>
              </a:rPr>
              <a:t>i</a:t>
            </a:r>
            <a:r>
              <a:rPr sz="400" spc="5" dirty="0">
                <a:latin typeface="Microsoft Sans Serif"/>
                <a:cs typeface="Microsoft Sans Serif"/>
              </a:rPr>
              <a:t>R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01989" y="997885"/>
            <a:ext cx="1416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i</a:t>
            </a:r>
            <a:r>
              <a:rPr sz="400" spc="20" dirty="0">
                <a:latin typeface="Lucida Sans Unicode"/>
                <a:cs typeface="Lucida Sans Unicode"/>
              </a:rPr>
              <a:t>−</a:t>
            </a:r>
            <a:endParaRPr sz="4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00718" y="893110"/>
            <a:ext cx="13843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i</a:t>
            </a:r>
            <a:r>
              <a:rPr sz="400" spc="25" dirty="0">
                <a:latin typeface="Microsoft Sans Serif"/>
                <a:cs typeface="Microsoft Sans Serif"/>
              </a:rPr>
              <a:t>D</a:t>
            </a:r>
            <a:endParaRPr sz="400">
              <a:latin typeface="Microsoft Sans Serif"/>
              <a:cs typeface="Microsoft Sans Serif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249891" y="669788"/>
            <a:ext cx="875030" cy="875030"/>
            <a:chOff x="3249891" y="669788"/>
            <a:chExt cx="875030" cy="875030"/>
          </a:xfrm>
        </p:grpSpPr>
        <p:sp>
          <p:nvSpPr>
            <p:cNvPr id="62" name="object 62"/>
            <p:cNvSpPr/>
            <p:nvPr/>
          </p:nvSpPr>
          <p:spPr>
            <a:xfrm>
              <a:off x="3311185" y="671360"/>
              <a:ext cx="3175" cy="873760"/>
            </a:xfrm>
            <a:custGeom>
              <a:avLst/>
              <a:gdLst/>
              <a:ahLst/>
              <a:cxnLst/>
              <a:rect l="l" t="t" r="r" b="b"/>
              <a:pathLst>
                <a:path w="3175" h="873760">
                  <a:moveTo>
                    <a:pt x="1571" y="0"/>
                  </a:moveTo>
                  <a:lnTo>
                    <a:pt x="0" y="6286"/>
                  </a:lnTo>
                  <a:lnTo>
                    <a:pt x="0" y="873403"/>
                  </a:lnTo>
                  <a:lnTo>
                    <a:pt x="3143" y="873403"/>
                  </a:lnTo>
                  <a:lnTo>
                    <a:pt x="3143" y="6286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00183" y="67136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12572" y="0"/>
                  </a:moveTo>
                  <a:lnTo>
                    <a:pt x="0" y="50291"/>
                  </a:lnTo>
                  <a:lnTo>
                    <a:pt x="25145" y="50291"/>
                  </a:lnTo>
                  <a:lnTo>
                    <a:pt x="12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300183" y="671360"/>
              <a:ext cx="25400" cy="50800"/>
            </a:xfrm>
            <a:custGeom>
              <a:avLst/>
              <a:gdLst/>
              <a:ahLst/>
              <a:cxnLst/>
              <a:rect l="l" t="t" r="r" b="b"/>
              <a:pathLst>
                <a:path w="25400" h="50800">
                  <a:moveTo>
                    <a:pt x="25145" y="50291"/>
                  </a:moveTo>
                  <a:lnTo>
                    <a:pt x="12572" y="0"/>
                  </a:lnTo>
                  <a:lnTo>
                    <a:pt x="0" y="50291"/>
                  </a:lnTo>
                  <a:lnTo>
                    <a:pt x="25145" y="502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49879" y="1480934"/>
              <a:ext cx="872490" cy="2540"/>
            </a:xfrm>
            <a:custGeom>
              <a:avLst/>
              <a:gdLst/>
              <a:ahLst/>
              <a:cxnLst/>
              <a:rect l="l" t="t" r="r" b="b"/>
              <a:pathLst>
                <a:path w="872489" h="2540">
                  <a:moveTo>
                    <a:pt x="87209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869645" y="2540"/>
                  </a:lnTo>
                  <a:lnTo>
                    <a:pt x="869645" y="1270"/>
                  </a:lnTo>
                  <a:lnTo>
                    <a:pt x="872096" y="1270"/>
                  </a:lnTo>
                  <a:lnTo>
                    <a:pt x="872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73004" y="14693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0" y="25145"/>
                  </a:lnTo>
                  <a:lnTo>
                    <a:pt x="50291" y="1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073004" y="14693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25145"/>
                  </a:moveTo>
                  <a:lnTo>
                    <a:pt x="50291" y="12572"/>
                  </a:lnTo>
                  <a:lnTo>
                    <a:pt x="0" y="0"/>
                  </a:lnTo>
                  <a:lnTo>
                    <a:pt x="0" y="251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12756" y="853249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0" y="628649"/>
                  </a:moveTo>
                  <a:lnTo>
                    <a:pt x="628649" y="0"/>
                  </a:lnTo>
                </a:path>
              </a:pathLst>
            </a:custGeom>
            <a:ln w="6286">
              <a:solidFill>
                <a:srgbClr val="409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1308" y="1126608"/>
              <a:ext cx="68941" cy="69361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760647" y="1140067"/>
            <a:ext cx="2971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slope=1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41941" y="639973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9194" y="1492423"/>
            <a:ext cx="3917315" cy="927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Consider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two</a:t>
            </a:r>
            <a:r>
              <a:rPr sz="800" spc="4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cases:</a:t>
            </a:r>
            <a:endParaRPr sz="800">
              <a:latin typeface="Microsoft Sans Serif"/>
              <a:cs typeface="Microsoft Sans Serif"/>
            </a:endParaRPr>
          </a:p>
          <a:p>
            <a:pPr marL="303530" marR="43180" indent="-224790">
              <a:lnSpc>
                <a:spcPts val="950"/>
              </a:lnSpc>
              <a:spcBef>
                <a:spcPts val="525"/>
              </a:spcBef>
            </a:pPr>
            <a:r>
              <a:rPr sz="800" spc="20" dirty="0">
                <a:solidFill>
                  <a:srgbClr val="111187"/>
                </a:solidFill>
                <a:latin typeface="SimSun"/>
                <a:cs typeface="SimSun"/>
              </a:rPr>
              <a:t>(i)</a:t>
            </a:r>
            <a:r>
              <a:rPr sz="800" spc="100" dirty="0">
                <a:solidFill>
                  <a:srgbClr val="111187"/>
                </a:solidFill>
                <a:latin typeface="SimSun"/>
                <a:cs typeface="SimSun"/>
              </a:rPr>
              <a:t> </a:t>
            </a:r>
            <a:r>
              <a:rPr sz="800" spc="30" dirty="0">
                <a:solidFill>
                  <a:srgbClr val="111187"/>
                </a:solidFill>
                <a:latin typeface="Microsoft Sans Serif"/>
                <a:cs typeface="Microsoft Sans Serif"/>
              </a:rPr>
              <a:t>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conducting:</a:t>
            </a:r>
            <a:r>
              <a:rPr sz="800" spc="1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feedback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loop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is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closed,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and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circuit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looks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like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(except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for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drop)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buffer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0" dirty="0">
                <a:solidFill>
                  <a:srgbClr val="111187"/>
                </a:solidFill>
                <a:latin typeface="Microsoft Sans Serif"/>
                <a:cs typeface="Microsoft Sans Serif"/>
              </a:rPr>
              <a:t>we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35" dirty="0">
                <a:solidFill>
                  <a:srgbClr val="111187"/>
                </a:solidFill>
                <a:latin typeface="Microsoft Sans Serif"/>
                <a:cs typeface="Microsoft Sans Serif"/>
              </a:rPr>
              <a:t>have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111187"/>
                </a:solidFill>
                <a:latin typeface="Microsoft Sans Serif"/>
                <a:cs typeface="Microsoft Sans Serif"/>
              </a:rPr>
              <a:t>seen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earlier.</a:t>
            </a:r>
            <a:endParaRPr sz="800">
              <a:latin typeface="Microsoft Sans Serif"/>
              <a:cs typeface="Microsoft Sans Serif"/>
            </a:endParaRPr>
          </a:p>
          <a:p>
            <a:pPr marL="303530">
              <a:lnSpc>
                <a:spcPct val="100000"/>
              </a:lnSpc>
              <a:spcBef>
                <a:spcPts val="490"/>
              </a:spcBef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Since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input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current</a:t>
            </a:r>
            <a:r>
              <a:rPr sz="800" spc="6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37" baseline="-9259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r>
              <a:rPr sz="900" i="1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5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0,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-37" baseline="-13888" dirty="0">
                <a:solidFill>
                  <a:srgbClr val="111187"/>
                </a:solidFill>
                <a:latin typeface="Arial"/>
                <a:cs typeface="Arial"/>
              </a:rPr>
              <a:t>R</a:t>
            </a:r>
            <a:r>
              <a:rPr sz="900" i="1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900" i="1" spc="-7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7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-11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7447" y="2543129"/>
            <a:ext cx="3708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600" spc="140" dirty="0">
                <a:solidFill>
                  <a:srgbClr val="111187"/>
                </a:solidFill>
                <a:latin typeface="Microsoft Sans Serif"/>
                <a:cs typeface="Microsoft Sans Serif"/>
              </a:rPr>
              <a:t>+	</a:t>
            </a:r>
            <a:r>
              <a:rPr sz="600" i="1" spc="225" dirty="0">
                <a:solidFill>
                  <a:srgbClr val="111187"/>
                </a:solidFill>
                <a:latin typeface="Arial"/>
                <a:cs typeface="Arial"/>
              </a:rPr>
              <a:t>−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00354" y="2504184"/>
            <a:ext cx="12954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8245" algn="l"/>
              </a:tabLst>
            </a:pPr>
            <a:r>
              <a:rPr sz="800" spc="-30" dirty="0">
                <a:solidFill>
                  <a:srgbClr val="111187"/>
                </a:solidFill>
                <a:latin typeface="Microsoft Sans Serif"/>
                <a:cs typeface="Microsoft Sans Serif"/>
              </a:rPr>
              <a:t>F</a:t>
            </a:r>
            <a:r>
              <a:rPr sz="800" spc="-10" dirty="0">
                <a:solidFill>
                  <a:srgbClr val="111187"/>
                </a:solidFill>
                <a:latin typeface="Microsoft Sans Serif"/>
                <a:cs typeface="Microsoft Sans Serif"/>
              </a:rPr>
              <a:t>u</a:t>
            </a:r>
            <a:r>
              <a:rPr sz="800" spc="15" dirty="0">
                <a:solidFill>
                  <a:srgbClr val="111187"/>
                </a:solidFill>
                <a:latin typeface="Microsoft Sans Serif"/>
                <a:cs typeface="Microsoft Sans Serif"/>
              </a:rPr>
              <a:t>r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ther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6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−</a:t>
            </a:r>
            <a:r>
              <a:rPr sz="800" spc="-65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 </a:t>
            </a:r>
            <a:r>
              <a:rPr sz="800" i="1" spc="-3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49361" y="2473952"/>
            <a:ext cx="43878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600" i="1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u="sng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600" dirty="0">
                <a:solidFill>
                  <a:srgbClr val="111187"/>
                </a:solidFill>
                <a:latin typeface="Microsoft Sans Serif"/>
                <a:cs typeface="Microsoft Sans Serif"/>
              </a:rPr>
              <a:t>	</a:t>
            </a:r>
            <a:r>
              <a:rPr sz="600" i="1" u="sng" spc="-2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o</a:t>
            </a:r>
            <a:r>
              <a:rPr sz="6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577670" y="2433699"/>
            <a:ext cx="8451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885" algn="l"/>
              </a:tabLst>
            </a:pP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	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7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u="sng" spc="19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0</a:t>
            </a:r>
            <a:r>
              <a:rPr sz="800" i="1" u="sng" spc="-6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Verdana"/>
                <a:cs typeface="Verdana"/>
              </a:rPr>
              <a:t>.</a:t>
            </a:r>
            <a:r>
              <a:rPr sz="800" u="sng" spc="-2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7</a:t>
            </a:r>
            <a:r>
              <a:rPr sz="800" u="sng" spc="-75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800" i="1" u="sng" spc="30" dirty="0">
                <a:solidFill>
                  <a:srgbClr val="111187"/>
                </a:solidFill>
                <a:uFill>
                  <a:solidFill>
                    <a:srgbClr val="111187"/>
                  </a:solidFill>
                </a:u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87461" y="2580003"/>
            <a:ext cx="601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A	A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59153" y="2623164"/>
            <a:ext cx="5842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6890" algn="l"/>
              </a:tabLst>
            </a:pPr>
            <a:r>
              <a:rPr sz="600" i="1" spc="20" dirty="0">
                <a:solidFill>
                  <a:srgbClr val="111187"/>
                </a:solidFill>
                <a:latin typeface="Arial"/>
                <a:cs typeface="Arial"/>
              </a:rPr>
              <a:t>V	V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70847" y="2546647"/>
            <a:ext cx="3117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9400" algn="l"/>
              </a:tabLst>
            </a:pPr>
            <a:r>
              <a:rPr sz="900" i="1" spc="-30" baseline="4629" dirty="0">
                <a:solidFill>
                  <a:srgbClr val="111187"/>
                </a:solidFill>
                <a:latin typeface="Arial"/>
                <a:cs typeface="Arial"/>
              </a:rPr>
              <a:t>o	</a:t>
            </a:r>
            <a:r>
              <a:rPr sz="600" i="1" spc="15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458504" y="2504184"/>
            <a:ext cx="885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20" dirty="0">
                <a:solidFill>
                  <a:srgbClr val="111187"/>
                </a:solidFill>
                <a:latin typeface="Lucida Sans Unicode"/>
                <a:cs typeface="Lucida Sans Unicode"/>
              </a:rPr>
              <a:t>≈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80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20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 </a:t>
            </a:r>
            <a:r>
              <a:rPr sz="800" i="1" spc="-2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4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spc="-60" dirty="0">
                <a:solidFill>
                  <a:srgbClr val="111187"/>
                </a:solidFill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4954" y="2755035"/>
            <a:ext cx="346392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0480">
              <a:lnSpc>
                <a:spcPts val="950"/>
              </a:lnSpc>
              <a:spcBef>
                <a:spcPts val="135"/>
              </a:spcBef>
            </a:pP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This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situation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111187"/>
                </a:solidFill>
                <a:latin typeface="Microsoft Sans Serif"/>
                <a:cs typeface="Microsoft Sans Serif"/>
              </a:rPr>
              <a:t>arises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25" dirty="0">
                <a:solidFill>
                  <a:srgbClr val="111187"/>
                </a:solidFill>
                <a:latin typeface="Microsoft Sans Serif"/>
                <a:cs typeface="Microsoft Sans Serif"/>
              </a:rPr>
              <a:t>if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D</a:t>
            </a:r>
            <a:r>
              <a:rPr sz="900" i="1" spc="254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(since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111187"/>
                </a:solidFill>
                <a:latin typeface="Microsoft Sans Serif"/>
                <a:cs typeface="Microsoft Sans Serif"/>
              </a:rPr>
              <a:t>diode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can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only</a:t>
            </a:r>
            <a:r>
              <a:rPr sz="800" spc="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conduct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111187"/>
                </a:solidFill>
                <a:latin typeface="Microsoft Sans Serif"/>
                <a:cs typeface="Microsoft Sans Serif"/>
              </a:rPr>
              <a:t>in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the </a:t>
            </a:r>
            <a:r>
              <a:rPr sz="800" spc="-19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111187"/>
                </a:solidFill>
                <a:latin typeface="Microsoft Sans Serif"/>
                <a:cs typeface="Microsoft Sans Serif"/>
              </a:rPr>
              <a:t>forward</a:t>
            </a:r>
            <a:r>
              <a:rPr sz="800" spc="6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111187"/>
                </a:solidFill>
                <a:latin typeface="Microsoft Sans Serif"/>
                <a:cs typeface="Microsoft Sans Serif"/>
              </a:rPr>
              <a:t>direction),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111187"/>
                </a:solidFill>
                <a:latin typeface="Microsoft Sans Serif"/>
                <a:cs typeface="Microsoft Sans Serif"/>
              </a:rPr>
              <a:t>i.e.,</a:t>
            </a:r>
            <a:r>
              <a:rPr sz="800" spc="7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232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spc="95" dirty="0">
                <a:solidFill>
                  <a:srgbClr val="111187"/>
                </a:solidFill>
                <a:latin typeface="Lucida Sans Unicode"/>
                <a:cs typeface="Lucida Sans Unicode"/>
              </a:rPr>
              <a:t>→</a:t>
            </a:r>
            <a:r>
              <a:rPr sz="800" spc="-15" dirty="0">
                <a:solidFill>
                  <a:srgbClr val="111187"/>
                </a:solidFill>
                <a:latin typeface="Lucida Sans Unicode"/>
                <a:cs typeface="Lucida Sans Unicode"/>
              </a:rPr>
              <a:t> </a:t>
            </a:r>
            <a:r>
              <a:rPr sz="800" i="1" spc="2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30" baseline="-13888" dirty="0">
                <a:solidFill>
                  <a:srgbClr val="111187"/>
                </a:solidFill>
                <a:latin typeface="Arial"/>
                <a:cs typeface="Arial"/>
              </a:rPr>
              <a:t>i</a:t>
            </a:r>
            <a:r>
              <a:rPr sz="900" i="1" spc="262" baseline="-13888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111187"/>
                </a:solidFill>
                <a:latin typeface="Microsoft Sans Serif"/>
                <a:cs typeface="Microsoft Sans Serif"/>
              </a:rPr>
              <a:t>=</a:t>
            </a:r>
            <a:r>
              <a:rPr sz="800" spc="20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5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900" i="1" spc="7" baseline="-9259" dirty="0">
                <a:solidFill>
                  <a:srgbClr val="111187"/>
                </a:solidFill>
                <a:latin typeface="Arial"/>
                <a:cs typeface="Arial"/>
              </a:rPr>
              <a:t>o</a:t>
            </a:r>
            <a:r>
              <a:rPr sz="900" i="1" spc="240" baseline="-9259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111187"/>
                </a:solidFill>
                <a:latin typeface="Verdana"/>
                <a:cs typeface="Verdana"/>
              </a:rPr>
              <a:t>&gt;</a:t>
            </a:r>
            <a:r>
              <a:rPr sz="800" i="1" spc="-50" dirty="0">
                <a:solidFill>
                  <a:srgbClr val="111187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111187"/>
                </a:solidFill>
                <a:latin typeface="Microsoft Sans Serif"/>
                <a:cs typeface="Microsoft Sans Serif"/>
              </a:rPr>
              <a:t>0</a:t>
            </a:r>
            <a:r>
              <a:rPr sz="800" spc="-75" dirty="0">
                <a:solidFill>
                  <a:srgbClr val="111187"/>
                </a:solidFill>
                <a:latin typeface="Microsoft Sans Serif"/>
                <a:cs typeface="Microsoft Sans Serif"/>
              </a:rPr>
              <a:t> </a:t>
            </a:r>
            <a:r>
              <a:rPr sz="800" i="1" spc="30" dirty="0">
                <a:solidFill>
                  <a:srgbClr val="111187"/>
                </a:solidFill>
                <a:latin typeface="Arial"/>
                <a:cs typeface="Arial"/>
              </a:rPr>
              <a:t>V</a:t>
            </a:r>
            <a:r>
              <a:rPr sz="800" i="1" spc="-95" dirty="0">
                <a:solidFill>
                  <a:srgbClr val="111187"/>
                </a:solidFill>
                <a:latin typeface="Arial"/>
                <a:cs typeface="Arial"/>
              </a:rPr>
              <a:t> </a:t>
            </a:r>
            <a:r>
              <a:rPr sz="800" spc="10" dirty="0">
                <a:solidFill>
                  <a:srgbClr val="111187"/>
                </a:solidFill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762" y="115549"/>
            <a:ext cx="1483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Half-wave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precision</a:t>
            </a:r>
            <a:r>
              <a:rPr sz="1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rectifier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923" y="763955"/>
            <a:ext cx="981075" cy="876935"/>
            <a:chOff x="318923" y="763955"/>
            <a:chExt cx="981075" cy="876935"/>
          </a:xfrm>
        </p:grpSpPr>
        <p:sp>
          <p:nvSpPr>
            <p:cNvPr id="4" name="object 4"/>
            <p:cNvSpPr/>
            <p:nvPr/>
          </p:nvSpPr>
          <p:spPr>
            <a:xfrm>
              <a:off x="1146886" y="1270050"/>
              <a:ext cx="47625" cy="188595"/>
            </a:xfrm>
            <a:custGeom>
              <a:avLst/>
              <a:gdLst/>
              <a:ahLst/>
              <a:cxnLst/>
              <a:rect l="l" t="t" r="r" b="b"/>
              <a:pathLst>
                <a:path w="47625" h="188594">
                  <a:moveTo>
                    <a:pt x="23888" y="162191"/>
                  </a:moveTo>
                  <a:lnTo>
                    <a:pt x="0" y="150458"/>
                  </a:lnTo>
                  <a:lnTo>
                    <a:pt x="47358" y="126987"/>
                  </a:lnTo>
                  <a:lnTo>
                    <a:pt x="0" y="103517"/>
                  </a:lnTo>
                  <a:lnTo>
                    <a:pt x="47358" y="79628"/>
                  </a:lnTo>
                  <a:lnTo>
                    <a:pt x="0" y="56161"/>
                  </a:lnTo>
                  <a:lnTo>
                    <a:pt x="47358" y="32690"/>
                  </a:lnTo>
                  <a:lnTo>
                    <a:pt x="23888" y="20954"/>
                  </a:lnTo>
                </a:path>
                <a:path w="47625" h="188594">
                  <a:moveTo>
                    <a:pt x="23888" y="188594"/>
                  </a:moveTo>
                  <a:lnTo>
                    <a:pt x="23888" y="163031"/>
                  </a:lnTo>
                </a:path>
                <a:path w="47625" h="188594">
                  <a:moveTo>
                    <a:pt x="23888" y="0"/>
                  </a:moveTo>
                  <a:lnTo>
                    <a:pt x="23888" y="20537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9260" y="1050022"/>
              <a:ext cx="62865" cy="220345"/>
            </a:xfrm>
            <a:custGeom>
              <a:avLst/>
              <a:gdLst/>
              <a:ahLst/>
              <a:cxnLst/>
              <a:rect l="l" t="t" r="r" b="b"/>
              <a:pathLst>
                <a:path w="62865" h="220344">
                  <a:moveTo>
                    <a:pt x="0" y="0"/>
                  </a:moveTo>
                  <a:lnTo>
                    <a:pt x="62864" y="0"/>
                  </a:lnTo>
                </a:path>
                <a:path w="62865" h="220344">
                  <a:moveTo>
                    <a:pt x="31432" y="220027"/>
                  </a:moveTo>
                  <a:lnTo>
                    <a:pt x="31432" y="157162"/>
                  </a:lnTo>
                </a:path>
                <a:path w="62865" h="220344">
                  <a:moveTo>
                    <a:pt x="0" y="188594"/>
                  </a:moveTo>
                  <a:lnTo>
                    <a:pt x="62864" y="1885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2098" y="955725"/>
              <a:ext cx="502920" cy="377190"/>
            </a:xfrm>
            <a:custGeom>
              <a:avLst/>
              <a:gdLst/>
              <a:ahLst/>
              <a:cxnLst/>
              <a:rect l="l" t="t" r="r" b="b"/>
              <a:pathLst>
                <a:path w="502919" h="377190">
                  <a:moveTo>
                    <a:pt x="125729" y="188594"/>
                  </a:moveTo>
                  <a:lnTo>
                    <a:pt x="125729" y="377189"/>
                  </a:lnTo>
                  <a:lnTo>
                    <a:pt x="440054" y="188594"/>
                  </a:lnTo>
                </a:path>
                <a:path w="502919" h="377190">
                  <a:moveTo>
                    <a:pt x="125729" y="188594"/>
                  </a:moveTo>
                  <a:lnTo>
                    <a:pt x="125729" y="0"/>
                  </a:lnTo>
                  <a:lnTo>
                    <a:pt x="440054" y="188594"/>
                  </a:lnTo>
                </a:path>
                <a:path w="502919" h="377190">
                  <a:moveTo>
                    <a:pt x="62864" y="314324"/>
                  </a:moveTo>
                  <a:lnTo>
                    <a:pt x="125729" y="314324"/>
                  </a:lnTo>
                </a:path>
                <a:path w="502919" h="377190">
                  <a:moveTo>
                    <a:pt x="62864" y="62864"/>
                  </a:moveTo>
                  <a:lnTo>
                    <a:pt x="125729" y="62864"/>
                  </a:lnTo>
                </a:path>
                <a:path w="502919" h="377190">
                  <a:moveTo>
                    <a:pt x="440054" y="188594"/>
                  </a:moveTo>
                  <a:lnTo>
                    <a:pt x="502919" y="188594"/>
                  </a:lnTo>
                </a:path>
                <a:path w="502919" h="377190">
                  <a:moveTo>
                    <a:pt x="0" y="314324"/>
                  </a:moveTo>
                  <a:lnTo>
                    <a:pt x="62864" y="31432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882" y="1093817"/>
              <a:ext cx="188594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530" y="767130"/>
              <a:ext cx="942975" cy="870585"/>
            </a:xfrm>
            <a:custGeom>
              <a:avLst/>
              <a:gdLst/>
              <a:ahLst/>
              <a:cxnLst/>
              <a:rect l="l" t="t" r="r" b="b"/>
              <a:pathLst>
                <a:path w="942975" h="870585">
                  <a:moveTo>
                    <a:pt x="31432" y="251459"/>
                  </a:moveTo>
                  <a:lnTo>
                    <a:pt x="0" y="251459"/>
                  </a:lnTo>
                  <a:lnTo>
                    <a:pt x="0" y="0"/>
                  </a:lnTo>
                  <a:lnTo>
                    <a:pt x="817244" y="0"/>
                  </a:lnTo>
                  <a:lnTo>
                    <a:pt x="817244" y="377189"/>
                  </a:lnTo>
                </a:path>
                <a:path w="942975" h="870585">
                  <a:moveTo>
                    <a:pt x="785811" y="377189"/>
                  </a:moveTo>
                  <a:lnTo>
                    <a:pt x="817244" y="377189"/>
                  </a:lnTo>
                </a:path>
                <a:path w="942975" h="870585">
                  <a:moveTo>
                    <a:pt x="817244" y="377189"/>
                  </a:moveTo>
                  <a:lnTo>
                    <a:pt x="942974" y="377189"/>
                  </a:lnTo>
                </a:path>
                <a:path w="942975" h="870585">
                  <a:moveTo>
                    <a:pt x="471487" y="377189"/>
                  </a:moveTo>
                  <a:lnTo>
                    <a:pt x="534351" y="377189"/>
                  </a:lnTo>
                </a:path>
                <a:path w="942975" h="870585">
                  <a:moveTo>
                    <a:pt x="722946" y="377189"/>
                  </a:moveTo>
                  <a:lnTo>
                    <a:pt x="785811" y="377189"/>
                  </a:lnTo>
                </a:path>
                <a:path w="942975" h="870585">
                  <a:moveTo>
                    <a:pt x="817244" y="502919"/>
                  </a:moveTo>
                  <a:lnTo>
                    <a:pt x="817244" y="377189"/>
                  </a:lnTo>
                </a:path>
                <a:path w="942975" h="870585">
                  <a:moveTo>
                    <a:pt x="754379" y="817244"/>
                  </a:moveTo>
                  <a:lnTo>
                    <a:pt x="880109" y="817244"/>
                  </a:lnTo>
                </a:path>
                <a:path w="942975" h="870585">
                  <a:moveTo>
                    <a:pt x="785811" y="843648"/>
                  </a:moveTo>
                  <a:lnTo>
                    <a:pt x="848676" y="843648"/>
                  </a:lnTo>
                </a:path>
                <a:path w="942975" h="870585">
                  <a:moveTo>
                    <a:pt x="801737" y="870052"/>
                  </a:moveTo>
                  <a:lnTo>
                    <a:pt x="833170" y="870052"/>
                  </a:lnTo>
                </a:path>
                <a:path w="942975" h="870585">
                  <a:moveTo>
                    <a:pt x="817244" y="691514"/>
                  </a:moveTo>
                  <a:lnTo>
                    <a:pt x="817244" y="817244"/>
                  </a:lnTo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670" y="1190994"/>
            <a:ext cx="812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Microsoft Sans Serif"/>
                <a:cs typeface="Microsoft Sans Serif"/>
              </a:rPr>
              <a:t>D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894" y="1131119"/>
            <a:ext cx="1001394" cy="152400"/>
            <a:chOff x="308894" y="1131119"/>
            <a:chExt cx="1001394" cy="152400"/>
          </a:xfrm>
        </p:grpSpPr>
        <p:sp>
          <p:nvSpPr>
            <p:cNvPr id="11" name="object 11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15612" y="0"/>
                  </a:moveTo>
                  <a:lnTo>
                    <a:pt x="4508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8" y="20117"/>
                  </a:lnTo>
                  <a:lnTo>
                    <a:pt x="15612" y="20117"/>
                  </a:lnTo>
                  <a:lnTo>
                    <a:pt x="20117" y="15609"/>
                  </a:lnTo>
                  <a:lnTo>
                    <a:pt x="20117" y="10057"/>
                  </a:lnTo>
                  <a:lnTo>
                    <a:pt x="20117" y="4504"/>
                  </a:lnTo>
                  <a:lnTo>
                    <a:pt x="15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037" y="12599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20117" y="10057"/>
                  </a:moveTo>
                  <a:lnTo>
                    <a:pt x="20117" y="15609"/>
                  </a:lnTo>
                  <a:lnTo>
                    <a:pt x="15612" y="20117"/>
                  </a:lnTo>
                  <a:lnTo>
                    <a:pt x="10060" y="20117"/>
                  </a:lnTo>
                  <a:lnTo>
                    <a:pt x="4508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8" y="0"/>
                  </a:lnTo>
                  <a:lnTo>
                    <a:pt x="10060" y="0"/>
                  </a:lnTo>
                  <a:lnTo>
                    <a:pt x="15612" y="0"/>
                  </a:lnTo>
                  <a:lnTo>
                    <a:pt x="20117" y="4504"/>
                  </a:lnTo>
                  <a:lnTo>
                    <a:pt x="20117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071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15611" y="0"/>
                  </a:moveTo>
                  <a:lnTo>
                    <a:pt x="4505" y="0"/>
                  </a:lnTo>
                  <a:lnTo>
                    <a:pt x="0" y="4504"/>
                  </a:lnTo>
                  <a:lnTo>
                    <a:pt x="0" y="15609"/>
                  </a:lnTo>
                  <a:lnTo>
                    <a:pt x="4505" y="20117"/>
                  </a:lnTo>
                  <a:lnTo>
                    <a:pt x="15611" y="20117"/>
                  </a:lnTo>
                  <a:lnTo>
                    <a:pt x="20116" y="15609"/>
                  </a:lnTo>
                  <a:lnTo>
                    <a:pt x="20116" y="10057"/>
                  </a:lnTo>
                  <a:lnTo>
                    <a:pt x="20116" y="4504"/>
                  </a:lnTo>
                  <a:lnTo>
                    <a:pt x="15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6446" y="11342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19" h="20319">
                  <a:moveTo>
                    <a:pt x="20116" y="10057"/>
                  </a:moveTo>
                  <a:lnTo>
                    <a:pt x="20116" y="15609"/>
                  </a:lnTo>
                  <a:lnTo>
                    <a:pt x="15611" y="20117"/>
                  </a:lnTo>
                  <a:lnTo>
                    <a:pt x="10058" y="20117"/>
                  </a:lnTo>
                  <a:lnTo>
                    <a:pt x="4505" y="20117"/>
                  </a:lnTo>
                  <a:lnTo>
                    <a:pt x="0" y="15609"/>
                  </a:lnTo>
                  <a:lnTo>
                    <a:pt x="0" y="10057"/>
                  </a:lnTo>
                  <a:lnTo>
                    <a:pt x="0" y="4504"/>
                  </a:lnTo>
                  <a:lnTo>
                    <a:pt x="4505" y="0"/>
                  </a:lnTo>
                  <a:lnTo>
                    <a:pt x="10058" y="0"/>
                  </a:lnTo>
                  <a:lnTo>
                    <a:pt x="15611" y="0"/>
                  </a:lnTo>
                  <a:lnTo>
                    <a:pt x="20116" y="4504"/>
                  </a:lnTo>
                  <a:lnTo>
                    <a:pt x="20116" y="10057"/>
                  </a:lnTo>
                  <a:close/>
                </a:path>
              </a:pathLst>
            </a:custGeom>
            <a:ln w="62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0183" y="1289377"/>
            <a:ext cx="7810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50" spc="10" dirty="0">
                <a:latin typeface="Tahoma"/>
                <a:cs typeface="Tahoma"/>
              </a:rPr>
              <a:t>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664" y="1215614"/>
            <a:ext cx="144780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7" baseline="8547" dirty="0">
                <a:latin typeface="Tahoma"/>
                <a:cs typeface="Tahoma"/>
              </a:rPr>
              <a:t>V</a:t>
            </a:r>
            <a:r>
              <a:rPr sz="400" spc="25" dirty="0">
                <a:latin typeface="Microsoft Sans Serif"/>
                <a:cs typeface="Microsoft Sans Serif"/>
              </a:rPr>
              <a:t>i</a:t>
            </a:r>
            <a:endParaRPr sz="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9616" y="1088209"/>
            <a:ext cx="160655" cy="12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75" spc="30" baseline="8547" dirty="0">
                <a:latin typeface="Tahoma"/>
                <a:cs typeface="Tahoma"/>
              </a:rPr>
              <a:t>V</a:t>
            </a:r>
            <a:r>
              <a:rPr sz="400" spc="20" dirty="0">
                <a:latin typeface="Microsoft Sans Serif"/>
                <a:cs typeface="Microsoft Sans Serif"/>
              </a:rPr>
              <a:t>o</a:t>
            </a:r>
            <a:endParaRPr sz="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54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4527</Words>
  <Application>Microsoft Office PowerPoint</Application>
  <PresentationFormat>Custom</PresentationFormat>
  <Paragraphs>1663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SimSun</vt:lpstr>
      <vt:lpstr>Arial</vt:lpstr>
      <vt:lpstr>Calibri</vt:lpstr>
      <vt:lpstr>Lucida Sans Unicode</vt:lpstr>
      <vt:lpstr>Microsoft Sans Serif</vt:lpstr>
      <vt:lpstr>Sitka Text</vt:lpstr>
      <vt:lpstr>Tahoma</vt:lpstr>
      <vt:lpstr>Times New Roman</vt:lpstr>
      <vt:lpstr>Verdana</vt:lpstr>
      <vt:lpstr>Office Theme</vt:lpstr>
      <vt:lpstr>PowerPoint Presentation</vt:lpstr>
      <vt:lpstr>Half-wave rectifier</vt:lpstr>
      <vt:lpstr>Half-wave rectifier</vt:lpstr>
      <vt:lpstr>PowerPoint Presentation</vt:lpstr>
      <vt:lpstr>Half-wave precision rectifier</vt:lpstr>
      <vt:lpstr>Half-wave precision rectifier</vt:lpstr>
      <vt:lpstr>Half-wave precision rectifier</vt:lpstr>
      <vt:lpstr>Half-wave precision rectifier</vt:lpstr>
      <vt:lpstr>PowerPoint Presentation</vt:lpstr>
      <vt:lpstr>PowerPoint Presentation</vt:lpstr>
      <vt:lpstr>Half-wave precision rectifier</vt:lpstr>
      <vt:lpstr>Half-wave precision rectifier</vt:lpstr>
      <vt:lpstr>Half-wave precision rectifier</vt:lpstr>
      <vt:lpstr>Half-wave precision rectifier</vt:lpstr>
      <vt:lpstr>Half-wave precision rectifier</vt:lpstr>
      <vt:lpstr>Half-wave precision rectifier</vt:lpstr>
      <vt:lpstr>Half-wave precision rectifier</vt:lpstr>
      <vt:lpstr>PowerPoint Presentation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PowerPoint Presentation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Improved half-wave precision rectifier</vt:lpstr>
      <vt:lpstr>AM demodulation using a peak detector</vt:lpstr>
      <vt:lpstr>AM demodulation using a peak detector</vt:lpstr>
      <vt:lpstr>AM demodulation using a peak detector</vt:lpstr>
      <vt:lpstr>AM demodulation using a peak detector</vt:lpstr>
      <vt:lpstr>Full-wave precision rectifier</vt:lpstr>
      <vt:lpstr>Full-wave precision rectifier</vt:lpstr>
      <vt:lpstr>Full-wave precision rectifier</vt:lpstr>
      <vt:lpstr>PowerPoint Presentation</vt:lpstr>
      <vt:lpstr>PowerPoint Presentation</vt:lpstr>
      <vt:lpstr>Wave shaping with diodes</vt:lpstr>
      <vt:lpstr>Wave shaping with diodes</vt:lpstr>
      <vt:lpstr>Wave shaping with diodes</vt:lpstr>
      <vt:lpstr>Wave shaping with diodes</vt:lpstr>
      <vt:lpstr>Wave shaping with diodes</vt:lpstr>
      <vt:lpstr>Wave shaping with diodes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Wave shaping with diodes</vt:lpstr>
      <vt:lpstr>Wave shaping with diodes</vt:lpstr>
      <vt:lpstr>Wave shaping with diodes</vt:lpstr>
      <vt:lpstr>Wave shaping with diodes</vt:lpstr>
      <vt:lpstr>Wave shaping with diodes</vt:lpstr>
      <vt:lpstr>PowerPoint Presentation</vt:lpstr>
      <vt:lpstr>Wave shaping with diodes: spectrum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Vasudevan B</cp:lastModifiedBy>
  <cp:revision>2</cp:revision>
  <dcterms:created xsi:type="dcterms:W3CDTF">2024-04-21T05:28:23Z</dcterms:created>
  <dcterms:modified xsi:type="dcterms:W3CDTF">2024-04-21T08:47:42Z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2015-06-15T00:00:00Z</vt:filetime>
  </property>
  <property fmtid="{D5CDD505-2E9C-101B-9397-08002B2CF9AE}" pid="3" name="Creator">
    <vt:lpwstr>LaTeX with beamer class version 3.06</vt:lpwstr>
  </property>
  <property fmtid="{D5CDD505-2E9C-101B-9397-08002B2CF9AE}" pid="4" name="LastSaved">
    <vt:filetime>2024-04-21T00:00:00Z</vt:filetime>
  </property>
</Properties>
</file>