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3995046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7D0882-8C01-4A54-852F-E70C356B9187}"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1791836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22512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7007746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4998045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28883998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3754696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1770880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999070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24775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17D0882-8C01-4A54-852F-E70C356B9187}" type="datetimeFigureOut">
              <a:rPr lang="en-US" smtClean="0"/>
              <a:t>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1655337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17D0882-8C01-4A54-852F-E70C356B9187}"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3305514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17D0882-8C01-4A54-852F-E70C356B9187}" type="datetimeFigureOut">
              <a:rPr lang="en-US" smtClean="0"/>
              <a:t>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2879413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17D0882-8C01-4A54-852F-E70C356B9187}" type="datetimeFigureOut">
              <a:rPr lang="en-US" smtClean="0"/>
              <a:t>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1802507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D0882-8C01-4A54-852F-E70C356B9187}" type="datetimeFigureOut">
              <a:rPr lang="en-US" smtClean="0"/>
              <a:t>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3249529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7D0882-8C01-4A54-852F-E70C356B9187}"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284413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17D0882-8C01-4A54-852F-E70C356B9187}" type="datetimeFigureOut">
              <a:rPr lang="en-US" smtClean="0"/>
              <a:t>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8AF44F-76E9-40CD-9CD8-C0D09871D41F}" type="slidenum">
              <a:rPr lang="en-US" smtClean="0"/>
              <a:t>‹#›</a:t>
            </a:fld>
            <a:endParaRPr lang="en-US"/>
          </a:p>
        </p:txBody>
      </p:sp>
    </p:spTree>
    <p:extLst>
      <p:ext uri="{BB962C8B-B14F-4D97-AF65-F5344CB8AC3E}">
        <p14:creationId xmlns:p14="http://schemas.microsoft.com/office/powerpoint/2010/main" val="4136088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7D0882-8C01-4A54-852F-E70C356B9187}" type="datetimeFigureOut">
              <a:rPr lang="en-US" smtClean="0"/>
              <a:t>3/10/2024</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D8AF44F-76E9-40CD-9CD8-C0D09871D41F}" type="slidenum">
              <a:rPr lang="en-US" smtClean="0"/>
              <a:t>‹#›</a:t>
            </a:fld>
            <a:endParaRPr lang="en-US"/>
          </a:p>
        </p:txBody>
      </p:sp>
    </p:spTree>
    <p:extLst>
      <p:ext uri="{BB962C8B-B14F-4D97-AF65-F5344CB8AC3E}">
        <p14:creationId xmlns:p14="http://schemas.microsoft.com/office/powerpoint/2010/main" val="346742338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Artificial Intelligence</a:t>
            </a:r>
            <a:endParaRPr lang="en-US" dirty="0"/>
          </a:p>
        </p:txBody>
      </p:sp>
      <p:sp>
        <p:nvSpPr>
          <p:cNvPr id="3" name="Subtitle 2"/>
          <p:cNvSpPr>
            <a:spLocks noGrp="1"/>
          </p:cNvSpPr>
          <p:nvPr>
            <p:ph type="subTitle" idx="1"/>
          </p:nvPr>
        </p:nvSpPr>
        <p:spPr/>
        <p:txBody>
          <a:bodyPr/>
          <a:lstStyle/>
          <a:p>
            <a:r>
              <a:rPr lang="en-US" dirty="0" smtClean="0"/>
              <a:t>Unit II</a:t>
            </a:r>
            <a:endParaRPr lang="en-US" dirty="0"/>
          </a:p>
        </p:txBody>
      </p:sp>
    </p:spTree>
    <p:extLst>
      <p:ext uri="{BB962C8B-B14F-4D97-AF65-F5344CB8AC3E}">
        <p14:creationId xmlns:p14="http://schemas.microsoft.com/office/powerpoint/2010/main" val="41266451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00554" y="817684"/>
            <a:ext cx="4724400" cy="4287715"/>
          </a:xfrm>
          <a:prstGeom prst="rect">
            <a:avLst/>
          </a:prstGeom>
        </p:spPr>
      </p:pic>
      <p:pic>
        <p:nvPicPr>
          <p:cNvPr id="5" name="Picture 4"/>
          <p:cNvPicPr>
            <a:picLocks noChangeAspect="1"/>
          </p:cNvPicPr>
          <p:nvPr/>
        </p:nvPicPr>
        <p:blipFill>
          <a:blip r:embed="rId3"/>
          <a:stretch>
            <a:fillRect/>
          </a:stretch>
        </p:blipFill>
        <p:spPr>
          <a:xfrm>
            <a:off x="6572982" y="817683"/>
            <a:ext cx="5495925" cy="4287715"/>
          </a:xfrm>
          <a:prstGeom prst="rect">
            <a:avLst/>
          </a:prstGeom>
        </p:spPr>
      </p:pic>
    </p:spTree>
    <p:extLst>
      <p:ext uri="{BB962C8B-B14F-4D97-AF65-F5344CB8AC3E}">
        <p14:creationId xmlns:p14="http://schemas.microsoft.com/office/powerpoint/2010/main" val="656313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Adversarial Search(Game Theory)</a:t>
            </a:r>
            <a:endParaRPr lang="en-US" dirty="0"/>
          </a:p>
        </p:txBody>
      </p:sp>
      <p:sp>
        <p:nvSpPr>
          <p:cNvPr id="3" name="Content Placeholder 2"/>
          <p:cNvSpPr>
            <a:spLocks noGrp="1"/>
          </p:cNvSpPr>
          <p:nvPr>
            <p:ph idx="1"/>
          </p:nvPr>
        </p:nvSpPr>
        <p:spPr>
          <a:xfrm>
            <a:off x="1484310" y="2666999"/>
            <a:ext cx="10018713" cy="3663463"/>
          </a:xfrm>
        </p:spPr>
        <p:txBody>
          <a:bodyPr>
            <a:noAutofit/>
          </a:bodyPr>
          <a:lstStyle/>
          <a:p>
            <a:pPr algn="just"/>
            <a:endParaRPr lang="en-US" sz="2000" dirty="0" smtClean="0"/>
          </a:p>
          <a:p>
            <a:pPr algn="just"/>
            <a:r>
              <a:rPr lang="en-US" sz="2000" dirty="0" smtClean="0"/>
              <a:t>Adversarial </a:t>
            </a:r>
            <a:r>
              <a:rPr lang="en-US" sz="2000" dirty="0"/>
              <a:t>search is a search, where we examine the problem which arises when we try to plan ahead of the world and other agents are planning against </a:t>
            </a:r>
            <a:r>
              <a:rPr lang="en-US" sz="2000" dirty="0" smtClean="0"/>
              <a:t>us.</a:t>
            </a:r>
          </a:p>
          <a:p>
            <a:pPr algn="just"/>
            <a:r>
              <a:rPr lang="en-US" sz="2000" dirty="0"/>
              <a:t>T</a:t>
            </a:r>
            <a:r>
              <a:rPr lang="en-US" sz="2000" dirty="0" smtClean="0"/>
              <a:t>here </a:t>
            </a:r>
            <a:r>
              <a:rPr lang="en-US" sz="2000" dirty="0"/>
              <a:t>might be some situations where more than one agent is searching for the solution in the same search space, and this situation usually occurs in game playing</a:t>
            </a:r>
            <a:r>
              <a:rPr lang="en-US" sz="2000" dirty="0" smtClean="0"/>
              <a:t>.</a:t>
            </a:r>
          </a:p>
          <a:p>
            <a:pPr algn="just"/>
            <a:r>
              <a:rPr lang="en-US" sz="2000" dirty="0"/>
              <a:t>The environment with more than one agent is termed as multi-agent environment, in which each agent is an opponent of other agent and playing against each other. Each agent needs to consider the action of other agent and effect of that action on their performance</a:t>
            </a:r>
            <a:r>
              <a:rPr lang="en-US" sz="2000" dirty="0" smtClean="0"/>
              <a:t>.</a:t>
            </a:r>
          </a:p>
          <a:p>
            <a:pPr algn="just"/>
            <a:r>
              <a:rPr lang="en-US" sz="2000" dirty="0"/>
              <a:t>So, Searches in which two or more players with conflicting goals are trying to explore the same search space for the solution, are called adversarial searches, often known as </a:t>
            </a:r>
            <a:r>
              <a:rPr lang="en-US" sz="2000" dirty="0" smtClean="0"/>
              <a:t>Games.</a:t>
            </a:r>
            <a:endParaRPr lang="en-US" sz="2000" dirty="0"/>
          </a:p>
          <a:p>
            <a:pPr algn="just"/>
            <a:endParaRPr lang="en-US" sz="2000" dirty="0"/>
          </a:p>
          <a:p>
            <a:pPr algn="just"/>
            <a:endParaRPr lang="en-US" sz="2000" dirty="0" smtClean="0"/>
          </a:p>
          <a:p>
            <a:pPr algn="just"/>
            <a:endParaRPr lang="en-US" sz="2000" dirty="0"/>
          </a:p>
        </p:txBody>
      </p:sp>
    </p:spTree>
    <p:extLst>
      <p:ext uri="{BB962C8B-B14F-4D97-AF65-F5344CB8AC3E}">
        <p14:creationId xmlns:p14="http://schemas.microsoft.com/office/powerpoint/2010/main" val="8316997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Min Max Algorithm</a:t>
            </a:r>
            <a:endParaRPr lang="en-US" dirty="0"/>
          </a:p>
        </p:txBody>
      </p:sp>
      <p:sp>
        <p:nvSpPr>
          <p:cNvPr id="3" name="Content Placeholder 2"/>
          <p:cNvSpPr>
            <a:spLocks noGrp="1"/>
          </p:cNvSpPr>
          <p:nvPr>
            <p:ph idx="1"/>
          </p:nvPr>
        </p:nvSpPr>
        <p:spPr/>
        <p:txBody>
          <a:bodyPr>
            <a:normAutofit/>
          </a:bodyPr>
          <a:lstStyle/>
          <a:p>
            <a:pPr algn="just"/>
            <a:r>
              <a:rPr lang="en-US" sz="2000" dirty="0"/>
              <a:t>Minimax is </a:t>
            </a:r>
            <a:r>
              <a:rPr lang="en-US" sz="2000" dirty="0" smtClean="0"/>
              <a:t>an</a:t>
            </a:r>
            <a:r>
              <a:rPr lang="en-US" sz="2000" dirty="0"/>
              <a:t> algorithm that is used in decision making and game theory to find the optimal move for a player, assuming that your opponent also plays optimally</a:t>
            </a:r>
            <a:r>
              <a:rPr lang="en-US" sz="2000" dirty="0" smtClean="0"/>
              <a:t>.</a:t>
            </a:r>
          </a:p>
          <a:p>
            <a:pPr algn="just"/>
            <a:r>
              <a:rPr lang="en-US" sz="2000" dirty="0"/>
              <a:t>It is widely used in two player turn-based games such as Tic-Tac-Toe, </a:t>
            </a:r>
            <a:r>
              <a:rPr lang="en-US" sz="2000" dirty="0" smtClean="0"/>
              <a:t>Chess</a:t>
            </a:r>
            <a:r>
              <a:rPr lang="en-US" sz="2000" dirty="0"/>
              <a:t>, etc</a:t>
            </a:r>
            <a:r>
              <a:rPr lang="en-US" sz="2000" dirty="0" smtClean="0"/>
              <a:t>.</a:t>
            </a:r>
          </a:p>
          <a:p>
            <a:pPr algn="just"/>
            <a:r>
              <a:rPr lang="en-US" sz="2000" dirty="0"/>
              <a:t>In Minimax the two players are called maximizer and minimizer</a:t>
            </a:r>
            <a:r>
              <a:rPr lang="en-US" sz="2000" dirty="0" smtClean="0"/>
              <a:t>.</a:t>
            </a:r>
          </a:p>
          <a:p>
            <a:pPr algn="just"/>
            <a:r>
              <a:rPr lang="en-US" sz="2000" dirty="0"/>
              <a:t>The </a:t>
            </a:r>
            <a:r>
              <a:rPr lang="en-US" sz="2000" b="1" dirty="0"/>
              <a:t>maximizer</a:t>
            </a:r>
            <a:r>
              <a:rPr lang="en-US" sz="2000" dirty="0"/>
              <a:t> tries to get the highest score possible while the </a:t>
            </a:r>
            <a:r>
              <a:rPr lang="en-US" sz="2000" b="1" dirty="0"/>
              <a:t>minimizer</a:t>
            </a:r>
            <a:r>
              <a:rPr lang="en-US" sz="2000" dirty="0"/>
              <a:t> tries to do the opposite and get the lowest score possible.</a:t>
            </a:r>
          </a:p>
        </p:txBody>
      </p:sp>
    </p:spTree>
    <p:extLst>
      <p:ext uri="{BB962C8B-B14F-4D97-AF65-F5344CB8AC3E}">
        <p14:creationId xmlns:p14="http://schemas.microsoft.com/office/powerpoint/2010/main" val="5436381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Algorithm </a:t>
            </a:r>
            <a:endParaRPr lang="en-US" dirty="0"/>
          </a:p>
        </p:txBody>
      </p:sp>
      <p:sp>
        <p:nvSpPr>
          <p:cNvPr id="3" name="Content Placeholder 2"/>
          <p:cNvSpPr>
            <a:spLocks noGrp="1"/>
          </p:cNvSpPr>
          <p:nvPr>
            <p:ph idx="1"/>
          </p:nvPr>
        </p:nvSpPr>
        <p:spPr/>
        <p:txBody>
          <a:bodyPr>
            <a:normAutofit/>
          </a:bodyPr>
          <a:lstStyle/>
          <a:p>
            <a:r>
              <a:rPr lang="en-US" sz="2000" dirty="0" smtClean="0"/>
              <a:t>Generate the whole game tree </a:t>
            </a:r>
          </a:p>
          <a:p>
            <a:r>
              <a:rPr lang="en-US" sz="2000" dirty="0" smtClean="0"/>
              <a:t>Apply utility function to leaves</a:t>
            </a:r>
          </a:p>
          <a:p>
            <a:r>
              <a:rPr lang="en-US" sz="2000" dirty="0" smtClean="0"/>
              <a:t>Uses DFS for expanding the tree</a:t>
            </a:r>
          </a:p>
          <a:p>
            <a:r>
              <a:rPr lang="en-US" sz="2000" dirty="0" smtClean="0"/>
              <a:t>Backup values from the leaves toward the root</a:t>
            </a:r>
          </a:p>
          <a:p>
            <a:pPr lvl="1"/>
            <a:r>
              <a:rPr lang="en-US" dirty="0" smtClean="0"/>
              <a:t>a max node takes the maximum value from its child node</a:t>
            </a:r>
          </a:p>
          <a:p>
            <a:pPr lvl="1"/>
            <a:r>
              <a:rPr lang="en-US" dirty="0" smtClean="0"/>
              <a:t>a min node takes the minimum value from its child node</a:t>
            </a:r>
          </a:p>
          <a:p>
            <a:pPr marL="0" indent="0">
              <a:buNone/>
            </a:pPr>
            <a:endParaRPr lang="en-US" sz="2000" dirty="0"/>
          </a:p>
        </p:txBody>
      </p:sp>
      <p:pic>
        <p:nvPicPr>
          <p:cNvPr id="4" name="Picture 3"/>
          <p:cNvPicPr>
            <a:picLocks noChangeAspect="1"/>
          </p:cNvPicPr>
          <p:nvPr/>
        </p:nvPicPr>
        <p:blipFill>
          <a:blip r:embed="rId2"/>
          <a:stretch>
            <a:fillRect/>
          </a:stretch>
        </p:blipFill>
        <p:spPr>
          <a:xfrm>
            <a:off x="8102599" y="1477109"/>
            <a:ext cx="3654188" cy="2963008"/>
          </a:xfrm>
          <a:prstGeom prst="rect">
            <a:avLst/>
          </a:prstGeom>
        </p:spPr>
      </p:pic>
    </p:spTree>
    <p:extLst>
      <p:ext uri="{BB962C8B-B14F-4D97-AF65-F5344CB8AC3E}">
        <p14:creationId xmlns:p14="http://schemas.microsoft.com/office/powerpoint/2010/main" val="15817346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7253" y="2526322"/>
            <a:ext cx="7604723" cy="4113061"/>
          </a:xfrm>
        </p:spPr>
      </p:pic>
    </p:spTree>
    <p:extLst>
      <p:ext uri="{BB962C8B-B14F-4D97-AF65-F5344CB8AC3E}">
        <p14:creationId xmlns:p14="http://schemas.microsoft.com/office/powerpoint/2010/main" val="289849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27506" y="2438399"/>
            <a:ext cx="6732321" cy="4237489"/>
          </a:xfrm>
        </p:spPr>
      </p:pic>
    </p:spTree>
    <p:extLst>
      <p:ext uri="{BB962C8B-B14F-4D97-AF65-F5344CB8AC3E}">
        <p14:creationId xmlns:p14="http://schemas.microsoft.com/office/powerpoint/2010/main" val="9195793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Alpha Beta Pruning</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Alpha Beta pruning helps to find the optimal path without looking at every node in the game tree.</a:t>
            </a:r>
          </a:p>
          <a:p>
            <a:pPr algn="just"/>
            <a:r>
              <a:rPr lang="en-US" dirty="0" smtClean="0"/>
              <a:t>Max contains the alpha (</a:t>
            </a:r>
            <a:r>
              <a:rPr lang="el-GR" dirty="0" smtClean="0">
                <a:latin typeface="Amma" pitchFamily="2" charset="0"/>
              </a:rPr>
              <a:t>α</a:t>
            </a:r>
            <a:r>
              <a:rPr lang="en-US" dirty="0" smtClean="0"/>
              <a:t>)and min contains the beta (</a:t>
            </a:r>
            <a:r>
              <a:rPr lang="el-GR" dirty="0" smtClean="0"/>
              <a:t>β</a:t>
            </a:r>
            <a:r>
              <a:rPr lang="en-US" dirty="0"/>
              <a:t>)</a:t>
            </a:r>
            <a:r>
              <a:rPr lang="en-US" dirty="0" smtClean="0"/>
              <a:t>bound during the calculation.</a:t>
            </a:r>
          </a:p>
          <a:p>
            <a:pPr algn="just"/>
            <a:r>
              <a:rPr lang="en-US" dirty="0" smtClean="0"/>
              <a:t>Both </a:t>
            </a:r>
            <a:r>
              <a:rPr lang="en-US" dirty="0" err="1" smtClean="0"/>
              <a:t>MinMax</a:t>
            </a:r>
            <a:r>
              <a:rPr lang="en-US" dirty="0" smtClean="0"/>
              <a:t> and </a:t>
            </a:r>
            <a:r>
              <a:rPr lang="en-US" dirty="0"/>
              <a:t>Alpha (</a:t>
            </a:r>
            <a:r>
              <a:rPr lang="el-GR" dirty="0">
                <a:latin typeface="Amma" pitchFamily="2" charset="0"/>
              </a:rPr>
              <a:t>α</a:t>
            </a:r>
            <a:r>
              <a:rPr lang="en-US" dirty="0"/>
              <a:t>) and Beta (</a:t>
            </a:r>
            <a:r>
              <a:rPr lang="el-GR" dirty="0"/>
              <a:t>β</a:t>
            </a:r>
            <a:r>
              <a:rPr lang="en-US" dirty="0"/>
              <a:t>) </a:t>
            </a:r>
            <a:r>
              <a:rPr lang="en-US" dirty="0" smtClean="0"/>
              <a:t>algorithm gives the same path as the solution.</a:t>
            </a:r>
          </a:p>
          <a:p>
            <a:pPr algn="just"/>
            <a:r>
              <a:rPr lang="en-US" dirty="0" smtClean="0"/>
              <a:t>But Alpha </a:t>
            </a:r>
            <a:r>
              <a:rPr lang="en-US" dirty="0"/>
              <a:t>(</a:t>
            </a:r>
            <a:r>
              <a:rPr lang="el-GR" dirty="0" smtClean="0">
                <a:latin typeface="Amma" pitchFamily="2" charset="0"/>
              </a:rPr>
              <a:t>α</a:t>
            </a:r>
            <a:r>
              <a:rPr lang="en-US" dirty="0" smtClean="0"/>
              <a:t>) and Beta (</a:t>
            </a:r>
            <a:r>
              <a:rPr lang="el-GR" dirty="0"/>
              <a:t>β</a:t>
            </a:r>
            <a:r>
              <a:rPr lang="en-US" dirty="0" smtClean="0"/>
              <a:t>) gives optimal solution as it takes less time to get value for the root node.</a:t>
            </a:r>
          </a:p>
          <a:p>
            <a:pPr algn="just"/>
            <a:endParaRPr lang="en-US" dirty="0" smtClean="0"/>
          </a:p>
          <a:p>
            <a:pPr algn="just"/>
            <a:endParaRPr lang="en-US" dirty="0"/>
          </a:p>
        </p:txBody>
      </p:sp>
    </p:spTree>
    <p:extLst>
      <p:ext uri="{BB962C8B-B14F-4D97-AF65-F5344CB8AC3E}">
        <p14:creationId xmlns:p14="http://schemas.microsoft.com/office/powerpoint/2010/main" val="36945178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a:t>
            </a:r>
            <a:endParaRPr lang="en-US" dirty="0"/>
          </a:p>
        </p:txBody>
      </p:sp>
      <p:sp>
        <p:nvSpPr>
          <p:cNvPr id="5" name="Content Placeholder 4"/>
          <p:cNvSpPr>
            <a:spLocks noGrp="1"/>
          </p:cNvSpPr>
          <p:nvPr>
            <p:ph idx="1"/>
          </p:nvPr>
        </p:nvSpPr>
        <p:spPr/>
        <p:txBody>
          <a:bodyPr/>
          <a:lstStyle/>
          <a:p>
            <a:endParaRPr lang="en-US" dirty="0"/>
          </a:p>
        </p:txBody>
      </p:sp>
      <p:pic>
        <p:nvPicPr>
          <p:cNvPr id="6" name="Picture 5"/>
          <p:cNvPicPr>
            <a:picLocks noChangeAspect="1"/>
          </p:cNvPicPr>
          <p:nvPr/>
        </p:nvPicPr>
        <p:blipFill>
          <a:blip r:embed="rId2"/>
          <a:stretch>
            <a:fillRect/>
          </a:stretch>
        </p:blipFill>
        <p:spPr>
          <a:xfrm>
            <a:off x="1703452" y="2219324"/>
            <a:ext cx="5172007" cy="3856161"/>
          </a:xfrm>
          <a:prstGeom prst="rect">
            <a:avLst/>
          </a:prstGeom>
        </p:spPr>
      </p:pic>
      <p:pic>
        <p:nvPicPr>
          <p:cNvPr id="7" name="Picture 6"/>
          <p:cNvPicPr>
            <a:picLocks noChangeAspect="1"/>
          </p:cNvPicPr>
          <p:nvPr/>
        </p:nvPicPr>
        <p:blipFill>
          <a:blip r:embed="rId3"/>
          <a:stretch>
            <a:fillRect/>
          </a:stretch>
        </p:blipFill>
        <p:spPr>
          <a:xfrm>
            <a:off x="7166829" y="2219323"/>
            <a:ext cx="4717219" cy="3856161"/>
          </a:xfrm>
          <a:prstGeom prst="rect">
            <a:avLst/>
          </a:prstGeom>
        </p:spPr>
      </p:pic>
    </p:spTree>
    <p:extLst>
      <p:ext uri="{BB962C8B-B14F-4D97-AF65-F5344CB8AC3E}">
        <p14:creationId xmlns:p14="http://schemas.microsoft.com/office/powerpoint/2010/main" val="107086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35381" y="849923"/>
            <a:ext cx="4905375" cy="4311162"/>
          </a:xfrm>
          <a:prstGeom prst="rect">
            <a:avLst/>
          </a:prstGeom>
        </p:spPr>
      </p:pic>
      <p:pic>
        <p:nvPicPr>
          <p:cNvPr id="5" name="Picture 4"/>
          <p:cNvPicPr>
            <a:picLocks noChangeAspect="1"/>
          </p:cNvPicPr>
          <p:nvPr/>
        </p:nvPicPr>
        <p:blipFill>
          <a:blip r:embed="rId3"/>
          <a:stretch>
            <a:fillRect/>
          </a:stretch>
        </p:blipFill>
        <p:spPr>
          <a:xfrm>
            <a:off x="6888773" y="849923"/>
            <a:ext cx="4991100" cy="4311162"/>
          </a:xfrm>
          <a:prstGeom prst="rect">
            <a:avLst/>
          </a:prstGeom>
        </p:spPr>
      </p:pic>
    </p:spTree>
    <p:extLst>
      <p:ext uri="{BB962C8B-B14F-4D97-AF65-F5344CB8AC3E}">
        <p14:creationId xmlns:p14="http://schemas.microsoft.com/office/powerpoint/2010/main" val="16383602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82</TotalTime>
  <Words>224</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Amma</vt:lpstr>
      <vt:lpstr>Arial</vt:lpstr>
      <vt:lpstr>Corbel</vt:lpstr>
      <vt:lpstr>Parallax</vt:lpstr>
      <vt:lpstr>Artificial Intelligence</vt:lpstr>
      <vt:lpstr>Adversarial Search(Game Theory)</vt:lpstr>
      <vt:lpstr>Min Max Algorithm</vt:lpstr>
      <vt:lpstr>Algorithm </vt:lpstr>
      <vt:lpstr>Example 1</vt:lpstr>
      <vt:lpstr>Example 2</vt:lpstr>
      <vt:lpstr>Alpha Beta Pruning</vt:lpstr>
      <vt:lpstr>Example 1</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ADMIN</dc:creator>
  <cp:lastModifiedBy>ADMIN</cp:lastModifiedBy>
  <cp:revision>12</cp:revision>
  <dcterms:created xsi:type="dcterms:W3CDTF">2024-03-10T13:39:43Z</dcterms:created>
  <dcterms:modified xsi:type="dcterms:W3CDTF">2024-03-10T16:17:10Z</dcterms:modified>
</cp:coreProperties>
</file>