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55" y="2638425"/>
            <a:ext cx="8534400" cy="304292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NAME: E.G.PRADEEP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ROLL NO : RA2211004050026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DEP: B.TECH.ECE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SUB: DESIGN THINKING METHODOLOGY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 CODE : 21DCS201P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14370" cy="1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65430"/>
            <a:ext cx="11373485" cy="59048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MIND MAP :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1.A mind map geared towards implementing ideas is a visual representation that organizes the steps and components necessary to turn a concept or plan into reality.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2. It starts with a main idea right in the middle, then branches out into smaller ideas connected to the main one.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3. it generates ideas and exploring different possibilities around a central topic or problem.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4.Mind maps serve as visual aids during presentations, allowing presenters to organize key points, facts, and concepts in a structured and engaging manner.</a:t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Bahnschrift SemiBold" panose="020B0502040204020203" pitchFamily="34" charset="0"/>
                <a:cs typeface="Bahnschrift SemiBold" panose="020B0502040204020203" pitchFamily="34" charset="0"/>
              </a:rPr>
              <a:t>5.Mind maps help in defining and visualizing personal or professional goals, breaking them down into actionable steps, and tracking progress over time.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3106420"/>
            <a:ext cx="6096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/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rcRect l="8825" t="11269" r="4089" b="17315"/>
          <a:stretch>
            <a:fillRect/>
          </a:stretch>
        </p:blipFill>
        <p:spPr>
          <a:xfrm>
            <a:off x="1954530" y="1025525"/>
            <a:ext cx="7356475" cy="4897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180590" y="212725"/>
            <a:ext cx="6430645" cy="635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MIND MAP EXAMPLE :</a:t>
            </a:r>
          </a:p>
        </p:txBody>
      </p:sp>
    </p:spTree>
    <p:extLst>
      <p:ext uri="{BB962C8B-B14F-4D97-AF65-F5344CB8AC3E}">
        <p14:creationId xmlns:p14="http://schemas.microsoft.com/office/powerpoint/2010/main" val="18883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4-05-05 at 6.10.50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757170" y="488950"/>
            <a:ext cx="5880100" cy="68580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610485" y="208280"/>
            <a:ext cx="6658610" cy="769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MY ASSIGNMENT :</a:t>
            </a:r>
          </a:p>
        </p:txBody>
      </p:sp>
    </p:spTree>
    <p:extLst>
      <p:ext uri="{BB962C8B-B14F-4D97-AF65-F5344CB8AC3E}">
        <p14:creationId xmlns:p14="http://schemas.microsoft.com/office/powerpoint/2010/main" val="41710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971" y="238506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78843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15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Bahnschrift SemiBold</vt:lpstr>
      <vt:lpstr>Century Gothic</vt:lpstr>
      <vt:lpstr>Wingdings 3</vt:lpstr>
      <vt:lpstr>Slice</vt:lpstr>
      <vt:lpstr>NAME: E.G.PRADEEP   ROLL NO : RA2211004050026  DEP: B.TECH.ECE  SUB: DESIGN THINKING METHODOLOGY   SUB CODE : 21DCS201P</vt:lpstr>
      <vt:lpstr>MIND MAP :  1.A mind map geared towards implementing ideas is a visual representation that organizes the steps and components necessary to turn a concept or plan into reality.  2. It starts with a main idea right in the middle, then branches out into smaller ideas connected to the main one.  3. it generates ideas and exploring different possibilities around a central topic or problem.  4.Mind maps serve as visual aids during presentations, allowing presenters to organize key points, facts, and concepts in a structured and engaging manner.   5.Mind maps help in defining and visualizing personal or professional goals, breaking them down into actionable steps, and tracking progress over time.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E.G.PRADEEP   ROLL NO : RA2211004050026  DEP: B.TECH.ECE  SUB: DESIGN THINKING METHODOLOGY   SUB CODE : 21DCS201P</dc:title>
  <dc:creator>LENOVO</dc:creator>
  <cp:lastModifiedBy>LENOVO</cp:lastModifiedBy>
  <cp:revision>1</cp:revision>
  <dcterms:created xsi:type="dcterms:W3CDTF">2024-05-06T16:21:16Z</dcterms:created>
  <dcterms:modified xsi:type="dcterms:W3CDTF">2024-05-06T16:23:42Z</dcterms:modified>
</cp:coreProperties>
</file>