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0" r:id="rId2"/>
    <p:sldId id="258" r:id="rId3"/>
    <p:sldId id="259" r:id="rId4"/>
    <p:sldId id="26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555" y="2638425"/>
            <a:ext cx="8534400" cy="3042920"/>
          </a:xfrm>
        </p:spPr>
        <p:txBody>
          <a:bodyPr>
            <a:normAutofit fontScale="90000"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NAME: E.G.PRADEEP </a:t>
            </a:r>
            <a:br>
              <a:rPr lang="en-US" sz="3200" dirty="0" smtClean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en-US" sz="32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/>
            </a:r>
            <a:br>
              <a:rPr lang="en-US" sz="3200" dirty="0" smtClean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en-US" sz="32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ROLL NO : RA2211004050026</a:t>
            </a:r>
            <a:br>
              <a:rPr lang="en-US" sz="3200" dirty="0" smtClean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en-US" sz="32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/>
            </a:r>
            <a:br>
              <a:rPr lang="en-US" sz="3200" dirty="0" smtClean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en-US" sz="32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DEP: B.TECH.ECE</a:t>
            </a:r>
            <a:br>
              <a:rPr lang="en-US" sz="3200" dirty="0" smtClean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en-US" sz="32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/>
            </a:r>
            <a:br>
              <a:rPr lang="en-US" sz="3200" dirty="0" smtClean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en-US" sz="32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SUB: DESIGN THINKING METHODOLOGY </a:t>
            </a:r>
            <a:br>
              <a:rPr lang="en-US" sz="3200" dirty="0" smtClean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en-US" sz="32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/>
            </a:r>
            <a:br>
              <a:rPr lang="en-US" sz="3200" dirty="0" smtClean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en-US" sz="32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SUB CODE : 21DCS201P</a:t>
            </a:r>
            <a:endParaRPr lang="en-US" sz="32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214370" cy="157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298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39507" y="417617"/>
            <a:ext cx="8534400" cy="1507067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PERSONA CANVAS TEMPLATE:</a:t>
            </a:r>
            <a:br>
              <a:rPr lang="en-US">
                <a:solidFill>
                  <a:schemeClr val="bg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</a:br>
            <a:endParaRPr lang="en-US">
              <a:solidFill>
                <a:schemeClr val="bg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pic>
        <p:nvPicPr>
          <p:cNvPr id="5" name="Picture 4" descr="persona-canva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190" y="1339215"/>
            <a:ext cx="7011035" cy="4958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944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1765935" y="426085"/>
            <a:ext cx="77400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MY ASSIGNMENT :</a:t>
            </a:r>
          </a:p>
        </p:txBody>
      </p:sp>
      <p:pic>
        <p:nvPicPr>
          <p:cNvPr id="5" name="Picture 4" descr="WhatsApp Image 2024-05-05 at 10.58.07 P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3560445" y="208280"/>
            <a:ext cx="46342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585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2777" y="2350883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THANK YOU </a:t>
            </a:r>
            <a:endParaRPr lang="en-US" sz="5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7642952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</TotalTime>
  <Words>12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 Black</vt:lpstr>
      <vt:lpstr>Century Gothic</vt:lpstr>
      <vt:lpstr>Wingdings 3</vt:lpstr>
      <vt:lpstr>Slice</vt:lpstr>
      <vt:lpstr>NAME: E.G.PRADEEP   ROLL NO : RA2211004050026  DEP: B.TECH.ECE  SUB: DESIGN THINKING METHODOLOGY   SUB CODE : 21DCS201P</vt:lpstr>
      <vt:lpstr>PERSONA CANVAS TEMPLATE: </vt:lpstr>
      <vt:lpstr>PowerPoint Presentation</vt:lpstr>
      <vt:lpstr>THANK YOU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NAME: E.G.PRADEEP   ROLL NO : RA2211004050026  DEP: B.TECH.ECE  SUB: DESIGN THINKING METHODOLOGY   SUB CODE : 21DCS201P</dc:title>
  <dc:creator>LENOVO</dc:creator>
  <cp:lastModifiedBy>LENOVO</cp:lastModifiedBy>
  <cp:revision>1</cp:revision>
  <dcterms:created xsi:type="dcterms:W3CDTF">2024-05-06T17:05:28Z</dcterms:created>
  <dcterms:modified xsi:type="dcterms:W3CDTF">2024-05-06T17:07:31Z</dcterms:modified>
</cp:coreProperties>
</file>