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3"/>
    <p:sldId id="257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55" y="2638425"/>
            <a:ext cx="8534400" cy="304292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NAME: E.G.PRADEEP 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ROLL NO : RA2211004050026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DEP: B.TECH.ECE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SUB: DESIGN THINKING METHODOLOGY 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SUB CODE : 21DCS201P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214370" cy="1574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0410" y="408305"/>
            <a:ext cx="10042525" cy="60896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PROBLEM STATEMENT CANVAS :</a:t>
            </a:r>
            <a:br>
              <a:rPr lang="en-US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</a:br>
            <a:br>
              <a:rPr lang="en-US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1. provides a clear and concise overview of the problem, including its nature, scope, and impact on stakeholders.</a:t>
            </a:r>
            <a:b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b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2. It helps US clearly define and articulate the problem they are facing, providing a structured framework for understanding its nature, scope, and impact.</a:t>
            </a:r>
            <a:b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b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3. It supports decision-making by providingUS with a comprehensive overview of the problem and its implications, enabling informed decision-making about resource allocation, priorities, and courses of action.</a:t>
            </a:r>
            <a:b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b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4.the Problem Statement Canvas is a valuable tool for problem identification, analysis, and solution development, empowering stakeholders to address complex problems more effectively and systematically across a wide range of contexts and applications.</a:t>
            </a:r>
            <a:br>
              <a:rPr lang="en-US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</a:br>
            <a:endParaRPr lang="en-US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WhatsApp Image 2024-05-07 at 11.59.59 PM"/>
          <p:cNvPicPr>
            <a:picLocks noChangeAspect="1"/>
          </p:cNvPicPr>
          <p:nvPr/>
        </p:nvPicPr>
        <p:blipFill>
          <a:blip r:embed="rId1"/>
          <a:srcRect l="4182" t="20164" r="4645" b="10746"/>
          <a:stretch>
            <a:fillRect/>
          </a:stretch>
        </p:blipFill>
        <p:spPr>
          <a:xfrm>
            <a:off x="2325370" y="1630680"/>
            <a:ext cx="7503160" cy="41643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34135" y="872490"/>
            <a:ext cx="9484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PROBLEM STATEMENT CANVAS TEMPLATE :</a:t>
            </a:r>
            <a:endParaRPr lang="en-US" sz="280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4-05-08 at 12.00.07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3430905" y="383540"/>
            <a:ext cx="513715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63980" y="332105"/>
            <a:ext cx="8877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MY ASSIGNMENT :</a:t>
            </a:r>
            <a:endParaRPr lang="en-US" sz="320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14" y="233379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 YOU 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941</Words>
  <Application>WPS Presentation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 Black</vt:lpstr>
      <vt:lpstr>Bahnschrift SemiBold</vt:lpstr>
      <vt:lpstr>Microsoft YaHei</vt:lpstr>
      <vt:lpstr>Arial Unicode MS</vt:lpstr>
      <vt:lpstr>Century Gothic</vt:lpstr>
      <vt:lpstr>Calibri</vt:lpstr>
      <vt:lpstr>Slice</vt:lpstr>
      <vt:lpstr>NAME: E.G.PRADEEP   ROLL NO : RA2211004050026  DEP: B.TECH.ECE  SUB: DESIGN THINKING METHODOLOGY   SUB CODE : 21DCS201P</vt:lpstr>
      <vt:lpstr>PROBLEM STATEMENT CANVAS :  1. provides a clear and concise overview of the problem, including its nature, scope, and impact on stakeholders.  2. It helps US clearly define and articulate the problem they are facing, providing a structured framework for understanding its nature, scope, and impact.  3. It supports decision-making by providingUS with a comprehensive overview of the problem and its implications, enabling informed decision-making about resource allocation, priorities, and courses of action.  4.the Problem Statement Canvas is a valuable tool for problem identification, analysis, and solution development, empowering stakeholders to address complex problems more effectively and systematically across a wide range of contexts and applications. </vt:lpstr>
      <vt:lpstr>PowerPoint 演示文稿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E.G.PRADEEP   ROLL NO : RA2211004050026  DEP: B.TECH.ECE  SUB: DESIGN THINKING METHODOLOGY   SUB CODE : 21DCS201P</dc:title>
  <dc:creator>LENOVO</dc:creator>
  <cp:lastModifiedBy>eg pradeep</cp:lastModifiedBy>
  <cp:revision>2</cp:revision>
  <dcterms:created xsi:type="dcterms:W3CDTF">2024-05-06T16:53:00Z</dcterms:created>
  <dcterms:modified xsi:type="dcterms:W3CDTF">2024-05-08T07:10:18Z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B83EFF25756849B493F9ADB769FF7DAC_13</vt:lpwstr>
  </property>
  <property fmtid="{D5CDD505-2E9C-101B-9397-08002B2CF9AE}" pid="3" name="KSOProductBuildVer">
    <vt:lpwstr>1033-12.2.0.13472</vt:lpwstr>
  </property>
</Properties>
</file>