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0" r:id="rId2"/>
    <p:sldId id="262" r:id="rId3"/>
    <p:sldId id="263" r:id="rId4"/>
    <p:sldId id="264"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55" y="2638425"/>
            <a:ext cx="8534400" cy="3042920"/>
          </a:xfrm>
        </p:spPr>
        <p:txBody>
          <a:bodyPr>
            <a:normAutofit fontScale="90000"/>
          </a:bodyPr>
          <a:lstStyle/>
          <a:p>
            <a:r>
              <a:rPr lang="en-US" sz="3200" dirty="0" smtClean="0">
                <a:solidFill>
                  <a:schemeClr val="bg1"/>
                </a:solidFill>
                <a:latin typeface="Arial Black" panose="020B0A04020102020204" pitchFamily="34" charset="0"/>
              </a:rPr>
              <a:t>NAME: E.G.PRADEEP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ROLL NO : RA2211004050026</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DEP: B.TECH.ECE</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DESIGN THINKING METHODOLOGY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CODE : 21DCS201P</a:t>
            </a:r>
            <a:endParaRPr lang="en-US" sz="3200" dirty="0">
              <a:solidFill>
                <a:schemeClr val="bg1"/>
              </a:solidFill>
              <a:latin typeface="Arial Black" panose="020B0A04020102020204" pitchFamily="34" charset="0"/>
            </a:endParaRPr>
          </a:p>
        </p:txBody>
      </p:sp>
      <p:pic>
        <p:nvPicPr>
          <p:cNvPr id="3" name="Picture 2"/>
          <p:cNvPicPr>
            <a:picLocks noChangeAspect="1"/>
          </p:cNvPicPr>
          <p:nvPr/>
        </p:nvPicPr>
        <p:blipFill>
          <a:blip r:embed="rId2"/>
          <a:stretch>
            <a:fillRect/>
          </a:stretch>
        </p:blipFill>
        <p:spPr>
          <a:xfrm>
            <a:off x="0" y="0"/>
            <a:ext cx="3214370" cy="1574165"/>
          </a:xfrm>
          <a:prstGeom prst="rect">
            <a:avLst/>
          </a:prstGeom>
        </p:spPr>
      </p:pic>
    </p:spTree>
    <p:extLst>
      <p:ext uri="{BB962C8B-B14F-4D97-AF65-F5344CB8AC3E}">
        <p14:creationId xmlns:p14="http://schemas.microsoft.com/office/powerpoint/2010/main" val="714119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0365" y="1333500"/>
            <a:ext cx="11617325" cy="6567170"/>
          </a:xfrm>
        </p:spPr>
        <p:txBody>
          <a:bodyPr>
            <a:normAutofit fontScale="90000"/>
          </a:bodyPr>
          <a:lstStyle/>
          <a:p>
            <a:r>
              <a:rPr lang="en-US" sz="2800">
                <a:solidFill>
                  <a:schemeClr val="bg1"/>
                </a:solidFill>
                <a:latin typeface="Arial Black" panose="020B0A04020102020204" pitchFamily="34" charset="0"/>
                <a:cs typeface="Arial Black" panose="020B0A04020102020204" pitchFamily="34" charset="0"/>
              </a:rPr>
              <a:t>VISUALIZATION OF STAKEHOLDERS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1800">
                <a:solidFill>
                  <a:schemeClr val="bg1"/>
                </a:solidFill>
                <a:latin typeface="Bahnschrift SemiBold" panose="020B0502040204020203" pitchFamily="34" charset="0"/>
                <a:cs typeface="Bahnschrift SemiBold" panose="020B0502040204020203" pitchFamily="34" charset="0"/>
              </a:rPr>
              <a:t>1.A STACKEHOLDER IS A PERSON,GROUP,OR ORGANIZATION THEIR OPINION ARE IMPORTANT AND CAN IMPACT THE BUISENESS’S ABILITY TO ADVANCE PRODUCT STATERGY,CREATE A ROADMAP,AND EXECUTE IT.</a:t>
            </a: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
            </a: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2.STACKHOLDERS CAN BE INTERNAL OR EXTERNAL,AND CAN HAVE A DIRECT OR INDIRECT INFLUENCE ON THE ORGANIZATION’S ACTIVITIES.</a:t>
            </a: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
            </a: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3.Stakeholders are often responsible for making key decisions throughout the project lifecycle. This includes decisions related to project planning, resource allocation, risk management, and overall strategy.</a:t>
            </a: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
            </a: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4.. They provide input based on their interests, needs, and expectations, helping to shape the direction of the pro</a:t>
            </a:r>
            <a:r>
              <a:rPr lang="en-US" sz="1780">
                <a:solidFill>
                  <a:schemeClr val="bg1"/>
                </a:solidFill>
                <a:latin typeface="Bahnschrift SemiBold" panose="020B0502040204020203" pitchFamily="34" charset="0"/>
                <a:cs typeface="Bahnschrift SemiBold" panose="020B0502040204020203" pitchFamily="34" charset="0"/>
              </a:rPr>
              <a:t>ject.</a:t>
            </a:r>
            <a:br>
              <a:rPr lang="en-US" sz="1780">
                <a:solidFill>
                  <a:schemeClr val="bg1"/>
                </a:solidFill>
                <a:latin typeface="Bahnschrift SemiBold" panose="020B0502040204020203" pitchFamily="34" charset="0"/>
                <a:cs typeface="Bahnschrift SemiBold" panose="020B0502040204020203" pitchFamily="34" charset="0"/>
              </a:rPr>
            </a:br>
            <a:r>
              <a:rPr lang="en-US" sz="1780">
                <a:solidFill>
                  <a:schemeClr val="bg1"/>
                </a:solidFill>
                <a:latin typeface="Bahnschrift SemiBold" panose="020B0502040204020203" pitchFamily="34" charset="0"/>
                <a:cs typeface="Bahnschrift SemiBold" panose="020B0502040204020203" pitchFamily="34" charset="0"/>
              </a:rPr>
              <a:t/>
            </a:r>
            <a:br>
              <a:rPr lang="en-US" sz="1780">
                <a:solidFill>
                  <a:schemeClr val="bg1"/>
                </a:solidFill>
                <a:latin typeface="Bahnschrift SemiBold" panose="020B0502040204020203" pitchFamily="34" charset="0"/>
                <a:cs typeface="Bahnschrift SemiBold" panose="020B0502040204020203" pitchFamily="34" charset="0"/>
              </a:rPr>
            </a:br>
            <a:r>
              <a:rPr lang="en-US" sz="1780">
                <a:solidFill>
                  <a:schemeClr val="bg1"/>
                </a:solidFill>
                <a:latin typeface="Bahnschrift SemiBold" panose="020B0502040204020203" pitchFamily="34" charset="0"/>
                <a:cs typeface="Bahnschrift SemiBold" panose="020B0502040204020203" pitchFamily="34" charset="0"/>
              </a:rPr>
              <a:t>5.Stakeholders typically monitor the progress of the project to ensure that it is on track to achieve its objectives. </a:t>
            </a: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r>
              <a:rPr lang="en-US" sz="2800">
                <a:solidFill>
                  <a:schemeClr val="bg1"/>
                </a:solidFill>
                <a:latin typeface="Arial Black" panose="020B0A04020102020204" pitchFamily="34" charset="0"/>
                <a:cs typeface="Arial Black" panose="020B0A04020102020204" pitchFamily="34" charset="0"/>
              </a:rPr>
              <a:t/>
            </a:r>
            <a:br>
              <a:rPr lang="en-US" sz="2800">
                <a:solidFill>
                  <a:schemeClr val="bg1"/>
                </a:solidFill>
                <a:latin typeface="Arial Black" panose="020B0A04020102020204" pitchFamily="34" charset="0"/>
                <a:cs typeface="Arial Black" panose="020B0A04020102020204" pitchFamily="34" charset="0"/>
              </a:rPr>
            </a:br>
            <a:endParaRPr lang="en-US" sz="2800">
              <a:solidFill>
                <a:schemeClr val="bg1"/>
              </a:solidFill>
              <a:latin typeface="Arial Black" panose="020B0A04020102020204" pitchFamily="34" charset="0"/>
              <a:cs typeface="Arial Black" panose="020B0A04020102020204" pitchFamily="34" charset="0"/>
            </a:endParaRPr>
          </a:p>
        </p:txBody>
      </p:sp>
    </p:spTree>
    <p:extLst>
      <p:ext uri="{BB962C8B-B14F-4D97-AF65-F5344CB8AC3E}">
        <p14:creationId xmlns:p14="http://schemas.microsoft.com/office/powerpoint/2010/main" val="1169881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289560" y="1249680"/>
            <a:ext cx="4571365" cy="3932555"/>
          </a:xfrm>
          <a:prstGeom prst="rect">
            <a:avLst/>
          </a:prstGeom>
          <a:noFill/>
          <a:ln w="9525">
            <a:noFill/>
          </a:ln>
        </p:spPr>
      </p:pic>
      <p:pic>
        <p:nvPicPr>
          <p:cNvPr id="102" name="Picture 101"/>
          <p:cNvPicPr/>
          <p:nvPr/>
        </p:nvPicPr>
        <p:blipFill>
          <a:blip r:embed="rId3"/>
          <a:stretch>
            <a:fillRect/>
          </a:stretch>
        </p:blipFill>
        <p:spPr>
          <a:xfrm>
            <a:off x="6615430" y="1249680"/>
            <a:ext cx="4838065" cy="3966845"/>
          </a:xfrm>
          <a:prstGeom prst="rect">
            <a:avLst/>
          </a:prstGeom>
          <a:noFill/>
          <a:ln w="9525">
            <a:noFill/>
          </a:ln>
        </p:spPr>
      </p:pic>
    </p:spTree>
    <p:extLst>
      <p:ext uri="{BB962C8B-B14F-4D97-AF65-F5344CB8AC3E}">
        <p14:creationId xmlns:p14="http://schemas.microsoft.com/office/powerpoint/2010/main" val="138827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5685" y="2496162"/>
            <a:ext cx="8534400" cy="1507067"/>
          </a:xfrm>
        </p:spPr>
        <p:txBody>
          <a:bodyPr>
            <a:normAutofit/>
          </a:bodyPr>
          <a:lstStyle/>
          <a:p>
            <a:pPr algn="ctr"/>
            <a:r>
              <a:rPr lang="en-US" sz="4800" dirty="0" smtClean="0">
                <a:solidFill>
                  <a:schemeClr val="bg1"/>
                </a:solidFill>
                <a:latin typeface="Arial Black" panose="020B0A04020102020204" pitchFamily="34" charset="0"/>
              </a:rPr>
              <a:t>THANK YOU</a:t>
            </a:r>
            <a:endParaRPr lang="en-US" sz="48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188607984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TotalTime>
  <Words>9</Words>
  <Application>Microsoft Office PowerPoint</Application>
  <PresentationFormat>Widescreen</PresentationFormat>
  <Paragraphs>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 Black</vt:lpstr>
      <vt:lpstr>Bahnschrift SemiBold</vt:lpstr>
      <vt:lpstr>Century Gothic</vt:lpstr>
      <vt:lpstr>Wingdings 3</vt:lpstr>
      <vt:lpstr>Slice</vt:lpstr>
      <vt:lpstr>NAME: E.G.PRADEEP   ROLL NO : RA2211004050026  DEP: B.TECH.ECE  SUB: DESIGN THINKING METHODOLOGY   SUB CODE : 21DCS201P</vt:lpstr>
      <vt:lpstr>VISUALIZATION OF STAKEHOLDERS :  1.A STACKEHOLDER IS A PERSON,GROUP,OR ORGANIZATION THEIR OPINION ARE IMPORTANT AND CAN IMPACT THE BUISENESS’S ABILITY TO ADVANCE PRODUCT STATERGY,CREATE A ROADMAP,AND EXECUTE IT.  2.STACKHOLDERS CAN BE INTERNAL OR EXTERNAL,AND CAN HAVE A DIRECT OR INDIRECT INFLUENCE ON THE ORGANIZATION’S ACTIVITIES.  3.Stakeholders are often responsible for making key decisions throughout the project lifecycle. This includes decisions related to project planning, resource allocation, risk management, and overall strategy.  4.. They provide input based on their interests, needs, and expectations, helping to shape the direction of the project.  5.Stakeholders typically monitor the progress of the project to ensure that it is on track to achieve its objectives.          </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E.G.PRADEEP   ROLL NO : RA2211004050026  DEP: B.TECH.ECE  SUB: DESIGN THINKING METHODOLOGY   SUB CODE : 21DCS201P</dc:title>
  <dc:creator>LENOVO</dc:creator>
  <cp:lastModifiedBy>LENOVO</cp:lastModifiedBy>
  <cp:revision>1</cp:revision>
  <dcterms:created xsi:type="dcterms:W3CDTF">2024-05-06T16:30:17Z</dcterms:created>
  <dcterms:modified xsi:type="dcterms:W3CDTF">2024-05-06T16:33:26Z</dcterms:modified>
</cp:coreProperties>
</file>