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989" r:id="rId2"/>
    <p:sldId id="988" r:id="rId3"/>
    <p:sldId id="1002" r:id="rId4"/>
    <p:sldId id="974" r:id="rId5"/>
    <p:sldId id="975" r:id="rId6"/>
    <p:sldId id="1000" r:id="rId7"/>
    <p:sldId id="998" r:id="rId8"/>
    <p:sldId id="999" r:id="rId9"/>
    <p:sldId id="1001" r:id="rId10"/>
    <p:sldId id="100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FF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41" autoAdjust="0"/>
  </p:normalViewPr>
  <p:slideViewPr>
    <p:cSldViewPr snapToGrid="0">
      <p:cViewPr varScale="1">
        <p:scale>
          <a:sx n="73" d="100"/>
          <a:sy n="73" d="100"/>
        </p:scale>
        <p:origin x="16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2F09-9363-4890-83F5-AD5183B9244A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039F-D53A-4740-86FF-1E24461F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fld id="{C7A71B28-E0E4-4C07-9CEC-4FE9246CE394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Dr. A. Babu Karuppiah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fld id="{6BA85C27-40D7-4FF8-BD21-11125438F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F868-C90F-4810-BD0C-52FF3E66B0C1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A. Babu Karuppiah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0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10AC-1DA6-4ACE-99A7-12139D29187A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A. Babu Karuppiah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2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72" y="365128"/>
            <a:ext cx="7482078" cy="1325563"/>
          </a:xfrm>
        </p:spPr>
        <p:txBody>
          <a:bodyPr/>
          <a:lstStyle>
            <a:lvl1pPr>
              <a:defRPr>
                <a:ln>
                  <a:solidFill>
                    <a:srgbClr val="0000FF"/>
                  </a:solidFill>
                </a:ln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272" y="1825625"/>
            <a:ext cx="7482078" cy="4351338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fld id="{D5FAB0C1-5220-4F11-BC3A-8635F5801B3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Dr. A. Babu Karuppiah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fld id="{6BA85C27-40D7-4FF8-BD21-11125438F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0C26-FADA-4C38-98A9-CE560AD3FF10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A. Babu Karuppiah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4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2056-C0FB-46D5-896D-9111ACE198A3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A. Babu Karuppiah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1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A72-D2E7-47D8-B7A4-F047CB7E2B77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A. Babu Karuppiah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416" y="365128"/>
            <a:ext cx="7472934" cy="1325563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fld id="{C1B987A1-A2DF-4194-B99D-430B1F54FCE3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Dr. A. Babu Karuppiah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fld id="{6BA85C27-40D7-4FF8-BD21-11125438F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2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fld id="{170E5CCE-D840-44DD-BB54-0C09C590C00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Dr. A. Babu Karuppiah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Cambria" panose="02040503050406030204" pitchFamily="18" charset="0"/>
              </a:defRPr>
            </a:lvl1pPr>
          </a:lstStyle>
          <a:p>
            <a:fld id="{6BA85C27-40D7-4FF8-BD21-11125438F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6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FDBDA-D742-4559-BC95-752F8334198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A. Babu Karuppiah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2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5391-7346-4668-B25E-30F1F2607DDF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A. Babu Karuppiah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90E7-46B1-4F34-AC5F-87C28E5E35B7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Dr. A. Babu Karuppiah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5C27-40D7-4FF8-BD21-11125438F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C45F-10BF-9970-F484-79619C05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89C1-C525-99CC-F2A3-9712D1A41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33CE-63E3-D544-9AAD-EAC3AD1A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B0C1-5220-4F11-BC3A-8635F5801B3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DCCB-5F51-8C26-C379-3BF4FE9F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A. Babu Karuppiah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DAEE5-1787-6323-9363-ACDE6649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8D9276-88F7-30E4-8C16-1C3A85BC1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65" y="365128"/>
            <a:ext cx="4445091" cy="584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AF93-B3B9-3DA8-71E5-62F04E2D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465A-1C74-8627-6B65-BC17DC6F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 from the user</a:t>
            </a:r>
          </a:p>
          <a:p>
            <a:pPr lvl="1"/>
            <a:r>
              <a:rPr lang="en-IN" sz="2800" dirty="0"/>
              <a:t>Automation</a:t>
            </a:r>
          </a:p>
          <a:p>
            <a:pPr lvl="1"/>
            <a:r>
              <a:rPr lang="en-IN" sz="2800" dirty="0"/>
              <a:t>Feedback Loops</a:t>
            </a:r>
          </a:p>
          <a:p>
            <a:pPr lvl="1"/>
            <a:r>
              <a:rPr lang="en-IN" sz="2800" dirty="0"/>
              <a:t>Defaults and Preferences</a:t>
            </a:r>
          </a:p>
          <a:p>
            <a:r>
              <a:rPr lang="en-IN" dirty="0"/>
              <a:t>Output to the user</a:t>
            </a:r>
          </a:p>
          <a:p>
            <a:pPr lvl="1"/>
            <a:r>
              <a:rPr lang="en-IN" dirty="0"/>
              <a:t>Multilinguistic solutions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46C9-13EE-0624-D2C1-594D4C59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B0C1-5220-4F11-BC3A-8635F5801B3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3D79-7503-F2F0-AB55-A12D34B7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A. Babu Karuppiah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3B1B-2DD9-10E3-8805-4DE19BC8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4053-4D0B-71BC-A280-F41F9A86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DCDD-3E49-107E-066D-B2D1BF554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95F2-4E2F-FE0C-9501-CB4EFB74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B0C1-5220-4F11-BC3A-8635F5801B3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6E88-A5FE-F348-C431-4CAF4387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A. Babu Karuppiah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AD09-AC08-76E4-58CC-1E88A73C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983BEB-BFB2-5C28-972F-21A9D38F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71" y="1690691"/>
            <a:ext cx="7826949" cy="28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DEE6-E88E-726D-EC2C-5BDCB21B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65129"/>
            <a:ext cx="7482078" cy="791010"/>
          </a:xfrm>
        </p:spPr>
        <p:txBody>
          <a:bodyPr/>
          <a:lstStyle/>
          <a:p>
            <a:r>
              <a:rPr lang="en-IN" dirty="0"/>
              <a:t>Concept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3CE0-015C-47AD-6D6A-1FE0E1D3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366BC-9E5A-D453-980C-74FB0896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B0C1-5220-4F11-BC3A-8635F5801B3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8619-7959-DD8F-B428-F53B4947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A. Babu Karuppiah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D28D0-2877-2B25-54C4-C132CF2F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5DA8F0-B074-E52C-4E34-E32ECDCE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85" y="1335529"/>
            <a:ext cx="5487029" cy="47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6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3DAD-1AB1-D8D1-BBEC-CCF12409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65128"/>
            <a:ext cx="7482078" cy="365125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Savonius</a:t>
            </a:r>
            <a:r>
              <a:rPr lang="en-IN" dirty="0"/>
              <a:t> type VAWT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8F4C0-0D17-8B60-8E51-BD7B9DF2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B0C1-5220-4F11-BC3A-8635F5801B3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7B7FC-8209-2D5B-436F-7185DF2E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A. Babu Karuppiah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7154-0C8B-D4CA-97CB-3D7FDB03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71E5EF-740F-D927-0889-3656C1F0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0F2D3-9FDC-7EA8-0E63-D621B117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447800"/>
            <a:ext cx="51720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8B92-2870-10A3-6E87-08419434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B0C1-5220-4F11-BC3A-8635F5801B3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9CF0-2C87-8024-AD90-1EEF377F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A. Babu Karuppiah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27BF-E304-6157-A294-8F977AF3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3B04AA-B4D3-A748-6324-02526F89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D4BCF7D-34D0-B546-9267-C2F5CFEE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Suburban Set Up - VAWT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CEBB0-A4A9-53F2-AFA2-CFB7A8E8E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64" y="1931989"/>
            <a:ext cx="6905893" cy="41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8B92-2870-10A3-6E87-08419434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B0C1-5220-4F11-BC3A-8635F5801B3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9CF0-2C87-8024-AD90-1EEF377F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A. Babu Karuppiah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27BF-E304-6157-A294-8F977AF3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3B04AA-B4D3-A748-6324-02526F89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D4BCF7D-34D0-B546-9267-C2F5CFEE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Rural Set Up - VAWT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9AAAD-1829-4E6B-4F6D-56691EFC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24" y="1999556"/>
            <a:ext cx="7279563" cy="32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1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8B92-2870-10A3-6E87-08419434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B0C1-5220-4F11-BC3A-8635F5801B3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9CF0-2C87-8024-AD90-1EEF377F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A. Babu Karuppiah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27BF-E304-6157-A294-8F977AF3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3B04AA-B4D3-A748-6324-02526F89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D4BCF7D-34D0-B546-9267-C2F5CFEE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Rural Set Up - VAWT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46955-1554-CD81-B675-DA9D9B7C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84" y="1825625"/>
            <a:ext cx="46767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1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E2E7-629A-03D7-05DB-35A12F3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217983"/>
            <a:ext cx="7482078" cy="748969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Architecture and System Design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7F5D9E-3286-2883-AD43-7D3543D82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272" y="966952"/>
            <a:ext cx="7673182" cy="529480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C555-5AD8-CC04-818B-E66EB3C3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B0C1-5220-4F11-BC3A-8635F5801B3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FF5C-2BBC-66F9-7018-D800D27F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A. Babu Karuppiah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B1F6-C349-3593-5FC0-33F61390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4BF-CD10-9DDE-2F16-64585761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65129"/>
            <a:ext cx="7482078" cy="738458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System management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DFC8-72E5-72DC-CCE0-7533DABE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80B8B-5978-3427-A39F-7A3CACBF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B0C1-5220-4F11-BC3A-8635F5801B31}" type="datetime1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05F4-9D53-A035-9694-A1812994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A. Babu Karuppiah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909E-7A52-7132-A636-15E4460B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5C27-40D7-4FF8-BD21-11125438FE2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90C07E-92C0-83C9-6AA6-65442785F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24" y="1170360"/>
            <a:ext cx="8329773" cy="513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125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1_Office Theme</vt:lpstr>
      <vt:lpstr>PowerPoint Presentation</vt:lpstr>
      <vt:lpstr>PowerPoint Presentation</vt:lpstr>
      <vt:lpstr>Concept Model</vt:lpstr>
      <vt:lpstr>Savonius type VAWT</vt:lpstr>
      <vt:lpstr>Suburban Set Up - VAWT</vt:lpstr>
      <vt:lpstr>Rural Set Up - VAWT</vt:lpstr>
      <vt:lpstr>Rural Set Up - VAWT</vt:lpstr>
      <vt:lpstr>Architecture and System Design</vt:lpstr>
      <vt:lpstr>System management application</vt:lpstr>
      <vt:lpstr>User Operability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 Karuppiah A</dc:creator>
  <cp:lastModifiedBy>Babu Karuppiah A</cp:lastModifiedBy>
  <cp:revision>556</cp:revision>
  <dcterms:created xsi:type="dcterms:W3CDTF">2023-07-18T03:54:45Z</dcterms:created>
  <dcterms:modified xsi:type="dcterms:W3CDTF">2024-04-15T09:08:42Z</dcterms:modified>
</cp:coreProperties>
</file>