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16" r:id="rId3"/>
    <p:sldId id="317" r:id="rId4"/>
    <p:sldId id="318" r:id="rId5"/>
    <p:sldId id="3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5"/>
    <p:restoredTop sz="94670"/>
  </p:normalViewPr>
  <p:slideViewPr>
    <p:cSldViewPr snapToGrid="0" snapToObjects="1">
      <p:cViewPr varScale="1">
        <p:scale>
          <a:sx n="117" d="100"/>
          <a:sy n="117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B304D-D46B-8247-BD32-62B891CD9DE8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6D7C-2A84-6148-B54D-451BDDD11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6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E7C4-79A1-D54C-8CA9-88114CB03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C51C9-EFCA-E64D-9A70-971EF2FA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29FB2-D28B-5642-87F0-C1821BAD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C00F-A4C8-874F-91A6-EC876B24D7F1}" type="datetime1">
              <a:rPr lang="en-IN" smtClean="0"/>
              <a:t>06/08/24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7E80-46D3-0B4D-A666-D69278EE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95A3-9D3F-3D40-8A19-BE844E42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2FFE-C911-DB41-A1A4-9DE9715A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C2A26-7EF2-5C4B-8DA7-C6C4C7FB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DA6E-FFEB-C246-8F14-1BFDEF5A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45F5-F60A-454B-9F6E-C9FD6803B7C1}" type="datetime1">
              <a:rPr lang="en-IN" smtClean="0"/>
              <a:t>06/08/24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9512-2AB5-B04A-BCDC-7A41532F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4128-6588-3344-A98E-82569DAF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C341B-55E2-DF44-89E3-98B7244A4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43E9E-9BB5-3C48-8FF2-4C4BF94A7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6F90-369D-A74D-9B41-023D3DA4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6076-5E6B-C745-8C90-79E439067D86}" type="datetime1">
              <a:rPr lang="en-IN" smtClean="0"/>
              <a:t>06/08/24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219F-0DC8-3D47-B96D-4ED9F9B7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2B70-9BD6-D542-8B08-C6979BAC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BA77-7902-AC48-A91B-5FBCDE1B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3FE7-A7D0-CF44-B000-224DAB15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7E64-7BE0-1C45-8450-37BDB894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240-7E03-0A44-BFD5-2A10C034B343}" type="datetime1">
              <a:rPr lang="en-IN" smtClean="0"/>
              <a:t>06/08/24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BB17-FD5F-9443-A211-B93C56D9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2F74-C15A-0248-85AB-98790436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B174-0FC0-E543-8E1A-D67F0C8F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45F6A-A230-D944-9A86-1F38BFEA9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5AC5-CF7D-D14C-8B6D-48CC266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D04D-6A5C-D34C-8BCA-CD79AF946CA0}" type="datetime1">
              <a:rPr lang="en-IN" smtClean="0"/>
              <a:t>06/08/24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13D5-2ABA-7D46-95E3-B0D7EB04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4CD8-4422-674A-B5DE-9ED88FCA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B73E-EEB1-6B48-9740-C0A5C9F2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C68E-C5F1-4B4E-A9F2-5D7C4DE0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0E6D0-F7A6-2F4F-85DD-6A42B84E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4F5D-80E6-1348-B393-DB50BD36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935A-5DB5-534E-A762-91082B12256A}" type="datetime1">
              <a:rPr lang="en-IN" smtClean="0"/>
              <a:t>06/08/24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AE057-63B5-314B-81F2-5F65A8A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DCD40-8DBF-224A-8CE1-FF78C0BF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3AAF-1C12-B449-BB50-4CEA3628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48C03-FDDB-5B4B-946A-38758414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B1582-2B98-A84C-BDE3-9B91F131C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C1FA2-09DE-224E-9F3B-0E6E154F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183A3-85CA-9F4D-9A9D-D29C58AE1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076AB-E2D2-C44E-B7F2-47CA2CFD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80AED-AA5B-FA4B-A48A-7B51D4DB3996}" type="datetime1">
              <a:rPr lang="en-IN" smtClean="0"/>
              <a:t>06/08/24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7C6AC-65F4-1E49-947C-D02497E3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634A5-84C6-E34F-A94F-D91C53B3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DBC7-B4E4-4D4B-B711-9E6642C1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21574-D85F-BF4D-A1DC-2D0BA73E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50F0-C46D-0147-8B4B-4449A800912F}" type="datetime1">
              <a:rPr lang="en-IN" smtClean="0"/>
              <a:t>06/08/24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E292B-52BA-834A-AB19-2349BEC9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573B7-6BBE-3946-BD17-39D1FBED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C54CB-AB15-8345-B2CF-5B754737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994A-CDF6-DF4B-A1F3-09E492B33442}" type="datetime1">
              <a:rPr lang="en-IN" smtClean="0"/>
              <a:t>06/08/24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D8A86-7332-A34C-81E1-7F773E35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27C7-A404-8345-B4F8-73841A89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9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B344-AE37-1E47-886F-5050E034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7AD3-BBAB-5E4A-BF28-CDC643347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4EA58-1230-C44B-AC95-B8EC6636F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02670-8DE8-FF48-A822-CDB7F5CC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E655-9658-CB48-B967-350E21EFAFF7}" type="datetime1">
              <a:rPr lang="en-IN" smtClean="0"/>
              <a:t>06/08/24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3EFA6-0414-4846-A26B-724EBA3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64313-C1DB-7A4F-B213-96E3A1D1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50E2-8B23-5C4E-AE3F-E16C2096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A77F9-977D-594C-B4A7-AFB5012A5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1413B-28B6-DA43-A989-CD5D8E96C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0272D-7BAC-8546-B933-7679B629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FB9C-AB70-9D41-8A44-7A301E88F303}" type="datetime1">
              <a:rPr lang="en-IN" smtClean="0"/>
              <a:t>06/08/24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E2B7A-0B92-0A4A-B4AA-8D357689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E636-210D-0C47-8C8A-05CC4C4C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6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C7670-6166-4E4D-936B-0B9C3569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A76D-ABFE-F346-98A9-C6AB841D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89ED-B3DC-2845-890C-44EB36D72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827B-D362-534E-85E1-1AA13794B6DC}" type="datetime1">
              <a:rPr lang="en-IN" smtClean="0"/>
              <a:t>06/08/24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1224-A64B-C440-898D-3CEB7DF86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Prof. G. Vairavel, Ph.D.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7B00-81A3-8849-8167-6CE258D93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313D-AD1D-9341-8033-94DA529D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E3206-9C2A-7945-8BD3-941B4F1BFE97}"/>
              </a:ext>
            </a:extLst>
          </p:cNvPr>
          <p:cNvSpPr txBox="1"/>
          <p:nvPr/>
        </p:nvSpPr>
        <p:spPr>
          <a:xfrm>
            <a:off x="1269931" y="2282939"/>
            <a:ext cx="920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entury Schoolbook" panose="02040604050505020304" pitchFamily="18" charset="0"/>
              </a:rPr>
              <a:t>21ECE42IT – Wireless Communication Networks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889837-0539-6740-8DE2-E5FE1263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5" y="128485"/>
            <a:ext cx="1887186" cy="92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8AF49-6452-C74E-8CFF-D3F18BFF2CCF}"/>
              </a:ext>
            </a:extLst>
          </p:cNvPr>
          <p:cNvSpPr txBox="1"/>
          <p:nvPr/>
        </p:nvSpPr>
        <p:spPr>
          <a:xfrm>
            <a:off x="4249112" y="3645723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entury Schoolbook" panose="02040604050505020304" pitchFamily="18" charset="0"/>
              </a:rPr>
              <a:t>Programme: B.Tech. ECE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E5A1D-3F94-EB4C-BE5F-3A5EB1582DC6}"/>
              </a:ext>
            </a:extLst>
          </p:cNvPr>
          <p:cNvSpPr txBox="1"/>
          <p:nvPr/>
        </p:nvSpPr>
        <p:spPr>
          <a:xfrm>
            <a:off x="3665619" y="4589859"/>
            <a:ext cx="441018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Offered by: </a:t>
            </a:r>
          </a:p>
          <a:p>
            <a:pPr algn="ctr"/>
            <a:r>
              <a:rPr lang="en-US" sz="2000" dirty="0">
                <a:latin typeface="Century Schoolbook" panose="02040604050505020304" pitchFamily="18" charset="0"/>
              </a:rPr>
              <a:t>Prof. G. </a:t>
            </a:r>
            <a:r>
              <a:rPr lang="en-US" sz="2000" dirty="0" err="1">
                <a:latin typeface="Century Schoolbook" panose="02040604050505020304" pitchFamily="18" charset="0"/>
              </a:rPr>
              <a:t>Vairavel</a:t>
            </a:r>
            <a:r>
              <a:rPr lang="en-US" sz="2000" dirty="0">
                <a:latin typeface="Century Schoolbook" panose="02040604050505020304" pitchFamily="18" charset="0"/>
              </a:rPr>
              <a:t>, Ph.D.</a:t>
            </a:r>
          </a:p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Professor, ECE</a:t>
            </a:r>
          </a:p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Dean Academics and Educational Initiatives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631760F-06A1-314A-9C26-F2C3808A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55890-554D-8F41-82E8-C0BD91A7F5C1}"/>
              </a:ext>
            </a:extLst>
          </p:cNvPr>
          <p:cNvSpPr/>
          <p:nvPr/>
        </p:nvSpPr>
        <p:spPr>
          <a:xfrm>
            <a:off x="4249112" y="6255834"/>
            <a:ext cx="3679405" cy="465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7889837-0539-6740-8DE2-E5FE1263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5" y="128485"/>
            <a:ext cx="1887186" cy="92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631760F-06A1-314A-9C26-F2C3808A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55890-554D-8F41-82E8-C0BD91A7F5C1}"/>
              </a:ext>
            </a:extLst>
          </p:cNvPr>
          <p:cNvSpPr/>
          <p:nvPr/>
        </p:nvSpPr>
        <p:spPr>
          <a:xfrm>
            <a:off x="4249112" y="6255834"/>
            <a:ext cx="3679405" cy="465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BBBAD-D84E-6F4A-95FD-D06C34C3AE28}"/>
              </a:ext>
            </a:extLst>
          </p:cNvPr>
          <p:cNvSpPr txBox="1"/>
          <p:nvPr/>
        </p:nvSpPr>
        <p:spPr>
          <a:xfrm>
            <a:off x="1059378" y="2967335"/>
            <a:ext cx="1036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Unit 1 – Introduction to Wireless Communication and Networks</a:t>
            </a:r>
          </a:p>
        </p:txBody>
      </p:sp>
    </p:spTree>
    <p:extLst>
      <p:ext uri="{BB962C8B-B14F-4D97-AF65-F5344CB8AC3E}">
        <p14:creationId xmlns:p14="http://schemas.microsoft.com/office/powerpoint/2010/main" val="31289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7889837-0539-6740-8DE2-E5FE1263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5" y="128486"/>
            <a:ext cx="1092529" cy="5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631760F-06A1-314A-9C26-F2C3808A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55890-554D-8F41-82E8-C0BD91A7F5C1}"/>
              </a:ext>
            </a:extLst>
          </p:cNvPr>
          <p:cNvSpPr/>
          <p:nvPr/>
        </p:nvSpPr>
        <p:spPr>
          <a:xfrm>
            <a:off x="4249112" y="6255834"/>
            <a:ext cx="3679405" cy="465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BBBAD-D84E-6F4A-95FD-D06C34C3AE28}"/>
              </a:ext>
            </a:extLst>
          </p:cNvPr>
          <p:cNvSpPr txBox="1"/>
          <p:nvPr/>
        </p:nvSpPr>
        <p:spPr>
          <a:xfrm>
            <a:off x="2202379" y="202529"/>
            <a:ext cx="8640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Classification of Wireless Communications/Networks</a:t>
            </a:r>
          </a:p>
        </p:txBody>
      </p:sp>
      <p:pic>
        <p:nvPicPr>
          <p:cNvPr id="1026" name="Picture 2" descr="Data Transmission Modes || Simplex, Half Duplex, Full Duplex">
            <a:extLst>
              <a:ext uri="{FF2B5EF4-FFF2-40B4-BE49-F238E27FC236}">
                <a16:creationId xmlns:a16="http://schemas.microsoft.com/office/drawing/2014/main" id="{6D20E49C-B82D-CC46-9C70-FA52C786B9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2767" r="2197" b="5136"/>
          <a:stretch/>
        </p:blipFill>
        <p:spPr bwMode="auto">
          <a:xfrm>
            <a:off x="1058091" y="992777"/>
            <a:ext cx="9980024" cy="536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31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7889837-0539-6740-8DE2-E5FE1263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5" y="128486"/>
            <a:ext cx="1092529" cy="5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631760F-06A1-314A-9C26-F2C3808A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55890-554D-8F41-82E8-C0BD91A7F5C1}"/>
              </a:ext>
            </a:extLst>
          </p:cNvPr>
          <p:cNvSpPr/>
          <p:nvPr/>
        </p:nvSpPr>
        <p:spPr>
          <a:xfrm>
            <a:off x="4249112" y="6255834"/>
            <a:ext cx="3679405" cy="465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BBBAD-D84E-6F4A-95FD-D06C34C3AE28}"/>
              </a:ext>
            </a:extLst>
          </p:cNvPr>
          <p:cNvSpPr txBox="1"/>
          <p:nvPr/>
        </p:nvSpPr>
        <p:spPr>
          <a:xfrm>
            <a:off x="4823055" y="250022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Paging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A5EA0-9088-BE46-A7CC-2075B9DF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76" y="737924"/>
            <a:ext cx="9373365" cy="59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5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7889837-0539-6740-8DE2-E5FE1263D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5" y="128486"/>
            <a:ext cx="1092529" cy="5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631760F-06A1-314A-9C26-F2C3808A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G. Vairavel, Ph.D.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955890-554D-8F41-82E8-C0BD91A7F5C1}"/>
              </a:ext>
            </a:extLst>
          </p:cNvPr>
          <p:cNvSpPr/>
          <p:nvPr/>
        </p:nvSpPr>
        <p:spPr>
          <a:xfrm>
            <a:off x="4249112" y="6255834"/>
            <a:ext cx="3679405" cy="465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BBBAD-D84E-6F4A-95FD-D06C34C3AE28}"/>
              </a:ext>
            </a:extLst>
          </p:cNvPr>
          <p:cNvSpPr txBox="1"/>
          <p:nvPr/>
        </p:nvSpPr>
        <p:spPr>
          <a:xfrm>
            <a:off x="3809156" y="226001"/>
            <a:ext cx="4573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Cordless Telephone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F43ED-3635-1F4B-A161-2D6C752F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701800"/>
            <a:ext cx="8724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103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</cp:revision>
  <dcterms:created xsi:type="dcterms:W3CDTF">2024-01-30T15:39:27Z</dcterms:created>
  <dcterms:modified xsi:type="dcterms:W3CDTF">2024-08-06T01:51:38Z</dcterms:modified>
</cp:coreProperties>
</file>