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80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3" r:id="rId23"/>
    <p:sldId id="264" r:id="rId24"/>
    <p:sldId id="279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B876F-1B1E-4A7C-A674-CCFF2A91981D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FB491-152A-40BB-82D3-8F022208D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25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FB491-152A-40BB-82D3-8F022208D6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50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9397-8D48-4B08-B408-3EE5FE5EB45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6104-3C0A-42F8-B9B4-02F8E324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32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9397-8D48-4B08-B408-3EE5FE5EB45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6104-3C0A-42F8-B9B4-02F8E324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4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9397-8D48-4B08-B408-3EE5FE5EB45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6104-3C0A-42F8-B9B4-02F8E324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0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9397-8D48-4B08-B408-3EE5FE5EB45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6104-3C0A-42F8-B9B4-02F8E324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8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9397-8D48-4B08-B408-3EE5FE5EB45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6104-3C0A-42F8-B9B4-02F8E324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1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9397-8D48-4B08-B408-3EE5FE5EB45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6104-3C0A-42F8-B9B4-02F8E324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50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9397-8D48-4B08-B408-3EE5FE5EB45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6104-3C0A-42F8-B9B4-02F8E324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9397-8D48-4B08-B408-3EE5FE5EB45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6104-3C0A-42F8-B9B4-02F8E324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8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9397-8D48-4B08-B408-3EE5FE5EB45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6104-3C0A-42F8-B9B4-02F8E324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0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9397-8D48-4B08-B408-3EE5FE5EB45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6104-3C0A-42F8-B9B4-02F8E324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25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9397-8D48-4B08-B408-3EE5FE5EB45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66104-3C0A-42F8-B9B4-02F8E324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82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F9397-8D48-4B08-B408-3EE5FE5EB451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6104-3C0A-42F8-B9B4-02F8E3241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9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35037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for problem solving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981077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					Devipriya 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     Assistant professor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 SRM IST Trichy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00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3840"/>
            <a:ext cx="3320562" cy="421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9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strcmp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strcmp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compares two strings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arguments and has a value 0 if they are equal.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not, it has the numeric difference between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nonmatching characters in the strings.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strcmp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(“their”, “there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return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value which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numeric difference between ASCII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and ASCII “r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is negative.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return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value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the numeric difference between ASCII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positive.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is,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minus “r” in ASCII code is –9. If the value is negative, string1 is alphabetically above string2.</a:t>
            </a:r>
          </a:p>
        </p:txBody>
      </p:sp>
    </p:spTree>
    <p:extLst>
      <p:ext uri="{BB962C8B-B14F-4D97-AF65-F5344CB8AC3E}">
        <p14:creationId xmlns:p14="http://schemas.microsoft.com/office/powerpoint/2010/main" val="467310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Strcmp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63662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main() {</a:t>
            </a:r>
          </a:p>
          <a:p>
            <a:pPr marL="0" indent="0">
              <a:buNone/>
            </a:pPr>
            <a:r>
              <a:rPr lang="en-US" dirty="0"/>
              <a:t>  char str1[] = "their", str2[] = "there", str3[] = "</a:t>
            </a:r>
            <a:r>
              <a:rPr lang="en-US" dirty="0" err="1"/>
              <a:t>abcd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result;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// comparing strings str1 and str2</a:t>
            </a:r>
          </a:p>
          <a:p>
            <a:pPr marL="0" indent="0">
              <a:buNone/>
            </a:pPr>
            <a:r>
              <a:rPr lang="en-US" dirty="0"/>
              <a:t>  result = </a:t>
            </a:r>
            <a:r>
              <a:rPr lang="en-US" dirty="0" err="1"/>
              <a:t>strcmp</a:t>
            </a:r>
            <a:r>
              <a:rPr lang="en-US" dirty="0"/>
              <a:t>(str1, str2);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strcmp</a:t>
            </a:r>
            <a:r>
              <a:rPr lang="en-US" dirty="0"/>
              <a:t>(str1, str2) = %d\n", result);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// comparing strings str1 and str3</a:t>
            </a:r>
          </a:p>
          <a:p>
            <a:pPr marL="0" indent="0">
              <a:buNone/>
            </a:pPr>
            <a:r>
              <a:rPr lang="en-US" dirty="0"/>
              <a:t>  result = </a:t>
            </a:r>
            <a:r>
              <a:rPr lang="en-US" dirty="0" err="1"/>
              <a:t>strcmp</a:t>
            </a:r>
            <a:r>
              <a:rPr lang="en-US" dirty="0"/>
              <a:t>(str1, str3);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strcmp</a:t>
            </a:r>
            <a:r>
              <a:rPr lang="en-US" dirty="0"/>
              <a:t>(str1, str3) = %d\n", result);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45115" y="2030779"/>
            <a:ext cx="4425462" cy="3508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Output: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-1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48803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strstr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strstr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finds the second string in the first string. It returns the pointer location from where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string starts in the first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the first occurrence in the string is not observed,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a NULL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strstr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(char *string1,char *sring2);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506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7683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strstr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360191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Take any two strings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s1[] = "Fun with STL";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s2[] = "STL";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char* p;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Find first occurrence of s2 in s1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strstr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(s1, s2);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4686299" y="1825625"/>
            <a:ext cx="383344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(p) 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(p, "Strings");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("%s", s1);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else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("String not found\n");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 with Strings</a:t>
            </a:r>
          </a:p>
        </p:txBody>
      </p:sp>
    </p:spTree>
    <p:extLst>
      <p:ext uri="{BB962C8B-B14F-4D97-AF65-F5344CB8AC3E}">
        <p14:creationId xmlns:p14="http://schemas.microsoft.com/office/powerpoint/2010/main" val="349692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20119"/>
            <a:ext cx="2990850" cy="36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44677"/>
            <a:ext cx="2828925" cy="2733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812" y="2943225"/>
            <a:ext cx="1476375" cy="971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8554" y="1762958"/>
            <a:ext cx="170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84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Strrev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7392"/>
            <a:ext cx="1733550" cy="238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2634455"/>
            <a:ext cx="65825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include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text[15];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puts(“Enter String”);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gets(text);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puts(“Reverse String”);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puts(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strrev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(text));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79377" y="2889514"/>
            <a:ext cx="195482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String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ABCDEFGHI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 String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IHGFEDCBA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4931" y="1690688"/>
            <a:ext cx="170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829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Strtok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strtok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(Fig. 8.26) is used to break a string into a series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 is 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sequenceof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 separated by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delimiters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(usually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punctuation marks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delimiter can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character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in a line of text, each word can be considered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token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spaces and punctuation separating the words can be considered delimiters.</a:t>
            </a:r>
          </a:p>
        </p:txBody>
      </p:sp>
    </p:spTree>
    <p:extLst>
      <p:ext uri="{BB962C8B-B14F-4D97-AF65-F5344CB8AC3E}">
        <p14:creationId xmlns:p14="http://schemas.microsoft.com/office/powerpoint/2010/main" val="2017032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29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Strtok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931" y="1763646"/>
            <a:ext cx="4062046" cy="412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4931" y="1259865"/>
            <a:ext cx="170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Syntax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52" y="2466241"/>
            <a:ext cx="5987953" cy="37411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703" y="3355364"/>
            <a:ext cx="2409825" cy="428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6703" y="3994272"/>
            <a:ext cx="1152525" cy="11906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85185" y="2810468"/>
            <a:ext cx="170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817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365" y="497986"/>
            <a:ext cx="8591120" cy="593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436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6092"/>
            <a:ext cx="10515600" cy="491087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 language, a sequence of characters, digits and symbols enclosed within double quotation marks is called a string.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string is always declared as character array and its elements are stored in contiguous memory locations.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manipulate text such as words and sentences, normally strings are used. Every string is terminated with ‘\0’ (NULL) character.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NULL character is a byte with all bits at logic zero. Hence, its decimal value is zero.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 name[]={‘I’,‘N’,‘D’,‘I’,‘A’,‘\0’}; Each character of the string occupies 1 byte of memory. The last character is always ‘\0’. </a:t>
            </a:r>
          </a:p>
        </p:txBody>
      </p:sp>
    </p:spTree>
    <p:extLst>
      <p:ext uri="{BB962C8B-B14F-4D97-AF65-F5344CB8AC3E}">
        <p14:creationId xmlns:p14="http://schemas.microsoft.com/office/powerpoint/2010/main" val="2422052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sscanf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sscanf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allows to read characters from a character array and writes them to another array.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32" y="2798151"/>
            <a:ext cx="2909521" cy="303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71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62" y="268410"/>
            <a:ext cx="10515600" cy="786667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sprintf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862" y="1245332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is similar to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except a small difference between them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sends the output to the screen whereas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writes the values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data type to an array of characters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94" y="3533041"/>
            <a:ext cx="37052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86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conversion functions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944" y="2260783"/>
            <a:ext cx="8002716" cy="231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23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329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atoi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692" y="1468069"/>
            <a:ext cx="3848100" cy="46894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include 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long i1;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atoi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("99.11");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i1=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atoi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("99999999");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("%d\n%ld",i,i1);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75839" y="1468070"/>
            <a:ext cx="3848100" cy="4689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99999999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544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putchar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 ()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char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'A' 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'Z' 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putchar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return(0);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86400" y="1825625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ABCDEFGHIJKLMNOPQRSTUVWXYZ</a:t>
            </a:r>
          </a:p>
        </p:txBody>
      </p:sp>
    </p:spTree>
    <p:extLst>
      <p:ext uri="{BB962C8B-B14F-4D97-AF65-F5344CB8AC3E}">
        <p14:creationId xmlns:p14="http://schemas.microsoft.com/office/powerpoint/2010/main" val="4077455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32520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//string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initialisation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= "C and C++";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puts(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//writing the string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stdout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825625"/>
            <a:ext cx="532520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and C++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97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characters of a string are stored in contiguous (neighboring) memory locations.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751" y="2621635"/>
            <a:ext cx="4219575" cy="895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750" y="4004408"/>
            <a:ext cx="7558087" cy="12348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750" y="5536173"/>
            <a:ext cx="22383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78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976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Strings in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77572"/>
            <a:ext cx="6458185" cy="257462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71310" y="1274886"/>
            <a:ext cx="319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Times New Roman" panose="02020603050405020304" pitchFamily="18" charset="0"/>
              </a:rPr>
              <a:t>char text[15]=“PRABHAKAR”;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6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functions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compiler supports a large number of string handling library functions.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8.3 provides the list of many frequently used functions and their description.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header file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to be initialized whenever standard library function is used.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the string handling functions are given 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79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6877"/>
            <a:ext cx="7812738" cy="246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5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147" y="489192"/>
            <a:ext cx="7980484" cy="534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36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functions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counts the number of characters in a given string. The syntax of the function 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 *s); 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strcat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concatenates the destination string and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source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string, and the result is stored in the destination string.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 *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strcat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(char *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char *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728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877" y="4417461"/>
            <a:ext cx="2181225" cy="942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35" y="1921485"/>
            <a:ext cx="40005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8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994</Words>
  <Application>Microsoft Office PowerPoint</Application>
  <PresentationFormat>Widescreen</PresentationFormat>
  <Paragraphs>156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Programming for problem solving</vt:lpstr>
      <vt:lpstr>String</vt:lpstr>
      <vt:lpstr>PowerPoint Presentation</vt:lpstr>
      <vt:lpstr>Strings in printf</vt:lpstr>
      <vt:lpstr>String functions</vt:lpstr>
      <vt:lpstr>PowerPoint Presentation</vt:lpstr>
      <vt:lpstr>PowerPoint Presentation</vt:lpstr>
      <vt:lpstr>String functions </vt:lpstr>
      <vt:lpstr>PowerPoint Presentation</vt:lpstr>
      <vt:lpstr>PowerPoint Presentation</vt:lpstr>
      <vt:lpstr>strcmp</vt:lpstr>
      <vt:lpstr>Strcmp</vt:lpstr>
      <vt:lpstr>strstr</vt:lpstr>
      <vt:lpstr>strstr</vt:lpstr>
      <vt:lpstr>strcpy</vt:lpstr>
      <vt:lpstr>Strrev</vt:lpstr>
      <vt:lpstr>Strtok</vt:lpstr>
      <vt:lpstr>Strtok</vt:lpstr>
      <vt:lpstr>PowerPoint Presentation</vt:lpstr>
      <vt:lpstr>sscanf</vt:lpstr>
      <vt:lpstr>sprintf</vt:lpstr>
      <vt:lpstr>String conversion functions</vt:lpstr>
      <vt:lpstr>atoi</vt:lpstr>
      <vt:lpstr>putchar</vt:lpstr>
      <vt:lpstr>puts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problem solving</dc:title>
  <dc:creator>Devipriya</dc:creator>
  <cp:lastModifiedBy>Devipriya</cp:lastModifiedBy>
  <cp:revision>95</cp:revision>
  <dcterms:created xsi:type="dcterms:W3CDTF">2022-09-10T05:37:06Z</dcterms:created>
  <dcterms:modified xsi:type="dcterms:W3CDTF">2022-11-07T04:14:22Z</dcterms:modified>
</cp:coreProperties>
</file>