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6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9106-AAA6-451C-8332-E6E56287B60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71284-0185-429B-91BE-3CE3AEBD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1" y="1911615"/>
            <a:ext cx="3409248" cy="1881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740" y="1911615"/>
            <a:ext cx="6661127" cy="41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4726" cy="2119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0687"/>
            <a:ext cx="7442200" cy="253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Arrays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08" y="1690688"/>
            <a:ext cx="7094973" cy="17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78" y="1675077"/>
            <a:ext cx="6296555" cy="46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9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</a:t>
            </a:r>
            <a:r>
              <a:rPr lang="en-US" dirty="0"/>
              <a:t>,</a:t>
            </a:r>
          </a:p>
          <a:p>
            <a:r>
              <a:rPr lang="en-US" dirty="0"/>
              <a:t>2 indicates the number of 2D arrays;</a:t>
            </a:r>
          </a:p>
          <a:p>
            <a:r>
              <a:rPr lang="en-US" dirty="0"/>
              <a:t>3 represents the number of rows in each 2D array;</a:t>
            </a:r>
          </a:p>
          <a:p>
            <a:r>
              <a:rPr lang="en-US" dirty="0"/>
              <a:t>4 represents the number of columns in each 2D array.</a:t>
            </a:r>
          </a:p>
          <a:p>
            <a:r>
              <a:rPr lang="en-US" dirty="0"/>
              <a:t>According to the above declaration, array A can store 24 elements; 12 elements in each </a:t>
            </a:r>
            <a:r>
              <a:rPr lang="en-US" dirty="0" smtClean="0"/>
              <a:t>2D </a:t>
            </a:r>
            <a:r>
              <a:rPr lang="en-US" dirty="0"/>
              <a:t>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4" y="1473199"/>
            <a:ext cx="4035778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4619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values[5];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5 integers: ");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taking input and storing it in an array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++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&amp;values[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7302" y="1769696"/>
            <a:ext cx="4220634" cy="4215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("Displaying integers: ");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 printing elements of an array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++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values[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95" y="2220281"/>
            <a:ext cx="2141949" cy="19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7" y="101356"/>
            <a:ext cx="10515600" cy="540483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277" y="656248"/>
            <a:ext cx="4621823" cy="6140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float a[2][2], b[2][2], result[2][2];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of 1st matrix\n");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2; ++j)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&amp;a[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elements of 2nd matrix\n");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2; ++j)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("%f", &amp;b[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8862" y="827697"/>
            <a:ext cx="2945423" cy="5797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2; ++j)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result[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 + b[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Matrix:\n");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2; ++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2; ++j)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("%.1f\t", result[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098" y="1706073"/>
            <a:ext cx="3325525" cy="272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characters of a string are stored in contiguous (neighboring) memory locations.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1" y="2621635"/>
            <a:ext cx="4219575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50" y="4004408"/>
            <a:ext cx="7558087" cy="123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50" y="5536173"/>
            <a:ext cx="2238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3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= "ANTHONY";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= {'A','N','T','H','O','N','Y','\0'}; // NULL character '\0' is required at end in this declaration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string1 [6] = "hello";/* string size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h'+'e'+'l'+'l'+'o'+"NULL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= 6 */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string2 [ ] = "world";  /* string size =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w'+'o'+'r'+'l'+'d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string3[6] = {'h', 'e', 'l', 'l', 'o', '\0'} ; /*Declaration as set of characters ,Size 6*/</a:t>
            </a:r>
          </a:p>
        </p:txBody>
      </p:sp>
    </p:spTree>
    <p:extLst>
      <p:ext uri="{BB962C8B-B14F-4D97-AF65-F5344CB8AC3E}">
        <p14:creationId xmlns:p14="http://schemas.microsoft.com/office/powerpoint/2010/main" val="126605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valid</a:t>
            </a:r>
          </a:p>
          <a:p>
            <a:r>
              <a:rPr lang="en-US" dirty="0"/>
              <a:t>char name[13] = "</a:t>
            </a:r>
            <a:r>
              <a:rPr lang="en-US" dirty="0" err="1"/>
              <a:t>StudyTonight</a:t>
            </a:r>
            <a:r>
              <a:rPr lang="en-US" dirty="0"/>
              <a:t>";        </a:t>
            </a:r>
          </a:p>
          <a:p>
            <a:r>
              <a:rPr lang="en-US" dirty="0"/>
              <a:t>char name[10] = {'</a:t>
            </a:r>
            <a:r>
              <a:rPr lang="en-US" dirty="0" err="1"/>
              <a:t>c','o','d','e</a:t>
            </a:r>
            <a:r>
              <a:rPr lang="en-US" dirty="0"/>
              <a:t>','\0'};      </a:t>
            </a:r>
          </a:p>
          <a:p>
            <a:endParaRPr lang="en-US" dirty="0"/>
          </a:p>
          <a:p>
            <a:r>
              <a:rPr lang="en-US" dirty="0"/>
              <a:t>// Illegal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[3] = "hello";    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[4];</a:t>
            </a:r>
          </a:p>
          <a:p>
            <a:r>
              <a:rPr lang="en-US" dirty="0" err="1"/>
              <a:t>str</a:t>
            </a:r>
            <a:r>
              <a:rPr lang="en-US" dirty="0"/>
              <a:t> = "hello"; </a:t>
            </a:r>
          </a:p>
        </p:txBody>
      </p:sp>
    </p:spTree>
    <p:extLst>
      <p:ext uri="{BB962C8B-B14F-4D97-AF65-F5344CB8AC3E}">
        <p14:creationId xmlns:p14="http://schemas.microsoft.com/office/powerpoint/2010/main" val="14122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amounts of data, we need a powerful data type that would facilitate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storing, accessing and manipulation of data items. C supports a derived data type known as array that can be used for such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sequenced collection of elements of the same data type. It is simply a grouping of like-type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a sequenced collection of related data items that share a common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we can use an array name salary to represent a set of salaries of a group of employees in an organization. We can refer to the individual salaries by writing a number called index or subscript in brackets after the array name. For example, salary [10]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of 10th employee. </a:t>
            </a:r>
          </a:p>
        </p:txBody>
      </p:sp>
    </p:spTree>
    <p:extLst>
      <p:ext uri="{BB962C8B-B14F-4D97-AF65-F5344CB8AC3E}">
        <p14:creationId xmlns:p14="http://schemas.microsoft.com/office/powerpoint/2010/main" val="166014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   </a:t>
            </a:r>
          </a:p>
          <a:p>
            <a:pPr marL="0" indent="0">
              <a:buNone/>
            </a:pPr>
            <a:r>
              <a:rPr lang="en-US" dirty="0"/>
              <a:t>    // array to store string taken as input</a:t>
            </a:r>
          </a:p>
          <a:p>
            <a:pPr marL="0" indent="0">
              <a:buNone/>
            </a:pPr>
            <a:r>
              <a:rPr lang="en-US" dirty="0"/>
              <a:t>    char color[20];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// take user input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your </a:t>
            </a:r>
            <a:r>
              <a:rPr lang="en-US" dirty="0" err="1"/>
              <a:t>favourite</a:t>
            </a:r>
            <a:r>
              <a:rPr lang="en-US" dirty="0"/>
              <a:t> color: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("%s", color);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// printing the input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</a:t>
            </a:r>
            <a:r>
              <a:rPr lang="en-US" dirty="0" err="1"/>
              <a:t>favourite</a:t>
            </a:r>
            <a:r>
              <a:rPr lang="en-US" dirty="0"/>
              <a:t> color is: %s.", color);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142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string");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("%[^\n]", &amp;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421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Char array using </a:t>
            </a:r>
            <a:r>
              <a:rPr lang="en-US" sz="3600" dirty="0" err="1" smtClean="0"/>
              <a:t>scanf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=0;i&lt;3;i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("%c", 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2624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92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 </a:t>
            </a:r>
            <a:r>
              <a:rPr lang="en-US" sz="3600" smtClean="0"/>
              <a:t>array using get char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054"/>
            <a:ext cx="10515600" cy="5424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s[5];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 Enter a character ( If we want to exit press #) \n");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9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Char array using gets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[50];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string : 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entered: %s",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43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3" y="178858"/>
            <a:ext cx="10515600" cy="803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dimensional array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59" t="34808" r="49812" b="53477"/>
          <a:stretch/>
        </p:blipFill>
        <p:spPr>
          <a:xfrm>
            <a:off x="702733" y="1947331"/>
            <a:ext cx="10848000" cy="1879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4039656"/>
            <a:ext cx="10515600" cy="26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4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of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41" t="35552" r="53829" b="35396"/>
          <a:stretch/>
        </p:blipFill>
        <p:spPr>
          <a:xfrm>
            <a:off x="253999" y="1379536"/>
            <a:ext cx="8331201" cy="4927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655" y="1379536"/>
            <a:ext cx="4415410" cy="2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a collection of similar types of elements, which can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or 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in the array is numbered 0, so the last element is 1 less than the size of the array.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also known as subscripted variables.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array, its type and dimension must be declared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big an array, its elements are always stored in contiguous memory locations.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7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an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variables are not assigned with any value, then they will contain garbage values.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an array of characters is called a “string.”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name represents the address of an array if it is not associated with any subscripts. Thus the array name age is equivalent to &amp;age[0]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3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n-US" dirty="0" smtClean="0"/>
              <a:t>Address of the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28" t="23422" r="61164" b="36884"/>
          <a:stretch/>
        </p:blipFill>
        <p:spPr>
          <a:xfrm>
            <a:off x="838200" y="1286931"/>
            <a:ext cx="7459133" cy="55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67" y="1520824"/>
            <a:ext cx="10515600" cy="493973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a subscripted variable anywhere as a normal variable for writing 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incrementing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a given array the following statement can also be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397205"/>
            <a:ext cx="4701117" cy="1434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571"/>
            <a:ext cx="4504267" cy="17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2D array, we require two subscripts to indicate one element. One subscript denotes the row number and the other subscript denotes the column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Like 1D arrays, the subscript value starts from 0 (zero).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76133"/>
            <a:ext cx="7831667" cy="25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1248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Arrays</vt:lpstr>
      <vt:lpstr> One dimensional array </vt:lpstr>
      <vt:lpstr>Initialization of arrays</vt:lpstr>
      <vt:lpstr>Characteristics of an Array</vt:lpstr>
      <vt:lpstr>Characteristics of an Array</vt:lpstr>
      <vt:lpstr>Address of the array</vt:lpstr>
      <vt:lpstr>Arrays</vt:lpstr>
      <vt:lpstr>2D Arrays</vt:lpstr>
      <vt:lpstr>2D Array</vt:lpstr>
      <vt:lpstr>Initializing 2D array</vt:lpstr>
      <vt:lpstr>3D Arrays</vt:lpstr>
      <vt:lpstr>3D Arrays</vt:lpstr>
      <vt:lpstr>3D Array</vt:lpstr>
      <vt:lpstr>1D Array</vt:lpstr>
      <vt:lpstr>2D Array</vt:lpstr>
      <vt:lpstr>Char Array</vt:lpstr>
      <vt:lpstr>Char Array</vt:lpstr>
      <vt:lpstr>PowerPoint Presentation</vt:lpstr>
      <vt:lpstr>Char array</vt:lpstr>
      <vt:lpstr>Char Array</vt:lpstr>
      <vt:lpstr>Char array using scanf</vt:lpstr>
      <vt:lpstr>Char array using get char </vt:lpstr>
      <vt:lpstr>Char array using 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Devipriya</dc:creator>
  <cp:lastModifiedBy>Devipriya</cp:lastModifiedBy>
  <cp:revision>74</cp:revision>
  <dcterms:created xsi:type="dcterms:W3CDTF">2022-09-06T06:12:13Z</dcterms:created>
  <dcterms:modified xsi:type="dcterms:W3CDTF">2022-10-18T09:06:57Z</dcterms:modified>
</cp:coreProperties>
</file>