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C713-450D-452E-86FC-E852232C38E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9563-A4CC-4448-BA86-2C36C9A9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7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C713-450D-452E-86FC-E852232C38E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9563-A4CC-4448-BA86-2C36C9A9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7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C713-450D-452E-86FC-E852232C38E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9563-A4CC-4448-BA86-2C36C9A9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C713-450D-452E-86FC-E852232C38E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9563-A4CC-4448-BA86-2C36C9A9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6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C713-450D-452E-86FC-E852232C38E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9563-A4CC-4448-BA86-2C36C9A9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4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C713-450D-452E-86FC-E852232C38E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9563-A4CC-4448-BA86-2C36C9A9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5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C713-450D-452E-86FC-E852232C38E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9563-A4CC-4448-BA86-2C36C9A9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0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C713-450D-452E-86FC-E852232C38E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9563-A4CC-4448-BA86-2C36C9A9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9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C713-450D-452E-86FC-E852232C38E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9563-A4CC-4448-BA86-2C36C9A9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C713-450D-452E-86FC-E852232C38E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9563-A4CC-4448-BA86-2C36C9A9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C713-450D-452E-86FC-E852232C38E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9563-A4CC-4448-BA86-2C36C9A9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9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9C713-450D-452E-86FC-E852232C38E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39563-A4CC-4448-BA86-2C36C9A9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7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iler" TargetMode="External"/><Relationship Id="rId2" Type="http://schemas.openxmlformats.org/officeDocument/2006/relationships/hyperlink" Target="https://en.wikipedia.org/wiki/High-level_programming_languag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35037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for problem solving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981077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					Devipriya 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    Assistant professor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SRM IST Trichy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0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for problem 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Documentation and</a:t>
            </a:r>
          </a:p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</a:p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Document the program, for later use.</a:t>
            </a:r>
          </a:p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Maintain the program for updating, removing errors, changing</a:t>
            </a:r>
          </a:p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67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is an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ordered sequence of finite, well defined, unambiguous instructions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completing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task.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English-like representation of the logic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used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 by-step procedure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solving a task or a problem.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accomplishing a particular task,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algorithms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written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 selects the best-suited algorithm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given task to be solved.</a:t>
            </a:r>
          </a:p>
        </p:txBody>
      </p:sp>
    </p:spTree>
    <p:extLst>
      <p:ext uri="{BB962C8B-B14F-4D97-AF65-F5344CB8AC3E}">
        <p14:creationId xmlns:p14="http://schemas.microsoft.com/office/powerpoint/2010/main" val="3863498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954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to find the greatest among three numbers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408" y="1735341"/>
            <a:ext cx="10515600" cy="4432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Start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Read the three numbers A, B, C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Compare A and B. If A is greater perform step 4 else perform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	step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Compare A and C. If A is greater, output “A is greatest” else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	output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 is greatest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”. Perform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Compare B and C. If B is greater, output “B is greatest” else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	   	output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 is greatest”.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Stop</a:t>
            </a:r>
          </a:p>
        </p:txBody>
      </p:sp>
    </p:spTree>
    <p:extLst>
      <p:ext uri="{BB962C8B-B14F-4D97-AF65-F5344CB8AC3E}">
        <p14:creationId xmlns:p14="http://schemas.microsoft.com/office/powerpoint/2010/main" val="467507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 is a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 of the sequence of steps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solving a problem.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enlightens the way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comes first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second and so 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enables us to organize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problem into plan of actions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descriptive steps, we use pictorial representation for every step.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process, there is a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symbol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flowchart.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891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 symbols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254" t="50790" r="34012" b="29004"/>
          <a:stretch/>
        </p:blipFill>
        <p:spPr>
          <a:xfrm>
            <a:off x="838200" y="2136530"/>
            <a:ext cx="9748911" cy="338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90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 for addition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531" t="39475" r="38899" b="36682"/>
          <a:stretch/>
        </p:blipFill>
        <p:spPr>
          <a:xfrm>
            <a:off x="641838" y="1690688"/>
            <a:ext cx="3578469" cy="454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97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 to find big number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710" t="37858" r="39695" b="33247"/>
          <a:stretch/>
        </p:blipFill>
        <p:spPr>
          <a:xfrm>
            <a:off x="838199" y="1899138"/>
            <a:ext cx="6054969" cy="45571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59623" y="3859823"/>
            <a:ext cx="78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4464" y="3859823"/>
            <a:ext cx="78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24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1744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one of the methods which can be used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an algorithm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program.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have a specific syntax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any of the programming languages and thus cannot be executed on a computer.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formats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are used to write pseudo-codes and most of them take down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 from languages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C, Lisp, FORTRAN, etc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840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time algorithms are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using pseudocode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they can be read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understood by programmers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familiar with different programming languages.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 allows you to include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control structures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If-then-else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Repeat-until, for and case, While, which is present in many high-level languages.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Pseudocode is not an actual programming language. </a:t>
            </a:r>
          </a:p>
        </p:txBody>
      </p:sp>
    </p:spTree>
    <p:extLst>
      <p:ext uri="{BB962C8B-B14F-4D97-AF65-F5344CB8AC3E}">
        <p14:creationId xmlns:p14="http://schemas.microsoft.com/office/powerpoint/2010/main" val="1140469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 to add and multiply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527" t="40283" r="50493" b="38298"/>
          <a:stretch/>
        </p:blipFill>
        <p:spPr>
          <a:xfrm>
            <a:off x="864577" y="1811215"/>
            <a:ext cx="5231423" cy="450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8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is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instructions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computer to follow. The machine can’t read a program directly, because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only understands machine code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write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computer language, and then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or interpreter can make it understandable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053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 to swap two numbers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524" t="37656" r="39808" b="37693"/>
          <a:stretch/>
        </p:blipFill>
        <p:spPr>
          <a:xfrm>
            <a:off x="838200" y="1837591"/>
            <a:ext cx="10815255" cy="378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9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198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of programming languages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7446"/>
            <a:ext cx="10515600" cy="491866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is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unit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today’s tech world.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commands and instructions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we give to the machines to perform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 task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500 + programming languages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programmer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Lovelace.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1883,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 programmed the analytical engine.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1949, Assembly language is developed. It is a low level language. It consists of instructions that only machine can understand.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languages are used in simulation flight navigation systems, medical equipment, to create virus.</a:t>
            </a:r>
          </a:p>
        </p:txBody>
      </p:sp>
    </p:spTree>
    <p:extLst>
      <p:ext uri="{BB962C8B-B14F-4D97-AF65-F5344CB8AC3E}">
        <p14:creationId xmlns:p14="http://schemas.microsoft.com/office/powerpoint/2010/main" val="148527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1952,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Autocode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developed by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glennie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 first complied computer programming language.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1957, FORTRAN is developed by John Backus and IBM.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designed for numeric computation and scientific computing.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1958, ALGOL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ALGOrithmic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Language) is developed.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also the first language implementing the nested function and has a simple syntax than FORTRAN.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1959, COBOL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usiness-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riented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anguage) is developed. In 1997, 80% of the world’s business ran on Cobol.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899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0532"/>
          </a:xfrm>
        </p:spPr>
        <p:txBody>
          <a:bodyPr/>
          <a:lstStyle/>
          <a:p>
            <a:r>
              <a:rPr lang="en-US" dirty="0" smtClean="0"/>
              <a:t>Evolution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4663"/>
            <a:ext cx="10515600" cy="48053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1960s, the term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autocoders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was used more generically as to refer to any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High-level programming language"/>
              </a:rPr>
              <a:t>high-level programming language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using a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Compiler"/>
              </a:rPr>
              <a:t>compiler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internal revenue service scrambled its path to COBOL-based IMF (individual master file) in order to pay the tens of millions of payments mandated by the coronavirus aid, relief, and economic security.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1964, BASIC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beginners All-purpose symbolic instruction code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developed.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1991, Microsoft visual basic is develop as updated BASIC.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developed by Bill gates,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Monte Davidoff.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927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5664"/>
          </a:xfrm>
        </p:spPr>
        <p:txBody>
          <a:bodyPr/>
          <a:lstStyle/>
          <a:p>
            <a:r>
              <a:rPr lang="en-US" dirty="0" smtClean="0"/>
              <a:t>Evolution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6254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1972, C language is developed.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general-purpose, procedural programming language and the most popular programming language till now.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code that was previously written in assembly language gets replaced by the C language like operating system, kernel, and many other applications.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the mother of almost all higher-level programming languages like C#, D, Go, Java, JavaScript, Limbo, LPC, Perl, PHP, Python, and Unix’s C shell.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938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098"/>
          </a:xfrm>
        </p:spPr>
        <p:txBody>
          <a:bodyPr/>
          <a:lstStyle/>
          <a:p>
            <a:r>
              <a:rPr lang="en-US" dirty="0" smtClean="0"/>
              <a:t>Evolution contd.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345183"/>
              </p:ext>
            </p:extLst>
          </p:nvPr>
        </p:nvGraphicFramePr>
        <p:xfrm>
          <a:off x="838200" y="1438031"/>
          <a:ext cx="10515600" cy="5160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826">
                  <a:extLst>
                    <a:ext uri="{9D8B030D-6E8A-4147-A177-3AD203B41FA5}">
                      <a16:colId xmlns:a16="http://schemas.microsoft.com/office/drawing/2014/main" val="2768548371"/>
                    </a:ext>
                  </a:extLst>
                </a:gridCol>
                <a:gridCol w="2597426">
                  <a:extLst>
                    <a:ext uri="{9D8B030D-6E8A-4147-A177-3AD203B41FA5}">
                      <a16:colId xmlns:a16="http://schemas.microsoft.com/office/drawing/2014/main" val="4067696213"/>
                    </a:ext>
                  </a:extLst>
                </a:gridCol>
                <a:gridCol w="7073348">
                  <a:extLst>
                    <a:ext uri="{9D8B030D-6E8A-4147-A177-3AD203B41FA5}">
                      <a16:colId xmlns:a16="http://schemas.microsoft.com/office/drawing/2014/main" val="359728651"/>
                    </a:ext>
                  </a:extLst>
                </a:gridCol>
              </a:tblGrid>
              <a:tr h="55575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Programming languages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Facts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171269"/>
                  </a:ext>
                </a:extLst>
              </a:tr>
              <a:tr h="31757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1972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Storing, manipulating and retrieving data in databases.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682012"/>
                  </a:ext>
                </a:extLst>
              </a:tr>
              <a:tr h="42730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MATLAB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Multi-paradigm programming language and numeric computing environment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055834"/>
                  </a:ext>
                </a:extLst>
              </a:tr>
              <a:tr h="61043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1983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Objective C, C++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To create high-performance applications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595846"/>
                  </a:ext>
                </a:extLst>
              </a:tr>
              <a:tr h="31757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Haskel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Functional</a:t>
                      </a:r>
                      <a:r>
                        <a:rPr lang="en-US" baseline="0" dirty="0" smtClean="0"/>
                        <a:t> programming language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874579"/>
                  </a:ext>
                </a:extLst>
              </a:tr>
              <a:tr h="317573"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Functional</a:t>
                      </a:r>
                      <a:r>
                        <a:rPr lang="en-US" baseline="0" dirty="0" smtClean="0"/>
                        <a:t> programming language, </a:t>
                      </a:r>
                      <a:r>
                        <a:rPr lang="en-US" dirty="0" smtClean="0"/>
                        <a:t>Data science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41965"/>
                  </a:ext>
                </a:extLst>
              </a:tr>
              <a:tr h="79356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1995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JAVA, PHP, 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Building software,</a:t>
                      </a:r>
                      <a:r>
                        <a:rPr lang="en-US" baseline="0" dirty="0" smtClean="0"/>
                        <a:t> Web development.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138196"/>
                  </a:ext>
                </a:extLst>
              </a:tr>
              <a:tr h="31757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Building</a:t>
                      </a:r>
                      <a:r>
                        <a:rPr lang="en-US" baseline="0" dirty="0" smtClean="0"/>
                        <a:t> games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93428"/>
                  </a:ext>
                </a:extLst>
              </a:tr>
              <a:tr h="31757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source programming language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9810"/>
                  </a:ext>
                </a:extLst>
              </a:tr>
              <a:tr h="31757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Kotlin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Creating</a:t>
                      </a:r>
                      <a:r>
                        <a:rPr lang="en-US" baseline="0" dirty="0" smtClean="0"/>
                        <a:t> Android apps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164322"/>
                  </a:ext>
                </a:extLst>
              </a:tr>
              <a:tr h="31757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Swift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General-purpose programming language.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63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590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15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Programming for problem solving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6469"/>
            <a:ext cx="10515600" cy="5040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Analysis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problem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Have multiple solutions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Select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Algorithm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Write Flowchart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•Write Pseudo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878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for problem 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buNone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Development </a:t>
            </a:r>
          </a:p>
          <a:p>
            <a:pPr marL="0" lvl="0" indent="0" algn="just">
              <a:buNone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Choose a programming language</a:t>
            </a:r>
          </a:p>
          <a:p>
            <a:pPr marL="0" lvl="0" indent="0" algn="just">
              <a:buNone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Write the program by converting the pseudo code, and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</a:p>
          <a:p>
            <a:pPr marL="0" lvl="0" indent="0" algn="just">
              <a:buNone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language. </a:t>
            </a: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 the program and remove syntax errors, if any</a:t>
            </a:r>
          </a:p>
          <a:p>
            <a:pPr marL="0" lvl="0" indent="0" algn="just">
              <a:buNone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Execute the program.</a:t>
            </a:r>
          </a:p>
          <a:p>
            <a:pPr marL="0" lvl="0" indent="0" algn="just">
              <a:buNone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Test the program. Check the output results with different inputs. If the</a:t>
            </a:r>
          </a:p>
          <a:p>
            <a:pPr marL="0" lvl="0" indent="0" algn="just">
              <a:buNone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is incorrect, modify the program to get correct results.</a:t>
            </a:r>
          </a:p>
          <a:p>
            <a:pPr marL="0" lvl="0" indent="0" algn="just">
              <a:buNone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Install the tested program on the user’s computer.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38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1131</Words>
  <Application>Microsoft Office PowerPoint</Application>
  <PresentationFormat>Widescreen</PresentationFormat>
  <Paragraphs>126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Programming for problem solving</vt:lpstr>
      <vt:lpstr>Program</vt:lpstr>
      <vt:lpstr>Evolution of programming languages</vt:lpstr>
      <vt:lpstr>Evolution contd..</vt:lpstr>
      <vt:lpstr>Evolution contd.</vt:lpstr>
      <vt:lpstr>Evolution contd.</vt:lpstr>
      <vt:lpstr>Evolution contd.</vt:lpstr>
      <vt:lpstr> Programming for problem solving </vt:lpstr>
      <vt:lpstr>Programming for problem solving</vt:lpstr>
      <vt:lpstr>Programming for problem solving</vt:lpstr>
      <vt:lpstr>Creating algorithms</vt:lpstr>
      <vt:lpstr>Algorithm to find the greatest among three numbers</vt:lpstr>
      <vt:lpstr>Flowchart</vt:lpstr>
      <vt:lpstr>Flowchart symbols</vt:lpstr>
      <vt:lpstr>Flow chart for addition</vt:lpstr>
      <vt:lpstr>Flow chart to find big number</vt:lpstr>
      <vt:lpstr>Pseudocode</vt:lpstr>
      <vt:lpstr>Pseudocode</vt:lpstr>
      <vt:lpstr>Pseudocode to add and multiply</vt:lpstr>
      <vt:lpstr>Pseudocode to swap two numbers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problem solving</dc:title>
  <dc:creator>Devipriya</dc:creator>
  <cp:lastModifiedBy>Devipriya</cp:lastModifiedBy>
  <cp:revision>117</cp:revision>
  <dcterms:created xsi:type="dcterms:W3CDTF">2022-08-14T13:43:29Z</dcterms:created>
  <dcterms:modified xsi:type="dcterms:W3CDTF">2022-09-19T15:04:54Z</dcterms:modified>
</cp:coreProperties>
</file>