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B0D42-CD73-40F9-8623-DD766FC1A08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6DFA0-E527-4952-986C-049CE35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6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6DFA0-E527-4952-986C-049CE355DD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5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9370-D38E-4C05-9A19-294C2FDCB7D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8813D-3F3E-4A95-BD29-D3A870BD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Range() function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885"/>
            <a:ext cx="10515600" cy="49020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range() is a built-in function in Python. Syntax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([start], stop[, step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and step parameters are optional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specified, by default the list starts from 0.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not specified, by default the 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by 1 in each iteration.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parameters of range() function must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integers.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parameter can be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negative integer excluding zero.</a:t>
            </a:r>
          </a:p>
        </p:txBody>
      </p:sp>
    </p:spTree>
    <p:extLst>
      <p:ext uri="{BB962C8B-B14F-4D97-AF65-F5344CB8AC3E}">
        <p14:creationId xmlns:p14="http://schemas.microsoft.com/office/powerpoint/2010/main" val="190974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9763"/>
            <a:ext cx="10515600" cy="5152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#start and step not specified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list(range(10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1, 2, 3, 4, 5, 6, 7, 8, 9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step value is 1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3, 4, 5, 6, 7, 8, 9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value is 5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list(range(0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30, 5))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5, 10, 15, 20, 25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value is -1. Hence, decreasing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#sequence is generated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(range (0, -9, -1))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-1, -2, -3, -4, -5, -6, -7, -8]</a:t>
            </a:r>
          </a:p>
        </p:txBody>
      </p:sp>
    </p:spTree>
    <p:extLst>
      <p:ext uri="{BB962C8B-B14F-4D97-AF65-F5344CB8AC3E}">
        <p14:creationId xmlns:p14="http://schemas.microsoft.com/office/powerpoint/2010/main" val="269348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range(5):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10)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84118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While 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89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body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5 natural numbers using while loop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count &lt;= 5: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count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150311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 factor of a number using while loop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394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(input("Enter a number"))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print("The factors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of",x,"are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(x/2)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 x 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=i-1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20862" y="1825625"/>
            <a:ext cx="46394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Enter a number 160</a:t>
            </a:r>
          </a:p>
          <a:p>
            <a:pPr marL="0" indent="0">
              <a:buNone/>
            </a:pPr>
            <a:r>
              <a:rPr lang="en-US" dirty="0"/>
              <a:t>The factors of 160 are:</a:t>
            </a:r>
          </a:p>
          <a:p>
            <a:pPr marL="0" indent="0">
              <a:buNone/>
            </a:pPr>
            <a:r>
              <a:rPr lang="en-US" dirty="0"/>
              <a:t>160</a:t>
            </a:r>
          </a:p>
          <a:p>
            <a:pPr marL="0" indent="0">
              <a:buNone/>
            </a:pPr>
            <a:r>
              <a:rPr lang="en-US" dirty="0"/>
              <a:t>80</a:t>
            </a:r>
          </a:p>
          <a:p>
            <a:pPr marL="0" indent="0">
              <a:buNone/>
            </a:pPr>
            <a:r>
              <a:rPr lang="en-US" dirty="0"/>
              <a:t>40</a:t>
            </a:r>
          </a:p>
          <a:p>
            <a:pPr marL="0" indent="0">
              <a:buNone/>
            </a:pPr>
            <a:r>
              <a:rPr lang="en-US" dirty="0"/>
              <a:t>32</a:t>
            </a:r>
          </a:p>
          <a:p>
            <a:pPr marL="0" indent="0">
              <a:buNone/>
            </a:pPr>
            <a:r>
              <a:rPr lang="en-US" dirty="0"/>
              <a:t>20</a:t>
            </a:r>
          </a:p>
          <a:p>
            <a:pPr marL="0" indent="0">
              <a:buNone/>
            </a:pPr>
            <a:r>
              <a:rPr lang="en-US" dirty="0"/>
              <a:t>16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50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 refers to the spaces at the beginning of a code 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in other programming languages the indentation in code is for readability only, the indentation in Python is very important.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uses indentation to indicate a block of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5 &gt; 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("Five is greater than two!")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5 &gt; 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("Five is greater than two!")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spaces is up to you as a programmer, but it has to be at least one.</a:t>
            </a:r>
          </a:p>
        </p:txBody>
      </p:sp>
    </p:spTree>
    <p:extLst>
      <p:ext uri="{BB962C8B-B14F-4D97-AF65-F5344CB8AC3E}">
        <p14:creationId xmlns:p14="http://schemas.microsoft.com/office/powerpoint/2010/main" val="117483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Indentation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5 &gt; 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print("Five is greater than two!")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print("Five is greater than two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5 &gt; 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("Five is greater than two!")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("Five is greater than two!")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to use the same number of spaces in the same block of code, otherwise Python will give you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5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Control statements-if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if statement is: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statement(s)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6.1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(input("Enter your age "))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age &gt;= 18: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("Eligible to vote")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condition: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statement(s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statement(s)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(input("Enter your age: "))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age &gt;= 18: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("Eligible to vote")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("Not eligible to vote")</a:t>
            </a:r>
          </a:p>
        </p:txBody>
      </p:sp>
    </p:spTree>
    <p:extLst>
      <p:ext uri="{BB962C8B-B14F-4D97-AF65-F5344CB8AC3E}">
        <p14:creationId xmlns:p14="http://schemas.microsoft.com/office/powerpoint/2010/main" val="17530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537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 statement is used to iterate over a range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sequence.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is executed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items in the range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values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numeric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elements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string, list, or 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every iteration of the loop,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checks whether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in the range 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 traversed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not.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items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are exhausted,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within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are not executed;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transferred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immediately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for loop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loop, it is known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times the loop will execute.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 &lt;control-variable&gt; in &lt;</a:t>
            </a:r>
            <a:r>
              <a:rPr lang="en-US" dirty="0" smtClean="0"/>
              <a:t>sequence/items </a:t>
            </a:r>
            <a:r>
              <a:rPr lang="en-US" dirty="0"/>
              <a:t>in range&gt;: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/>
              <a:t>statements inside body of </a:t>
            </a:r>
            <a:r>
              <a:rPr lang="en-US" dirty="0" smtClean="0"/>
              <a:t>the loop&gt;</a:t>
            </a:r>
          </a:p>
          <a:p>
            <a:pPr marL="0" indent="0">
              <a:buNone/>
            </a:pPr>
            <a:r>
              <a:rPr lang="en-US" dirty="0" smtClean="0"/>
              <a:t>Program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#Print the characters in word PYTHON using for loop</a:t>
            </a:r>
          </a:p>
          <a:p>
            <a:pPr marL="0" indent="0">
              <a:buNone/>
            </a:pPr>
            <a:r>
              <a:rPr lang="en-US" dirty="0"/>
              <a:t>for letter in 'PYTHON':</a:t>
            </a:r>
          </a:p>
          <a:p>
            <a:pPr marL="0" indent="0">
              <a:buNone/>
            </a:pPr>
            <a:r>
              <a:rPr lang="en-US" dirty="0" smtClean="0"/>
              <a:t>   print(letter)</a:t>
            </a:r>
            <a:endParaRPr lang="en-US" dirty="0"/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 smtClean="0"/>
              <a:t>P</a:t>
            </a:r>
          </a:p>
          <a:p>
            <a:pPr marL="0" indent="0">
              <a:buNone/>
            </a:pPr>
            <a:r>
              <a:rPr lang="en-US" dirty="0" smtClean="0"/>
              <a:t>Y</a:t>
            </a:r>
          </a:p>
          <a:p>
            <a:pPr marL="0" indent="0">
              <a:buNone/>
            </a:pPr>
            <a:r>
              <a:rPr lang="en-US" dirty="0" smtClean="0"/>
              <a:t>T</a:t>
            </a:r>
          </a:p>
          <a:p>
            <a:pPr marL="0" indent="0">
              <a:buNone/>
            </a:pPr>
            <a:r>
              <a:rPr lang="en-US" dirty="0" smtClean="0"/>
              <a:t>H</a:t>
            </a:r>
          </a:p>
          <a:p>
            <a:pPr marL="0" indent="0">
              <a:buNone/>
            </a:pPr>
            <a:r>
              <a:rPr lang="en-US" dirty="0" smtClean="0"/>
              <a:t>O</a:t>
            </a:r>
          </a:p>
          <a:p>
            <a:pPr marL="0" indent="0">
              <a:buNone/>
            </a:pPr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9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For loop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Program to print the numbers in a </a:t>
            </a:r>
            <a:r>
              <a:rPr lang="en-US" dirty="0" smtClean="0"/>
              <a:t>given sequence </a:t>
            </a:r>
            <a:r>
              <a:rPr lang="en-US" dirty="0"/>
              <a:t>using for loop.</a:t>
            </a:r>
          </a:p>
          <a:p>
            <a:pPr marL="0" indent="0">
              <a:buNone/>
            </a:pPr>
            <a:r>
              <a:rPr lang="en-US" dirty="0" smtClean="0"/>
              <a:t>Program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#Print the given sequence of numbers using for loop</a:t>
            </a:r>
          </a:p>
          <a:p>
            <a:pPr marL="0" indent="0">
              <a:buNone/>
            </a:pPr>
            <a:r>
              <a:rPr lang="en-US" dirty="0"/>
              <a:t>count = [10,20,30,40,50]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count: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print(</a:t>
            </a:r>
            <a:r>
              <a:rPr lang="en-US" dirty="0" err="1" smtClean="0"/>
              <a:t>num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r>
              <a:rPr lang="en-US" dirty="0"/>
              <a:t>20</a:t>
            </a:r>
          </a:p>
          <a:p>
            <a:pPr marL="0" indent="0">
              <a:buNone/>
            </a:pPr>
            <a:r>
              <a:rPr lang="en-US" dirty="0"/>
              <a:t>30</a:t>
            </a:r>
          </a:p>
          <a:p>
            <a:pPr marL="0" indent="0">
              <a:buNone/>
            </a:pPr>
            <a:r>
              <a:rPr lang="en-US" dirty="0"/>
              <a:t>40</a:t>
            </a:r>
          </a:p>
          <a:p>
            <a:pPr marL="0" indent="0">
              <a:buNone/>
            </a:pPr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91030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loop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print even numbers in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sequence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#Print even numbers in the given sequence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= [1,2,3,4,5,6,7,8,9,10]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numbers: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2) == 0: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,'is an even 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is an even Number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is an even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is an even Number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is an even Number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is an even Number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5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1001</Words>
  <Application>Microsoft Office PowerPoint</Application>
  <PresentationFormat>Widescreen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Programming for problem solving</vt:lpstr>
      <vt:lpstr>Python Indentation</vt:lpstr>
      <vt:lpstr>Indentation</vt:lpstr>
      <vt:lpstr>Control statements-if</vt:lpstr>
      <vt:lpstr>If else</vt:lpstr>
      <vt:lpstr>For loop</vt:lpstr>
      <vt:lpstr>For loop</vt:lpstr>
      <vt:lpstr>For loop</vt:lpstr>
      <vt:lpstr>For loop</vt:lpstr>
      <vt:lpstr>Range() function</vt:lpstr>
      <vt:lpstr>PowerPoint Presentation</vt:lpstr>
      <vt:lpstr>For loop</vt:lpstr>
      <vt:lpstr>While loop</vt:lpstr>
      <vt:lpstr>Find factor of a number using 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Devipriya</dc:creator>
  <cp:lastModifiedBy>Devipriya</cp:lastModifiedBy>
  <cp:revision>67</cp:revision>
  <dcterms:created xsi:type="dcterms:W3CDTF">2022-11-14T06:03:19Z</dcterms:created>
  <dcterms:modified xsi:type="dcterms:W3CDTF">2022-11-17T00:47:35Z</dcterms:modified>
</cp:coreProperties>
</file>