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4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9270E-D79F-4954-9F5A-6480BA58C9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56CB-B084-4B3C-AE71-70CA9470F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6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2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strings, the membership operators in checks if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 is present in the list and returns True, else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False.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'Green' in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'Cyan' in list1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02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not in operator returns True if the element is not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 in the list, else it returns False.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'Cyan' not in list1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'Green' not in list1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0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strings, the slicing operation can also be applied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lists.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=['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Red','Green','Blue','Cyan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Magenta','Yellow','Black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list1[2:6]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['Blue', 'Cyan', 'Magenta', 'Yellow']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#list1 is truncated to the end of the list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list1[2:20] #second index is out of range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['Blue', 'Cyan', 'Magenta', 'Yellow',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'Black']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list1[7:2] #first index &gt; second index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[] #results in an empty list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11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A LIST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each element of the list or traverse a list using a for loop or a while loop.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Red','Green','Blue','Yellow','Black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item in list1: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print(item)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40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678995"/>
            <a:ext cx="10515600" cy="51847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 of accessing the elements of the list is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range()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for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(list1)):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print(list1[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378171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Red','Green','Blue','Yellow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'Black']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while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(list1):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print(list1[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2436934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METHODS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6355" y="1690688"/>
            <a:ext cx="7244216" cy="16967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55" y="3501570"/>
            <a:ext cx="7244216" cy="28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78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413430"/>
            <a:ext cx="9844314" cy="60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2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743" y="810191"/>
            <a:ext cx="9568543" cy="39914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43" y="4801640"/>
            <a:ext cx="9568543" cy="5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65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876" y="772999"/>
            <a:ext cx="9737953" cy="559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type list is an ordered sequence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mutable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made up of one or more elements.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which consists of only characters, a list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different data types,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string, tuple or even another list.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useful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group together elements of mixed data types.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list are enclosed in square brackets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separated by comma.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indices, list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indices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0.</a:t>
            </a:r>
          </a:p>
        </p:txBody>
      </p:sp>
    </p:spTree>
    <p:extLst>
      <p:ext uri="{BB962C8B-B14F-4D97-AF65-F5344CB8AC3E}">
        <p14:creationId xmlns:p14="http://schemas.microsoft.com/office/powerpoint/2010/main" val="2459451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271" y="860538"/>
            <a:ext cx="10704461" cy="372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32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LISTS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list appears as an element of another list,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nested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= [1,2,'a','c',[6,7,8],4,9]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#fifth element of list is also a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list1[4]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[6, 7,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list1[4][1]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fifth element of list1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#which is a list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#index j gives the second element in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#nested list</a:t>
            </a:r>
          </a:p>
        </p:txBody>
      </p:sp>
    </p:spTree>
    <p:extLst>
      <p:ext uri="{BB962C8B-B14F-4D97-AF65-F5344CB8AC3E}">
        <p14:creationId xmlns:p14="http://schemas.microsoft.com/office/powerpoint/2010/main" val="3314862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LISTS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153229" cy="4351338"/>
          </a:xfrm>
        </p:spPr>
        <p:txBody>
          <a:bodyPr/>
          <a:lstStyle/>
          <a:p>
            <a:r>
              <a:rPr lang="en-US" smtClean="0"/>
              <a:t>&gt;&gt;&gt; list1 = [1,2,3]</a:t>
            </a:r>
          </a:p>
          <a:p>
            <a:r>
              <a:rPr lang="en-US" smtClean="0"/>
              <a:t>&gt;&gt;&gt; list2 = list1</a:t>
            </a:r>
          </a:p>
          <a:p>
            <a:r>
              <a:rPr lang="en-US" smtClean="0"/>
              <a:t>&gt;&gt;&gt; list1</a:t>
            </a:r>
          </a:p>
          <a:p>
            <a:r>
              <a:rPr lang="en-US" smtClean="0"/>
              <a:t>[1, 2, 3]</a:t>
            </a:r>
          </a:p>
          <a:p>
            <a:r>
              <a:rPr lang="en-US" smtClean="0"/>
              <a:t>&gt;&gt;&gt; list2</a:t>
            </a:r>
          </a:p>
          <a:p>
            <a:r>
              <a:rPr lang="en-US" smtClean="0"/>
              <a:t>[1, 2, 3]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23657" y="1825624"/>
            <a:ext cx="60379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list1.append(10)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10]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10]</a:t>
            </a:r>
          </a:p>
        </p:txBody>
      </p:sp>
    </p:spTree>
    <p:extLst>
      <p:ext uri="{BB962C8B-B14F-4D97-AF65-F5344CB8AC3E}">
        <p14:creationId xmlns:p14="http://schemas.microsoft.com/office/powerpoint/2010/main" val="228405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COPYING LISTS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statement list2 = list1 does not create </a:t>
            </a:r>
            <a:r>
              <a:rPr lang="en-US" dirty="0" smtClean="0"/>
              <a:t>a new </a:t>
            </a:r>
            <a:r>
              <a:rPr lang="en-US" dirty="0"/>
              <a:t>list. </a:t>
            </a:r>
            <a:endParaRPr lang="en-US" dirty="0" smtClean="0"/>
          </a:p>
          <a:p>
            <a:r>
              <a:rPr lang="en-US" dirty="0" smtClean="0"/>
              <a:t>Rather</a:t>
            </a:r>
            <a:r>
              <a:rPr lang="en-US" dirty="0"/>
              <a:t>, it just makes list1 and list2 </a:t>
            </a:r>
            <a:r>
              <a:rPr lang="en-US" dirty="0" smtClean="0"/>
              <a:t>refer to </a:t>
            </a:r>
            <a:r>
              <a:rPr lang="en-US" dirty="0"/>
              <a:t>the same list object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Here list2 actually becomes </a:t>
            </a:r>
            <a:r>
              <a:rPr lang="en-US" dirty="0" smtClean="0"/>
              <a:t>an alias </a:t>
            </a:r>
            <a:r>
              <a:rPr lang="en-US" dirty="0"/>
              <a:t>of list1.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any changes made to either </a:t>
            </a:r>
            <a:r>
              <a:rPr lang="en-US" dirty="0" smtClean="0"/>
              <a:t>of them </a:t>
            </a:r>
            <a:r>
              <a:rPr lang="en-US" dirty="0"/>
              <a:t>will be reflected in the other list</a:t>
            </a:r>
            <a:r>
              <a:rPr lang="en-US" dirty="0" smtClean="0"/>
              <a:t>.</a:t>
            </a:r>
          </a:p>
          <a:p>
            <a:r>
              <a:rPr lang="en-US" dirty="0"/>
              <a:t>We can also create a copy or clone of the list as </a:t>
            </a:r>
            <a:r>
              <a:rPr lang="en-US" dirty="0" smtClean="0"/>
              <a:t>a distinct </a:t>
            </a:r>
            <a:r>
              <a:rPr lang="en-US" dirty="0"/>
              <a:t>object by three </a:t>
            </a:r>
            <a:r>
              <a:rPr lang="en-US" dirty="0" smtClean="0"/>
              <a:t>following methods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1896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slice our original list and store it into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variable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[:]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[1,2,3,4,5]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 = list1[:]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14916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built-in function list() as follows: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list(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oldList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[10,20,30,40]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 = list(list1)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[10, 20, 30, 40]</a:t>
            </a:r>
          </a:p>
        </p:txBody>
      </p:sp>
    </p:spTree>
    <p:extLst>
      <p:ext uri="{BB962C8B-B14F-4D97-AF65-F5344CB8AC3E}">
        <p14:creationId xmlns:p14="http://schemas.microsoft.com/office/powerpoint/2010/main" val="1559173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copy () function 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copy #import the library copy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#use copy()function of library copy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import copy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[1,2,3,4,5]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copy.copy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2, 3, 4, 5]</a:t>
            </a:r>
          </a:p>
        </p:txBody>
      </p:sp>
    </p:spTree>
    <p:extLst>
      <p:ext uri="{BB962C8B-B14F-4D97-AF65-F5344CB8AC3E}">
        <p14:creationId xmlns:p14="http://schemas.microsoft.com/office/powerpoint/2010/main" val="30613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4743"/>
            <a:ext cx="4532086" cy="54222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#list1 is the list of six even numbers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[2,4,6,8,10,12]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print(list1)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[2, 4, 6, 8, 10, 12]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#list2 is the list of vowels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 = ['a','e','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o','u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print(list2)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['a', 'e', '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', 'o', 'u']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76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8628" y="624113"/>
            <a:ext cx="87956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#list3 is the list of mixed data types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list3 = [100,23.5,'Hello']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print(list3)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[100, 23.5, 'Hello']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#list4 is the list of lists called nested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list4 =[['Physics',101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'Chemistry',202], ['Maths',303]]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print(list4)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[['Physics', 101], ['Chemistry', 202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303]]</a:t>
            </a:r>
          </a:p>
        </p:txBody>
      </p:sp>
    </p:spTree>
    <p:extLst>
      <p:ext uri="{BB962C8B-B14F-4D97-AF65-F5344CB8AC3E}">
        <p14:creationId xmlns:p14="http://schemas.microsoft.com/office/powerpoint/2010/main" val="307646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Elements in a List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a list are accessed in the same way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characters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accessed in a string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#initializes a list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[2,4,6,8,10,12]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list1[0] #return first element of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list1[3] #return fourth element of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 error as index is out of range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list1[15]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list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124817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#an expression resulting in an integer index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list1[1+4]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list1[-1] #return first element from right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#length of the list list1 is assigned to 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n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(list1)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 the last element of the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list1[n-1]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#return the first element of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list1[-n]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6245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are Mutable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Python, lists are mutable. It means that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can be changed after it has been created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 list1 of colors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Red','Green','Blue','Orange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#change/override the fourth element of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list1[3] = 'Black'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#print the modified list list1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['Red', 'Green', 'Blue', 'Black']</a:t>
            </a:r>
          </a:p>
        </p:txBody>
      </p:sp>
    </p:spTree>
    <p:extLst>
      <p:ext uri="{BB962C8B-B14F-4D97-AF65-F5344CB8AC3E}">
        <p14:creationId xmlns:p14="http://schemas.microsoft.com/office/powerpoint/2010/main" val="66025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331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OPERATIONS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882"/>
            <a:ext cx="10515600" cy="4517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Concatenation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us to join two or more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concatenation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depicted by the symbol +.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#list1 is list of first five odd integers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[1,3,5,7,9]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#list2 is list of first five even integers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list2 = [2,4,6,8,10]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#elements of list1 followed by list2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+ list2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3, 5, 7, 9, 2, 4, 6, 8, 10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allows us to replicate a list using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repetition operator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depicted by symbol *.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= ['Hello']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#elements of list1 repeated 4 times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list1 * 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['Hello', 'Hello', 'Hello', 'Hello']</a:t>
            </a:r>
          </a:p>
        </p:txBody>
      </p:sp>
    </p:spTree>
    <p:extLst>
      <p:ext uri="{BB962C8B-B14F-4D97-AF65-F5344CB8AC3E}">
        <p14:creationId xmlns:p14="http://schemas.microsoft.com/office/powerpoint/2010/main" val="141178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1269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LISTS</vt:lpstr>
      <vt:lpstr>PowerPoint Presentation</vt:lpstr>
      <vt:lpstr>PowerPoint Presentation</vt:lpstr>
      <vt:lpstr>Accessing Elements in a List</vt:lpstr>
      <vt:lpstr>PowerPoint Presentation</vt:lpstr>
      <vt:lpstr>Lists are Mutable</vt:lpstr>
      <vt:lpstr>LIST OPERATIONS</vt:lpstr>
      <vt:lpstr>Repetition</vt:lpstr>
      <vt:lpstr>Membership</vt:lpstr>
      <vt:lpstr>Membership</vt:lpstr>
      <vt:lpstr>Slicing</vt:lpstr>
      <vt:lpstr>TRAVERSING A LIST</vt:lpstr>
      <vt:lpstr>PowerPoint Presentation</vt:lpstr>
      <vt:lpstr>PowerPoint Presentation</vt:lpstr>
      <vt:lpstr>BUILT IN METHODS</vt:lpstr>
      <vt:lpstr>PowerPoint Presentation</vt:lpstr>
      <vt:lpstr>PowerPoint Presentation</vt:lpstr>
      <vt:lpstr>PowerPoint Presentation</vt:lpstr>
      <vt:lpstr>PowerPoint Presentation</vt:lpstr>
      <vt:lpstr>NESTED LISTS</vt:lpstr>
      <vt:lpstr>COPYING LISTS</vt:lpstr>
      <vt:lpstr>COPYING LISTS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46</cp:revision>
  <dcterms:created xsi:type="dcterms:W3CDTF">2022-11-18T03:57:28Z</dcterms:created>
  <dcterms:modified xsi:type="dcterms:W3CDTF">2022-11-22T08:48:37Z</dcterms:modified>
</cp:coreProperties>
</file>