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96" r:id="rId3"/>
    <p:sldId id="258" r:id="rId4"/>
    <p:sldId id="259" r:id="rId5"/>
    <p:sldId id="263" r:id="rId6"/>
    <p:sldId id="260" r:id="rId7"/>
    <p:sldId id="264" r:id="rId8"/>
    <p:sldId id="257" r:id="rId9"/>
    <p:sldId id="261" r:id="rId10"/>
    <p:sldId id="295" r:id="rId11"/>
    <p:sldId id="297" r:id="rId12"/>
    <p:sldId id="298" r:id="rId13"/>
    <p:sldId id="29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76" r:id="rId28"/>
    <p:sldId id="293" r:id="rId29"/>
    <p:sldId id="294" r:id="rId30"/>
    <p:sldId id="277" r:id="rId31"/>
    <p:sldId id="278" r:id="rId32"/>
    <p:sldId id="279" r:id="rId33"/>
    <p:sldId id="300" r:id="rId34"/>
    <p:sldId id="301" r:id="rId35"/>
    <p:sldId id="302" r:id="rId36"/>
    <p:sldId id="3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BC9-2352-4EF1-B355-4558F9DD677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7078-2520-423A-BE92-BEEE8E81D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BC9-2352-4EF1-B355-4558F9DD677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7078-2520-423A-BE92-BEEE8E81D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17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BC9-2352-4EF1-B355-4558F9DD677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7078-2520-423A-BE92-BEEE8E81D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6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BC9-2352-4EF1-B355-4558F9DD677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7078-2520-423A-BE92-BEEE8E81D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8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BC9-2352-4EF1-B355-4558F9DD677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7078-2520-423A-BE92-BEEE8E81D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16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BC9-2352-4EF1-B355-4558F9DD677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7078-2520-423A-BE92-BEEE8E81D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05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BC9-2352-4EF1-B355-4558F9DD677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7078-2520-423A-BE92-BEEE8E81D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BC9-2352-4EF1-B355-4558F9DD677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7078-2520-423A-BE92-BEEE8E81D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BC9-2352-4EF1-B355-4558F9DD677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7078-2520-423A-BE92-BEEE8E81D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5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BC9-2352-4EF1-B355-4558F9DD677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7078-2520-423A-BE92-BEEE8E81D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6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1EBC9-2352-4EF1-B355-4558F9DD677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97078-2520-423A-BE92-BEEE8E81D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EBC9-2352-4EF1-B355-4558F9DD677C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97078-2520-423A-BE92-BEEE8E81D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5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107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Devipriya 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Assistant professor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SRM IST Trichy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593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Unformatted Functions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functions help in reading a character from the standard input unit (usually a keyboard) and writing it to the standard output unit (usually a screen). 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Reads a character from the standard input device.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putchar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(): Writes a character to the standard output device.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79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71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Unformatted Functions 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4362"/>
            <a:ext cx="4803142" cy="41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71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Unformatted Functions 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puts()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functions help in reading a string from the standard input unit (usually a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writing it to the standard output unit (usually a screen).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reads a string from the standard input device. It accepts the name of a string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parameter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keyboard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puts() writes a string to the standard output device. It accepts the name of a string and displays the accepted string on the screen.</a:t>
            </a:r>
          </a:p>
        </p:txBody>
      </p:sp>
    </p:spTree>
    <p:extLst>
      <p:ext uri="{BB962C8B-B14F-4D97-AF65-F5344CB8AC3E}">
        <p14:creationId xmlns:p14="http://schemas.microsoft.com/office/powerpoint/2010/main" val="398810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004" y="2033648"/>
            <a:ext cx="6850098" cy="325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470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59838"/>
            <a:ext cx="10515600" cy="771086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0392"/>
            <a:ext cx="10515600" cy="4480048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types of arithmetic operators. These are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binary operator and (ii) unary operator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operators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commonly used in most of the computer languages. These arithmetic operators are used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calculations between the two constant values. They are also 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Binary operators are those operators which require two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operands.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Unary Operators: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which require only one operand are called unary operators.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Unary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 are increment operator (++), decrement (– –) and minus (–).</a:t>
            </a:r>
          </a:p>
        </p:txBody>
      </p:sp>
    </p:spTree>
    <p:extLst>
      <p:ext uri="{BB962C8B-B14F-4D97-AF65-F5344CB8AC3E}">
        <p14:creationId xmlns:p14="http://schemas.microsoft.com/office/powerpoint/2010/main" val="3451666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2087"/>
            <a:ext cx="8528404" cy="264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06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50147"/>
            <a:ext cx="4630615" cy="25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46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‘++’ or ‘--’ are used as a suffix to the variable name, then post-increment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decrement operations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place. Consider an example for understanding the ‘++’ operator as a suffix to the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x=20;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y=10;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z=x*y++;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above equation, the current value of y is used for the product. The result is 200, which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to ‘z’. After multiplication the value of y is incremented by one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394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‘++’ or ‘——’ are used as a prefix to the variable name, then pre increment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decrement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place. Consider an example for understanding ‘++’ operator as a prefix to the variable.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x=20;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y=10;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z=x*++y;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above equation, the value of y is incremented and then multiplication is carried out.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220, which is assigned to ‘z’. The following programs can be executed for verification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and decrement operations.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80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bytes occupied by a variable, i.e. the size in terms of bytes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 to store the value. The number of bytes occupied varies from variable to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upon its data types.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‘&amp;’ operator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gives the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of the variable in the memory. </a:t>
            </a:r>
          </a:p>
        </p:txBody>
      </p:sp>
    </p:spTree>
    <p:extLst>
      <p:ext uri="{BB962C8B-B14F-4D97-AF65-F5344CB8AC3E}">
        <p14:creationId xmlns:p14="http://schemas.microsoft.com/office/powerpoint/2010/main" val="2358618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889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Input/ Output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861" y="1604290"/>
            <a:ext cx="5861538" cy="367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069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operator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3594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operators are used to distinguish between two values depending on their relations.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These operators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 relationship between two expressions. If the relation is true then it returns a value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0 for false. </a:t>
            </a:r>
          </a:p>
        </p:txBody>
      </p:sp>
    </p:spTree>
    <p:extLst>
      <p:ext uri="{BB962C8B-B14F-4D97-AF65-F5344CB8AC3E}">
        <p14:creationId xmlns:p14="http://schemas.microsoft.com/office/powerpoint/2010/main" val="2029301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6653" y="2108750"/>
            <a:ext cx="6936571" cy="303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41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Operators and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Assigning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value to a variable is very simple. For example,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x=5; here, 5 is assigned to x and this is carried out by the operator =.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sign (=) is used for assignment and hence, the name assignment operator has been given.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10" y="3898654"/>
            <a:ext cx="5819043" cy="16951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238" y="4092973"/>
            <a:ext cx="1815246" cy="15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86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relationship between the two expressions is tested with logical operators. Using these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two expressions can be joined. After checking the conditions, it provides logical true (1) or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false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 status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operands could be constants, variables and expressions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93" y="3750651"/>
            <a:ext cx="7486282" cy="17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03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logical AND (&amp;&amp;) operator provides true result when both expressions are true,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OR (||) operator provides true result when one of the expressions is true,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NOT operator (!) provides 0 if the condition is true, otherwise 1.</a:t>
            </a:r>
          </a:p>
        </p:txBody>
      </p:sp>
    </p:spTree>
    <p:extLst>
      <p:ext uri="{BB962C8B-B14F-4D97-AF65-F5344CB8AC3E}">
        <p14:creationId xmlns:p14="http://schemas.microsoft.com/office/powerpoint/2010/main" val="29901206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Bitwise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9862"/>
            <a:ext cx="10515600" cy="464710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supports six bit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These operators can operate only on integer operands such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char,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short and long.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00886"/>
            <a:ext cx="4184094" cy="26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05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152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x=8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before right shift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After right shift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number, s is the number of shifts and y is the result.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390"/>
            <a:ext cx="1052146" cy="3457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46611"/>
            <a:ext cx="6286500" cy="857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4608268"/>
            <a:ext cx="6238875" cy="781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48" y="5654553"/>
            <a:ext cx="992798" cy="400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88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expression is a combination of operators, constants and variables. An expression may consist of one or more operands, and zero or more operators to produce a value.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4 types of expressions: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Relational expressions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expressions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1773438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expressions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 expression is an expression that returns 1 if the condition is true otherwise 0.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conditional operator is also known as a ternary operator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exp1 ? exp2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exp3.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526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simply means an object that has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identifiable location in memory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(i.e. having an address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r-value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simply means, an object that has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 identifiable location in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90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(“String and format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specifier",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argument_list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can be %d (integer), %c (character), %s (string), %f (float) 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("format string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", &amp;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argument);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functions are declared in 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header file in C library.</a:t>
            </a:r>
          </a:p>
          <a:p>
            <a:pPr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syntax in C language including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functions are case sensitive.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81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808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and associativity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32450"/>
            <a:ext cx="8719898" cy="494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335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329"/>
          </a:xfrm>
        </p:spPr>
        <p:txBody>
          <a:bodyPr/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and associativity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91797"/>
            <a:ext cx="7189177" cy="4516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6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837"/>
          </a:xfrm>
        </p:spPr>
        <p:txBody>
          <a:bodyPr/>
          <a:lstStyle/>
          <a:p>
            <a:r>
              <a:rPr lang="en-US" sz="3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 and associativity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65837"/>
            <a:ext cx="8094785" cy="444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44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Precedence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8538" y="1620776"/>
            <a:ext cx="5105400" cy="386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5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associativity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4573"/>
            <a:ext cx="5497760" cy="329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30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 in 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4683369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#include &lt;</a:t>
            </a:r>
            <a:r>
              <a:rPr lang="en-US" sz="1400" dirty="0" err="1"/>
              <a:t>stdio.h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 err="1" smtClean="0"/>
              <a:t>int</a:t>
            </a:r>
            <a:r>
              <a:rPr lang="en-US" sz="1400" dirty="0" smtClean="0"/>
              <a:t> </a:t>
            </a:r>
            <a:r>
              <a:rPr lang="en-US" sz="1400" dirty="0"/>
              <a:t>main(){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en-US" sz="1400" dirty="0"/>
              <a:t>//Arithmetic Expression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a = (6 * 2) + 7 - 9; 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printf</a:t>
            </a:r>
            <a:r>
              <a:rPr lang="en-US" sz="1400" dirty="0"/>
              <a:t>("The arithmetic expression returns: %d\n", a);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en-US" sz="1400" dirty="0"/>
              <a:t>//Relational Expression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b = 10;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printf</a:t>
            </a:r>
            <a:r>
              <a:rPr lang="en-US" sz="1400" dirty="0"/>
              <a:t>("The relational expression returns: %d\n", b % 2 == 0);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en-US" sz="1400" dirty="0"/>
              <a:t>//Logical Expression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c = (7 &gt; 9) &amp;&amp; ( 5 &lt;= 9);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printf</a:t>
            </a:r>
            <a:r>
              <a:rPr lang="en-US" sz="1400" dirty="0"/>
              <a:t>("The logical expression returns: %d\n", c);</a:t>
            </a:r>
          </a:p>
          <a:p>
            <a:pPr marL="0" indent="0">
              <a:buNone/>
            </a:pPr>
            <a:r>
              <a:rPr lang="en-US" sz="1400" dirty="0" smtClean="0"/>
              <a:t>  </a:t>
            </a:r>
            <a:r>
              <a:rPr lang="en-US" sz="1400" dirty="0"/>
              <a:t>//Conditional Expression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int</a:t>
            </a:r>
            <a:r>
              <a:rPr lang="en-US" sz="1400" dirty="0"/>
              <a:t> d = (34 &gt; 7) ? 1 : 0;</a:t>
            </a:r>
          </a:p>
          <a:p>
            <a:pPr marL="0" indent="0">
              <a:buNone/>
            </a:pPr>
            <a:r>
              <a:rPr lang="en-US" sz="1400" dirty="0"/>
              <a:t>  </a:t>
            </a:r>
            <a:r>
              <a:rPr lang="en-US" sz="1400" dirty="0" err="1"/>
              <a:t>printf</a:t>
            </a:r>
            <a:r>
              <a:rPr lang="en-US" sz="1400" dirty="0"/>
              <a:t>("The conditional expression returns: %d\n", d);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482404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//Pointer Expression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 = 20; 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&amp;e;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("The pointer expression returns: %p\n",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//Bitwise Expression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 = 10;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shift = 10 &gt;&gt; 1;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("The bitwise expression returns: %d\n", shift);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8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expressions in c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4828"/>
            <a:ext cx="5168973" cy="224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1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75" t="22704" r="54130" b="51029"/>
          <a:stretch/>
        </p:blipFill>
        <p:spPr>
          <a:xfrm>
            <a:off x="838200" y="1978268"/>
            <a:ext cx="5723793" cy="44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83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5525" t="69379" r="61404" b="7788"/>
          <a:stretch/>
        </p:blipFill>
        <p:spPr>
          <a:xfrm>
            <a:off x="816217" y="1995854"/>
            <a:ext cx="4652598" cy="45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8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776" t="23714" r="49924" b="56888"/>
          <a:stretch/>
        </p:blipFill>
        <p:spPr>
          <a:xfrm>
            <a:off x="838200" y="1934306"/>
            <a:ext cx="8674154" cy="40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003" t="54427" r="59358" b="31833"/>
          <a:stretch/>
        </p:blipFill>
        <p:spPr>
          <a:xfrm>
            <a:off x="838200" y="2101362"/>
            <a:ext cx="5089193" cy="288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88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251" t="28563" r="58903" b="33853"/>
          <a:stretch/>
        </p:blipFill>
        <p:spPr>
          <a:xfrm>
            <a:off x="838200" y="1758461"/>
            <a:ext cx="5723793" cy="529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84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 </a:t>
            </a:r>
            <a:r>
              <a:rPr lang="en-US" b="1" dirty="0" err="1"/>
              <a:t>scanf</a:t>
            </a:r>
            <a:r>
              <a:rPr lang="en-US" b="1" dirty="0"/>
              <a:t>("%</a:t>
            </a:r>
            <a:r>
              <a:rPr lang="en-US" b="1" dirty="0" err="1"/>
              <a:t>d",&amp;number</a:t>
            </a:r>
            <a:r>
              <a:rPr lang="en-US" b="1" dirty="0"/>
              <a:t>)</a:t>
            </a:r>
            <a:r>
              <a:rPr lang="en-US" dirty="0"/>
              <a:t> statement reads integer number from the console and stores the given value in number variable.</a:t>
            </a:r>
          </a:p>
          <a:p>
            <a:pPr algn="just"/>
            <a:r>
              <a:rPr lang="en-US" dirty="0"/>
              <a:t>The </a:t>
            </a:r>
            <a:r>
              <a:rPr lang="en-US" b="1" dirty="0" err="1"/>
              <a:t>printf</a:t>
            </a:r>
            <a:r>
              <a:rPr lang="en-US" b="1" dirty="0"/>
              <a:t>("cube of number is:%</a:t>
            </a:r>
            <a:r>
              <a:rPr lang="en-US" b="1" dirty="0" smtClean="0"/>
              <a:t>d ",</a:t>
            </a:r>
            <a:r>
              <a:rPr lang="en-US" b="1" dirty="0"/>
              <a:t>number*number*number)</a:t>
            </a:r>
            <a:r>
              <a:rPr lang="en-US" dirty="0"/>
              <a:t>  </a:t>
            </a:r>
            <a:r>
              <a:rPr lang="en-US" dirty="0" smtClean="0"/>
              <a:t> 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    statement </a:t>
            </a:r>
            <a:r>
              <a:rPr lang="en-US" dirty="0"/>
              <a:t>prints the cube of number on the console.</a:t>
            </a:r>
          </a:p>
        </p:txBody>
      </p:sp>
    </p:spTree>
    <p:extLst>
      <p:ext uri="{BB962C8B-B14F-4D97-AF65-F5344CB8AC3E}">
        <p14:creationId xmlns:p14="http://schemas.microsoft.com/office/powerpoint/2010/main" val="820604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1266</Words>
  <Application>Microsoft Office PowerPoint</Application>
  <PresentationFormat>Widescreen</PresentationFormat>
  <Paragraphs>122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Office Theme</vt:lpstr>
      <vt:lpstr>Programming for problem solving</vt:lpstr>
      <vt:lpstr>Input/ Output Functions</vt:lpstr>
      <vt:lpstr>Printf and scanf</vt:lpstr>
      <vt:lpstr>Printf</vt:lpstr>
      <vt:lpstr>Printf</vt:lpstr>
      <vt:lpstr>Scanf</vt:lpstr>
      <vt:lpstr>Scanf</vt:lpstr>
      <vt:lpstr>Printf and scanf</vt:lpstr>
      <vt:lpstr>Printf and Scanf</vt:lpstr>
      <vt:lpstr>Unformatted Functions </vt:lpstr>
      <vt:lpstr>Unformatted Functions </vt:lpstr>
      <vt:lpstr>Unformatted Functions </vt:lpstr>
      <vt:lpstr>PowerPoint Presentation</vt:lpstr>
      <vt:lpstr>Arithmetic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Relational operator</vt:lpstr>
      <vt:lpstr>PowerPoint Presentation</vt:lpstr>
      <vt:lpstr>Assignment Operators and Expressions</vt:lpstr>
      <vt:lpstr>Logical Operators</vt:lpstr>
      <vt:lpstr>PowerPoint Presentation</vt:lpstr>
      <vt:lpstr>Bitwise Operator</vt:lpstr>
      <vt:lpstr>PowerPoint Presentation</vt:lpstr>
      <vt:lpstr>Expressions</vt:lpstr>
      <vt:lpstr>Conditional expressions</vt:lpstr>
      <vt:lpstr>PowerPoint Presentation</vt:lpstr>
      <vt:lpstr>Operator precedence and associativity</vt:lpstr>
      <vt:lpstr>Operator precedence and associativity</vt:lpstr>
      <vt:lpstr>Operator precedence and associativity</vt:lpstr>
      <vt:lpstr>Precedence</vt:lpstr>
      <vt:lpstr>associativity</vt:lpstr>
      <vt:lpstr>Expressions in c</vt:lpstr>
      <vt:lpstr>Output of expressions in 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Devipriya</dc:creator>
  <cp:lastModifiedBy>Devipriya</cp:lastModifiedBy>
  <cp:revision>126</cp:revision>
  <dcterms:created xsi:type="dcterms:W3CDTF">2022-08-16T13:05:41Z</dcterms:created>
  <dcterms:modified xsi:type="dcterms:W3CDTF">2022-09-26T10:29:44Z</dcterms:modified>
</cp:coreProperties>
</file>