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9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0A1D-B63C-4670-A6D0-EF7B5AC106C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DAE4-8FF6-4EB9-8613-1FC57ED0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7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 operations- Concatenation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29771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= (1,3,5,7,9)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tuple2 = (2,4,6,8,10)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+ tuple2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#concatenates two tuples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(1, 3, 5, 7, 9, 2, 4, 6, 8, 10)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tuple3 = 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tuple4 = ('Cyan', 'Magenta', 'Yellow'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,'Black')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#tuple5 stores elements of tuple3 and tuple4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tuple5 = tuple3 + tuple4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Red','Green','Blue','Cyan','Magenta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Yellow','Black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24773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8629"/>
            <a:ext cx="10515600" cy="553833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operator can also be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extending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existing 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tuple6 = (1,2,3,4,5)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#single element is appended to tuple6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tuple6 = tuple6 + (6,)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(1, 2, 3, 4, 5, 6)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#more than one elements are appended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tuple6 = tuple6 + (7,8,9)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(1, 2, 3, 4, 5, 6, 7, 8, 9)</a:t>
            </a:r>
          </a:p>
        </p:txBody>
      </p:sp>
    </p:spTree>
    <p:extLst>
      <p:ext uri="{BB962C8B-B14F-4D97-AF65-F5344CB8AC3E}">
        <p14:creationId xmlns:p14="http://schemas.microsoft.com/office/powerpoint/2010/main" val="266118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*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('Hello', 'World', 'Hello', 'World', 'Hello',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'World')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#tuple with single element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tuple2 = ("Hello",)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tuple2 *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('Hello', 'Hello', 'Hello', 'Hello')</a:t>
            </a:r>
          </a:p>
        </p:txBody>
      </p:sp>
    </p:spTree>
    <p:extLst>
      <p:ext uri="{BB962C8B-B14F-4D97-AF65-F5344CB8AC3E}">
        <p14:creationId xmlns:p14="http://schemas.microsoft.com/office/powerpoint/2010/main" val="212474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= 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'Green' in tuple1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= ('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'Green' not in tuple1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8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#tuple1 is a tuple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= (10,20,30,40,50,60,70,80)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#elements from index 2 to index 6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tuple1[2:7]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(30, 40, 50, 60, 70)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#all elements of tuple are printed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tuple1[0:len(tuple1)]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(10, 20, 30, 40, 50, 60, 70, 80)</a:t>
            </a:r>
          </a:p>
        </p:txBody>
      </p:sp>
    </p:spTree>
    <p:extLst>
      <p:ext uri="{BB962C8B-B14F-4D97-AF65-F5344CB8AC3E}">
        <p14:creationId xmlns:p14="http://schemas.microsoft.com/office/powerpoint/2010/main" val="369729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38628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#slice starts from zero index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tuple1[:5]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(10, 20, 30, 40, 50)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#slice is till end of the tuple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tuple1[2:]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(30, 40, 50, 60, 70, 80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#step size 2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tuple1[0:len(tuple1):2]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(10, 30, 50, 70)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#negative indexing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tuple1[-6:-4]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(30, 40)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#tuple is traversed in reverse order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tuple1[::-1]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(80, 70, 60, 50, 40, 30, 20, 10)</a:t>
            </a:r>
          </a:p>
        </p:txBody>
      </p:sp>
    </p:spTree>
    <p:extLst>
      <p:ext uri="{BB962C8B-B14F-4D97-AF65-F5344CB8AC3E}">
        <p14:creationId xmlns:p14="http://schemas.microsoft.com/office/powerpoint/2010/main" val="185639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tuples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9060543" cy="50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1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116" y="1324769"/>
            <a:ext cx="9786484" cy="33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2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579" y="886619"/>
            <a:ext cx="10880256" cy="42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50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ASSIGNMENT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of tuple is a useful feature in Python.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 tuple of variables on the left side of the assignment operator to be assigned respective values from a tuple on the right side.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variables on the left should be same as the number of elements in the tuple.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are used to store multiple items in a single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is a collection which is ordered and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unchangeable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 items are ordered, unchangeable, and allow duplicate values.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("apple", "banana", "cherry")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thistuple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('apple', 'banana', 'cherry')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8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714"/>
            <a:ext cx="10515600" cy="595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#The first element 10 is assigned to num1 and #the second element 20 is assigned to num2.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(num1,num2) = (10,20)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print(num1)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print(num2)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record = ( "Pooja",40,"CS")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name,rollNo,subject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record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name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'Pooja'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(5,6,8)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not enough values to unpack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(expected 4, got 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1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29"/>
            <a:ext cx="10515600" cy="523353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 expression on the right side then first that expression is evaluated and finally the result is assigned to the tuple.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#15 is assigned to num3 and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#25 is assigned to num4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(num3,num4) = (10+5,20+5)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print(num3)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print(num4)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6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1829"/>
            <a:ext cx="10515600" cy="84885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Tuple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#To store records of students in tuple and print them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=((101,"Aman",98),(102,"Geet",95),(103,"Sahil",87),(104,"Pawan",79))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print("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 Name"," Marks")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range(0,len(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print((i+1),'\t',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][0],'\t',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][1],'\t',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][2])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Name Marks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	101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98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	102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95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	103 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87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	104	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Pawan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79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59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68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dictionary fall under mapping.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mapping between a set of keys and a set of values.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 is called an item.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key is separated from its value by a colon(:) and consecutive items are separated by commas.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in dictionaries are unordered, so we may not get back the data in the same order in which we had entered the data initially in the dictionary.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dictionary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unique and should be of any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i.e., number, string or tuple.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repeated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of any data type.</a:t>
            </a:r>
          </a:p>
        </p:txBody>
      </p:sp>
    </p:spTree>
    <p:extLst>
      <p:ext uri="{BB962C8B-B14F-4D97-AF65-F5344CB8AC3E}">
        <p14:creationId xmlns:p14="http://schemas.microsoft.com/office/powerpoint/2010/main" val="659338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dictionary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#dict1 is an empty Dictionary created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#curly braces are used for dictionary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dict1 = {}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#dict2 is an empty dictionary created using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#built-in function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dict2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2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#dict3 is the dictionary that maps names of the students to respective marks in percentage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dict3 = {'Mohan':95,'Ram':89,'Suhel':92,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'Sangeeta':85}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dict3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{'Mohan': 95, 'Ram': 89, 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Suhel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': 92,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Sangeeta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': 85}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8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96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Items in a dictionary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8228"/>
            <a:ext cx="10515600" cy="528320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items of a dictionary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via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rather than via their relative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dict3 = {'Mohan':95,'Ram':89,'Suhel':92,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'Sangeeta':85}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dict3['Ram']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dict3['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Sangeeta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#the key does not exist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dict3['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Shyam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Shyam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30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Mutable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new item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dict1 = {'Mohan':95,'Ram':89,'Suhel':92</a:t>
            </a:r>
            <a:r>
              <a:rPr lang="en-US" dirty="0" smtClean="0"/>
              <a:t>,'Sangeeta</a:t>
            </a:r>
            <a:r>
              <a:rPr lang="en-US" dirty="0"/>
              <a:t>':85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&gt;&gt;&gt; dict1['</a:t>
            </a:r>
            <a:r>
              <a:rPr lang="en-US" dirty="0" err="1"/>
              <a:t>Meena</a:t>
            </a:r>
            <a:r>
              <a:rPr lang="en-US" dirty="0"/>
              <a:t>'] = 78</a:t>
            </a:r>
          </a:p>
          <a:p>
            <a:pPr marL="0" indent="0">
              <a:buNone/>
            </a:pPr>
            <a:r>
              <a:rPr lang="en-US" dirty="0"/>
              <a:t>&gt;&gt;&gt; dict1</a:t>
            </a:r>
          </a:p>
          <a:p>
            <a:pPr marL="0" indent="0">
              <a:buNone/>
            </a:pPr>
            <a:r>
              <a:rPr lang="en-US" dirty="0"/>
              <a:t>{'Mohan': 95, 'Ram': 89, '</a:t>
            </a:r>
            <a:r>
              <a:rPr lang="en-US" dirty="0" err="1"/>
              <a:t>Suhel</a:t>
            </a:r>
            <a:r>
              <a:rPr lang="en-US" dirty="0"/>
              <a:t>': 92,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Sangeeta</a:t>
            </a:r>
            <a:r>
              <a:rPr lang="en-US" dirty="0"/>
              <a:t>': 85, '</a:t>
            </a:r>
            <a:r>
              <a:rPr lang="en-US" dirty="0" err="1"/>
              <a:t>Meena</a:t>
            </a:r>
            <a:r>
              <a:rPr lang="en-US" dirty="0"/>
              <a:t>': 78}</a:t>
            </a:r>
          </a:p>
        </p:txBody>
      </p:sp>
    </p:spTree>
    <p:extLst>
      <p:ext uri="{BB962C8B-B14F-4D97-AF65-F5344CB8AC3E}">
        <p14:creationId xmlns:p14="http://schemas.microsoft.com/office/powerpoint/2010/main" val="764378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an Existing Item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dict1 = {'Mohan':95,'Ram':89,'Suhel':92,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'Sangeeta':85}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#Marks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changed to 93.5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dict1['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93.5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{'Mohan': 95, 'Ram': 89,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93.5,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Sangeeta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85}</a:t>
            </a:r>
          </a:p>
        </p:txBody>
      </p:sp>
    </p:spTree>
    <p:extLst>
      <p:ext uri="{BB962C8B-B14F-4D97-AF65-F5344CB8AC3E}">
        <p14:creationId xmlns:p14="http://schemas.microsoft.com/office/powerpoint/2010/main" val="3572803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dict1 = {'Mohan':95,'Ram':89,'Suhel':92,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'Sangeeta':85}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in dict1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dict1 = {'Mohan':95,'Ram':89,'Suhel':92,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'Sangeeta':85}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not in dict1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7719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57" y="301625"/>
            <a:ext cx="10515600" cy="6041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#tuple1 is the tuple of integers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= (1,2,3,4,5)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(1, 2, 3, 4, 5)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#tuple2 is the tuple of mixed data types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tuple2 =('Economics',87,'Accountancy',89.6)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tuple2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('Economics', 87, 'Accountancy', 89.6)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#tuple3 is the tuple with list as an element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tuple3 = (10,20,30,[40,50])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tuple3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(10, 20, 30, [40, 50])</a:t>
            </a:r>
          </a:p>
        </p:txBody>
      </p:sp>
    </p:spTree>
    <p:extLst>
      <p:ext uri="{BB962C8B-B14F-4D97-AF65-F5344CB8AC3E}">
        <p14:creationId xmlns:p14="http://schemas.microsoft.com/office/powerpoint/2010/main" val="1642611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A DICTIONARY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dict1 = {'Mohan':95,'Ram':89,'Suhel':92,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'Sangeeta':85}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key in dict1: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,':',dict1[key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89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92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Sangeeta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31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2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key,value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dict1.items():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key,':',value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Mohan: 95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Ram: 89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Suhel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92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Sangeeta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85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12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54"/>
            <a:ext cx="8726714" cy="64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2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41" y="693056"/>
            <a:ext cx="10745788" cy="2034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0" y="2727760"/>
            <a:ext cx="11072301" cy="21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97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7" y="1381578"/>
            <a:ext cx="10055379" cy="34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7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612321"/>
            <a:ext cx="9931400" cy="57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#tuple4 is the tuple with tuple as an element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tuple4 = (1,2,3,4,5,(10,20))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4, 5, (10, 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#incorrect way of assigning single element to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#tuple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#tuple5 is assigned a single element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tuple5 = (20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&gt;&gt;&gt;type(tuple5) #tuple5 is not of type tuple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 #it is treated as integer</a:t>
            </a:r>
          </a:p>
        </p:txBody>
      </p:sp>
    </p:spTree>
    <p:extLst>
      <p:ext uri="{BB962C8B-B14F-4D97-AF65-F5344CB8AC3E}">
        <p14:creationId xmlns:p14="http://schemas.microsoft.com/office/powerpoint/2010/main" val="132571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9256"/>
            <a:ext cx="10515600" cy="58492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#Correct Way of assigning single element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#tuple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#tuple5 is assigned a single element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tuple5 = (20,) #element followed by comma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&gt;&gt;&gt;type(tuple5) #tuple5 is of type tuple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'tuple'&gt;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 sequence without parentheses is treated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#tuple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1,2,3 #comma separated elements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#treated as tuple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'tuple'&gt;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#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tuple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(1, 2, 3)</a:t>
            </a:r>
          </a:p>
        </p:txBody>
      </p:sp>
    </p:spTree>
    <p:extLst>
      <p:ext uri="{BB962C8B-B14F-4D97-AF65-F5344CB8AC3E}">
        <p14:creationId xmlns:p14="http://schemas.microsoft.com/office/powerpoint/2010/main" val="367104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6" y="365125"/>
            <a:ext cx="10482943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 in a tuple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0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tuple can be accessed in the same way as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or string using indexing and slicing.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= (2,4,6,8,10,12)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#initializes a tuple tuple1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#returns the first element of tuple1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tuple1[0]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#returns fourth element of tuple1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tuple1[3]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1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#returns error as index is out of range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tuple1[15]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tuple index out of range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#an expression resulting in an integer index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tuple1[1+4]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#returns first element from right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tuple1[-1]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3406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is Immutable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is an immutable data type. It means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tuple cannot be changed after it 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do this would lead to an error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 = (1,2,3,4,5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tuple1[4] = 10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'tuple' object does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an element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may be of mutable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#4th element of the tuple2 is a list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tuple2 = (1,2,3,[8,9])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#modify the list element of the tuple tuple2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tuple2[3][1] = 10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#modification is reflected in tuple2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tuple2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 2, 3, [8, 10])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1863</Words>
  <Application>Microsoft Office PowerPoint</Application>
  <PresentationFormat>Widescreen</PresentationFormat>
  <Paragraphs>267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Programming for problem solving</vt:lpstr>
      <vt:lpstr>Tuple</vt:lpstr>
      <vt:lpstr>PowerPoint Presentation</vt:lpstr>
      <vt:lpstr>PowerPoint Presentation</vt:lpstr>
      <vt:lpstr>PowerPoint Presentation</vt:lpstr>
      <vt:lpstr>Accessing elements in a tuple</vt:lpstr>
      <vt:lpstr>PowerPoint Presentation</vt:lpstr>
      <vt:lpstr>Tuple is Immutable</vt:lpstr>
      <vt:lpstr>PowerPoint Presentation</vt:lpstr>
      <vt:lpstr>Tuple operations- Concatenation</vt:lpstr>
      <vt:lpstr>PowerPoint Presentation</vt:lpstr>
      <vt:lpstr>Repetition</vt:lpstr>
      <vt:lpstr>Membership</vt:lpstr>
      <vt:lpstr>Slicing</vt:lpstr>
      <vt:lpstr>PowerPoint Presentation</vt:lpstr>
      <vt:lpstr>Methods for tuples</vt:lpstr>
      <vt:lpstr>PowerPoint Presentation</vt:lpstr>
      <vt:lpstr>PowerPoint Presentation</vt:lpstr>
      <vt:lpstr>TUPLE ASSIGNMENT</vt:lpstr>
      <vt:lpstr>PowerPoint Presentation</vt:lpstr>
      <vt:lpstr>PowerPoint Presentation</vt:lpstr>
      <vt:lpstr>Nested Tuple</vt:lpstr>
      <vt:lpstr>Dictionaries</vt:lpstr>
      <vt:lpstr>Creating a dictionary</vt:lpstr>
      <vt:lpstr>PowerPoint Presentation</vt:lpstr>
      <vt:lpstr>Accessing Items in a dictionary</vt:lpstr>
      <vt:lpstr>Dictionaries are Mutable</vt:lpstr>
      <vt:lpstr>Modifying an Existing Item</vt:lpstr>
      <vt:lpstr>Membership</vt:lpstr>
      <vt:lpstr>TRAVERSING 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Devipriya</dc:creator>
  <cp:lastModifiedBy>Devipriya</cp:lastModifiedBy>
  <cp:revision>40</cp:revision>
  <dcterms:created xsi:type="dcterms:W3CDTF">2022-11-20T22:00:31Z</dcterms:created>
  <dcterms:modified xsi:type="dcterms:W3CDTF">2022-11-20T23:37:04Z</dcterms:modified>
</cp:coreProperties>
</file>