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8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4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7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8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6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11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22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1F3E2-E2B7-41B4-A677-F2480C0CD13C}" type="datetimeFigureOut">
              <a:rPr lang="en-US" smtClean="0"/>
              <a:t>11/23/2022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6446B-39DB-4847-92C2-E42151353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06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007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 library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math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math.sqrt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3031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specific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import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sin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16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3.14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(A))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print(sin(B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4.0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0.0015926529164868282</a:t>
            </a:r>
          </a:p>
        </p:txBody>
      </p:sp>
    </p:spTree>
    <p:extLst>
      <p:ext uri="{BB962C8B-B14F-4D97-AF65-F5344CB8AC3E}">
        <p14:creationId xmlns:p14="http://schemas.microsoft.com/office/powerpoint/2010/main" val="101217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Libraries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other than this, there are several other libraries in Python that make a programmer’s life easier.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was developed by Google in collaboration with the Brain Team. It is an open-source library used for high-level computations. It is also used 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and deep learning algorithms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contains a large number of tensor operations. Researchers also use this Python library to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complex computations in Mathematics and Physics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4812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43429"/>
            <a:ext cx="10515600" cy="5233534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library is responsible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 numerical 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And that’s why it is used in data analysis. It is also an open-source library and plots high-defined figures like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charts, histograms, scatterplots, graphs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an important library for data scientists. It is an open-source machine learning library that provides flexible high-level data structures and a variety of analysis tools. It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eases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analysis, data manipulation, and cleaning of data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support operations like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Re-indexing, Iteration, Concatenation, Conversion of data, Visualizations, Aggregations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22567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6057"/>
            <a:ext cx="10515600" cy="5610906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stands for “Numerical Python”. It is the commonly used library. It is a popular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library that supports large matrices and multi-dimensional 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consists of in-built mathematical functions for easy computations. Even libraries like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internally to perform several operations on tensors. Array Interface is one of the key features of this library.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“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stands for “Scientific Python”. It is an open-source library used for high-level scientific computations. This library is built over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extension of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works with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handle complex computations.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sorting and indexing of array data, the numerical data code is stored in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also widely used by application developers and engineers.</a:t>
            </a:r>
          </a:p>
        </p:txBody>
      </p:sp>
    </p:spTree>
    <p:extLst>
      <p:ext uri="{BB962C8B-B14F-4D97-AF65-F5344CB8AC3E}">
        <p14:creationId xmlns:p14="http://schemas.microsoft.com/office/powerpoint/2010/main" val="1175074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29"/>
            <a:ext cx="10515600" cy="5131934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open-source library that is used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data from websites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very fast web crawling and high-level screen scraping. It can also be used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automated testing of data.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famous Python library to work with complex data.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 is an open-source library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machine learning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supports variously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and unsupervised algorithms like linear regression, classification, clustering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This library works in association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493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provides an easy interface to the Standard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Directmedia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 (SDL) platform-independent graphics, audio, and input libraries. It is used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video games using computer graphics and audio libraries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along with Python programming language.</a:t>
            </a:r>
          </a:p>
          <a:p>
            <a:pPr algn="just"/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largest machine learning library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optimizes tensor computations. It has rich APIs to perform tensor computations with strong GPU acceleration. It also helps to solve application issues related to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969328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4114"/>
            <a:ext cx="10515600" cy="5552849"/>
          </a:xfrm>
        </p:spPr>
        <p:txBody>
          <a:bodyPr/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PyBrain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PyBrain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stands for Python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Reinforcement Learning, Artificial Intelligence, and Neural Networks library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is an open-source library built for beginners in the field of Machine Learning. It provides fast and easy-to-use algorithms for machine learning tasks. It is so flexible and easily understandable and that’s why is really helpful for developers that are new in research fields.</a:t>
            </a:r>
          </a:p>
        </p:txBody>
      </p:sp>
    </p:spTree>
    <p:extLst>
      <p:ext uri="{BB962C8B-B14F-4D97-AF65-F5344CB8AC3E}">
        <p14:creationId xmlns:p14="http://schemas.microsoft.com/office/powerpoint/2010/main" val="1206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 Handling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try block lets you test a block of code for errors.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except block lets you handle the error.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else block lets you execute code when there is no error.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finally block lets you execute code, regardless of the result of the try- and except blocks.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19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an error occurs, or exception as we call it, Python will normally stop and generate an error message.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#The try block will generate an error, because x is not defined: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print(x)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print("An exception occurred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exception occurred</a:t>
            </a:r>
          </a:p>
        </p:txBody>
      </p:sp>
    </p:spTree>
    <p:extLst>
      <p:ext uri="{BB962C8B-B14F-4D97-AF65-F5344CB8AC3E}">
        <p14:creationId xmlns:p14="http://schemas.microsoft.com/office/powerpoint/2010/main" val="121028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Many Exceptions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#The try block will generate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because x is not defined: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print(x)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NameError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print("Variable x is not defined")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print("Something else went wrong")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x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98996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else keyword to define a block of code to be executed if no errors were raised: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print("Hello")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print("Something went wrong")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print("Nothing went wrong")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Nothing went wrong</a:t>
            </a:r>
          </a:p>
        </p:txBody>
      </p:sp>
    </p:spTree>
    <p:extLst>
      <p:ext uri="{BB962C8B-B14F-4D97-AF65-F5344CB8AC3E}">
        <p14:creationId xmlns:p14="http://schemas.microsoft.com/office/powerpoint/2010/main" val="250606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inally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finally block, if specified, will be executed regardless if the try block raises an error or not.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print(x)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except: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print("Something went wrong")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finally: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print("The 'try except' is finished")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went wrong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'try except' is finished</a:t>
            </a:r>
          </a:p>
        </p:txBody>
      </p:sp>
    </p:spTree>
    <p:extLst>
      <p:ext uri="{BB962C8B-B14F-4D97-AF65-F5344CB8AC3E}">
        <p14:creationId xmlns:p14="http://schemas.microsoft.com/office/powerpoint/2010/main" val="3992527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throw (or raise) an exception, use the raise keyword.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= -1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x &lt; 0: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raise Exception("Sorry, no numbers below zero")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Exception: Sorry, no numbers below zero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315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Standard Library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Python Standard Library contains the exact syntax, semantics, and tokens of Python.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built-in modules that provide access to basic system functionality like I/O and some other core modules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the Python Libraries are written in the C programming language.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standard library consists of more than 200 core modules.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work together to make Python a high-level programming language. Python Standard Library plays a very important role.</a:t>
            </a:r>
          </a:p>
        </p:txBody>
      </p:sp>
    </p:spTree>
    <p:extLst>
      <p:ext uri="{BB962C8B-B14F-4D97-AF65-F5344CB8AC3E}">
        <p14:creationId xmlns:p14="http://schemas.microsoft.com/office/powerpoint/2010/main" val="202551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standard library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2114"/>
            <a:ext cx="10515600" cy="572588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 of the Standard Library modules can be found at http://www.python.org/doc/.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among the most important: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pickle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45007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1094</Words>
  <Application>Microsoft Office PowerPoint</Application>
  <PresentationFormat>Widescreen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Exception Handling</vt:lpstr>
      <vt:lpstr>try</vt:lpstr>
      <vt:lpstr>Many Exceptions</vt:lpstr>
      <vt:lpstr>else</vt:lpstr>
      <vt:lpstr>finally</vt:lpstr>
      <vt:lpstr>raise</vt:lpstr>
      <vt:lpstr>Python Standard Library</vt:lpstr>
      <vt:lpstr>Python standard library</vt:lpstr>
      <vt:lpstr>Math library</vt:lpstr>
      <vt:lpstr>Import specific functions</vt:lpstr>
      <vt:lpstr>Other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Devipriya</dc:creator>
  <cp:lastModifiedBy>Devipriya</cp:lastModifiedBy>
  <cp:revision>29</cp:revision>
  <dcterms:created xsi:type="dcterms:W3CDTF">2022-11-22T22:25:54Z</dcterms:created>
  <dcterms:modified xsi:type="dcterms:W3CDTF">2022-11-23T04:22:45Z</dcterms:modified>
</cp:coreProperties>
</file>