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82" r:id="rId10"/>
    <p:sldId id="262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1" r:id="rId20"/>
    <p:sldId id="272" r:id="rId21"/>
    <p:sldId id="273" r:id="rId22"/>
    <p:sldId id="279" r:id="rId23"/>
    <p:sldId id="274" r:id="rId24"/>
    <p:sldId id="280" r:id="rId25"/>
    <p:sldId id="275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EFE-F5A8-4876-929A-782D3918EB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D273-066B-4E63-895C-ED6808B8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0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EFE-F5A8-4876-929A-782D3918EB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D273-066B-4E63-895C-ED6808B8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5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EFE-F5A8-4876-929A-782D3918EB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D273-066B-4E63-895C-ED6808B8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98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EFE-F5A8-4876-929A-782D3918EB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D273-066B-4E63-895C-ED6808B8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3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EFE-F5A8-4876-929A-782D3918EB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D273-066B-4E63-895C-ED6808B8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96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EFE-F5A8-4876-929A-782D3918EB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D273-066B-4E63-895C-ED6808B8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37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EFE-F5A8-4876-929A-782D3918EB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D273-066B-4E63-895C-ED6808B8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4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EFE-F5A8-4876-929A-782D3918EB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D273-066B-4E63-895C-ED6808B8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78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EFE-F5A8-4876-929A-782D3918EB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D273-066B-4E63-895C-ED6808B8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9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EFE-F5A8-4876-929A-782D3918EB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D273-066B-4E63-895C-ED6808B8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7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CAEFE-F5A8-4876-929A-782D3918EB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8D273-066B-4E63-895C-ED6808B8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4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CAEFE-F5A8-4876-929A-782D3918EB3B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8D273-066B-4E63-895C-ED6808B80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8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 problem solving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107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		Devipriya 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Assistant professor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SRM IST Trichy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20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Indexing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[0])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6577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array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([[1,2,3,4,5], [6,7,8,9,10]])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('2nd element on 1st row: ',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 1])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element on 1st dim:  2</a:t>
            </a:r>
          </a:p>
        </p:txBody>
      </p:sp>
    </p:spTree>
    <p:extLst>
      <p:ext uri="{BB962C8B-B14F-4D97-AF65-F5344CB8AC3E}">
        <p14:creationId xmlns:p14="http://schemas.microsoft.com/office/powerpoint/2010/main" val="252482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Array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 np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([[[1, 2, 3], [4, 5, 6]], [[7, 8, 9], [10, 11, 12]]])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[0, 1, 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4982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index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([1,2,3,4,5])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01527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array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([[1,2,3,4,5], [6,7,8,9,10]])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('Last element from 2nd dim: ',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 -1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851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through range-1D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5693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4, 5])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range(5):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</p:txBody>
      </p:sp>
      <p:sp>
        <p:nvSpPr>
          <p:cNvPr id="5" name="Rectangle 4"/>
          <p:cNvSpPr/>
          <p:nvPr/>
        </p:nvSpPr>
        <p:spPr>
          <a:xfrm>
            <a:off x="5407572" y="1825625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98420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through range-2D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1526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([[1, 2, 3], [4, 5, 6]])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in range(0,2):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y in range(0,3):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[x][y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1 2 3 4 5 6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1825625"/>
            <a:ext cx="3888828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5196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Access through range- 3D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([[[1, 2, 3], [4, 5, 6]], [[7, 8, 9], [10, 11, 12]]])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in range(2):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y in range(2):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z in range(3):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[x][y][z])</a:t>
            </a:r>
          </a:p>
        </p:txBody>
      </p:sp>
    </p:spTree>
    <p:extLst>
      <p:ext uri="{BB962C8B-B14F-4D97-AF65-F5344CB8AC3E}">
        <p14:creationId xmlns:p14="http://schemas.microsoft.com/office/powerpoint/2010/main" val="4088535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7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10</a:t>
            </a:r>
          </a:p>
          <a:p>
            <a:pPr marL="0" indent="0">
              <a:buNone/>
            </a:pPr>
            <a:r>
              <a:rPr lang="en-US" dirty="0"/>
              <a:t>11</a:t>
            </a:r>
          </a:p>
          <a:p>
            <a:pPr marL="0" indent="0">
              <a:buNone/>
            </a:pPr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96991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array name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82839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print(x)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66593" y="1942577"/>
            <a:ext cx="6096000" cy="169277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64079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library used for working with arrays.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has functions for working in domain of linear algebra,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transform, and matrices.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created in 2005 by Travis Oliphant. It is an open source project and you can use it freely.</a:t>
            </a:r>
          </a:p>
          <a:p>
            <a:pPr algn="just"/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for Numerical Python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 we have lists that serve the purpose of arrays, but they are slow to process.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aims to provide an array object that is up to 50x faster than traditional Python lists.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23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468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([[1, 2, 3], [4, 5, 6]])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y in x: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print(y)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2551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1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2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3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4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5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6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0" y="1748925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743555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2924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([[[1, 2, 3], [4, 5, 6]], [[7, 8, 9], [10, 11, 12]]])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y in x: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z in y: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print(z)</a:t>
            </a:r>
          </a:p>
        </p:txBody>
      </p:sp>
    </p:spTree>
    <p:extLst>
      <p:ext uri="{BB962C8B-B14F-4D97-AF65-F5344CB8AC3E}">
        <p14:creationId xmlns:p14="http://schemas.microsoft.com/office/powerpoint/2010/main" val="1572382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array using array name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7218"/>
            <a:ext cx="10515600" cy="4962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094567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nditer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 np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([[[1, 2], [3, 4]], [[5, 6], [7, 8]]])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x in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print(x)</a:t>
            </a:r>
          </a:p>
        </p:txBody>
      </p:sp>
    </p:spTree>
    <p:extLst>
      <p:ext uri="{BB962C8B-B14F-4D97-AF65-F5344CB8AC3E}">
        <p14:creationId xmlns:p14="http://schemas.microsoft.com/office/powerpoint/2010/main" val="3983491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32812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Iterate 2D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 using </a:t>
            </a:r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nditer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every scalar element of the 2D array skipping 1 element: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([[1, 2, 3, 4], [5, 6, 7, 8]])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np.nditer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[:, ::2]):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print(x)</a:t>
            </a:r>
          </a:p>
        </p:txBody>
      </p:sp>
    </p:spTree>
    <p:extLst>
      <p:ext uri="{BB962C8B-B14F-4D97-AF65-F5344CB8AC3E}">
        <p14:creationId xmlns:p14="http://schemas.microsoft.com/office/powerpoint/2010/main" val="1991391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66221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array object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provides a lot of supporting functions that make working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very easy.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very frequently used in data science, where speed and resources are very important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Python library and is written partially in Python, but most of the parts that require fast computation are written in C or C++.</a:t>
            </a:r>
          </a:p>
        </p:txBody>
      </p:sp>
    </p:spTree>
    <p:extLst>
      <p:ext uri="{BB962C8B-B14F-4D97-AF65-F5344CB8AC3E}">
        <p14:creationId xmlns:p14="http://schemas.microsoft.com/office/powerpoint/2010/main" val="96813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work with arrays. The array object in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called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a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ndarray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object by using the array() function.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as np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 2, 3, 4, 5])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print(type(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 2 3 4 5]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numpy.ndarray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578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 as input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41080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4, 5])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print(type(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0" y="1602350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5]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numpy.ndarray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3679981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Tuple as input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34046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((1, 2, 3, 4, 5))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534788" y="1925487"/>
            <a:ext cx="289703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3 4 5]</a:t>
            </a:r>
          </a:p>
        </p:txBody>
      </p:sp>
    </p:spTree>
    <p:extLst>
      <p:ext uri="{BB962C8B-B14F-4D97-AF65-F5344CB8AC3E}">
        <p14:creationId xmlns:p14="http://schemas.microsoft.com/office/powerpoint/2010/main" val="165284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2D array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720862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numpy as np</a:t>
            </a:r>
          </a:p>
          <a:p>
            <a:pPr marL="0" indent="0"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 = np.array([[1, 2, 3], [4, 5, 6]])</a:t>
            </a:r>
          </a:p>
          <a:p>
            <a:pPr marL="0" indent="0">
              <a:buNone/>
            </a:pPr>
            <a:endParaRPr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print(arr)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652846" y="1825625"/>
            <a:ext cx="6096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[[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3]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[4 5 6]]</a:t>
            </a:r>
          </a:p>
        </p:txBody>
      </p:sp>
    </p:spTree>
    <p:extLst>
      <p:ext uri="{BB962C8B-B14F-4D97-AF65-F5344CB8AC3E}">
        <p14:creationId xmlns:p14="http://schemas.microsoft.com/office/powerpoint/2010/main" val="2760454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3D Array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np.array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([[[1, 2, 3], [4, 5, 6]], [[1, 2, 3], [4, 5, 6]]])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38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[[[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2 3]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[4 5 6]]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[[1 2 3]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[4 5 6]]]</a:t>
            </a:r>
          </a:p>
        </p:txBody>
      </p:sp>
    </p:spTree>
    <p:extLst>
      <p:ext uri="{BB962C8B-B14F-4D97-AF65-F5344CB8AC3E}">
        <p14:creationId xmlns:p14="http://schemas.microsoft.com/office/powerpoint/2010/main" val="70474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1067</Words>
  <Application>Microsoft Office PowerPoint</Application>
  <PresentationFormat>Widescreen</PresentationFormat>
  <Paragraphs>209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Consolas</vt:lpstr>
      <vt:lpstr>Times New Roman</vt:lpstr>
      <vt:lpstr>Office Theme</vt:lpstr>
      <vt:lpstr>Programming for problem solving</vt:lpstr>
      <vt:lpstr>NumPy</vt:lpstr>
      <vt:lpstr>NumPy</vt:lpstr>
      <vt:lpstr>NumPy </vt:lpstr>
      <vt:lpstr>List as input</vt:lpstr>
      <vt:lpstr>Tuple as input</vt:lpstr>
      <vt:lpstr>2D array</vt:lpstr>
      <vt:lpstr>3D Array</vt:lpstr>
      <vt:lpstr>PowerPoint Presentation</vt:lpstr>
      <vt:lpstr>Indexing</vt:lpstr>
      <vt:lpstr>2D array</vt:lpstr>
      <vt:lpstr>3D Array</vt:lpstr>
      <vt:lpstr>Negative index</vt:lpstr>
      <vt:lpstr>2D array</vt:lpstr>
      <vt:lpstr>Access through range-1D</vt:lpstr>
      <vt:lpstr>Access through range-2D</vt:lpstr>
      <vt:lpstr>Access through range- 3D</vt:lpstr>
      <vt:lpstr>PowerPoint Presentation</vt:lpstr>
      <vt:lpstr>Using array name</vt:lpstr>
      <vt:lpstr>2D array</vt:lpstr>
      <vt:lpstr>3D</vt:lpstr>
      <vt:lpstr>3D array using array name</vt:lpstr>
      <vt:lpstr>nditer</vt:lpstr>
      <vt:lpstr>PowerPoint Presentation</vt:lpstr>
      <vt:lpstr>Iterate 2D array using nditer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Devipriya</dc:creator>
  <cp:lastModifiedBy>Devipriya</cp:lastModifiedBy>
  <cp:revision>58</cp:revision>
  <dcterms:created xsi:type="dcterms:W3CDTF">2022-12-03T09:19:03Z</dcterms:created>
  <dcterms:modified xsi:type="dcterms:W3CDTF">2023-04-11T05:15:41Z</dcterms:modified>
</cp:coreProperties>
</file>