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A798A-7601-43EB-A6E2-22CEE3B318B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9977-77AE-4C37-BC53-2B612A80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Devipriya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Assistant professor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SRM IST Trichy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to array x is 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allocated to array y is 16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allocated to array z is 128</a:t>
            </a:r>
          </a:p>
        </p:txBody>
      </p:sp>
    </p:spTree>
    <p:extLst>
      <p:ext uri="{BB962C8B-B14F-4D97-AF65-F5344CB8AC3E}">
        <p14:creationId xmlns:p14="http://schemas.microsoft.com/office/powerpoint/2010/main" val="272021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10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arr1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([10, 20, 30, 40, 50])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rint(arr1.sum())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np.prod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(arr1))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np.average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(arr1))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rint(arr1.min())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rint(arr1.max())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rint(arr1.mean())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1927584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12000000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30.0</a:t>
            </a:r>
          </a:p>
        </p:txBody>
      </p:sp>
    </p:spTree>
    <p:extLst>
      <p:ext uri="{BB962C8B-B14F-4D97-AF65-F5344CB8AC3E}">
        <p14:creationId xmlns:p14="http://schemas.microsoft.com/office/powerpoint/2010/main" val="282679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4, 5, 6, 7])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[1:5])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 3 4 5]</a:t>
            </a:r>
          </a:p>
        </p:txBody>
      </p:sp>
    </p:spTree>
    <p:extLst>
      <p:ext uri="{BB962C8B-B14F-4D97-AF65-F5344CB8AC3E}">
        <p14:creationId xmlns:p14="http://schemas.microsoft.com/office/powerpoint/2010/main" val="88557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4, 5, 6, 7])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[4:])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[5 6 7]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([[1, 2, 3, 4, 5], [6, 7, 8, 9, 10]])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1:4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[7 8 9]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1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([[1, 2, 3, 4, 5], [6, 7, 8, 9, 10]])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[0:2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/>
              <a:t>[3 8]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a percentile is a measure used in statistics to indicate the value below which a given percentage of observations in a group of observations fall.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the 75th percentile represents the value below which 75% of the observations fall. Percentiles are often used to describe the distribution of a dataset.</a:t>
            </a:r>
          </a:p>
        </p:txBody>
      </p:sp>
    </p:spTree>
    <p:extLst>
      <p:ext uri="{BB962C8B-B14F-4D97-AF65-F5344CB8AC3E}">
        <p14:creationId xmlns:p14="http://schemas.microsoft.com/office/powerpoint/2010/main" val="204424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# create a dataset</a:t>
            </a:r>
          </a:p>
          <a:p>
            <a:pPr marL="0" indent="0">
              <a:buNone/>
            </a:pPr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([1, 2, 3, 4, 5, 6, 7, 8, 9])</a:t>
            </a:r>
          </a:p>
          <a:p>
            <a:pPr marL="0" indent="0">
              <a:buNone/>
            </a:pPr>
            <a:r>
              <a:rPr lang="en-US" dirty="0" smtClean="0"/>
              <a:t># calculate the 75th percentile</a:t>
            </a:r>
          </a:p>
          <a:p>
            <a:pPr marL="0" indent="0">
              <a:buNone/>
            </a:pPr>
            <a:r>
              <a:rPr lang="en-US" dirty="0" smtClean="0"/>
              <a:t>percentile = </a:t>
            </a:r>
            <a:r>
              <a:rPr lang="en-US" dirty="0" err="1" smtClean="0"/>
              <a:t>np.percentile</a:t>
            </a:r>
            <a:r>
              <a:rPr lang="en-US" dirty="0" smtClean="0"/>
              <a:t>(data, 75)</a:t>
            </a:r>
          </a:p>
          <a:p>
            <a:pPr marL="0" indent="0">
              <a:buNone/>
            </a:pPr>
            <a:r>
              <a:rPr lang="en-US" dirty="0" smtClean="0"/>
              <a:t>print(percentile)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7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# create a dataset</a:t>
            </a:r>
          </a:p>
          <a:p>
            <a:pPr marL="0" indent="0">
              <a:buNone/>
            </a:pPr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([1, 2, 3, 4, 5, 6, 7, 8, 9])</a:t>
            </a:r>
          </a:p>
          <a:p>
            <a:pPr marL="0" indent="0">
              <a:buNone/>
            </a:pPr>
            <a:r>
              <a:rPr lang="en-US" dirty="0" smtClean="0"/>
              <a:t># calculate the 25th, 50th, and 75th percentiles</a:t>
            </a:r>
          </a:p>
          <a:p>
            <a:pPr marL="0" indent="0">
              <a:buNone/>
            </a:pPr>
            <a:r>
              <a:rPr lang="en-US" dirty="0" smtClean="0"/>
              <a:t>percentiles = </a:t>
            </a:r>
            <a:r>
              <a:rPr lang="en-US" dirty="0" err="1" smtClean="0"/>
              <a:t>np.percentile</a:t>
            </a:r>
            <a:r>
              <a:rPr lang="en-US" dirty="0" smtClean="0"/>
              <a:t>(data, [25, 50, 75])</a:t>
            </a:r>
          </a:p>
          <a:p>
            <a:pPr marL="0" indent="0">
              <a:buNone/>
            </a:pPr>
            <a:r>
              <a:rPr lang="en-US" dirty="0" smtClean="0"/>
              <a:t>print(percentiles)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7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Python, the variance is a statistical measure that indicates how spread out or dispersed a set of data is.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the average of the squared differences from the mean of the data. The variance is an important measure of the variability of a dataset and is widely used in statistical analysis.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variance = sum((x - mean)^2) </a:t>
            </a:r>
            <a:r>
              <a:rPr lang="en-US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/ N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2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-Array Attributes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5545"/>
            <a:ext cx="5920154" cy="4945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ndarray.shape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get or set the shape of array.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([[1, 2, 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5, 6]])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is:")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nShape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Arr.shape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new shape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Arr.shape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(3,2)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reshaping,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is:")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8016" y="1690688"/>
            <a:ext cx="3344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 2 3]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 5 6]]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 (2, 3)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reshaping,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 2]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 4]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 6]]</a:t>
            </a:r>
          </a:p>
        </p:txBody>
      </p:sp>
    </p:spTree>
    <p:extLst>
      <p:ext uri="{BB962C8B-B14F-4D97-AF65-F5344CB8AC3E}">
        <p14:creationId xmlns:p14="http://schemas.microsoft.com/office/powerpoint/2010/main" val="2029288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data = [1, 2, 3, 4, 5, 6, 7, 8, 9]</a:t>
            </a:r>
          </a:p>
          <a:p>
            <a:pPr marL="0" indent="0">
              <a:buNone/>
            </a:pPr>
            <a:r>
              <a:rPr lang="en-US" dirty="0" smtClean="0"/>
              <a:t># calculate the variance of the dataset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= </a:t>
            </a:r>
            <a:r>
              <a:rPr lang="en-US" dirty="0" err="1" smtClean="0"/>
              <a:t>np.var</a:t>
            </a:r>
            <a:r>
              <a:rPr lang="en-US" dirty="0" smtClean="0"/>
              <a:t>(data)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var</a:t>
            </a:r>
            <a:r>
              <a:rPr lang="en-US" dirty="0" smtClean="0"/>
              <a:t>) # Output: 6.666666666666667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4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darray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3-D array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((2,3,4))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number of dimension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dimension is:",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Arr.ndim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564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is:</a:t>
            </a:r>
          </a:p>
          <a:p>
            <a:pPr marL="0" indent="0">
              <a:buNone/>
            </a:pPr>
            <a:r>
              <a:rPr lang="en-US" dirty="0"/>
              <a:t>[[[0. 0. 0. 0.]</a:t>
            </a:r>
          </a:p>
          <a:p>
            <a:pPr marL="0" indent="0">
              <a:buNone/>
            </a:pPr>
            <a:r>
              <a:rPr lang="en-US" dirty="0"/>
              <a:t>  [0. 0. 0. 0.]</a:t>
            </a:r>
          </a:p>
          <a:p>
            <a:pPr marL="0" indent="0">
              <a:buNone/>
            </a:pPr>
            <a:r>
              <a:rPr lang="en-US" dirty="0"/>
              <a:t>  [0. 0. 0. 0.]]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[[0. 0. 0. 0.]</a:t>
            </a:r>
          </a:p>
          <a:p>
            <a:pPr marL="0" indent="0">
              <a:buNone/>
            </a:pPr>
            <a:r>
              <a:rPr lang="en-US" dirty="0"/>
              <a:t>  [0. 0. 0. 0.]</a:t>
            </a:r>
          </a:p>
          <a:p>
            <a:pPr marL="0" indent="0">
              <a:buNone/>
            </a:pPr>
            <a:r>
              <a:rPr lang="en-US" dirty="0"/>
              <a:t>  [0. 0. 0. 0.]]]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dimension is: 3</a:t>
            </a:r>
          </a:p>
        </p:txBody>
      </p:sp>
    </p:spTree>
    <p:extLst>
      <p:ext uri="{BB962C8B-B14F-4D97-AF65-F5344CB8AC3E}">
        <p14:creationId xmlns:p14="http://schemas.microsoft.com/office/powerpoint/2010/main" val="255802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darray</a:t>
            </a:r>
            <a:r>
              <a:rPr lang="en-US" dirty="0" smtClean="0"/>
              <a:t>. </a:t>
            </a:r>
            <a:r>
              <a:rPr lang="en-US" dirty="0" err="1" smtClean="0"/>
              <a:t>itemsize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creating a 3-D array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3])</a:t>
            </a:r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 is:")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length of </a:t>
            </a:r>
            <a:r>
              <a:rPr lang="en-US" dirty="0" err="1"/>
              <a:t>Arr</a:t>
            </a:r>
            <a:r>
              <a:rPr lang="en-US" dirty="0"/>
              <a:t> element in bytes</a:t>
            </a:r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nLength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element in bytes:", </a:t>
            </a:r>
            <a:r>
              <a:rPr lang="en-US" dirty="0" err="1"/>
              <a:t>Arr.itemsize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531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Ndarray.itemsize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is:</a:t>
            </a:r>
          </a:p>
          <a:p>
            <a:pPr marL="0" indent="0">
              <a:buNone/>
            </a:pPr>
            <a:r>
              <a:rPr lang="en-US" dirty="0"/>
              <a:t>[1 2 3]</a:t>
            </a:r>
          </a:p>
          <a:p>
            <a:pPr marL="0" indent="0">
              <a:buNone/>
            </a:pPr>
            <a:r>
              <a:rPr lang="en-US" dirty="0" smtClean="0"/>
              <a:t>Length </a:t>
            </a:r>
            <a:r>
              <a:rPr lang="en-US" dirty="0"/>
              <a:t>of </a:t>
            </a:r>
            <a:r>
              <a:rPr lang="en-US" dirty="0" err="1"/>
              <a:t>Arr</a:t>
            </a:r>
            <a:r>
              <a:rPr lang="en-US" dirty="0"/>
              <a:t> element in bytes: 4</a:t>
            </a:r>
          </a:p>
        </p:txBody>
      </p:sp>
    </p:spTree>
    <p:extLst>
      <p:ext uri="{BB962C8B-B14F-4D97-AF65-F5344CB8AC3E}">
        <p14:creationId xmlns:p14="http://schemas.microsoft.com/office/powerpoint/2010/main" val="242662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([[12, 14, 43], [511, 34, 2], [21, 5, 90]])</a:t>
            </a:r>
          </a:p>
          <a:p>
            <a:pPr marL="0" indent="0">
              <a:buNone/>
            </a:pPr>
            <a:r>
              <a:rPr lang="en-US" dirty="0"/>
              <a:t>print('Array x:\n', x)</a:t>
            </a:r>
          </a:p>
          <a:p>
            <a:pPr marL="0" indent="0">
              <a:buNone/>
            </a:pPr>
            <a:r>
              <a:rPr lang="en-US" dirty="0"/>
              <a:t>print('The transpose of array x is\n', </a:t>
            </a:r>
            <a:r>
              <a:rPr lang="en-US" dirty="0" err="1"/>
              <a:t>x.T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787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[[ 12  14  43]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[511  34   2]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[ 21   5  90]]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transpose of array x is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[[ 12 511  21]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[ 14  34   5]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[ 43   2  90]]</a:t>
            </a:r>
          </a:p>
        </p:txBody>
      </p:sp>
    </p:spTree>
    <p:extLst>
      <p:ext uri="{BB962C8B-B14F-4D97-AF65-F5344CB8AC3E}">
        <p14:creationId xmlns:p14="http://schemas.microsoft.com/office/powerpoint/2010/main" val="27297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nbytes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50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4, 5],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='int8')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print('Memory allocated to array x is',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x.nbytes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([[11.5, 12, 13.489, 14.478], [3.2, 33.32, 34, 35]],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='float16')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print('Memory allocated to array y is',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y.nbytes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([[[11.147, 12, 13, 14], [32.984, 33, 34, 35]],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[[55, 56.951, 57, 58.369], [59, 60, 61, 62]]])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print('Memory allocated to array z is',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z.nbytes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52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1037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Office Theme</vt:lpstr>
      <vt:lpstr>Programming for problem solving</vt:lpstr>
      <vt:lpstr>NumPy-Array Attributes</vt:lpstr>
      <vt:lpstr>ndarray. ndim</vt:lpstr>
      <vt:lpstr>ndarray. ndim</vt:lpstr>
      <vt:lpstr>ndarray. itemsize</vt:lpstr>
      <vt:lpstr>Ndarray.itemsize</vt:lpstr>
      <vt:lpstr>Transpose</vt:lpstr>
      <vt:lpstr>PowerPoint Presentation</vt:lpstr>
      <vt:lpstr>nbytes</vt:lpstr>
      <vt:lpstr>PowerPoint Presentation</vt:lpstr>
      <vt:lpstr>Aggregate Functions</vt:lpstr>
      <vt:lpstr>Slicing</vt:lpstr>
      <vt:lpstr>1D array</vt:lpstr>
      <vt:lpstr>2D array</vt:lpstr>
      <vt:lpstr>PowerPoint Presentation</vt:lpstr>
      <vt:lpstr>Percentile</vt:lpstr>
      <vt:lpstr>PowerPoint Presentation</vt:lpstr>
      <vt:lpstr>PowerPoint Presentation</vt:lpstr>
      <vt:lpstr>variance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problem solving</dc:title>
  <dc:creator>Devipriya</dc:creator>
  <cp:lastModifiedBy>Devipriya</cp:lastModifiedBy>
  <cp:revision>55</cp:revision>
  <dcterms:created xsi:type="dcterms:W3CDTF">2022-12-06T06:10:38Z</dcterms:created>
  <dcterms:modified xsi:type="dcterms:W3CDTF">2023-04-19T15:41:30Z</dcterms:modified>
</cp:coreProperties>
</file>