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32"/>
  </p:notesMasterIdLst>
  <p:handoutMasterIdLst>
    <p:handoutMasterId r:id="rId33"/>
  </p:handoutMasterIdLst>
  <p:sldIdLst>
    <p:sldId id="269" r:id="rId2"/>
    <p:sldId id="303" r:id="rId3"/>
    <p:sldId id="270" r:id="rId4"/>
    <p:sldId id="271" r:id="rId5"/>
    <p:sldId id="304" r:id="rId6"/>
    <p:sldId id="305" r:id="rId7"/>
    <p:sldId id="306" r:id="rId8"/>
    <p:sldId id="307" r:id="rId9"/>
    <p:sldId id="308" r:id="rId10"/>
    <p:sldId id="309" r:id="rId11"/>
    <p:sldId id="311" r:id="rId12"/>
    <p:sldId id="310"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27" r:id="rId28"/>
    <p:sldId id="326" r:id="rId29"/>
    <p:sldId id="300" r:id="rId30"/>
    <p:sldId id="301" r:id="rId31"/>
  </p:sldIdLst>
  <p:sldSz cx="12192000" cy="6858000"/>
  <p:notesSz cx="7010400" cy="9296400"/>
  <p:defaultTextStyle>
    <a:defPPr>
      <a:defRPr lang="en-US"/>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ila M" initials="SM" lastIdx="1" clrIdx="0">
    <p:extLst>
      <p:ext uri="{19B8F6BF-5375-455C-9EA6-DF929625EA0E}">
        <p15:presenceInfo xmlns:p15="http://schemas.microsoft.com/office/powerpoint/2012/main" xmlns="" userId="S::susilam@srmist.edu.in::b8715a84-6822-41d4-816b-e9b66fd8cf9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3611"/>
    <a:srgbClr val="33A4B3"/>
    <a:srgbClr val="F3B99F"/>
    <a:srgbClr val="FAEABE"/>
    <a:srgbClr val="FF6600"/>
    <a:srgbClr val="B94917"/>
    <a:srgbClr val="67A888"/>
    <a:srgbClr val="7ABF7A"/>
    <a:srgbClr val="B1D29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3416" autoAdjust="0"/>
  </p:normalViewPr>
  <p:slideViewPr>
    <p:cSldViewPr>
      <p:cViewPr>
        <p:scale>
          <a:sx n="69" d="100"/>
          <a:sy n="69" d="100"/>
        </p:scale>
        <p:origin x="-738" y="36"/>
      </p:cViewPr>
      <p:guideLst>
        <p:guide orient="horz" pos="2160"/>
        <p:guide pos="3840"/>
      </p:guideLst>
    </p:cSldViewPr>
  </p:slideViewPr>
  <p:notesTextViewPr>
    <p:cViewPr>
      <p:scale>
        <a:sx n="1" d="1"/>
        <a:sy n="1" d="1"/>
      </p:scale>
      <p:origin x="0" y="0"/>
    </p:cViewPr>
  </p:notesTextViewPr>
  <p:notesViewPr>
    <p:cSldViewPr>
      <p:cViewPr varScale="1">
        <p:scale>
          <a:sx n="64" d="100"/>
          <a:sy n="64" d="100"/>
        </p:scale>
        <p:origin x="3158"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78C900-49D7-4CFA-9203-EFACE5681418}" type="doc">
      <dgm:prSet loTypeId="urn:microsoft.com/office/officeart/2008/layout/RadialCluster" loCatId="cycle" qsTypeId="urn:microsoft.com/office/officeart/2005/8/quickstyle/simple1" qsCatId="simple" csTypeId="urn:microsoft.com/office/officeart/2005/8/colors/colorful5" csCatId="colorful" phldr="1"/>
      <dgm:spPr/>
      <dgm:t>
        <a:bodyPr/>
        <a:lstStyle/>
        <a:p>
          <a:endParaRPr lang="en-IN"/>
        </a:p>
      </dgm:t>
    </dgm:pt>
    <dgm:pt modelId="{557F150D-9F10-4293-9E03-B42495C904E6}">
      <dgm:prSet phldrT="[Text]"/>
      <dgm:spPr/>
      <dgm:t>
        <a:bodyPr/>
        <a:lstStyle/>
        <a:p>
          <a:r>
            <a:rPr lang="en-US" b="0" i="1" dirty="0"/>
            <a:t>ADC</a:t>
          </a:r>
          <a:endParaRPr lang="en-IN" b="0" i="1" dirty="0"/>
        </a:p>
      </dgm:t>
    </dgm:pt>
    <dgm:pt modelId="{0798E411-D625-4F9A-A7D5-F7EFAFE342B5}" type="parTrans" cxnId="{25A63879-D7FF-4605-8BCF-E083439B799F}">
      <dgm:prSet/>
      <dgm:spPr/>
      <dgm:t>
        <a:bodyPr/>
        <a:lstStyle/>
        <a:p>
          <a:endParaRPr lang="en-IN"/>
        </a:p>
      </dgm:t>
    </dgm:pt>
    <dgm:pt modelId="{AE913C6C-3865-4847-9C8B-1A65FCE38677}" type="sibTrans" cxnId="{25A63879-D7FF-4605-8BCF-E083439B799F}">
      <dgm:prSet/>
      <dgm:spPr/>
      <dgm:t>
        <a:bodyPr/>
        <a:lstStyle/>
        <a:p>
          <a:endParaRPr lang="en-IN"/>
        </a:p>
      </dgm:t>
    </dgm:pt>
    <dgm:pt modelId="{7582D21B-9EE4-4CDD-BF22-724F8A992FB0}">
      <dgm:prSet phldrT="[Text]" custT="1"/>
      <dgm:spPr/>
      <dgm:t>
        <a:bodyPr/>
        <a:lstStyle/>
        <a:p>
          <a:r>
            <a:rPr lang="en-US" sz="2500" b="1" dirty="0">
              <a:solidFill>
                <a:schemeClr val="bg1"/>
              </a:solidFill>
            </a:rPr>
            <a:t>1. Analog Modulation</a:t>
          </a:r>
          <a:endParaRPr lang="en-IN" sz="2500" dirty="0">
            <a:solidFill>
              <a:schemeClr val="bg1"/>
            </a:solidFill>
          </a:endParaRPr>
        </a:p>
      </dgm:t>
    </dgm:pt>
    <dgm:pt modelId="{8704A2B1-CF21-47A2-8BD2-E28B376B4ADA}" type="parTrans" cxnId="{9A25217B-DADE-4104-8400-8B6F75BA0EDF}">
      <dgm:prSet/>
      <dgm:spPr/>
      <dgm:t>
        <a:bodyPr/>
        <a:lstStyle/>
        <a:p>
          <a:endParaRPr lang="en-IN"/>
        </a:p>
      </dgm:t>
    </dgm:pt>
    <dgm:pt modelId="{CDFD4CF4-1897-4D33-999A-24BA371146CA}" type="sibTrans" cxnId="{9A25217B-DADE-4104-8400-8B6F75BA0EDF}">
      <dgm:prSet/>
      <dgm:spPr/>
      <dgm:t>
        <a:bodyPr/>
        <a:lstStyle/>
        <a:p>
          <a:endParaRPr lang="en-IN"/>
        </a:p>
      </dgm:t>
    </dgm:pt>
    <dgm:pt modelId="{47DE25F8-054E-4D76-9DCD-A592D32A72E4}">
      <dgm:prSet custT="1"/>
      <dgm:spPr/>
      <dgm:t>
        <a:bodyPr/>
        <a:lstStyle/>
        <a:p>
          <a:r>
            <a:rPr lang="en-US" sz="2500" b="1" dirty="0">
              <a:solidFill>
                <a:schemeClr val="bg1"/>
              </a:solidFill>
            </a:rPr>
            <a:t>2. Radio Transmitters and Receivers</a:t>
          </a:r>
          <a:endParaRPr lang="en-IN" sz="2500" dirty="0">
            <a:solidFill>
              <a:schemeClr val="bg1"/>
            </a:solidFill>
          </a:endParaRPr>
        </a:p>
      </dgm:t>
    </dgm:pt>
    <dgm:pt modelId="{407D7826-83A9-4A2E-ADA3-21C232657845}" type="parTrans" cxnId="{CE4D9BF4-8246-4F58-B739-D657640D8A4A}">
      <dgm:prSet/>
      <dgm:spPr/>
      <dgm:t>
        <a:bodyPr/>
        <a:lstStyle/>
        <a:p>
          <a:endParaRPr lang="en-IN"/>
        </a:p>
      </dgm:t>
    </dgm:pt>
    <dgm:pt modelId="{6B95C93C-71F1-471D-B323-294416692506}" type="sibTrans" cxnId="{CE4D9BF4-8246-4F58-B739-D657640D8A4A}">
      <dgm:prSet/>
      <dgm:spPr/>
      <dgm:t>
        <a:bodyPr/>
        <a:lstStyle/>
        <a:p>
          <a:endParaRPr lang="en-IN"/>
        </a:p>
      </dgm:t>
    </dgm:pt>
    <dgm:pt modelId="{2B1FE862-5734-4B32-A197-EE9F24DAFEA6}">
      <dgm:prSet custT="1"/>
      <dgm:spPr/>
      <dgm:t>
        <a:bodyPr/>
        <a:lstStyle/>
        <a:p>
          <a:r>
            <a:rPr lang="en-US" sz="2500" b="1" dirty="0">
              <a:solidFill>
                <a:schemeClr val="bg1"/>
              </a:solidFill>
            </a:rPr>
            <a:t>3. Digital Modulation System and Baseband Detection</a:t>
          </a:r>
          <a:endParaRPr lang="en-IN" sz="2500" dirty="0">
            <a:solidFill>
              <a:schemeClr val="bg1"/>
            </a:solidFill>
          </a:endParaRPr>
        </a:p>
      </dgm:t>
    </dgm:pt>
    <dgm:pt modelId="{BAC08C25-9DB1-4B74-9A86-6734253532A0}" type="parTrans" cxnId="{ECA78CAD-257A-4FE1-AB91-8DBFD3C5B81A}">
      <dgm:prSet/>
      <dgm:spPr/>
      <dgm:t>
        <a:bodyPr/>
        <a:lstStyle/>
        <a:p>
          <a:endParaRPr lang="en-IN"/>
        </a:p>
      </dgm:t>
    </dgm:pt>
    <dgm:pt modelId="{ADF5B9C2-54EE-41F9-9242-2602F5404884}" type="sibTrans" cxnId="{ECA78CAD-257A-4FE1-AB91-8DBFD3C5B81A}">
      <dgm:prSet/>
      <dgm:spPr/>
      <dgm:t>
        <a:bodyPr/>
        <a:lstStyle/>
        <a:p>
          <a:endParaRPr lang="en-IN"/>
        </a:p>
      </dgm:t>
    </dgm:pt>
    <dgm:pt modelId="{FDEA9071-FFC0-4888-87F8-35BE9A6442D6}">
      <dgm:prSet custT="1"/>
      <dgm:spPr/>
      <dgm:t>
        <a:bodyPr/>
        <a:lstStyle/>
        <a:p>
          <a:r>
            <a:rPr lang="en-US" sz="2500" b="1" dirty="0">
              <a:solidFill>
                <a:schemeClr val="bg1"/>
              </a:solidFill>
            </a:rPr>
            <a:t>4. Passband Data Transmission</a:t>
          </a:r>
          <a:endParaRPr lang="en-IN" sz="2500" dirty="0">
            <a:solidFill>
              <a:schemeClr val="bg1"/>
            </a:solidFill>
          </a:endParaRPr>
        </a:p>
      </dgm:t>
    </dgm:pt>
    <dgm:pt modelId="{A1412C94-C5EA-4E5A-8629-1047F48C855E}" type="parTrans" cxnId="{AEFE9D68-F92B-4DC9-A664-CE7A9BE86F01}">
      <dgm:prSet/>
      <dgm:spPr/>
      <dgm:t>
        <a:bodyPr/>
        <a:lstStyle/>
        <a:p>
          <a:endParaRPr lang="en-IN"/>
        </a:p>
      </dgm:t>
    </dgm:pt>
    <dgm:pt modelId="{A2D0D92B-B2A0-4E9B-A3CD-D79A77A5B472}" type="sibTrans" cxnId="{AEFE9D68-F92B-4DC9-A664-CE7A9BE86F01}">
      <dgm:prSet/>
      <dgm:spPr/>
      <dgm:t>
        <a:bodyPr/>
        <a:lstStyle/>
        <a:p>
          <a:endParaRPr lang="en-IN"/>
        </a:p>
      </dgm:t>
    </dgm:pt>
    <dgm:pt modelId="{1849AC33-2C2C-48C0-8AAC-2A6ED1EADB5E}">
      <dgm:prSet custT="1"/>
      <dgm:spPr/>
      <dgm:t>
        <a:bodyPr/>
        <a:lstStyle/>
        <a:p>
          <a:r>
            <a:rPr lang="en-US" sz="2500" b="1" dirty="0">
              <a:solidFill>
                <a:schemeClr val="bg1"/>
              </a:solidFill>
            </a:rPr>
            <a:t>5. Spread Spectrum Techniques and Information theory Concepts</a:t>
          </a:r>
          <a:endParaRPr lang="en-IN" sz="2500" dirty="0">
            <a:solidFill>
              <a:schemeClr val="bg1"/>
            </a:solidFill>
          </a:endParaRPr>
        </a:p>
      </dgm:t>
    </dgm:pt>
    <dgm:pt modelId="{543425DD-BA94-4862-97DE-DCE2122B21D2}" type="parTrans" cxnId="{7C19A091-645D-4EB9-BC81-17E681DC4478}">
      <dgm:prSet/>
      <dgm:spPr/>
      <dgm:t>
        <a:bodyPr/>
        <a:lstStyle/>
        <a:p>
          <a:endParaRPr lang="en-IN"/>
        </a:p>
      </dgm:t>
    </dgm:pt>
    <dgm:pt modelId="{A9134514-F4C6-4C98-BDEC-242DAF4B083B}" type="sibTrans" cxnId="{7C19A091-645D-4EB9-BC81-17E681DC4478}">
      <dgm:prSet/>
      <dgm:spPr/>
      <dgm:t>
        <a:bodyPr/>
        <a:lstStyle/>
        <a:p>
          <a:endParaRPr lang="en-IN"/>
        </a:p>
      </dgm:t>
    </dgm:pt>
    <dgm:pt modelId="{33B7CADD-6100-4385-A7DA-7BCFB50131C9}" type="pres">
      <dgm:prSet presAssocID="{B678C900-49D7-4CFA-9203-EFACE5681418}" presName="Name0" presStyleCnt="0">
        <dgm:presLayoutVars>
          <dgm:chMax val="1"/>
          <dgm:chPref val="1"/>
          <dgm:dir/>
          <dgm:animOne val="branch"/>
          <dgm:animLvl val="lvl"/>
        </dgm:presLayoutVars>
      </dgm:prSet>
      <dgm:spPr/>
      <dgm:t>
        <a:bodyPr/>
        <a:lstStyle/>
        <a:p>
          <a:endParaRPr lang="en-IN"/>
        </a:p>
      </dgm:t>
    </dgm:pt>
    <dgm:pt modelId="{68474B33-E9F8-4564-93E5-D3AFE3C5CD7F}" type="pres">
      <dgm:prSet presAssocID="{557F150D-9F10-4293-9E03-B42495C904E6}" presName="singleCycle" presStyleCnt="0"/>
      <dgm:spPr/>
    </dgm:pt>
    <dgm:pt modelId="{F4D9E6D9-5E99-4767-BAD8-2F391EA39250}" type="pres">
      <dgm:prSet presAssocID="{557F150D-9F10-4293-9E03-B42495C904E6}" presName="singleCenter" presStyleLbl="node1" presStyleIdx="0" presStyleCnt="6">
        <dgm:presLayoutVars>
          <dgm:chMax val="7"/>
          <dgm:chPref val="7"/>
        </dgm:presLayoutVars>
      </dgm:prSet>
      <dgm:spPr/>
      <dgm:t>
        <a:bodyPr/>
        <a:lstStyle/>
        <a:p>
          <a:endParaRPr lang="en-IN"/>
        </a:p>
      </dgm:t>
    </dgm:pt>
    <dgm:pt modelId="{1BF4A392-8EE4-4614-8FB1-9B2139BBAE4B}" type="pres">
      <dgm:prSet presAssocID="{8704A2B1-CF21-47A2-8BD2-E28B376B4ADA}" presName="Name56" presStyleLbl="parChTrans1D2" presStyleIdx="0" presStyleCnt="5"/>
      <dgm:spPr/>
      <dgm:t>
        <a:bodyPr/>
        <a:lstStyle/>
        <a:p>
          <a:endParaRPr lang="en-IN"/>
        </a:p>
      </dgm:t>
    </dgm:pt>
    <dgm:pt modelId="{0EF52079-B95B-43EA-B8BB-230F69B07B23}" type="pres">
      <dgm:prSet presAssocID="{7582D21B-9EE4-4CDD-BF22-724F8A992FB0}" presName="text0" presStyleLbl="node1" presStyleIdx="1" presStyleCnt="6" custScaleX="304069" custRadScaleRad="104440" custRadScaleInc="3567">
        <dgm:presLayoutVars>
          <dgm:bulletEnabled val="1"/>
        </dgm:presLayoutVars>
      </dgm:prSet>
      <dgm:spPr/>
      <dgm:t>
        <a:bodyPr/>
        <a:lstStyle/>
        <a:p>
          <a:endParaRPr lang="en-IN"/>
        </a:p>
      </dgm:t>
    </dgm:pt>
    <dgm:pt modelId="{D26954A5-CCC6-4ECD-91BD-930998B5506B}" type="pres">
      <dgm:prSet presAssocID="{407D7826-83A9-4A2E-ADA3-21C232657845}" presName="Name56" presStyleLbl="parChTrans1D2" presStyleIdx="1" presStyleCnt="5"/>
      <dgm:spPr/>
      <dgm:t>
        <a:bodyPr/>
        <a:lstStyle/>
        <a:p>
          <a:endParaRPr lang="en-IN"/>
        </a:p>
      </dgm:t>
    </dgm:pt>
    <dgm:pt modelId="{71475CBA-41D0-4785-B186-E41D89B64C0C}" type="pres">
      <dgm:prSet presAssocID="{47DE25F8-054E-4D76-9DCD-A592D32A72E4}" presName="text0" presStyleLbl="node1" presStyleIdx="2" presStyleCnt="6" custScaleX="320089" custScaleY="130700" custRadScaleRad="180451" custRadScaleInc="7465">
        <dgm:presLayoutVars>
          <dgm:bulletEnabled val="1"/>
        </dgm:presLayoutVars>
      </dgm:prSet>
      <dgm:spPr/>
      <dgm:t>
        <a:bodyPr/>
        <a:lstStyle/>
        <a:p>
          <a:endParaRPr lang="en-IN"/>
        </a:p>
      </dgm:t>
    </dgm:pt>
    <dgm:pt modelId="{C066C16A-55C8-4C15-B976-DCB11BF07E0F}" type="pres">
      <dgm:prSet presAssocID="{BAC08C25-9DB1-4B74-9A86-6734253532A0}" presName="Name56" presStyleLbl="parChTrans1D2" presStyleIdx="2" presStyleCnt="5"/>
      <dgm:spPr/>
      <dgm:t>
        <a:bodyPr/>
        <a:lstStyle/>
        <a:p>
          <a:endParaRPr lang="en-IN"/>
        </a:p>
      </dgm:t>
    </dgm:pt>
    <dgm:pt modelId="{D99D2BCA-5BB0-4965-A0E1-D6CEE391DDB8}" type="pres">
      <dgm:prSet presAssocID="{2B1FE862-5734-4B32-A197-EE9F24DAFEA6}" presName="text0" presStyleLbl="node1" presStyleIdx="3" presStyleCnt="6" custScaleX="359836" custScaleY="117182" custRadScaleRad="150760" custRadScaleInc="-65019">
        <dgm:presLayoutVars>
          <dgm:bulletEnabled val="1"/>
        </dgm:presLayoutVars>
      </dgm:prSet>
      <dgm:spPr/>
      <dgm:t>
        <a:bodyPr/>
        <a:lstStyle/>
        <a:p>
          <a:endParaRPr lang="en-IN"/>
        </a:p>
      </dgm:t>
    </dgm:pt>
    <dgm:pt modelId="{0BD121AC-7C44-41C6-AD0C-EACC76DF90D5}" type="pres">
      <dgm:prSet presAssocID="{A1412C94-C5EA-4E5A-8629-1047F48C855E}" presName="Name56" presStyleLbl="parChTrans1D2" presStyleIdx="3" presStyleCnt="5"/>
      <dgm:spPr/>
      <dgm:t>
        <a:bodyPr/>
        <a:lstStyle/>
        <a:p>
          <a:endParaRPr lang="en-IN"/>
        </a:p>
      </dgm:t>
    </dgm:pt>
    <dgm:pt modelId="{D866EC6A-A8F8-45F1-9C9A-F0D60B930A47}" type="pres">
      <dgm:prSet presAssocID="{FDEA9071-FFC0-4888-87F8-35BE9A6442D6}" presName="text0" presStyleLbl="node1" presStyleIdx="4" presStyleCnt="6" custScaleX="320090" custScaleY="95587" custRadScaleRad="157038" custRadScaleInc="72804">
        <dgm:presLayoutVars>
          <dgm:bulletEnabled val="1"/>
        </dgm:presLayoutVars>
      </dgm:prSet>
      <dgm:spPr/>
      <dgm:t>
        <a:bodyPr/>
        <a:lstStyle/>
        <a:p>
          <a:endParaRPr lang="en-IN"/>
        </a:p>
      </dgm:t>
    </dgm:pt>
    <dgm:pt modelId="{CE442A4E-7D18-4E3E-A70F-9FDE8A419E3F}" type="pres">
      <dgm:prSet presAssocID="{543425DD-BA94-4862-97DE-DCE2122B21D2}" presName="Name56" presStyleLbl="parChTrans1D2" presStyleIdx="4" presStyleCnt="5"/>
      <dgm:spPr/>
      <dgm:t>
        <a:bodyPr/>
        <a:lstStyle/>
        <a:p>
          <a:endParaRPr lang="en-IN"/>
        </a:p>
      </dgm:t>
    </dgm:pt>
    <dgm:pt modelId="{67CC52CB-0CC5-4E03-8226-1F1B3D1AA9EF}" type="pres">
      <dgm:prSet presAssocID="{1849AC33-2C2C-48C0-8AAC-2A6ED1EADB5E}" presName="text0" presStyleLbl="node1" presStyleIdx="5" presStyleCnt="6" custScaleX="387145" custScaleY="143808" custRadScaleRad="180401" custRadScaleInc="-7211">
        <dgm:presLayoutVars>
          <dgm:bulletEnabled val="1"/>
        </dgm:presLayoutVars>
      </dgm:prSet>
      <dgm:spPr/>
      <dgm:t>
        <a:bodyPr/>
        <a:lstStyle/>
        <a:p>
          <a:endParaRPr lang="en-IN"/>
        </a:p>
      </dgm:t>
    </dgm:pt>
  </dgm:ptLst>
  <dgm:cxnLst>
    <dgm:cxn modelId="{9A25217B-DADE-4104-8400-8B6F75BA0EDF}" srcId="{557F150D-9F10-4293-9E03-B42495C904E6}" destId="{7582D21B-9EE4-4CDD-BF22-724F8A992FB0}" srcOrd="0" destOrd="0" parTransId="{8704A2B1-CF21-47A2-8BD2-E28B376B4ADA}" sibTransId="{CDFD4CF4-1897-4D33-999A-24BA371146CA}"/>
    <dgm:cxn modelId="{AEFE9D68-F92B-4DC9-A664-CE7A9BE86F01}" srcId="{557F150D-9F10-4293-9E03-B42495C904E6}" destId="{FDEA9071-FFC0-4888-87F8-35BE9A6442D6}" srcOrd="3" destOrd="0" parTransId="{A1412C94-C5EA-4E5A-8629-1047F48C855E}" sibTransId="{A2D0D92B-B2A0-4E9B-A3CD-D79A77A5B472}"/>
    <dgm:cxn modelId="{7C19A091-645D-4EB9-BC81-17E681DC4478}" srcId="{557F150D-9F10-4293-9E03-B42495C904E6}" destId="{1849AC33-2C2C-48C0-8AAC-2A6ED1EADB5E}" srcOrd="4" destOrd="0" parTransId="{543425DD-BA94-4862-97DE-DCE2122B21D2}" sibTransId="{A9134514-F4C6-4C98-BDEC-242DAF4B083B}"/>
    <dgm:cxn modelId="{B89AE695-AD64-434D-A721-8FC775762790}" type="presOf" srcId="{47DE25F8-054E-4D76-9DCD-A592D32A72E4}" destId="{71475CBA-41D0-4785-B186-E41D89B64C0C}" srcOrd="0" destOrd="0" presId="urn:microsoft.com/office/officeart/2008/layout/RadialCluster"/>
    <dgm:cxn modelId="{9B691295-E2B5-44E2-91D5-715F6B470FBC}" type="presOf" srcId="{1849AC33-2C2C-48C0-8AAC-2A6ED1EADB5E}" destId="{67CC52CB-0CC5-4E03-8226-1F1B3D1AA9EF}" srcOrd="0" destOrd="0" presId="urn:microsoft.com/office/officeart/2008/layout/RadialCluster"/>
    <dgm:cxn modelId="{35EBCDA1-86F2-478D-B7F4-E56AD07E5FB5}" type="presOf" srcId="{B678C900-49D7-4CFA-9203-EFACE5681418}" destId="{33B7CADD-6100-4385-A7DA-7BCFB50131C9}" srcOrd="0" destOrd="0" presId="urn:microsoft.com/office/officeart/2008/layout/RadialCluster"/>
    <dgm:cxn modelId="{CE4D9BF4-8246-4F58-B739-D657640D8A4A}" srcId="{557F150D-9F10-4293-9E03-B42495C904E6}" destId="{47DE25F8-054E-4D76-9DCD-A592D32A72E4}" srcOrd="1" destOrd="0" parTransId="{407D7826-83A9-4A2E-ADA3-21C232657845}" sibTransId="{6B95C93C-71F1-471D-B323-294416692506}"/>
    <dgm:cxn modelId="{25A63879-D7FF-4605-8BCF-E083439B799F}" srcId="{B678C900-49D7-4CFA-9203-EFACE5681418}" destId="{557F150D-9F10-4293-9E03-B42495C904E6}" srcOrd="0" destOrd="0" parTransId="{0798E411-D625-4F9A-A7D5-F7EFAFE342B5}" sibTransId="{AE913C6C-3865-4847-9C8B-1A65FCE38677}"/>
    <dgm:cxn modelId="{ECA78CAD-257A-4FE1-AB91-8DBFD3C5B81A}" srcId="{557F150D-9F10-4293-9E03-B42495C904E6}" destId="{2B1FE862-5734-4B32-A197-EE9F24DAFEA6}" srcOrd="2" destOrd="0" parTransId="{BAC08C25-9DB1-4B74-9A86-6734253532A0}" sibTransId="{ADF5B9C2-54EE-41F9-9242-2602F5404884}"/>
    <dgm:cxn modelId="{7001FBAB-391C-4E3C-8E43-59BEDEDFB019}" type="presOf" srcId="{8704A2B1-CF21-47A2-8BD2-E28B376B4ADA}" destId="{1BF4A392-8EE4-4614-8FB1-9B2139BBAE4B}" srcOrd="0" destOrd="0" presId="urn:microsoft.com/office/officeart/2008/layout/RadialCluster"/>
    <dgm:cxn modelId="{26D63A71-F25F-48F2-A3AB-CDC97BDFD895}" type="presOf" srcId="{FDEA9071-FFC0-4888-87F8-35BE9A6442D6}" destId="{D866EC6A-A8F8-45F1-9C9A-F0D60B930A47}" srcOrd="0" destOrd="0" presId="urn:microsoft.com/office/officeart/2008/layout/RadialCluster"/>
    <dgm:cxn modelId="{8850F02F-E678-466D-BFD8-2DC3EA606ABC}" type="presOf" srcId="{BAC08C25-9DB1-4B74-9A86-6734253532A0}" destId="{C066C16A-55C8-4C15-B976-DCB11BF07E0F}" srcOrd="0" destOrd="0" presId="urn:microsoft.com/office/officeart/2008/layout/RadialCluster"/>
    <dgm:cxn modelId="{FA45A887-E9E3-400B-B7A2-C6994FDA48AD}" type="presOf" srcId="{A1412C94-C5EA-4E5A-8629-1047F48C855E}" destId="{0BD121AC-7C44-41C6-AD0C-EACC76DF90D5}" srcOrd="0" destOrd="0" presId="urn:microsoft.com/office/officeart/2008/layout/RadialCluster"/>
    <dgm:cxn modelId="{D4BA76F3-67E9-47AA-BA51-447D700C8F52}" type="presOf" srcId="{407D7826-83A9-4A2E-ADA3-21C232657845}" destId="{D26954A5-CCC6-4ECD-91BD-930998B5506B}" srcOrd="0" destOrd="0" presId="urn:microsoft.com/office/officeart/2008/layout/RadialCluster"/>
    <dgm:cxn modelId="{B2B8ADB2-C4B8-4BC3-A7EE-BA06200111F6}" type="presOf" srcId="{7582D21B-9EE4-4CDD-BF22-724F8A992FB0}" destId="{0EF52079-B95B-43EA-B8BB-230F69B07B23}" srcOrd="0" destOrd="0" presId="urn:microsoft.com/office/officeart/2008/layout/RadialCluster"/>
    <dgm:cxn modelId="{90620379-D206-48C2-8482-1CFAAC41B1FA}" type="presOf" srcId="{2B1FE862-5734-4B32-A197-EE9F24DAFEA6}" destId="{D99D2BCA-5BB0-4965-A0E1-D6CEE391DDB8}" srcOrd="0" destOrd="0" presId="urn:microsoft.com/office/officeart/2008/layout/RadialCluster"/>
    <dgm:cxn modelId="{D2AFC863-8783-44DA-98F8-DFCA2F5C2767}" type="presOf" srcId="{543425DD-BA94-4862-97DE-DCE2122B21D2}" destId="{CE442A4E-7D18-4E3E-A70F-9FDE8A419E3F}" srcOrd="0" destOrd="0" presId="urn:microsoft.com/office/officeart/2008/layout/RadialCluster"/>
    <dgm:cxn modelId="{ED8FE611-E462-4869-95E4-47F9A8484C81}" type="presOf" srcId="{557F150D-9F10-4293-9E03-B42495C904E6}" destId="{F4D9E6D9-5E99-4767-BAD8-2F391EA39250}" srcOrd="0" destOrd="0" presId="urn:microsoft.com/office/officeart/2008/layout/RadialCluster"/>
    <dgm:cxn modelId="{CE91B0FD-1504-4B0E-83C9-681DEE8635E8}" type="presParOf" srcId="{33B7CADD-6100-4385-A7DA-7BCFB50131C9}" destId="{68474B33-E9F8-4564-93E5-D3AFE3C5CD7F}" srcOrd="0" destOrd="0" presId="urn:microsoft.com/office/officeart/2008/layout/RadialCluster"/>
    <dgm:cxn modelId="{82F28B3E-F7A3-4958-8911-ABBBC69AFE6A}" type="presParOf" srcId="{68474B33-E9F8-4564-93E5-D3AFE3C5CD7F}" destId="{F4D9E6D9-5E99-4767-BAD8-2F391EA39250}" srcOrd="0" destOrd="0" presId="urn:microsoft.com/office/officeart/2008/layout/RadialCluster"/>
    <dgm:cxn modelId="{D320E9DB-C4B3-443F-94DA-777A1F19187F}" type="presParOf" srcId="{68474B33-E9F8-4564-93E5-D3AFE3C5CD7F}" destId="{1BF4A392-8EE4-4614-8FB1-9B2139BBAE4B}" srcOrd="1" destOrd="0" presId="urn:microsoft.com/office/officeart/2008/layout/RadialCluster"/>
    <dgm:cxn modelId="{A9B3D3AD-A0A4-45DC-838D-456C602BA9D6}" type="presParOf" srcId="{68474B33-E9F8-4564-93E5-D3AFE3C5CD7F}" destId="{0EF52079-B95B-43EA-B8BB-230F69B07B23}" srcOrd="2" destOrd="0" presId="urn:microsoft.com/office/officeart/2008/layout/RadialCluster"/>
    <dgm:cxn modelId="{ECC131B6-A437-420F-BDEF-73BA00A43F97}" type="presParOf" srcId="{68474B33-E9F8-4564-93E5-D3AFE3C5CD7F}" destId="{D26954A5-CCC6-4ECD-91BD-930998B5506B}" srcOrd="3" destOrd="0" presId="urn:microsoft.com/office/officeart/2008/layout/RadialCluster"/>
    <dgm:cxn modelId="{5576880A-1A09-4772-93A3-9B6F2C8F1E2D}" type="presParOf" srcId="{68474B33-E9F8-4564-93E5-D3AFE3C5CD7F}" destId="{71475CBA-41D0-4785-B186-E41D89B64C0C}" srcOrd="4" destOrd="0" presId="urn:microsoft.com/office/officeart/2008/layout/RadialCluster"/>
    <dgm:cxn modelId="{2B195583-C019-4CCB-9AFF-329ECD6E1DF7}" type="presParOf" srcId="{68474B33-E9F8-4564-93E5-D3AFE3C5CD7F}" destId="{C066C16A-55C8-4C15-B976-DCB11BF07E0F}" srcOrd="5" destOrd="0" presId="urn:microsoft.com/office/officeart/2008/layout/RadialCluster"/>
    <dgm:cxn modelId="{A4B83942-82F2-4F3D-B3B9-3295225B96A3}" type="presParOf" srcId="{68474B33-E9F8-4564-93E5-D3AFE3C5CD7F}" destId="{D99D2BCA-5BB0-4965-A0E1-D6CEE391DDB8}" srcOrd="6" destOrd="0" presId="urn:microsoft.com/office/officeart/2008/layout/RadialCluster"/>
    <dgm:cxn modelId="{F6D5C9BA-D9B5-496C-8288-A3D2D1377A93}" type="presParOf" srcId="{68474B33-E9F8-4564-93E5-D3AFE3C5CD7F}" destId="{0BD121AC-7C44-41C6-AD0C-EACC76DF90D5}" srcOrd="7" destOrd="0" presId="urn:microsoft.com/office/officeart/2008/layout/RadialCluster"/>
    <dgm:cxn modelId="{08697A8D-F220-41BB-9265-80B9E1BC6CB9}" type="presParOf" srcId="{68474B33-E9F8-4564-93E5-D3AFE3C5CD7F}" destId="{D866EC6A-A8F8-45F1-9C9A-F0D60B930A47}" srcOrd="8" destOrd="0" presId="urn:microsoft.com/office/officeart/2008/layout/RadialCluster"/>
    <dgm:cxn modelId="{443F3128-FB7D-48E9-9B3F-84EF2E25833C}" type="presParOf" srcId="{68474B33-E9F8-4564-93E5-D3AFE3C5CD7F}" destId="{CE442A4E-7D18-4E3E-A70F-9FDE8A419E3F}" srcOrd="9" destOrd="0" presId="urn:microsoft.com/office/officeart/2008/layout/RadialCluster"/>
    <dgm:cxn modelId="{4BA92EE6-3AE2-4D02-91E9-A03ECCD6FDDE}" type="presParOf" srcId="{68474B33-E9F8-4564-93E5-D3AFE3C5CD7F}" destId="{67CC52CB-0CC5-4E03-8226-1F1B3D1AA9EF}" srcOrd="10"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9E6D9-5E99-4767-BAD8-2F391EA39250}">
      <dsp:nvSpPr>
        <dsp:cNvPr id="0" name=""/>
        <dsp:cNvSpPr/>
      </dsp:nvSpPr>
      <dsp:spPr>
        <a:xfrm>
          <a:off x="5030384" y="1922797"/>
          <a:ext cx="1512168" cy="151216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600200">
            <a:lnSpc>
              <a:spcPct val="90000"/>
            </a:lnSpc>
            <a:spcBef>
              <a:spcPct val="0"/>
            </a:spcBef>
            <a:spcAft>
              <a:spcPct val="35000"/>
            </a:spcAft>
          </a:pPr>
          <a:r>
            <a:rPr lang="en-US" sz="3600" b="0" i="1" kern="1200" dirty="0"/>
            <a:t>ADC</a:t>
          </a:r>
          <a:endParaRPr lang="en-IN" sz="3600" b="0" i="1" kern="1200" dirty="0"/>
        </a:p>
      </dsp:txBody>
      <dsp:txXfrm>
        <a:off x="5104202" y="1996615"/>
        <a:ext cx="1364532" cy="1364532"/>
      </dsp:txXfrm>
    </dsp:sp>
    <dsp:sp modelId="{1BF4A392-8EE4-4614-8FB1-9B2139BBAE4B}">
      <dsp:nvSpPr>
        <dsp:cNvPr id="0" name=""/>
        <dsp:cNvSpPr/>
      </dsp:nvSpPr>
      <dsp:spPr>
        <a:xfrm rot="16278386">
          <a:off x="5359143" y="1467974"/>
          <a:ext cx="909881" cy="0"/>
        </a:xfrm>
        <a:custGeom>
          <a:avLst/>
          <a:gdLst/>
          <a:ahLst/>
          <a:cxnLst/>
          <a:rect l="0" t="0" r="0" b="0"/>
          <a:pathLst>
            <a:path>
              <a:moveTo>
                <a:pt x="0" y="0"/>
              </a:moveTo>
              <a:lnTo>
                <a:pt x="909881"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F52079-B95B-43EA-B8BB-230F69B07B23}">
      <dsp:nvSpPr>
        <dsp:cNvPr id="0" name=""/>
        <dsp:cNvSpPr/>
      </dsp:nvSpPr>
      <dsp:spPr>
        <a:xfrm>
          <a:off x="4295668" y="0"/>
          <a:ext cx="3080682" cy="1013152"/>
        </a:xfrm>
        <a:prstGeom prst="roundRect">
          <a:avLst/>
        </a:prstGeom>
        <a:solidFill>
          <a:schemeClr val="accent5">
            <a:hueOff val="1440000"/>
            <a:satOff val="-5824"/>
            <a:lumOff val="-65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US" sz="2500" b="1" kern="1200" dirty="0">
              <a:solidFill>
                <a:schemeClr val="bg1"/>
              </a:solidFill>
            </a:rPr>
            <a:t>1. Analog Modulation</a:t>
          </a:r>
          <a:endParaRPr lang="en-IN" sz="2500" kern="1200" dirty="0">
            <a:solidFill>
              <a:schemeClr val="bg1"/>
            </a:solidFill>
          </a:endParaRPr>
        </a:p>
      </dsp:txBody>
      <dsp:txXfrm>
        <a:off x="4345126" y="49458"/>
        <a:ext cx="2981766" cy="914236"/>
      </dsp:txXfrm>
    </dsp:sp>
    <dsp:sp modelId="{D26954A5-CCC6-4ECD-91BD-930998B5506B}">
      <dsp:nvSpPr>
        <dsp:cNvPr id="0" name=""/>
        <dsp:cNvSpPr/>
      </dsp:nvSpPr>
      <dsp:spPr>
        <a:xfrm rot="20681244">
          <a:off x="6518511" y="2293021"/>
          <a:ext cx="1354409" cy="0"/>
        </a:xfrm>
        <a:custGeom>
          <a:avLst/>
          <a:gdLst/>
          <a:ahLst/>
          <a:cxnLst/>
          <a:rect l="0" t="0" r="0" b="0"/>
          <a:pathLst>
            <a:path>
              <a:moveTo>
                <a:pt x="0" y="0"/>
              </a:moveTo>
              <a:lnTo>
                <a:pt x="1354409"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75CBA-41D0-4785-B186-E41D89B64C0C}">
      <dsp:nvSpPr>
        <dsp:cNvPr id="0" name=""/>
        <dsp:cNvSpPr/>
      </dsp:nvSpPr>
      <dsp:spPr>
        <a:xfrm>
          <a:off x="7848879" y="1008112"/>
          <a:ext cx="3242989" cy="1324190"/>
        </a:xfrm>
        <a:prstGeom prst="roundRect">
          <a:avLst/>
        </a:prstGeom>
        <a:solidFill>
          <a:schemeClr val="accent5">
            <a:hueOff val="2880000"/>
            <a:satOff val="-11649"/>
            <a:lumOff val="-130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US" sz="2500" b="1" kern="1200" dirty="0">
              <a:solidFill>
                <a:schemeClr val="bg1"/>
              </a:solidFill>
            </a:rPr>
            <a:t>2. Radio Transmitters and Receivers</a:t>
          </a:r>
          <a:endParaRPr lang="en-IN" sz="2500" kern="1200" dirty="0">
            <a:solidFill>
              <a:schemeClr val="bg1"/>
            </a:solidFill>
          </a:endParaRPr>
        </a:p>
      </dsp:txBody>
      <dsp:txXfrm>
        <a:off x="7913521" y="1072754"/>
        <a:ext cx="3113705" cy="1194906"/>
      </dsp:txXfrm>
    </dsp:sp>
    <dsp:sp modelId="{C066C16A-55C8-4C15-B976-DCB11BF07E0F}">
      <dsp:nvSpPr>
        <dsp:cNvPr id="0" name=""/>
        <dsp:cNvSpPr/>
      </dsp:nvSpPr>
      <dsp:spPr>
        <a:xfrm rot="1835590">
          <a:off x="6462770" y="3417609"/>
          <a:ext cx="1146320" cy="0"/>
        </a:xfrm>
        <a:custGeom>
          <a:avLst/>
          <a:gdLst/>
          <a:ahLst/>
          <a:cxnLst/>
          <a:rect l="0" t="0" r="0" b="0"/>
          <a:pathLst>
            <a:path>
              <a:moveTo>
                <a:pt x="0" y="0"/>
              </a:moveTo>
              <a:lnTo>
                <a:pt x="1146320"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9D2BCA-5BB0-4965-A0E1-D6CEE391DDB8}">
      <dsp:nvSpPr>
        <dsp:cNvPr id="0" name=""/>
        <dsp:cNvSpPr/>
      </dsp:nvSpPr>
      <dsp:spPr>
        <a:xfrm>
          <a:off x="6710488" y="3709313"/>
          <a:ext cx="3645687" cy="1187232"/>
        </a:xfrm>
        <a:prstGeom prst="roundRect">
          <a:avLst/>
        </a:prstGeom>
        <a:solidFill>
          <a:schemeClr val="accent5">
            <a:hueOff val="4320000"/>
            <a:satOff val="-17473"/>
            <a:lumOff val="-195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US" sz="2500" b="1" kern="1200" dirty="0">
              <a:solidFill>
                <a:schemeClr val="bg1"/>
              </a:solidFill>
            </a:rPr>
            <a:t>3. Digital Modulation System and Baseband Detection</a:t>
          </a:r>
          <a:endParaRPr lang="en-IN" sz="2500" kern="1200" dirty="0">
            <a:solidFill>
              <a:schemeClr val="bg1"/>
            </a:solidFill>
          </a:endParaRPr>
        </a:p>
      </dsp:txBody>
      <dsp:txXfrm>
        <a:off x="6768444" y="3767269"/>
        <a:ext cx="3529775" cy="1071320"/>
      </dsp:txXfrm>
    </dsp:sp>
    <dsp:sp modelId="{0BD121AC-7C44-41C6-AD0C-EACC76DF90D5}">
      <dsp:nvSpPr>
        <dsp:cNvPr id="0" name=""/>
        <dsp:cNvSpPr/>
      </dsp:nvSpPr>
      <dsp:spPr>
        <a:xfrm rot="9132566">
          <a:off x="3682190" y="3410886"/>
          <a:ext cx="1430704" cy="0"/>
        </a:xfrm>
        <a:custGeom>
          <a:avLst/>
          <a:gdLst/>
          <a:ahLst/>
          <a:cxnLst/>
          <a:rect l="0" t="0" r="0" b="0"/>
          <a:pathLst>
            <a:path>
              <a:moveTo>
                <a:pt x="0" y="0"/>
              </a:moveTo>
              <a:lnTo>
                <a:pt x="1430704"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66EC6A-A8F8-45F1-9C9A-F0D60B930A47}">
      <dsp:nvSpPr>
        <dsp:cNvPr id="0" name=""/>
        <dsp:cNvSpPr/>
      </dsp:nvSpPr>
      <dsp:spPr>
        <a:xfrm>
          <a:off x="1224427" y="3744412"/>
          <a:ext cx="3243000" cy="968442"/>
        </a:xfrm>
        <a:prstGeom prst="roundRect">
          <a:avLst/>
        </a:prstGeom>
        <a:solidFill>
          <a:schemeClr val="accent5">
            <a:hueOff val="5760000"/>
            <a:satOff val="-23298"/>
            <a:lumOff val="-260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US" sz="2500" b="1" kern="1200" dirty="0">
              <a:solidFill>
                <a:schemeClr val="bg1"/>
              </a:solidFill>
            </a:rPr>
            <a:t>4. Passband Data Transmission</a:t>
          </a:r>
          <a:endParaRPr lang="en-IN" sz="2500" kern="1200" dirty="0">
            <a:solidFill>
              <a:schemeClr val="bg1"/>
            </a:solidFill>
          </a:endParaRPr>
        </a:p>
      </dsp:txBody>
      <dsp:txXfrm>
        <a:off x="1271702" y="3791687"/>
        <a:ext cx="3148450" cy="873892"/>
      </dsp:txXfrm>
    </dsp:sp>
    <dsp:sp modelId="{CE442A4E-7D18-4E3E-A70F-9FDE8A419E3F}">
      <dsp:nvSpPr>
        <dsp:cNvPr id="0" name=""/>
        <dsp:cNvSpPr/>
      </dsp:nvSpPr>
      <dsp:spPr>
        <a:xfrm rot="11724242">
          <a:off x="4048422" y="2337761"/>
          <a:ext cx="999922" cy="0"/>
        </a:xfrm>
        <a:custGeom>
          <a:avLst/>
          <a:gdLst/>
          <a:ahLst/>
          <a:cxnLst/>
          <a:rect l="0" t="0" r="0" b="0"/>
          <a:pathLst>
            <a:path>
              <a:moveTo>
                <a:pt x="0" y="0"/>
              </a:moveTo>
              <a:lnTo>
                <a:pt x="999922"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CC52CB-0CC5-4E03-8226-1F1B3D1AA9EF}">
      <dsp:nvSpPr>
        <dsp:cNvPr id="0" name=""/>
        <dsp:cNvSpPr/>
      </dsp:nvSpPr>
      <dsp:spPr>
        <a:xfrm>
          <a:off x="144013" y="936113"/>
          <a:ext cx="3922369" cy="1456994"/>
        </a:xfrm>
        <a:prstGeom prst="roundRect">
          <a:avLst/>
        </a:prstGeom>
        <a:solidFill>
          <a:schemeClr val="accent5">
            <a:hueOff val="7200000"/>
            <a:satOff val="-29122"/>
            <a:lumOff val="-3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US" sz="2500" b="1" kern="1200" dirty="0">
              <a:solidFill>
                <a:schemeClr val="bg1"/>
              </a:solidFill>
            </a:rPr>
            <a:t>5. Spread Spectrum Techniques and Information theory Concepts</a:t>
          </a:r>
          <a:endParaRPr lang="en-IN" sz="2500" kern="1200" dirty="0">
            <a:solidFill>
              <a:schemeClr val="bg1"/>
            </a:solidFill>
          </a:endParaRPr>
        </a:p>
      </dsp:txBody>
      <dsp:txXfrm>
        <a:off x="215138" y="1007238"/>
        <a:ext cx="3780119" cy="1314744"/>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19"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34820"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21"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F0B6EC5B-DE15-4B62-9DC0-DE1BD893DD16}" type="slidenum">
              <a:rPr lang="en-US"/>
              <a:pPr/>
              <a:t>‹#›</a:t>
            </a:fld>
            <a:endParaRPr lang="en-US" dirty="0"/>
          </a:p>
        </p:txBody>
      </p:sp>
    </p:spTree>
    <p:extLst>
      <p:ext uri="{BB962C8B-B14F-4D97-AF65-F5344CB8AC3E}">
        <p14:creationId xmlns:p14="http://schemas.microsoft.com/office/powerpoint/2010/main" val="1824868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2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26628"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63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3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823FACB9-4E35-4CB3-835A-2EBF55FAEDE3}" type="slidenum">
              <a:rPr lang="en-US"/>
              <a:pPr/>
              <a:t>‹#›</a:t>
            </a:fld>
            <a:endParaRPr lang="en-US" dirty="0"/>
          </a:p>
        </p:txBody>
      </p:sp>
    </p:spTree>
    <p:extLst>
      <p:ext uri="{BB962C8B-B14F-4D97-AF65-F5344CB8AC3E}">
        <p14:creationId xmlns:p14="http://schemas.microsoft.com/office/powerpoint/2010/main" val="9718694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29</a:t>
            </a:fld>
            <a:endParaRPr lang="en-US" dirty="0"/>
          </a:p>
        </p:txBody>
      </p:sp>
    </p:spTree>
    <p:extLst>
      <p:ext uri="{BB962C8B-B14F-4D97-AF65-F5344CB8AC3E}">
        <p14:creationId xmlns:p14="http://schemas.microsoft.com/office/powerpoint/2010/main" val="1652307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30</a:t>
            </a:fld>
            <a:endParaRPr lang="en-US" dirty="0"/>
          </a:p>
        </p:txBody>
      </p:sp>
    </p:spTree>
    <p:extLst>
      <p:ext uri="{BB962C8B-B14F-4D97-AF65-F5344CB8AC3E}">
        <p14:creationId xmlns:p14="http://schemas.microsoft.com/office/powerpoint/2010/main" val="857881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Line 2"/>
          <p:cNvSpPr>
            <a:spLocks noChangeShapeType="1"/>
          </p:cNvSpPr>
          <p:nvPr/>
        </p:nvSpPr>
        <p:spPr bwMode="auto">
          <a:xfrm>
            <a:off x="97536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00" dirty="0"/>
          </a:p>
        </p:txBody>
      </p:sp>
      <p:grpSp>
        <p:nvGrpSpPr>
          <p:cNvPr id="47112" name="Group 8"/>
          <p:cNvGrpSpPr>
            <a:grpSpLocks/>
          </p:cNvGrpSpPr>
          <p:nvPr/>
        </p:nvGrpSpPr>
        <p:grpSpPr bwMode="auto">
          <a:xfrm>
            <a:off x="9990667" y="2992438"/>
            <a:ext cx="1784351"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4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4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4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4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grpSp>
      <p:sp>
        <p:nvSpPr>
          <p:cNvPr id="47144" name="Line 40"/>
          <p:cNvSpPr>
            <a:spLocks noChangeShapeType="1"/>
          </p:cNvSpPr>
          <p:nvPr/>
        </p:nvSpPr>
        <p:spPr bwMode="auto">
          <a:xfrm>
            <a:off x="406400" y="2819400"/>
            <a:ext cx="109728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00" dirty="0"/>
          </a:p>
        </p:txBody>
      </p:sp>
      <p:sp>
        <p:nvSpPr>
          <p:cNvPr id="47107" name="Title Placeholder 1"/>
          <p:cNvSpPr>
            <a:spLocks noGrp="1" noChangeArrowheads="1"/>
          </p:cNvSpPr>
          <p:nvPr>
            <p:ph type="ctrTitle"/>
          </p:nvPr>
        </p:nvSpPr>
        <p:spPr>
          <a:xfrm>
            <a:off x="421217" y="466725"/>
            <a:ext cx="9042400" cy="2133600"/>
          </a:xfrm>
        </p:spPr>
        <p:txBody>
          <a:bodyPr/>
          <a:lstStyle>
            <a:lvl1pPr algn="r">
              <a:defRPr sz="4400"/>
            </a:lvl1pPr>
          </a:lstStyle>
          <a:p>
            <a:pPr lvl="0"/>
            <a:r>
              <a:rPr lang="en-US" altLang="en-US" noProof="0"/>
              <a:t>Click to edit Master title style</a:t>
            </a:r>
          </a:p>
        </p:txBody>
      </p:sp>
      <p:sp>
        <p:nvSpPr>
          <p:cNvPr id="47108" name="Text Placeholder 2"/>
          <p:cNvSpPr>
            <a:spLocks noGrp="1" noChangeArrowheads="1"/>
          </p:cNvSpPr>
          <p:nvPr>
            <p:ph type="subTitle" idx="1"/>
          </p:nvPr>
        </p:nvSpPr>
        <p:spPr>
          <a:xfrm>
            <a:off x="1132417" y="3049588"/>
            <a:ext cx="8331200" cy="2362200"/>
          </a:xfrm>
        </p:spPr>
        <p:txBody>
          <a:bodyPr/>
          <a:lstStyle>
            <a:lvl1pPr marL="0" indent="0" algn="r">
              <a:buFontTx/>
              <a:buNone/>
              <a:defRPr sz="2900"/>
            </a:lvl1pPr>
          </a:lstStyle>
          <a:p>
            <a:pPr lvl="0"/>
            <a:r>
              <a:rPr lang="en-US" altLang="en-US" noProof="0"/>
              <a:t>Click to edit Master subtitle style</a:t>
            </a:r>
            <a:endParaRPr lang="en-US" altLang="en-US" noProof="0" dirty="0"/>
          </a:p>
        </p:txBody>
      </p:sp>
      <p:sp>
        <p:nvSpPr>
          <p:cNvPr id="47109" name="Date Placeholder 3"/>
          <p:cNvSpPr>
            <a:spLocks noGrp="1" noChangeArrowheads="1"/>
          </p:cNvSpPr>
          <p:nvPr>
            <p:ph type="dt" sz="half" idx="2"/>
          </p:nvPr>
        </p:nvSpPr>
        <p:spPr/>
        <p:txBody>
          <a:bodyPr/>
          <a:lstStyle>
            <a:lvl1pPr>
              <a:defRPr/>
            </a:lvl1pPr>
          </a:lstStyle>
          <a:p>
            <a:fld id="{3259C393-9A2B-45A2-8E4E-FAFA5413C1FC}" type="datetime1">
              <a:rPr lang="en-US" altLang="en-US" smtClean="0"/>
              <a:pPr/>
              <a:t>9/13/2021</a:t>
            </a:fld>
            <a:endParaRPr lang="en-US" altLang="en-US" dirty="0"/>
          </a:p>
        </p:txBody>
      </p:sp>
      <p:sp>
        <p:nvSpPr>
          <p:cNvPr id="47110" name="Footer Placeholder 4"/>
          <p:cNvSpPr>
            <a:spLocks noGrp="1" noChangeArrowheads="1"/>
          </p:cNvSpPr>
          <p:nvPr>
            <p:ph type="ftr" sz="quarter" idx="3"/>
          </p:nvPr>
        </p:nvSpPr>
        <p:spPr/>
        <p:txBody>
          <a:bodyPr/>
          <a:lstStyle>
            <a:lvl1pPr>
              <a:defRPr/>
            </a:lvl1pPr>
          </a:lstStyle>
          <a:p>
            <a:r>
              <a:rPr lang="en-US" altLang="en-US" dirty="0"/>
              <a:t>Add a footer</a:t>
            </a:r>
          </a:p>
        </p:txBody>
      </p:sp>
      <p:sp>
        <p:nvSpPr>
          <p:cNvPr id="47111" name="Slide Number Placeholder 5"/>
          <p:cNvSpPr>
            <a:spLocks noGrp="1" noChangeArrowheads="1"/>
          </p:cNvSpPr>
          <p:nvPr>
            <p:ph type="sldNum" sz="quarter" idx="4"/>
          </p:nvPr>
        </p:nvSpPr>
        <p:spPr/>
        <p:txBody>
          <a:bodyPr/>
          <a:lstStyle>
            <a:lvl1pPr>
              <a:defRPr/>
            </a:lvl1pPr>
          </a:lstStyle>
          <a:p>
            <a:fld id="{E945280F-DE53-48B1-9FB9-96A39916642A}" type="slidenum">
              <a:rPr lang="en-US" altLang="en-US"/>
              <a:pPr/>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12C67B00-BE02-4BB9-B9A5-D51D0D1A821E}" type="datetime1">
              <a:rPr lang="en-US" altLang="en-US" smtClean="0"/>
              <a:pPr/>
              <a:t>9/13/2021</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872E90EB-6CA4-453F-8712-C339590DE034}" type="slidenum">
              <a:rPr lang="en-US" altLang="en-US"/>
              <a:pPr/>
              <a:t>‹#›</a:t>
            </a:fld>
            <a:endParaRPr lang="en-US" altLang="en-US" dirty="0"/>
          </a:p>
        </p:txBody>
      </p:sp>
    </p:spTree>
    <p:extLst>
      <p:ext uri="{BB962C8B-B14F-4D97-AF65-F5344CB8AC3E}">
        <p14:creationId xmlns:p14="http://schemas.microsoft.com/office/powerpoint/2010/main" val="411312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228601"/>
            <a:ext cx="2768600" cy="5707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228601"/>
            <a:ext cx="8102600" cy="5707063"/>
          </a:xfrm>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7FA2D16B-FB7D-484B-A659-F70C0EEA95A8}" type="datetime1">
              <a:rPr lang="en-US" altLang="en-US" smtClean="0"/>
              <a:pPr/>
              <a:t>9/13/2021</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26D251BA-4196-46F7-BF5E-DE37F6712AD1}" type="slidenum">
              <a:rPr lang="en-US" altLang="en-US"/>
              <a:pPr/>
              <a:t>‹#›</a:t>
            </a:fld>
            <a:endParaRPr lang="en-US" altLang="en-US" dirty="0"/>
          </a:p>
        </p:txBody>
      </p:sp>
    </p:spTree>
    <p:extLst>
      <p:ext uri="{BB962C8B-B14F-4D97-AF65-F5344CB8AC3E}">
        <p14:creationId xmlns:p14="http://schemas.microsoft.com/office/powerpoint/2010/main" val="32517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53158947-7A00-4A76-84B1-1B2119E03B78}" type="datetime1">
              <a:rPr lang="en-US" altLang="en-US" smtClean="0"/>
              <a:pPr/>
              <a:t>9/13/2021</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71C6F290-D301-4864-9490-340EF11588D9}" type="slidenum">
              <a:rPr lang="en-US" altLang="en-US"/>
              <a:pPr/>
              <a:t>‹#›</a:t>
            </a:fld>
            <a:endParaRPr lang="en-US" altLang="en-US" dirty="0"/>
          </a:p>
        </p:txBody>
      </p:sp>
    </p:spTree>
    <p:extLst>
      <p:ext uri="{BB962C8B-B14F-4D97-AF65-F5344CB8AC3E}">
        <p14:creationId xmlns:p14="http://schemas.microsoft.com/office/powerpoint/2010/main" val="303607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D91BFB3-8F1B-477F-B96F-8BA65B2D4AD3}" type="datetime1">
              <a:rPr lang="en-US" altLang="en-US" smtClean="0"/>
              <a:pPr/>
              <a:t>9/13/2021</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D0208CE1-DD55-4A43-A479-EF83A2DC3985}" type="slidenum">
              <a:rPr lang="en-US" altLang="en-US"/>
              <a:pPr/>
              <a:t>‹#›</a:t>
            </a:fld>
            <a:endParaRPr lang="en-US" altLang="en-US" dirty="0"/>
          </a:p>
        </p:txBody>
      </p:sp>
    </p:spTree>
    <p:extLst>
      <p:ext uri="{BB962C8B-B14F-4D97-AF65-F5344CB8AC3E}">
        <p14:creationId xmlns:p14="http://schemas.microsoft.com/office/powerpoint/2010/main" val="162197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524001"/>
            <a:ext cx="48260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53200" y="1524001"/>
            <a:ext cx="48260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fld id="{B493DC1E-4DED-43A8-89C3-4163E3A75CBB}" type="datetime1">
              <a:rPr lang="en-US" altLang="en-US" smtClean="0"/>
              <a:pPr/>
              <a:t>9/13/2021</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0927AF89-6755-46F5-BBCF-E571D7F311A5}" type="slidenum">
              <a:rPr lang="en-US" altLang="en-US"/>
              <a:pPr/>
              <a:t>‹#›</a:t>
            </a:fld>
            <a:endParaRPr lang="en-US" altLang="en-US" dirty="0"/>
          </a:p>
        </p:txBody>
      </p:sp>
    </p:spTree>
    <p:extLst>
      <p:ext uri="{BB962C8B-B14F-4D97-AF65-F5344CB8AC3E}">
        <p14:creationId xmlns:p14="http://schemas.microsoft.com/office/powerpoint/2010/main" val="103735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vl1pPr>
          </a:lstStyle>
          <a:p>
            <a:fld id="{6676BA95-CF00-41A1-A420-966FC66619DA}" type="datetime1">
              <a:rPr lang="en-US" altLang="en-US" smtClean="0"/>
              <a:pPr/>
              <a:t>9/13/2021</a:t>
            </a:fld>
            <a:endParaRPr lang="en-US" altLang="en-US" dirty="0"/>
          </a:p>
        </p:txBody>
      </p:sp>
      <p:sp>
        <p:nvSpPr>
          <p:cNvPr id="8" name="Footer Placeholder 7"/>
          <p:cNvSpPr>
            <a:spLocks noGrp="1"/>
          </p:cNvSpPr>
          <p:nvPr>
            <p:ph type="ftr" sz="quarter" idx="11"/>
          </p:nvPr>
        </p:nvSpPr>
        <p:spPr/>
        <p:txBody>
          <a:bodyPr/>
          <a:lstStyle>
            <a:lvl1pPr>
              <a:defRPr/>
            </a:lvl1pPr>
          </a:lstStyle>
          <a:p>
            <a:r>
              <a:rPr lang="en-US" altLang="en-US" dirty="0"/>
              <a:t>Add a footer</a:t>
            </a:r>
          </a:p>
        </p:txBody>
      </p:sp>
      <p:sp>
        <p:nvSpPr>
          <p:cNvPr id="9" name="Slide Number Placeholder 8"/>
          <p:cNvSpPr>
            <a:spLocks noGrp="1"/>
          </p:cNvSpPr>
          <p:nvPr>
            <p:ph type="sldNum" sz="quarter" idx="12"/>
          </p:nvPr>
        </p:nvSpPr>
        <p:spPr/>
        <p:txBody>
          <a:bodyPr/>
          <a:lstStyle>
            <a:lvl1pPr>
              <a:defRPr/>
            </a:lvl1pPr>
          </a:lstStyle>
          <a:p>
            <a:fld id="{F76BE3C0-1208-4260-82C3-0EB040027195}" type="slidenum">
              <a:rPr lang="en-US" altLang="en-US"/>
              <a:pPr/>
              <a:t>‹#›</a:t>
            </a:fld>
            <a:endParaRPr lang="en-US" altLang="en-US" dirty="0"/>
          </a:p>
        </p:txBody>
      </p:sp>
    </p:spTree>
    <p:extLst>
      <p:ext uri="{BB962C8B-B14F-4D97-AF65-F5344CB8AC3E}">
        <p14:creationId xmlns:p14="http://schemas.microsoft.com/office/powerpoint/2010/main" val="139325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D0CD8A93-8C14-4267-B95F-FE4BE0AB69DE}" type="datetime1">
              <a:rPr lang="en-US" altLang="en-US" smtClean="0"/>
              <a:pPr/>
              <a:t>9/13/2021</a:t>
            </a:fld>
            <a:endParaRPr lang="en-US" altLang="en-US" dirty="0"/>
          </a:p>
        </p:txBody>
      </p:sp>
      <p:sp>
        <p:nvSpPr>
          <p:cNvPr id="4" name="Footer Placeholder 3"/>
          <p:cNvSpPr>
            <a:spLocks noGrp="1"/>
          </p:cNvSpPr>
          <p:nvPr>
            <p:ph type="ftr" sz="quarter" idx="11"/>
          </p:nvPr>
        </p:nvSpPr>
        <p:spPr/>
        <p:txBody>
          <a:bodyPr/>
          <a:lstStyle>
            <a:lvl1pPr>
              <a:defRPr/>
            </a:lvl1pPr>
          </a:lstStyle>
          <a:p>
            <a:r>
              <a:rPr lang="en-US" altLang="en-US" dirty="0"/>
              <a:t>Add a footer</a:t>
            </a:r>
          </a:p>
        </p:txBody>
      </p:sp>
      <p:sp>
        <p:nvSpPr>
          <p:cNvPr id="5" name="Slide Number Placeholder 4"/>
          <p:cNvSpPr>
            <a:spLocks noGrp="1"/>
          </p:cNvSpPr>
          <p:nvPr>
            <p:ph type="sldNum" sz="quarter" idx="12"/>
          </p:nvPr>
        </p:nvSpPr>
        <p:spPr/>
        <p:txBody>
          <a:bodyPr/>
          <a:lstStyle>
            <a:lvl1pPr>
              <a:defRPr/>
            </a:lvl1pPr>
          </a:lstStyle>
          <a:p>
            <a:fld id="{D5F02DF6-5EF1-449D-8E8F-F40E7D2FCBCB}" type="slidenum">
              <a:rPr lang="en-US" altLang="en-US"/>
              <a:pPr/>
              <a:t>‹#›</a:t>
            </a:fld>
            <a:endParaRPr lang="en-US" altLang="en-US" dirty="0"/>
          </a:p>
        </p:txBody>
      </p:sp>
    </p:spTree>
    <p:extLst>
      <p:ext uri="{BB962C8B-B14F-4D97-AF65-F5344CB8AC3E}">
        <p14:creationId xmlns:p14="http://schemas.microsoft.com/office/powerpoint/2010/main" val="86736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E05897D-7D60-41CE-AECE-5AF4DAA0D447}" type="datetime1">
              <a:rPr lang="en-US" altLang="en-US" smtClean="0"/>
              <a:pPr/>
              <a:t>9/13/2021</a:t>
            </a:fld>
            <a:endParaRPr lang="en-US" altLang="en-US" dirty="0"/>
          </a:p>
        </p:txBody>
      </p:sp>
      <p:sp>
        <p:nvSpPr>
          <p:cNvPr id="3" name="Footer Placeholder 2"/>
          <p:cNvSpPr>
            <a:spLocks noGrp="1"/>
          </p:cNvSpPr>
          <p:nvPr>
            <p:ph type="ftr" sz="quarter" idx="11"/>
          </p:nvPr>
        </p:nvSpPr>
        <p:spPr/>
        <p:txBody>
          <a:bodyPr/>
          <a:lstStyle>
            <a:lvl1pPr>
              <a:defRPr/>
            </a:lvl1pPr>
          </a:lstStyle>
          <a:p>
            <a:r>
              <a:rPr lang="en-US" altLang="en-US" dirty="0"/>
              <a:t>Add a footer</a:t>
            </a:r>
          </a:p>
        </p:txBody>
      </p:sp>
      <p:sp>
        <p:nvSpPr>
          <p:cNvPr id="4" name="Slide Number Placeholder 3"/>
          <p:cNvSpPr>
            <a:spLocks noGrp="1"/>
          </p:cNvSpPr>
          <p:nvPr>
            <p:ph type="sldNum" sz="quarter" idx="12"/>
          </p:nvPr>
        </p:nvSpPr>
        <p:spPr/>
        <p:txBody>
          <a:bodyPr/>
          <a:lstStyle>
            <a:lvl1pPr>
              <a:defRPr/>
            </a:lvl1pPr>
          </a:lstStyle>
          <a:p>
            <a:fld id="{AC3460AA-1533-4548-8781-A6D0EAE276D6}" type="slidenum">
              <a:rPr lang="en-US" altLang="en-US"/>
              <a:pPr/>
              <a:t>‹#›</a:t>
            </a:fld>
            <a:endParaRPr lang="en-US" altLang="en-US" dirty="0"/>
          </a:p>
        </p:txBody>
      </p:sp>
    </p:spTree>
    <p:extLst>
      <p:ext uri="{BB962C8B-B14F-4D97-AF65-F5344CB8AC3E}">
        <p14:creationId xmlns:p14="http://schemas.microsoft.com/office/powerpoint/2010/main" val="125109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marL="45720" indent="0">
              <a:buFontTx/>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1919950-C514-47F9-AEFE-38055CCEE8E4}" type="datetime1">
              <a:rPr lang="en-US" altLang="en-US" smtClean="0"/>
              <a:pPr/>
              <a:t>9/13/2021</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C6386842-FEC9-453F-B6F7-7C945F3A2D73}" type="slidenum">
              <a:rPr lang="en-US" altLang="en-US"/>
              <a:pPr/>
              <a:t>‹#›</a:t>
            </a:fld>
            <a:endParaRPr lang="en-US" altLang="en-US" dirty="0"/>
          </a:p>
        </p:txBody>
      </p:sp>
    </p:spTree>
    <p:extLst>
      <p:ext uri="{BB962C8B-B14F-4D97-AF65-F5344CB8AC3E}">
        <p14:creationId xmlns:p14="http://schemas.microsoft.com/office/powerpoint/2010/main" val="153092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86D2572-3AEE-4103-AD61-E3B66B0BAB81}" type="datetime1">
              <a:rPr lang="en-US" altLang="en-US" smtClean="0"/>
              <a:pPr/>
              <a:t>9/13/2021</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E96DA581-ADE3-4A40-91CB-711A776CAC29}" type="slidenum">
              <a:rPr lang="en-US" altLang="en-US"/>
              <a:pPr/>
              <a:t>‹#›</a:t>
            </a:fld>
            <a:endParaRPr lang="en-US" altLang="en-US" dirty="0"/>
          </a:p>
        </p:txBody>
      </p:sp>
    </p:spTree>
    <p:extLst>
      <p:ext uri="{BB962C8B-B14F-4D97-AF65-F5344CB8AC3E}">
        <p14:creationId xmlns:p14="http://schemas.microsoft.com/office/powerpoint/2010/main" val="291156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ine 2"/>
          <p:cNvSpPr>
            <a:spLocks noChangeShapeType="1"/>
          </p:cNvSpPr>
          <p:nvPr/>
        </p:nvSpPr>
        <p:spPr bwMode="auto">
          <a:xfrm>
            <a:off x="106172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00" dirty="0"/>
          </a:p>
        </p:txBody>
      </p:sp>
      <p:grpSp>
        <p:nvGrpSpPr>
          <p:cNvPr id="46088" name="Group 8"/>
          <p:cNvGrpSpPr>
            <a:grpSpLocks/>
          </p:cNvGrpSpPr>
          <p:nvPr/>
        </p:nvGrpSpPr>
        <p:grpSpPr bwMode="auto">
          <a:xfrm>
            <a:off x="10871201" y="152400"/>
            <a:ext cx="1056217"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grpSp>
      <p:sp>
        <p:nvSpPr>
          <p:cNvPr id="46083" name="Title Placeholder 1"/>
          <p:cNvSpPr>
            <a:spLocks noGrp="1" noChangeArrowheads="1"/>
          </p:cNvSpPr>
          <p:nvPr>
            <p:ph type="title"/>
          </p:nvPr>
        </p:nvSpPr>
        <p:spPr bwMode="auto">
          <a:xfrm>
            <a:off x="304800" y="228600"/>
            <a:ext cx="10261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6084" name="Text Placeholder 2"/>
          <p:cNvSpPr>
            <a:spLocks noGrp="1" noChangeArrowheads="1"/>
          </p:cNvSpPr>
          <p:nvPr>
            <p:ph type="body" idx="1"/>
          </p:nvPr>
        </p:nvSpPr>
        <p:spPr bwMode="auto">
          <a:xfrm>
            <a:off x="1524000" y="1524001"/>
            <a:ext cx="98552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6085" name="Date Placeholder 3"/>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lvl1pPr>
          </a:lstStyle>
          <a:p>
            <a:fld id="{375B0982-7648-47FF-97D6-16483483F3D5}" type="datetime1">
              <a:rPr lang="en-US" altLang="en-US" smtClean="0"/>
              <a:pPr/>
              <a:t>9/13/2021</a:t>
            </a:fld>
            <a:endParaRPr lang="en-US" altLang="en-US" dirty="0"/>
          </a:p>
        </p:txBody>
      </p:sp>
      <p:sp>
        <p:nvSpPr>
          <p:cNvPr id="46086" name="Footer Placeholder 4"/>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lvl1pPr>
          </a:lstStyle>
          <a:p>
            <a:r>
              <a:rPr lang="en-US" altLang="en-US" dirty="0"/>
              <a:t>Add a footer</a:t>
            </a:r>
          </a:p>
        </p:txBody>
      </p:sp>
      <p:sp>
        <p:nvSpPr>
          <p:cNvPr id="46087" name="Slide Number Placeholder 5"/>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lvl1pPr>
          </a:lstStyle>
          <a:p>
            <a:fld id="{D7E5119E-5338-4B55-81DC-57EAC9440FD0}"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0486D98-0B9B-4C4E-A25F-64BA4C5DBB94}"/>
              </a:ext>
            </a:extLst>
          </p:cNvPr>
          <p:cNvSpPr>
            <a:spLocks noGrp="1"/>
          </p:cNvSpPr>
          <p:nvPr>
            <p:ph type="ctrTitle"/>
          </p:nvPr>
        </p:nvSpPr>
        <p:spPr/>
        <p:txBody>
          <a:bodyPr/>
          <a:lstStyle/>
          <a:p>
            <a:r>
              <a:rPr lang="en-US" dirty="0" smtClean="0">
                <a:latin typeface="Gill Sans MT" panose="020B0502020104020203" pitchFamily="34" charset="0"/>
              </a:rPr>
              <a:t>18ECC205J </a:t>
            </a:r>
            <a:r>
              <a:rPr lang="en-US" dirty="0">
                <a:latin typeface="Gill Sans MT" panose="020B0502020104020203" pitchFamily="34" charset="0"/>
              </a:rPr>
              <a:t>– </a:t>
            </a:r>
            <a:r>
              <a:rPr lang="en-US" dirty="0" smtClean="0">
                <a:latin typeface="Gill Sans MT" panose="020B0502020104020203" pitchFamily="34" charset="0"/>
              </a:rPr>
              <a:t>Analog and Digital  </a:t>
            </a:r>
            <a:r>
              <a:rPr lang="en-US" dirty="0">
                <a:latin typeface="Gill Sans MT" panose="020B0502020104020203" pitchFamily="34" charset="0"/>
              </a:rPr>
              <a:t>Communication </a:t>
            </a:r>
            <a:r>
              <a:rPr lang="en-US" dirty="0" smtClean="0">
                <a:latin typeface="Gill Sans MT" panose="020B0502020104020203" pitchFamily="34" charset="0"/>
              </a:rPr>
              <a:t> </a:t>
            </a:r>
            <a:endParaRPr lang="en-US" dirty="0">
              <a:latin typeface="Gill Sans MT" panose="020B0502020104020203" pitchFamily="34" charset="0"/>
            </a:endParaRPr>
          </a:p>
        </p:txBody>
      </p:sp>
      <p:sp>
        <p:nvSpPr>
          <p:cNvPr id="5" name="Subtitle 4">
            <a:extLst>
              <a:ext uri="{FF2B5EF4-FFF2-40B4-BE49-F238E27FC236}">
                <a16:creationId xmlns:a16="http://schemas.microsoft.com/office/drawing/2014/main" xmlns="" id="{D655BBED-E65C-4B70-99E3-9318D4F249A0}"/>
              </a:ext>
            </a:extLst>
          </p:cNvPr>
          <p:cNvSpPr>
            <a:spLocks noGrp="1"/>
          </p:cNvSpPr>
          <p:nvPr>
            <p:ph type="subTitle" idx="1"/>
          </p:nvPr>
        </p:nvSpPr>
        <p:spPr>
          <a:xfrm>
            <a:off x="2495601" y="3083896"/>
            <a:ext cx="6840759" cy="1497232"/>
          </a:xfrm>
        </p:spPr>
        <p:txBody>
          <a:bodyPr/>
          <a:lstStyle/>
          <a:p>
            <a:r>
              <a:rPr lang="en-US" dirty="0"/>
              <a:t>Course Credit : 4</a:t>
            </a:r>
          </a:p>
          <a:p>
            <a:r>
              <a:rPr lang="en-US" dirty="0"/>
              <a:t>Theory : 9 Hours</a:t>
            </a:r>
          </a:p>
          <a:p>
            <a:endParaRPr lang="en-US" dirty="0"/>
          </a:p>
        </p:txBody>
      </p:sp>
      <p:sp>
        <p:nvSpPr>
          <p:cNvPr id="2" name="TextBox 1">
            <a:extLst>
              <a:ext uri="{FF2B5EF4-FFF2-40B4-BE49-F238E27FC236}">
                <a16:creationId xmlns:a16="http://schemas.microsoft.com/office/drawing/2014/main" xmlns="" id="{E3FAA6CB-BF5E-4428-9B36-4B3C3058ABBA}"/>
              </a:ext>
            </a:extLst>
          </p:cNvPr>
          <p:cNvSpPr txBox="1"/>
          <p:nvPr/>
        </p:nvSpPr>
        <p:spPr>
          <a:xfrm>
            <a:off x="431857" y="5215569"/>
            <a:ext cx="9347191" cy="1077218"/>
          </a:xfrm>
          <a:prstGeom prst="rect">
            <a:avLst/>
          </a:prstGeom>
          <a:noFill/>
        </p:spPr>
        <p:txBody>
          <a:bodyPr wrap="square" rtlCol="0">
            <a:spAutoFit/>
          </a:bodyPr>
          <a:lstStyle/>
          <a:p>
            <a:pPr>
              <a:buNone/>
            </a:pPr>
            <a:r>
              <a:rPr lang="en-IN" sz="1600" b="1" i="1" dirty="0" smtClean="0">
                <a:solidFill>
                  <a:srgbClr val="0070C0"/>
                </a:solidFill>
                <a:latin typeface="Gill Sans MT" panose="020B0502020104020203" pitchFamily="34" charset="0"/>
              </a:rPr>
              <a:t>1. Singh</a:t>
            </a:r>
            <a:r>
              <a:rPr lang="en-IN" sz="1600" b="1" i="1" dirty="0">
                <a:solidFill>
                  <a:srgbClr val="0070C0"/>
                </a:solidFill>
                <a:latin typeface="Gill Sans MT" panose="020B0502020104020203" pitchFamily="34" charset="0"/>
              </a:rPr>
              <a:t>. R. P &amp; </a:t>
            </a:r>
            <a:r>
              <a:rPr lang="en-IN" sz="1600" b="1" i="1" dirty="0" err="1">
                <a:solidFill>
                  <a:srgbClr val="0070C0"/>
                </a:solidFill>
                <a:latin typeface="Gill Sans MT" panose="020B0502020104020203" pitchFamily="34" charset="0"/>
              </a:rPr>
              <a:t>Sapre</a:t>
            </a:r>
            <a:r>
              <a:rPr lang="en-IN" sz="1600" b="1" i="1" dirty="0">
                <a:solidFill>
                  <a:srgbClr val="0070C0"/>
                </a:solidFill>
                <a:latin typeface="Gill Sans MT" panose="020B0502020104020203" pitchFamily="34" charset="0"/>
              </a:rPr>
              <a:t>. S. D, “Communication Systems: </a:t>
            </a:r>
            <a:r>
              <a:rPr lang="en-IN" sz="1600" b="1" i="1" dirty="0" err="1">
                <a:solidFill>
                  <a:srgbClr val="0070C0"/>
                </a:solidFill>
                <a:latin typeface="Gill Sans MT" panose="020B0502020104020203" pitchFamily="34" charset="0"/>
              </a:rPr>
              <a:t>Analog</a:t>
            </a:r>
            <a:r>
              <a:rPr lang="en-IN" sz="1600" b="1" i="1" dirty="0">
                <a:solidFill>
                  <a:srgbClr val="0070C0"/>
                </a:solidFill>
                <a:latin typeface="Gill Sans MT" panose="020B0502020104020203" pitchFamily="34" charset="0"/>
              </a:rPr>
              <a:t> &amp; Digital,” 3rd edition, </a:t>
            </a:r>
            <a:r>
              <a:rPr lang="en-IN" sz="1600" b="1" i="1" dirty="0" err="1">
                <a:solidFill>
                  <a:srgbClr val="0070C0"/>
                </a:solidFill>
                <a:latin typeface="Gill Sans MT" panose="020B0502020104020203" pitchFamily="34" charset="0"/>
              </a:rPr>
              <a:t>McGrawHill</a:t>
            </a:r>
            <a:r>
              <a:rPr lang="en-IN" sz="1600" b="1" i="1" dirty="0">
                <a:solidFill>
                  <a:srgbClr val="0070C0"/>
                </a:solidFill>
                <a:latin typeface="Gill Sans MT" panose="020B0502020104020203" pitchFamily="34" charset="0"/>
              </a:rPr>
              <a:t> Education, Seventh Reprint, 2016.</a:t>
            </a:r>
            <a:br>
              <a:rPr lang="en-IN" sz="1600" b="1" i="1" dirty="0">
                <a:solidFill>
                  <a:srgbClr val="0070C0"/>
                </a:solidFill>
                <a:latin typeface="Gill Sans MT" panose="020B0502020104020203" pitchFamily="34" charset="0"/>
              </a:rPr>
            </a:br>
            <a:r>
              <a:rPr lang="en-IN" sz="1600" b="1" i="1" dirty="0">
                <a:solidFill>
                  <a:srgbClr val="0070C0"/>
                </a:solidFill>
                <a:latin typeface="Gill Sans MT" panose="020B0502020104020203" pitchFamily="34" charset="0"/>
              </a:rPr>
              <a:t/>
            </a:r>
            <a:br>
              <a:rPr lang="en-IN" sz="1600" b="1" i="1" dirty="0">
                <a:solidFill>
                  <a:srgbClr val="0070C0"/>
                </a:solidFill>
                <a:latin typeface="Gill Sans MT" panose="020B0502020104020203" pitchFamily="34" charset="0"/>
              </a:rPr>
            </a:br>
            <a:r>
              <a:rPr lang="en-IN" sz="1600" b="1" i="1" dirty="0" smtClean="0">
                <a:solidFill>
                  <a:srgbClr val="0070C0"/>
                </a:solidFill>
                <a:latin typeface="Gill Sans MT" panose="020B0502020104020203" pitchFamily="34" charset="0"/>
              </a:rPr>
              <a:t>2. Simon </a:t>
            </a:r>
            <a:r>
              <a:rPr lang="en-IN" sz="1600" b="1" i="1" dirty="0" err="1">
                <a:solidFill>
                  <a:srgbClr val="0070C0"/>
                </a:solidFill>
                <a:latin typeface="Gill Sans MT" panose="020B0502020104020203" pitchFamily="34" charset="0"/>
              </a:rPr>
              <a:t>Haykin</a:t>
            </a:r>
            <a:r>
              <a:rPr lang="en-IN" sz="1600" b="1" i="1" dirty="0">
                <a:solidFill>
                  <a:srgbClr val="0070C0"/>
                </a:solidFill>
                <a:latin typeface="Gill Sans MT" panose="020B0502020104020203" pitchFamily="34" charset="0"/>
              </a:rPr>
              <a:t>, “Communication Systems”, John Wiley &amp; Sons, 4th Edition, 2008</a:t>
            </a:r>
            <a:endParaRPr lang="en-IN" sz="1600" dirty="0">
              <a:solidFill>
                <a:srgbClr val="0070C0"/>
              </a:solidFill>
            </a:endParaRPr>
          </a:p>
        </p:txBody>
      </p:sp>
      <p:pic>
        <p:nvPicPr>
          <p:cNvPr id="6" name="Picture 2">
            <a:extLst>
              <a:ext uri="{FF2B5EF4-FFF2-40B4-BE49-F238E27FC236}">
                <a16:creationId xmlns:a16="http://schemas.microsoft.com/office/drawing/2014/main" xmlns="" id="{3C998F60-C3AD-4FC6-BB3B-7B4365E21E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484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Binary PSK Generation</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961" y="1631814"/>
            <a:ext cx="4926079" cy="4215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4744" y="1700808"/>
            <a:ext cx="6594673" cy="3137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0016" y="4982810"/>
            <a:ext cx="4464496"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32735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BPSK Signal </a:t>
            </a:r>
            <a:r>
              <a:rPr lang="en-IN" dirty="0"/>
              <a:t>Space Diagram</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512" y="2060848"/>
            <a:ext cx="7460679"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39099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BPSK Signal Space Diagram</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472" y="1469651"/>
            <a:ext cx="9217025"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448" y="4365104"/>
            <a:ext cx="9277796" cy="227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2221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BPSK Detector</a:t>
            </a: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8" y="1541837"/>
            <a:ext cx="7863780" cy="2941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528" y="4517092"/>
            <a:ext cx="7419975"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5878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BPSK – Probability of Error</a:t>
            </a:r>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03" y="1700808"/>
            <a:ext cx="5662589"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8008" y="1700808"/>
            <a:ext cx="5862807"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45244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BPSK – Probability of Error</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1628800"/>
            <a:ext cx="60864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6586" y="4149080"/>
            <a:ext cx="6016361"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0518" y="2015893"/>
            <a:ext cx="562927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593" y="3255340"/>
            <a:ext cx="4219575" cy="3486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19846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BFSK</a:t>
            </a:r>
            <a:endParaRPr lang="en-IN"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60" y="1628801"/>
            <a:ext cx="5832648" cy="23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424" y="4509120"/>
            <a:ext cx="5112568"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7350" y="3651870"/>
            <a:ext cx="672465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73506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BFSK - Generation</a:t>
            </a:r>
            <a:endParaRPr lang="en-IN"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68" y="1981990"/>
            <a:ext cx="5760640" cy="303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8008" y="2127126"/>
            <a:ext cx="5878091" cy="28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8016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BFSK Detector</a:t>
            </a:r>
            <a:endParaRPr lang="en-IN"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1744" y="1124744"/>
            <a:ext cx="7391400" cy="3100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384" y="4225724"/>
            <a:ext cx="7486650"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07483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BFSK – Signal Space Diagram</a:t>
            </a:r>
            <a:endParaRPr lang="en-IN"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0939" y="1772816"/>
            <a:ext cx="5544616" cy="4631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627" y="1916833"/>
            <a:ext cx="4924425" cy="392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629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Course Outline </a:t>
            </a:r>
            <a:endParaRPr lang="en-IN" dirty="0"/>
          </a:p>
        </p:txBody>
      </p:sp>
      <p:graphicFrame>
        <p:nvGraphicFramePr>
          <p:cNvPr id="4" name="Content Placeholder 4">
            <a:extLst>
              <a:ext uri="{FF2B5EF4-FFF2-40B4-BE49-F238E27FC236}">
                <a16:creationId xmlns="" xmlns:a16="http://schemas.microsoft.com/office/drawing/2014/main" id="{1C0F8CBA-1489-49BF-9CEC-9930A20FCE93}"/>
              </a:ext>
            </a:extLst>
          </p:cNvPr>
          <p:cNvGraphicFramePr>
            <a:graphicFrameLocks noGrp="1"/>
          </p:cNvGraphicFramePr>
          <p:nvPr>
            <p:ph idx="1"/>
            <p:extLst>
              <p:ext uri="{D42A27DB-BD31-4B8C-83A1-F6EECF244321}">
                <p14:modId xmlns:p14="http://schemas.microsoft.com/office/powerpoint/2010/main" val="1552219694"/>
              </p:ext>
            </p:extLst>
          </p:nvPr>
        </p:nvGraphicFramePr>
        <p:xfrm>
          <a:off x="335360" y="1628800"/>
          <a:ext cx="11233248"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05225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BFSK – Probability of Error</a:t>
            </a:r>
            <a:endParaRPr lang="en-IN"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1844824"/>
            <a:ext cx="4981575"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072" y="2348880"/>
            <a:ext cx="5076825"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04506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BFSK – Probability of Error</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1988840"/>
            <a:ext cx="5890964"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072" y="2924944"/>
            <a:ext cx="487866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7938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Binary Amplitude Shift Keying - BASK</a:t>
            </a:r>
            <a:endParaRPr lang="en-IN"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1988840"/>
            <a:ext cx="9001000"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10523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BASK – Signal Space Diagram</a:t>
            </a:r>
            <a:endParaRPr lang="en-IN" dirty="0"/>
          </a:p>
        </p:txBody>
      </p:sp>
      <p:sp>
        <p:nvSpPr>
          <p:cNvPr id="4" name="Rectangle 3"/>
          <p:cNvSpPr/>
          <p:nvPr/>
        </p:nvSpPr>
        <p:spPr>
          <a:xfrm>
            <a:off x="23486" y="1916832"/>
            <a:ext cx="10945216" cy="400110"/>
          </a:xfrm>
          <a:prstGeom prst="rect">
            <a:avLst/>
          </a:prstGeom>
        </p:spPr>
        <p:txBody>
          <a:bodyPr wrap="square">
            <a:spAutoFit/>
          </a:bodyPr>
          <a:lstStyle/>
          <a:p>
            <a:pPr>
              <a:buNone/>
            </a:pPr>
            <a:r>
              <a:rPr lang="en-US" sz="2000" dirty="0"/>
              <a:t>The BASK system has one dimensional signal space with two messages (N=1, M=2)</a:t>
            </a:r>
            <a:endParaRPr lang="en-IN" sz="2000"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212" y="4522348"/>
            <a:ext cx="4478660" cy="217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5960" y="2492896"/>
            <a:ext cx="5951587" cy="3770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532" y="2307279"/>
            <a:ext cx="4025261" cy="2129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76526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BASK – Probability of Error</a:t>
            </a:r>
            <a:endParaRPr lang="en-IN"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1772816"/>
            <a:ext cx="6328544"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384" y="4410900"/>
            <a:ext cx="576064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2184" y="1484783"/>
            <a:ext cx="3271812" cy="392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3863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 Coherent Detection</a:t>
            </a:r>
            <a:endParaRPr lang="en-IN" dirty="0"/>
          </a:p>
        </p:txBody>
      </p:sp>
      <p:sp>
        <p:nvSpPr>
          <p:cNvPr id="3" name="Content Placeholder 2"/>
          <p:cNvSpPr>
            <a:spLocks noGrp="1"/>
          </p:cNvSpPr>
          <p:nvPr>
            <p:ph idx="1"/>
          </p:nvPr>
        </p:nvSpPr>
        <p:spPr>
          <a:xfrm>
            <a:off x="1524000" y="1524001"/>
            <a:ext cx="9855200" cy="1904999"/>
          </a:xfrm>
        </p:spPr>
        <p:txBody>
          <a:bodyPr>
            <a:normAutofit fontScale="77500" lnSpcReduction="20000"/>
          </a:bodyPr>
          <a:lstStyle/>
          <a:p>
            <a:r>
              <a:rPr lang="en-US" dirty="0" smtClean="0"/>
              <a:t>Non-coherent </a:t>
            </a:r>
            <a:r>
              <a:rPr lang="en-US" dirty="0"/>
              <a:t>detection as used in analog communication does not require carrier </a:t>
            </a:r>
            <a:r>
              <a:rPr lang="en-US" dirty="0" smtClean="0"/>
              <a:t>for reconstruction</a:t>
            </a:r>
            <a:r>
              <a:rPr lang="en-US" dirty="0"/>
              <a:t>. </a:t>
            </a:r>
            <a:endParaRPr lang="en-US" dirty="0" smtClean="0"/>
          </a:p>
          <a:p>
            <a:r>
              <a:rPr lang="en-US" dirty="0" smtClean="0"/>
              <a:t>The </a:t>
            </a:r>
            <a:r>
              <a:rPr lang="en-US" dirty="0"/>
              <a:t>simplest form of incoherent detector is the envelope detector </a:t>
            </a:r>
            <a:r>
              <a:rPr lang="en-US" dirty="0" smtClean="0"/>
              <a:t>as shown below. The </a:t>
            </a:r>
            <a:r>
              <a:rPr lang="en-US" dirty="0"/>
              <a:t>output of envelope detector is the baseband signal. </a:t>
            </a:r>
            <a:endParaRPr lang="en-US" dirty="0" smtClean="0"/>
          </a:p>
          <a:p>
            <a:r>
              <a:rPr lang="en-US" dirty="0" smtClean="0"/>
              <a:t>Once the baseband </a:t>
            </a:r>
            <a:r>
              <a:rPr lang="en-US" dirty="0"/>
              <a:t>signal is recovered, its samples are taken at regular intervals and compared </a:t>
            </a:r>
            <a:r>
              <a:rPr lang="en-US" dirty="0" smtClean="0"/>
              <a:t>with </a:t>
            </a:r>
            <a:r>
              <a:rPr lang="en-IN" dirty="0" smtClean="0"/>
              <a:t>threshold.</a:t>
            </a:r>
            <a:endParaRPr lang="en-IN"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496" y="5445249"/>
            <a:ext cx="8856984" cy="1064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528" y="3645024"/>
            <a:ext cx="8153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4254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DPSK Generation</a:t>
            </a:r>
            <a:endParaRPr lang="en-IN"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480" y="4509120"/>
            <a:ext cx="701992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51384" y="1628800"/>
            <a:ext cx="10513168" cy="3034677"/>
          </a:xfrm>
          <a:prstGeom prst="rect">
            <a:avLst/>
          </a:prstGeom>
        </p:spPr>
        <p:txBody>
          <a:bodyPr wrap="square">
            <a:spAutoFit/>
          </a:bodyPr>
          <a:lstStyle/>
          <a:p>
            <a:pPr>
              <a:buNone/>
            </a:pPr>
            <a:r>
              <a:rPr lang="en-US" sz="2000" dirty="0"/>
              <a:t>DPSK system may be viewed as the non coherent version of the PSK</a:t>
            </a:r>
            <a:r>
              <a:rPr lang="en-US" sz="2000" dirty="0" smtClean="0"/>
              <a:t>.</a:t>
            </a:r>
          </a:p>
          <a:p>
            <a:pPr>
              <a:buNone/>
            </a:pPr>
            <a:r>
              <a:rPr lang="en-US" sz="2000" dirty="0" smtClean="0"/>
              <a:t> </a:t>
            </a:r>
            <a:r>
              <a:rPr lang="en-US" sz="2000" dirty="0"/>
              <a:t>It </a:t>
            </a:r>
            <a:r>
              <a:rPr lang="en-US" sz="2000" dirty="0" smtClean="0"/>
              <a:t>eliminates the </a:t>
            </a:r>
            <a:r>
              <a:rPr lang="en-US" sz="2000" dirty="0"/>
              <a:t>need for coherent reference signal at the receiver by combining two basic </a:t>
            </a:r>
            <a:r>
              <a:rPr lang="en-US" sz="2000" dirty="0" smtClean="0"/>
              <a:t>operations </a:t>
            </a:r>
            <a:r>
              <a:rPr lang="en-IN" sz="2000" dirty="0" smtClean="0"/>
              <a:t>at </a:t>
            </a:r>
            <a:r>
              <a:rPr lang="en-IN" sz="2000" dirty="0"/>
              <a:t>the transmitter</a:t>
            </a:r>
          </a:p>
          <a:p>
            <a:pPr>
              <a:buNone/>
            </a:pPr>
            <a:r>
              <a:rPr lang="en-US" sz="2000" dirty="0"/>
              <a:t>(1) Differential encoding of the input binary wave and</a:t>
            </a:r>
          </a:p>
          <a:p>
            <a:pPr>
              <a:buNone/>
            </a:pPr>
            <a:r>
              <a:rPr lang="en-IN" sz="2000" dirty="0"/>
              <a:t>(2) Phase shift </a:t>
            </a:r>
            <a:r>
              <a:rPr lang="en-IN" sz="2000" dirty="0" smtClean="0"/>
              <a:t>keying</a:t>
            </a:r>
          </a:p>
          <a:p>
            <a:pPr>
              <a:buNone/>
            </a:pPr>
            <a:r>
              <a:rPr lang="en-US" sz="2000" dirty="0"/>
              <a:t>Hence the name differential phase shift keying [DPSK]. To send symbol ‘0’ we</a:t>
            </a:r>
          </a:p>
          <a:p>
            <a:pPr>
              <a:buNone/>
            </a:pPr>
            <a:r>
              <a:rPr lang="en-US" sz="2000" dirty="0"/>
              <a:t>phase advance the current signal waveform by 1800 and to send symbol 1 we leave the</a:t>
            </a:r>
          </a:p>
          <a:p>
            <a:pPr>
              <a:buNone/>
            </a:pPr>
            <a:r>
              <a:rPr lang="en-US" sz="2000" dirty="0"/>
              <a:t>phase of the current signal waveform unchanged.</a:t>
            </a:r>
            <a:endParaRPr lang="en-IN" sz="2000" dirty="0"/>
          </a:p>
        </p:txBody>
      </p:sp>
    </p:spTree>
    <p:extLst>
      <p:ext uri="{BB962C8B-B14F-4D97-AF65-F5344CB8AC3E}">
        <p14:creationId xmlns:p14="http://schemas.microsoft.com/office/powerpoint/2010/main" val="20334089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DPSK Generation</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1700808"/>
            <a:ext cx="8424936"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772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DPSK Detection</a:t>
            </a:r>
            <a:endParaRPr lang="en-IN"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464" y="1556792"/>
            <a:ext cx="8766398"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488" y="3947567"/>
            <a:ext cx="8550374" cy="2505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67578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BD757D-18D2-4027-BDBF-A804CF95EF04}"/>
              </a:ext>
            </a:extLst>
          </p:cNvPr>
          <p:cNvSpPr>
            <a:spLocks noGrp="1"/>
          </p:cNvSpPr>
          <p:nvPr>
            <p:ph type="title"/>
          </p:nvPr>
        </p:nvSpPr>
        <p:spPr/>
        <p:txBody>
          <a:bodyPr/>
          <a:lstStyle/>
          <a:p>
            <a:r>
              <a:rPr lang="en-US" dirty="0"/>
              <a:t>Review Questions</a:t>
            </a:r>
            <a:endParaRPr lang="en-IN" dirty="0"/>
          </a:p>
        </p:txBody>
      </p:sp>
      <p:sp>
        <p:nvSpPr>
          <p:cNvPr id="3" name="Content Placeholder 2">
            <a:extLst>
              <a:ext uri="{FF2B5EF4-FFF2-40B4-BE49-F238E27FC236}">
                <a16:creationId xmlns:a16="http://schemas.microsoft.com/office/drawing/2014/main" xmlns="" id="{4769B8AF-7C06-448E-B028-277F9FC35DDF}"/>
              </a:ext>
            </a:extLst>
          </p:cNvPr>
          <p:cNvSpPr>
            <a:spLocks noGrp="1"/>
          </p:cNvSpPr>
          <p:nvPr>
            <p:ph idx="1"/>
          </p:nvPr>
        </p:nvSpPr>
        <p:spPr>
          <a:xfrm>
            <a:off x="389322" y="2060848"/>
            <a:ext cx="10092556" cy="4411663"/>
          </a:xfrm>
        </p:spPr>
        <p:txBody>
          <a:bodyPr>
            <a:normAutofit/>
          </a:bodyPr>
          <a:lstStyle/>
          <a:p>
            <a:r>
              <a:rPr lang="en-US" sz="2000" i="0" dirty="0">
                <a:solidFill>
                  <a:srgbClr val="0C0C0C"/>
                </a:solidFill>
                <a:effectLst/>
                <a:latin typeface="Calibri" panose="020F0502020204030204" pitchFamily="34" charset="0"/>
                <a:cs typeface="Calibri" panose="020F0502020204030204" pitchFamily="34" charset="0"/>
              </a:rPr>
              <a:t>Q1. </a:t>
            </a:r>
            <a:endParaRPr lang="en-US" sz="2000" i="0" dirty="0" smtClean="0">
              <a:solidFill>
                <a:srgbClr val="0C0C0C"/>
              </a:solidFill>
              <a:effectLst/>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Q2</a:t>
            </a:r>
            <a:r>
              <a:rPr lang="en-US" sz="20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1159133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xmlns="" id="{3E0B7178-84B2-475E-90DC-0A80A095E3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1EE2B656-4656-4646-A221-7C30814F2E69}"/>
              </a:ext>
            </a:extLst>
          </p:cNvPr>
          <p:cNvSpPr>
            <a:spLocks noGrp="1"/>
          </p:cNvSpPr>
          <p:nvPr>
            <p:ph type="title"/>
          </p:nvPr>
        </p:nvSpPr>
        <p:spPr/>
        <p:txBody>
          <a:bodyPr/>
          <a:lstStyle/>
          <a:p>
            <a:r>
              <a:rPr lang="en-US" dirty="0"/>
              <a:t>Unit </a:t>
            </a:r>
            <a:r>
              <a:rPr lang="en-US" dirty="0" smtClean="0"/>
              <a:t>4 </a:t>
            </a:r>
            <a:r>
              <a:rPr lang="en-US" dirty="0"/>
              <a:t>– </a:t>
            </a:r>
            <a:r>
              <a:rPr lang="en-US" dirty="0" smtClean="0"/>
              <a:t>Pass band Data Transmission</a:t>
            </a:r>
            <a:endParaRPr lang="en-US" dirty="0"/>
          </a:p>
        </p:txBody>
      </p:sp>
      <p:sp>
        <p:nvSpPr>
          <p:cNvPr id="6" name="Content Placeholder 13"/>
          <p:cNvSpPr txBox="1">
            <a:spLocks/>
          </p:cNvSpPr>
          <p:nvPr/>
        </p:nvSpPr>
        <p:spPr bwMode="auto">
          <a:xfrm>
            <a:off x="1055440" y="1772816"/>
            <a:ext cx="5400600" cy="4620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a:lstStyle>
          <a:p>
            <a:pPr marL="502920" indent="-457200">
              <a:buFont typeface="Arial" pitchFamily="34" charset="0"/>
              <a:buChar char="•"/>
            </a:pPr>
            <a:r>
              <a:rPr lang="en-US" sz="2400" dirty="0"/>
              <a:t>Overview of ASK, FSK, </a:t>
            </a:r>
            <a:r>
              <a:rPr lang="en-US" sz="2400" dirty="0" smtClean="0"/>
              <a:t>PSK</a:t>
            </a:r>
          </a:p>
          <a:p>
            <a:pPr marL="502920" indent="-457200">
              <a:buFont typeface="Arial" pitchFamily="34" charset="0"/>
              <a:buChar char="•"/>
            </a:pPr>
            <a:r>
              <a:rPr lang="en-US" sz="2400" dirty="0"/>
              <a:t>Generation, Signal Space Diagram and detection of </a:t>
            </a:r>
            <a:r>
              <a:rPr lang="en-US" sz="2400" dirty="0" smtClean="0"/>
              <a:t>FSK</a:t>
            </a:r>
          </a:p>
          <a:p>
            <a:pPr marL="502920" indent="-457200">
              <a:buFont typeface="Arial" pitchFamily="34" charset="0"/>
              <a:buChar char="•"/>
            </a:pPr>
            <a:r>
              <a:rPr lang="en-US" sz="2400" dirty="0"/>
              <a:t>Probability of Error for </a:t>
            </a:r>
            <a:r>
              <a:rPr lang="en-US" sz="2400" dirty="0" smtClean="0"/>
              <a:t>FSK</a:t>
            </a:r>
          </a:p>
          <a:p>
            <a:pPr marL="502920" indent="-457200">
              <a:buFont typeface="Arial" pitchFamily="34" charset="0"/>
              <a:buChar char="•"/>
            </a:pPr>
            <a:r>
              <a:rPr lang="en-US" sz="2400" dirty="0"/>
              <a:t>Generation, Detection, Signal Space Diagram of </a:t>
            </a:r>
            <a:r>
              <a:rPr lang="en-US" sz="2400" dirty="0" smtClean="0"/>
              <a:t>PSK</a:t>
            </a:r>
          </a:p>
          <a:p>
            <a:pPr marL="502920" indent="-457200">
              <a:buFont typeface="Arial" pitchFamily="34" charset="0"/>
              <a:buChar char="•"/>
            </a:pPr>
            <a:r>
              <a:rPr lang="en-US" sz="2400" dirty="0"/>
              <a:t>Probability of Error for </a:t>
            </a:r>
            <a:r>
              <a:rPr lang="en-US" sz="2400" dirty="0" smtClean="0"/>
              <a:t>PSK</a:t>
            </a:r>
          </a:p>
        </p:txBody>
      </p:sp>
      <p:sp>
        <p:nvSpPr>
          <p:cNvPr id="7" name="Content Placeholder 13">
            <a:extLst>
              <a:ext uri="{FF2B5EF4-FFF2-40B4-BE49-F238E27FC236}">
                <a16:creationId xmlns="" xmlns:a16="http://schemas.microsoft.com/office/drawing/2014/main" id="{087C9A3B-0776-4BF3-8118-41A8870A71E3}"/>
              </a:ext>
            </a:extLst>
          </p:cNvPr>
          <p:cNvSpPr txBox="1">
            <a:spLocks/>
          </p:cNvSpPr>
          <p:nvPr/>
        </p:nvSpPr>
        <p:spPr>
          <a:xfrm>
            <a:off x="6456040" y="1772816"/>
            <a:ext cx="5400600" cy="3312368"/>
          </a:xfrm>
          <a:prstGeom prst="rect">
            <a:avLst/>
          </a:prstGeom>
        </p:spPr>
        <p:txBody>
          <a:bodyPr vert="horz" lIns="91440" tIns="45720" rIns="91440" bIns="45720" rtlCol="0">
            <a:normAutofit fontScale="70000" lnSpcReduction="20000"/>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502920" indent="-457200">
              <a:buFont typeface="Arial" pitchFamily="34" charset="0"/>
              <a:buChar char="•"/>
            </a:pPr>
            <a:r>
              <a:rPr lang="en-US" sz="3600" dirty="0"/>
              <a:t>Generation, signal space diagram and detection of QPSK</a:t>
            </a:r>
          </a:p>
          <a:p>
            <a:pPr marL="502920" indent="-457200">
              <a:buFont typeface="Arial" pitchFamily="34" charset="0"/>
              <a:buChar char="•"/>
            </a:pPr>
            <a:r>
              <a:rPr lang="en-US" sz="3600" dirty="0"/>
              <a:t>Probability of Error for QPSK</a:t>
            </a:r>
          </a:p>
          <a:p>
            <a:pPr algn="just"/>
            <a:r>
              <a:rPr lang="en-US" sz="3600" dirty="0" smtClean="0"/>
              <a:t>Generation</a:t>
            </a:r>
            <a:r>
              <a:rPr lang="en-US" sz="3600" dirty="0"/>
              <a:t>, signal space diagram and detection of π/4 </a:t>
            </a:r>
            <a:r>
              <a:rPr lang="en-US" sz="3600" dirty="0" smtClean="0"/>
              <a:t>QPSK</a:t>
            </a:r>
          </a:p>
          <a:p>
            <a:pPr algn="just"/>
            <a:r>
              <a:rPr lang="en-US" sz="3600" dirty="0"/>
              <a:t>Generation, signal space diagram and detection of </a:t>
            </a:r>
            <a:r>
              <a:rPr lang="en-US" sz="3600" dirty="0" smtClean="0"/>
              <a:t>QAM</a:t>
            </a:r>
          </a:p>
          <a:p>
            <a:endParaRPr lang="en-US" dirty="0"/>
          </a:p>
        </p:txBody>
      </p:sp>
    </p:spTree>
    <p:extLst>
      <p:ext uri="{BB962C8B-B14F-4D97-AF65-F5344CB8AC3E}">
        <p14:creationId xmlns:p14="http://schemas.microsoft.com/office/powerpoint/2010/main" val="31905660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BD757D-18D2-4027-BDBF-A804CF95EF04}"/>
              </a:ext>
            </a:extLst>
          </p:cNvPr>
          <p:cNvSpPr>
            <a:spLocks noGrp="1"/>
          </p:cNvSpPr>
          <p:nvPr>
            <p:ph type="title"/>
          </p:nvPr>
        </p:nvSpPr>
        <p:spPr/>
        <p:txBody>
          <a:bodyPr/>
          <a:lstStyle/>
          <a:p>
            <a:r>
              <a:rPr lang="en-US" dirty="0"/>
              <a:t>Answers</a:t>
            </a:r>
            <a:endParaRPr lang="en-IN" dirty="0"/>
          </a:p>
        </p:txBody>
      </p:sp>
      <p:sp>
        <p:nvSpPr>
          <p:cNvPr id="3" name="Content Placeholder 2">
            <a:extLst>
              <a:ext uri="{FF2B5EF4-FFF2-40B4-BE49-F238E27FC236}">
                <a16:creationId xmlns:a16="http://schemas.microsoft.com/office/drawing/2014/main" xmlns="" id="{4769B8AF-7C06-448E-B028-277F9FC35DDF}"/>
              </a:ext>
            </a:extLst>
          </p:cNvPr>
          <p:cNvSpPr>
            <a:spLocks noGrp="1"/>
          </p:cNvSpPr>
          <p:nvPr>
            <p:ph idx="1"/>
          </p:nvPr>
        </p:nvSpPr>
        <p:spPr>
          <a:xfrm>
            <a:off x="389322" y="2060848"/>
            <a:ext cx="10261600" cy="4411663"/>
          </a:xfrm>
        </p:spPr>
        <p:txBody>
          <a:bodyPr>
            <a:normAutofit/>
          </a:bodyPr>
          <a:lstStyle/>
          <a:p>
            <a:pPr marL="388620" indent="-342900">
              <a:lnSpc>
                <a:spcPct val="150000"/>
              </a:lnSpc>
              <a:buFont typeface="Wingdings" panose="05000000000000000000" pitchFamily="2" charset="2"/>
              <a:buChar char="@"/>
            </a:pPr>
            <a:r>
              <a:rPr lang="en-US" sz="2000" i="0" dirty="0">
                <a:solidFill>
                  <a:srgbClr val="0C0C0C"/>
                </a:solidFill>
                <a:effectLst/>
                <a:latin typeface="Gill Sans MT" panose="020B0502020104020203" pitchFamily="34" charset="0"/>
              </a:rPr>
              <a:t>1. </a:t>
            </a:r>
            <a:endParaRPr lang="en-US" sz="2000" i="0" dirty="0" smtClean="0">
              <a:solidFill>
                <a:srgbClr val="0C0C0C"/>
              </a:solidFill>
              <a:effectLst/>
              <a:latin typeface="Gill Sans MT" panose="020B0502020104020203" pitchFamily="34" charset="0"/>
            </a:endParaRPr>
          </a:p>
          <a:p>
            <a:pPr marL="388620" indent="-342900">
              <a:lnSpc>
                <a:spcPct val="150000"/>
              </a:lnSpc>
              <a:buFont typeface="Wingdings" panose="05000000000000000000" pitchFamily="2" charset="2"/>
              <a:buChar char="@"/>
            </a:pPr>
            <a:r>
              <a:rPr lang="en-US" sz="2000" dirty="0" smtClean="0">
                <a:solidFill>
                  <a:srgbClr val="0C0C0C"/>
                </a:solidFill>
                <a:latin typeface="Gill Sans MT" panose="020B0502020104020203" pitchFamily="34" charset="0"/>
              </a:rPr>
              <a:t>2</a:t>
            </a:r>
            <a:endParaRPr lang="en-US" sz="2000" i="0" dirty="0">
              <a:effectLst/>
              <a:latin typeface="Gill Sans MT" panose="020B0502020104020203" pitchFamily="34" charset="0"/>
              <a:sym typeface="Wingdings" panose="05000000000000000000" pitchFamily="2" charset="2"/>
            </a:endParaRPr>
          </a:p>
        </p:txBody>
      </p:sp>
    </p:spTree>
    <p:extLst>
      <p:ext uri="{BB962C8B-B14F-4D97-AF65-F5344CB8AC3E}">
        <p14:creationId xmlns:p14="http://schemas.microsoft.com/office/powerpoint/2010/main" val="3054332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E83800-1E6B-4A93-87D3-3D70E59B3CEE}"/>
              </a:ext>
            </a:extLst>
          </p:cNvPr>
          <p:cNvSpPr>
            <a:spLocks noGrp="1"/>
          </p:cNvSpPr>
          <p:nvPr>
            <p:ph type="title"/>
          </p:nvPr>
        </p:nvSpPr>
        <p:spPr>
          <a:xfrm>
            <a:off x="335360" y="557786"/>
            <a:ext cx="10261600" cy="831304"/>
          </a:xfrm>
        </p:spPr>
        <p:txBody>
          <a:bodyPr/>
          <a:lstStyle/>
          <a:p>
            <a:pPr marL="45720"/>
            <a:r>
              <a:rPr lang="en-US" sz="3200" dirty="0" smtClean="0">
                <a:latin typeface="Gill Sans MT" panose="020B0502020104020203" pitchFamily="34" charset="0"/>
              </a:rPr>
              <a:t>Digital Modulation – Pass band Data Transmission </a:t>
            </a:r>
            <a:endParaRPr lang="en-US" sz="3200" dirty="0">
              <a:latin typeface="Gill Sans MT" panose="020B0502020104020203" pitchFamily="34" charset="0"/>
            </a:endParaRPr>
          </a:p>
        </p:txBody>
      </p:sp>
      <p:sp>
        <p:nvSpPr>
          <p:cNvPr id="3" name="Content Placeholder 2">
            <a:extLst>
              <a:ext uri="{FF2B5EF4-FFF2-40B4-BE49-F238E27FC236}">
                <a16:creationId xmlns:a16="http://schemas.microsoft.com/office/drawing/2014/main" xmlns="" id="{138AFC74-2DAB-4FF2-A66B-288CACB8B844}"/>
              </a:ext>
            </a:extLst>
          </p:cNvPr>
          <p:cNvSpPr>
            <a:spLocks noGrp="1"/>
          </p:cNvSpPr>
          <p:nvPr>
            <p:ph idx="1"/>
          </p:nvPr>
        </p:nvSpPr>
        <p:spPr>
          <a:xfrm>
            <a:off x="6888088" y="1890593"/>
            <a:ext cx="4968552" cy="3554631"/>
          </a:xfrm>
        </p:spPr>
        <p:txBody>
          <a:bodyPr>
            <a:normAutofit fontScale="70000" lnSpcReduction="20000"/>
          </a:bodyPr>
          <a:lstStyle/>
          <a:p>
            <a:r>
              <a:rPr lang="en-US" sz="2800" b="1" dirty="0">
                <a:solidFill>
                  <a:srgbClr val="0070C0"/>
                </a:solidFill>
                <a:latin typeface="Gill Sans MT" panose="020B0502020104020203" pitchFamily="34" charset="0"/>
              </a:rPr>
              <a:t>M-</a:t>
            </a:r>
            <a:r>
              <a:rPr lang="en-US" sz="2800" b="1" dirty="0" err="1">
                <a:solidFill>
                  <a:srgbClr val="0070C0"/>
                </a:solidFill>
                <a:latin typeface="Gill Sans MT" panose="020B0502020104020203" pitchFamily="34" charset="0"/>
              </a:rPr>
              <a:t>ary</a:t>
            </a:r>
            <a:r>
              <a:rPr lang="en-US" sz="2800" b="1" dirty="0">
                <a:solidFill>
                  <a:srgbClr val="0070C0"/>
                </a:solidFill>
                <a:latin typeface="Gill Sans MT" panose="020B0502020104020203" pitchFamily="34" charset="0"/>
              </a:rPr>
              <a:t> Encoding</a:t>
            </a:r>
          </a:p>
          <a:p>
            <a:pPr marL="502920" indent="-457200">
              <a:buFont typeface="Wingdings" panose="05000000000000000000" pitchFamily="2" charset="2"/>
              <a:buChar char="v"/>
            </a:pPr>
            <a:r>
              <a:rPr lang="en-US" sz="2800" dirty="0">
                <a:solidFill>
                  <a:srgbClr val="0070C0"/>
                </a:solidFill>
                <a:latin typeface="Gill Sans MT" panose="020B0502020104020203" pitchFamily="34" charset="0"/>
              </a:rPr>
              <a:t>M-</a:t>
            </a:r>
            <a:r>
              <a:rPr lang="en-US" sz="2800" dirty="0" err="1">
                <a:solidFill>
                  <a:srgbClr val="0070C0"/>
                </a:solidFill>
                <a:latin typeface="Gill Sans MT" panose="020B0502020104020203" pitchFamily="34" charset="0"/>
              </a:rPr>
              <a:t>ary</a:t>
            </a:r>
            <a:r>
              <a:rPr lang="en-US" sz="2800" dirty="0">
                <a:solidFill>
                  <a:srgbClr val="0070C0"/>
                </a:solidFill>
                <a:latin typeface="Gill Sans MT" panose="020B0502020104020203" pitchFamily="34" charset="0"/>
              </a:rPr>
              <a:t> Encoding techniques are the methods where more than two bits are made to transmit simultaneously on a single signal. This helps in the reduction of bandwidth.</a:t>
            </a:r>
          </a:p>
          <a:p>
            <a:pPr marL="502920" indent="-457200">
              <a:buFont typeface="Wingdings" panose="05000000000000000000" pitchFamily="2" charset="2"/>
              <a:buChar char="v"/>
            </a:pPr>
            <a:endParaRPr lang="en-US" sz="2800" dirty="0">
              <a:solidFill>
                <a:srgbClr val="0070C0"/>
              </a:solidFill>
              <a:latin typeface="Gill Sans MT" panose="020B0502020104020203" pitchFamily="34" charset="0"/>
            </a:endParaRPr>
          </a:p>
          <a:p>
            <a:r>
              <a:rPr lang="en-US" sz="2800" b="1" dirty="0">
                <a:solidFill>
                  <a:srgbClr val="0070C0"/>
                </a:solidFill>
                <a:latin typeface="Gill Sans MT" panose="020B0502020104020203" pitchFamily="34" charset="0"/>
              </a:rPr>
              <a:t>The types of M-</a:t>
            </a:r>
            <a:r>
              <a:rPr lang="en-US" sz="2800" b="1" dirty="0" err="1">
                <a:solidFill>
                  <a:srgbClr val="0070C0"/>
                </a:solidFill>
                <a:latin typeface="Gill Sans MT" panose="020B0502020104020203" pitchFamily="34" charset="0"/>
              </a:rPr>
              <a:t>ary</a:t>
            </a:r>
            <a:r>
              <a:rPr lang="en-US" sz="2800" b="1" dirty="0">
                <a:solidFill>
                  <a:srgbClr val="0070C0"/>
                </a:solidFill>
                <a:latin typeface="Gill Sans MT" panose="020B0502020104020203" pitchFamily="34" charset="0"/>
              </a:rPr>
              <a:t> techniques are −</a:t>
            </a:r>
          </a:p>
          <a:p>
            <a:pPr marL="502920" indent="-457200">
              <a:buFont typeface="Wingdings" panose="05000000000000000000" pitchFamily="2" charset="2"/>
              <a:buChar char="v"/>
            </a:pPr>
            <a:endParaRPr lang="en-US" sz="2800" dirty="0">
              <a:solidFill>
                <a:srgbClr val="0070C0"/>
              </a:solidFill>
              <a:latin typeface="Gill Sans MT" panose="020B0502020104020203" pitchFamily="34" charset="0"/>
            </a:endParaRPr>
          </a:p>
          <a:p>
            <a:pPr marL="502920" indent="-457200">
              <a:buFont typeface="Wingdings" panose="05000000000000000000" pitchFamily="2" charset="2"/>
              <a:buChar char="v"/>
            </a:pPr>
            <a:r>
              <a:rPr lang="en-US" sz="2800" dirty="0">
                <a:solidFill>
                  <a:srgbClr val="0070C0"/>
                </a:solidFill>
                <a:latin typeface="Gill Sans MT" panose="020B0502020104020203" pitchFamily="34" charset="0"/>
              </a:rPr>
              <a:t>M-</a:t>
            </a:r>
            <a:r>
              <a:rPr lang="en-US" sz="2800" dirty="0" err="1">
                <a:solidFill>
                  <a:srgbClr val="0070C0"/>
                </a:solidFill>
                <a:latin typeface="Gill Sans MT" panose="020B0502020104020203" pitchFamily="34" charset="0"/>
              </a:rPr>
              <a:t>ary</a:t>
            </a:r>
            <a:r>
              <a:rPr lang="en-US" sz="2800" dirty="0">
                <a:solidFill>
                  <a:srgbClr val="0070C0"/>
                </a:solidFill>
                <a:latin typeface="Gill Sans MT" panose="020B0502020104020203" pitchFamily="34" charset="0"/>
              </a:rPr>
              <a:t> ASK</a:t>
            </a:r>
          </a:p>
          <a:p>
            <a:pPr marL="502920" indent="-457200">
              <a:buFont typeface="Wingdings" panose="05000000000000000000" pitchFamily="2" charset="2"/>
              <a:buChar char="v"/>
            </a:pPr>
            <a:r>
              <a:rPr lang="en-US" sz="2800" dirty="0">
                <a:solidFill>
                  <a:srgbClr val="0070C0"/>
                </a:solidFill>
                <a:latin typeface="Gill Sans MT" panose="020B0502020104020203" pitchFamily="34" charset="0"/>
              </a:rPr>
              <a:t>M-</a:t>
            </a:r>
            <a:r>
              <a:rPr lang="en-US" sz="2800" dirty="0" err="1">
                <a:solidFill>
                  <a:srgbClr val="0070C0"/>
                </a:solidFill>
                <a:latin typeface="Gill Sans MT" panose="020B0502020104020203" pitchFamily="34" charset="0"/>
              </a:rPr>
              <a:t>ary</a:t>
            </a:r>
            <a:r>
              <a:rPr lang="en-US" sz="2800" dirty="0">
                <a:solidFill>
                  <a:srgbClr val="0070C0"/>
                </a:solidFill>
                <a:latin typeface="Gill Sans MT" panose="020B0502020104020203" pitchFamily="34" charset="0"/>
              </a:rPr>
              <a:t> FSK</a:t>
            </a:r>
          </a:p>
          <a:p>
            <a:pPr marL="502920" indent="-457200">
              <a:buFont typeface="Wingdings" panose="05000000000000000000" pitchFamily="2" charset="2"/>
              <a:buChar char="v"/>
            </a:pPr>
            <a:r>
              <a:rPr lang="en-US" sz="2800" dirty="0">
                <a:solidFill>
                  <a:srgbClr val="0070C0"/>
                </a:solidFill>
                <a:latin typeface="Gill Sans MT" panose="020B0502020104020203" pitchFamily="34" charset="0"/>
              </a:rPr>
              <a:t>M-</a:t>
            </a:r>
            <a:r>
              <a:rPr lang="en-US" sz="2800" dirty="0" err="1">
                <a:solidFill>
                  <a:srgbClr val="0070C0"/>
                </a:solidFill>
                <a:latin typeface="Gill Sans MT" panose="020B0502020104020203" pitchFamily="34" charset="0"/>
              </a:rPr>
              <a:t>ary</a:t>
            </a:r>
            <a:r>
              <a:rPr lang="en-US" sz="2800" dirty="0">
                <a:solidFill>
                  <a:srgbClr val="0070C0"/>
                </a:solidFill>
                <a:latin typeface="Gill Sans MT" panose="020B0502020104020203" pitchFamily="34" charset="0"/>
              </a:rPr>
              <a:t> PSK	</a:t>
            </a:r>
          </a:p>
        </p:txBody>
      </p:sp>
      <p:sp>
        <p:nvSpPr>
          <p:cNvPr id="6" name="Content Placeholder 2">
            <a:extLst>
              <a:ext uri="{FF2B5EF4-FFF2-40B4-BE49-F238E27FC236}">
                <a16:creationId xmlns:a16="http://schemas.microsoft.com/office/drawing/2014/main" xmlns="" id="{E0413DC8-E1A9-4410-8A10-6296C98B887A}"/>
              </a:ext>
            </a:extLst>
          </p:cNvPr>
          <p:cNvSpPr txBox="1">
            <a:spLocks/>
          </p:cNvSpPr>
          <p:nvPr/>
        </p:nvSpPr>
        <p:spPr bwMode="auto">
          <a:xfrm>
            <a:off x="507259" y="1429349"/>
            <a:ext cx="5721664" cy="524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70000" lnSpcReduction="20000"/>
          </a:bodyPr>
          <a:lst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a:lstStyle>
          <a:p>
            <a:pPr marL="355600" marR="283845" lvl="0" indent="-342900">
              <a:spcBef>
                <a:spcPts val="0"/>
              </a:spcBef>
              <a:spcAft>
                <a:spcPts val="0"/>
              </a:spcAft>
              <a:buFont typeface="Wingdings" pitchFamily="2" charset="2"/>
              <a:buChar char="v"/>
            </a:pPr>
            <a:r>
              <a:rPr lang="en-US" sz="2000" dirty="0">
                <a:solidFill>
                  <a:schemeClr val="dk1"/>
                </a:solidFill>
                <a:latin typeface="Times New Roman"/>
                <a:ea typeface="Times New Roman"/>
                <a:cs typeface="Times New Roman"/>
                <a:sym typeface="Times New Roman"/>
              </a:rPr>
              <a:t>Digital Modulation provides more information capacity, high data security, quicker system availability with great quality communication. </a:t>
            </a:r>
            <a:endParaRPr lang="en-US" sz="2000" dirty="0" smtClean="0">
              <a:solidFill>
                <a:schemeClr val="dk1"/>
              </a:solidFill>
              <a:latin typeface="Times New Roman"/>
              <a:ea typeface="Times New Roman"/>
              <a:cs typeface="Times New Roman"/>
              <a:sym typeface="Times New Roman"/>
            </a:endParaRPr>
          </a:p>
          <a:p>
            <a:pPr marL="355600" marR="283845" lvl="0" indent="-342900">
              <a:spcBef>
                <a:spcPts val="0"/>
              </a:spcBef>
              <a:spcAft>
                <a:spcPts val="0"/>
              </a:spcAft>
              <a:buFont typeface="Wingdings" pitchFamily="2" charset="2"/>
              <a:buChar char="v"/>
            </a:pPr>
            <a:r>
              <a:rPr lang="en-US" sz="2000" dirty="0" smtClean="0">
                <a:solidFill>
                  <a:schemeClr val="dk1"/>
                </a:solidFill>
                <a:latin typeface="Times New Roman"/>
                <a:ea typeface="Times New Roman"/>
                <a:cs typeface="Times New Roman"/>
                <a:sym typeface="Times New Roman"/>
              </a:rPr>
              <a:t>Hence</a:t>
            </a:r>
            <a:r>
              <a:rPr lang="en-US" sz="2000" dirty="0">
                <a:solidFill>
                  <a:schemeClr val="dk1"/>
                </a:solidFill>
                <a:latin typeface="Times New Roman"/>
                <a:ea typeface="Times New Roman"/>
                <a:cs typeface="Times New Roman"/>
                <a:sym typeface="Times New Roman"/>
              </a:rPr>
              <a:t>, digital modulation techniques have a greater demand, for their capacity to convey larger amounts of data than analog modulation techniques</a:t>
            </a:r>
            <a:r>
              <a:rPr lang="en-US" sz="2000" dirty="0" smtClean="0">
                <a:solidFill>
                  <a:schemeClr val="dk1"/>
                </a:solidFill>
                <a:latin typeface="Times New Roman"/>
                <a:ea typeface="Times New Roman"/>
                <a:cs typeface="Times New Roman"/>
                <a:sym typeface="Times New Roman"/>
              </a:rPr>
              <a:t>.</a:t>
            </a:r>
          </a:p>
          <a:p>
            <a:pPr marL="355600" marR="283845" lvl="0" indent="-342900">
              <a:spcBef>
                <a:spcPts val="0"/>
              </a:spcBef>
              <a:spcAft>
                <a:spcPts val="0"/>
              </a:spcAft>
              <a:buFont typeface="Wingdings" pitchFamily="2" charset="2"/>
              <a:buChar char="v"/>
            </a:pPr>
            <a:endParaRPr lang="en-US" sz="2000" dirty="0">
              <a:solidFill>
                <a:schemeClr val="dk1"/>
              </a:solidFill>
              <a:latin typeface="Times New Roman"/>
              <a:ea typeface="Times New Roman"/>
              <a:cs typeface="Times New Roman"/>
              <a:sym typeface="Times New Roman"/>
            </a:endParaRPr>
          </a:p>
          <a:p>
            <a:pPr marL="355600" marR="283845" lvl="0" indent="-342900">
              <a:spcBef>
                <a:spcPts val="0"/>
              </a:spcBef>
              <a:spcAft>
                <a:spcPts val="0"/>
              </a:spcAft>
              <a:buFont typeface="Wingdings" pitchFamily="2" charset="2"/>
              <a:buChar char="v"/>
            </a:pPr>
            <a:r>
              <a:rPr lang="en-US" sz="2000" dirty="0" smtClean="0">
                <a:solidFill>
                  <a:schemeClr val="dk1"/>
                </a:solidFill>
                <a:latin typeface="Times New Roman"/>
                <a:ea typeface="Times New Roman"/>
                <a:cs typeface="Times New Roman"/>
                <a:sym typeface="Times New Roman"/>
              </a:rPr>
              <a:t>Types of digital modulation techniques</a:t>
            </a:r>
          </a:p>
          <a:p>
            <a:pPr marL="355600" marR="283845" lvl="0" indent="-342900">
              <a:spcBef>
                <a:spcPts val="0"/>
              </a:spcBef>
              <a:spcAft>
                <a:spcPts val="0"/>
              </a:spcAft>
              <a:buFont typeface="Wingdings" pitchFamily="2" charset="2"/>
              <a:buChar char="v"/>
            </a:pPr>
            <a:endParaRPr lang="en-US" sz="2000" dirty="0" smtClean="0">
              <a:solidFill>
                <a:schemeClr val="dk1"/>
              </a:solidFill>
              <a:latin typeface="Times New Roman"/>
              <a:ea typeface="Times New Roman"/>
              <a:cs typeface="Times New Roman"/>
              <a:sym typeface="Times New Roman"/>
            </a:endParaRPr>
          </a:p>
          <a:p>
            <a:pPr marL="12700" marR="283845" lvl="0">
              <a:spcBef>
                <a:spcPts val="0"/>
              </a:spcBef>
              <a:spcAft>
                <a:spcPts val="0"/>
              </a:spcAft>
            </a:pPr>
            <a:r>
              <a:rPr lang="en-US" sz="2000" b="1" dirty="0" smtClean="0">
                <a:solidFill>
                  <a:schemeClr val="dk1"/>
                </a:solidFill>
                <a:latin typeface="Times New Roman"/>
                <a:ea typeface="Times New Roman"/>
                <a:cs typeface="Times New Roman"/>
                <a:sym typeface="Times New Roman"/>
              </a:rPr>
              <a:t>ASK </a:t>
            </a:r>
            <a:r>
              <a:rPr lang="en-US" sz="2000" b="1" dirty="0">
                <a:solidFill>
                  <a:schemeClr val="dk1"/>
                </a:solidFill>
                <a:latin typeface="Times New Roman"/>
                <a:ea typeface="Times New Roman"/>
                <a:cs typeface="Times New Roman"/>
                <a:sym typeface="Times New Roman"/>
              </a:rPr>
              <a:t>– Amplitude Shift Keying</a:t>
            </a:r>
          </a:p>
          <a:p>
            <a:pPr marL="355600" marR="283845" lvl="0" indent="-342900">
              <a:spcBef>
                <a:spcPts val="0"/>
              </a:spcBef>
              <a:spcAft>
                <a:spcPts val="0"/>
              </a:spcAft>
              <a:buFont typeface="Wingdings" pitchFamily="2" charset="2"/>
              <a:buChar char="v"/>
            </a:pPr>
            <a:r>
              <a:rPr lang="en-US" sz="2000" dirty="0">
                <a:solidFill>
                  <a:schemeClr val="dk1"/>
                </a:solidFill>
                <a:latin typeface="Times New Roman"/>
                <a:ea typeface="Times New Roman"/>
                <a:cs typeface="Times New Roman"/>
                <a:sym typeface="Times New Roman"/>
              </a:rPr>
              <a:t>The amplitude of the resultant output depends upon the input data whether it should be a zero level or a variation of positive and negative, depending upon the carrier frequency.</a:t>
            </a:r>
          </a:p>
          <a:p>
            <a:pPr marL="355600" marR="283845" lvl="0" indent="-342900">
              <a:spcBef>
                <a:spcPts val="0"/>
              </a:spcBef>
              <a:spcAft>
                <a:spcPts val="0"/>
              </a:spcAft>
              <a:buFont typeface="Wingdings" pitchFamily="2" charset="2"/>
              <a:buChar char="v"/>
            </a:pPr>
            <a:endParaRPr lang="en-US" sz="2000" dirty="0">
              <a:solidFill>
                <a:schemeClr val="dk1"/>
              </a:solidFill>
              <a:latin typeface="Times New Roman"/>
              <a:ea typeface="Times New Roman"/>
              <a:cs typeface="Times New Roman"/>
              <a:sym typeface="Times New Roman"/>
            </a:endParaRPr>
          </a:p>
          <a:p>
            <a:pPr marL="12700" marR="283845" lvl="0">
              <a:spcBef>
                <a:spcPts val="0"/>
              </a:spcBef>
              <a:spcAft>
                <a:spcPts val="0"/>
              </a:spcAft>
            </a:pPr>
            <a:r>
              <a:rPr lang="en-US" sz="2000" b="1" dirty="0">
                <a:solidFill>
                  <a:schemeClr val="dk1"/>
                </a:solidFill>
                <a:latin typeface="Times New Roman"/>
                <a:ea typeface="Times New Roman"/>
                <a:cs typeface="Times New Roman"/>
                <a:sym typeface="Times New Roman"/>
              </a:rPr>
              <a:t>FSK – Frequency Shift Keying</a:t>
            </a:r>
          </a:p>
          <a:p>
            <a:pPr marL="355600" marR="283845" lvl="0" indent="-342900">
              <a:spcBef>
                <a:spcPts val="0"/>
              </a:spcBef>
              <a:spcAft>
                <a:spcPts val="0"/>
              </a:spcAft>
              <a:buFont typeface="Wingdings" pitchFamily="2" charset="2"/>
              <a:buChar char="v"/>
            </a:pPr>
            <a:r>
              <a:rPr lang="en-US" sz="2000" dirty="0">
                <a:solidFill>
                  <a:schemeClr val="dk1"/>
                </a:solidFill>
                <a:latin typeface="Times New Roman"/>
                <a:ea typeface="Times New Roman"/>
                <a:cs typeface="Times New Roman"/>
                <a:sym typeface="Times New Roman"/>
              </a:rPr>
              <a:t>The frequency of the output signal will be either high or low, depending upon the input data applied.</a:t>
            </a:r>
          </a:p>
          <a:p>
            <a:pPr marL="355600" marR="283845" lvl="0" indent="-342900">
              <a:spcBef>
                <a:spcPts val="0"/>
              </a:spcBef>
              <a:spcAft>
                <a:spcPts val="0"/>
              </a:spcAft>
              <a:buFont typeface="Wingdings" pitchFamily="2" charset="2"/>
              <a:buChar char="v"/>
            </a:pPr>
            <a:endParaRPr lang="en-US" sz="2000" dirty="0">
              <a:solidFill>
                <a:schemeClr val="dk1"/>
              </a:solidFill>
              <a:latin typeface="Times New Roman"/>
              <a:ea typeface="Times New Roman"/>
              <a:cs typeface="Times New Roman"/>
              <a:sym typeface="Times New Roman"/>
            </a:endParaRPr>
          </a:p>
          <a:p>
            <a:pPr marL="12700" marR="283845" lvl="0">
              <a:spcBef>
                <a:spcPts val="0"/>
              </a:spcBef>
              <a:spcAft>
                <a:spcPts val="0"/>
              </a:spcAft>
            </a:pPr>
            <a:r>
              <a:rPr lang="en-US" sz="2000" b="1" dirty="0">
                <a:solidFill>
                  <a:schemeClr val="dk1"/>
                </a:solidFill>
                <a:latin typeface="Times New Roman"/>
                <a:ea typeface="Times New Roman"/>
                <a:cs typeface="Times New Roman"/>
                <a:sym typeface="Times New Roman"/>
              </a:rPr>
              <a:t>PSK – Phase Shift Keying</a:t>
            </a:r>
          </a:p>
          <a:p>
            <a:pPr marL="355600" marR="283845" lvl="0" indent="-342900">
              <a:spcBef>
                <a:spcPts val="0"/>
              </a:spcBef>
              <a:spcAft>
                <a:spcPts val="0"/>
              </a:spcAft>
              <a:buFont typeface="Wingdings" pitchFamily="2" charset="2"/>
              <a:buChar char="v"/>
            </a:pPr>
            <a:r>
              <a:rPr lang="en-US" sz="2000" dirty="0">
                <a:solidFill>
                  <a:schemeClr val="dk1"/>
                </a:solidFill>
                <a:latin typeface="Times New Roman"/>
                <a:ea typeface="Times New Roman"/>
                <a:cs typeface="Times New Roman"/>
                <a:sym typeface="Times New Roman"/>
              </a:rPr>
              <a:t>The phase of the output signal gets shifted depending upon the input. These are mainly of two types, namely Binary Phase Shift Keying BPSK and Quadrature Phase Shift Keying QPSK, according to the number of phase shifts. </a:t>
            </a:r>
            <a:endParaRPr lang="en-US" sz="2000" dirty="0" smtClean="0">
              <a:solidFill>
                <a:schemeClr val="dk1"/>
              </a:solidFill>
              <a:latin typeface="Times New Roman"/>
              <a:ea typeface="Times New Roman"/>
              <a:cs typeface="Times New Roman"/>
              <a:sym typeface="Times New Roman"/>
            </a:endParaRPr>
          </a:p>
          <a:p>
            <a:pPr marL="12700" marR="283845" lvl="0">
              <a:spcBef>
                <a:spcPts val="0"/>
              </a:spcBef>
              <a:spcAft>
                <a:spcPts val="0"/>
              </a:spcAft>
            </a:pPr>
            <a:endParaRPr lang="en-US" sz="2000" dirty="0" smtClean="0">
              <a:solidFill>
                <a:schemeClr val="dk1"/>
              </a:solidFill>
              <a:latin typeface="Times New Roman"/>
              <a:ea typeface="Times New Roman"/>
              <a:cs typeface="Times New Roman"/>
              <a:sym typeface="Times New Roman"/>
            </a:endParaRPr>
          </a:p>
          <a:p>
            <a:pPr marL="12700" marR="283845" lvl="0">
              <a:spcBef>
                <a:spcPts val="0"/>
              </a:spcBef>
              <a:spcAft>
                <a:spcPts val="0"/>
              </a:spcAft>
            </a:pPr>
            <a:r>
              <a:rPr lang="en-US" sz="2000" b="1" dirty="0" smtClean="0">
                <a:solidFill>
                  <a:schemeClr val="dk1"/>
                </a:solidFill>
                <a:latin typeface="Times New Roman"/>
                <a:ea typeface="Times New Roman"/>
                <a:cs typeface="Times New Roman"/>
                <a:sym typeface="Times New Roman"/>
              </a:rPr>
              <a:t>Differential Phase Shift Keying DPSK </a:t>
            </a:r>
          </a:p>
          <a:p>
            <a:pPr marL="355600" marR="283845" lvl="0" indent="-342900">
              <a:spcBef>
                <a:spcPts val="0"/>
              </a:spcBef>
              <a:spcAft>
                <a:spcPts val="0"/>
              </a:spcAft>
              <a:buFont typeface="Wingdings" pitchFamily="2" charset="2"/>
              <a:buChar char="v"/>
            </a:pPr>
            <a:endParaRPr lang="en-US" sz="2000" dirty="0" smtClean="0">
              <a:solidFill>
                <a:schemeClr val="dk1"/>
              </a:solidFill>
              <a:latin typeface="Times New Roman"/>
              <a:ea typeface="Times New Roman"/>
              <a:cs typeface="Times New Roman"/>
              <a:sym typeface="Times New Roman"/>
            </a:endParaRPr>
          </a:p>
          <a:p>
            <a:pPr marL="355600" marR="283845" lvl="0" indent="-342900">
              <a:spcBef>
                <a:spcPts val="0"/>
              </a:spcBef>
              <a:spcAft>
                <a:spcPts val="0"/>
              </a:spcAft>
              <a:buFont typeface="Wingdings" pitchFamily="2" charset="2"/>
              <a:buChar char="v"/>
            </a:pPr>
            <a:r>
              <a:rPr lang="en-US" sz="2000" dirty="0" smtClean="0">
                <a:solidFill>
                  <a:schemeClr val="dk1"/>
                </a:solidFill>
                <a:latin typeface="Times New Roman"/>
                <a:ea typeface="Times New Roman"/>
                <a:cs typeface="Times New Roman"/>
                <a:sym typeface="Times New Roman"/>
              </a:rPr>
              <a:t>The output signal changes </a:t>
            </a:r>
            <a:r>
              <a:rPr lang="en-US" sz="2000" dirty="0">
                <a:solidFill>
                  <a:schemeClr val="dk1"/>
                </a:solidFill>
                <a:latin typeface="Times New Roman"/>
                <a:ea typeface="Times New Roman"/>
                <a:cs typeface="Times New Roman"/>
                <a:sym typeface="Times New Roman"/>
              </a:rPr>
              <a:t>the phase according to the previous value.</a:t>
            </a:r>
          </a:p>
          <a:p>
            <a:pPr marL="12700" marR="283845" lvl="0">
              <a:spcBef>
                <a:spcPts val="0"/>
              </a:spcBef>
              <a:spcAft>
                <a:spcPts val="0"/>
              </a:spcAft>
            </a:pPr>
            <a:endParaRPr lang="en-US" sz="2000" dirty="0">
              <a:solidFill>
                <a:schemeClr val="dk1"/>
              </a:solidFill>
              <a:latin typeface="Times New Roman"/>
              <a:ea typeface="Times New Roman"/>
              <a:cs typeface="Times New Roman"/>
              <a:sym typeface="Times New Roman"/>
            </a:endParaRPr>
          </a:p>
        </p:txBody>
      </p:sp>
      <p:pic>
        <p:nvPicPr>
          <p:cNvPr id="8" name="Picture 2">
            <a:extLst>
              <a:ext uri="{FF2B5EF4-FFF2-40B4-BE49-F238E27FC236}">
                <a16:creationId xmlns:a16="http://schemas.microsoft.com/office/drawing/2014/main" xmlns="" id="{F67AAFDD-15B2-4514-AD66-BD11D31DC3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4412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E83800-1E6B-4A93-87D3-3D70E59B3CEE}"/>
              </a:ext>
            </a:extLst>
          </p:cNvPr>
          <p:cNvSpPr>
            <a:spLocks noGrp="1"/>
          </p:cNvSpPr>
          <p:nvPr>
            <p:ph type="title"/>
          </p:nvPr>
        </p:nvSpPr>
        <p:spPr>
          <a:xfrm>
            <a:off x="304800" y="692696"/>
            <a:ext cx="10261600" cy="831304"/>
          </a:xfrm>
        </p:spPr>
        <p:txBody>
          <a:bodyPr/>
          <a:lstStyle/>
          <a:p>
            <a:pPr marL="45720"/>
            <a:r>
              <a:rPr lang="en-US" sz="3600" dirty="0" smtClean="0">
                <a:latin typeface="Gill Sans MT" panose="020B0502020104020203" pitchFamily="34" charset="0"/>
              </a:rPr>
              <a:t>ASK, FSK</a:t>
            </a:r>
            <a:endParaRPr lang="en-US" sz="3600" dirty="0">
              <a:latin typeface="Gill Sans MT" panose="020B0502020104020203" pitchFamily="34" charset="0"/>
            </a:endParaRPr>
          </a:p>
        </p:txBody>
      </p:sp>
      <p:sp>
        <p:nvSpPr>
          <p:cNvPr id="3" name="Content Placeholder 2">
            <a:extLst>
              <a:ext uri="{FF2B5EF4-FFF2-40B4-BE49-F238E27FC236}">
                <a16:creationId xmlns:a16="http://schemas.microsoft.com/office/drawing/2014/main" xmlns="" id="{138AFC74-2DAB-4FF2-A66B-288CACB8B844}"/>
              </a:ext>
            </a:extLst>
          </p:cNvPr>
          <p:cNvSpPr>
            <a:spLocks noGrp="1"/>
          </p:cNvSpPr>
          <p:nvPr>
            <p:ph idx="1"/>
          </p:nvPr>
        </p:nvSpPr>
        <p:spPr>
          <a:xfrm>
            <a:off x="6016638" y="1268761"/>
            <a:ext cx="5840002" cy="2808311"/>
          </a:xfrm>
        </p:spPr>
        <p:txBody>
          <a:bodyPr>
            <a:normAutofit fontScale="62500" lnSpcReduction="20000"/>
          </a:bodyPr>
          <a:lstStyle/>
          <a:p>
            <a:r>
              <a:rPr lang="en-US" sz="2800" dirty="0">
                <a:latin typeface="Gill Sans MT" panose="020B0502020104020203" pitchFamily="34" charset="0"/>
              </a:rPr>
              <a:t>Frequency Shift Keying FSK is the digital modulation technique in which the frequency of the carrier signal varies according to the digital signal changes. </a:t>
            </a:r>
          </a:p>
          <a:p>
            <a:endParaRPr lang="en-US" sz="2800" dirty="0">
              <a:latin typeface="Gill Sans MT" panose="020B0502020104020203" pitchFamily="34" charset="0"/>
            </a:endParaRPr>
          </a:p>
          <a:p>
            <a:r>
              <a:rPr lang="en-US" sz="2800" dirty="0">
                <a:latin typeface="Gill Sans MT" panose="020B0502020104020203" pitchFamily="34" charset="0"/>
              </a:rPr>
              <a:t>The output of a FSK modulated wave is high in frequency for a binary High input and is low in frequency for a binary Low input. The binary 1s and 0s are called Mark and Space frequencies.</a:t>
            </a:r>
          </a:p>
          <a:p>
            <a:endParaRPr lang="en-US" sz="2800" dirty="0">
              <a:latin typeface="Gill Sans MT" panose="020B0502020104020203" pitchFamily="34" charset="0"/>
            </a:endParaRPr>
          </a:p>
          <a:p>
            <a:r>
              <a:rPr lang="en-US" sz="2800" dirty="0">
                <a:latin typeface="Gill Sans MT" panose="020B0502020104020203" pitchFamily="34" charset="0"/>
              </a:rPr>
              <a:t>The following image is the diagrammatic representation of FSK modulated waveform along with its input.</a:t>
            </a:r>
          </a:p>
        </p:txBody>
      </p:sp>
      <p:sp>
        <p:nvSpPr>
          <p:cNvPr id="6" name="Content Placeholder 2">
            <a:extLst>
              <a:ext uri="{FF2B5EF4-FFF2-40B4-BE49-F238E27FC236}">
                <a16:creationId xmlns:a16="http://schemas.microsoft.com/office/drawing/2014/main" xmlns="" id="{E0413DC8-E1A9-4410-8A10-6296C98B887A}"/>
              </a:ext>
            </a:extLst>
          </p:cNvPr>
          <p:cNvSpPr txBox="1">
            <a:spLocks/>
          </p:cNvSpPr>
          <p:nvPr/>
        </p:nvSpPr>
        <p:spPr bwMode="auto">
          <a:xfrm>
            <a:off x="507259" y="1429349"/>
            <a:ext cx="5721664" cy="1927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70000" lnSpcReduction="20000"/>
          </a:bodyPr>
          <a:lst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a:lstStyle>
          <a:p>
            <a:pPr marL="355600" marR="283845" lvl="0" indent="-342900">
              <a:spcBef>
                <a:spcPts val="0"/>
              </a:spcBef>
              <a:spcAft>
                <a:spcPts val="0"/>
              </a:spcAft>
              <a:buFont typeface="Wingdings" pitchFamily="2" charset="2"/>
              <a:buChar char="v"/>
            </a:pPr>
            <a:r>
              <a:rPr lang="en-US" sz="2000" dirty="0">
                <a:solidFill>
                  <a:schemeClr val="dk1"/>
                </a:solidFill>
                <a:latin typeface="Times New Roman"/>
                <a:ea typeface="Times New Roman"/>
                <a:cs typeface="Times New Roman"/>
                <a:sym typeface="Times New Roman"/>
              </a:rPr>
              <a:t>Amplitude Shift Keying ASK is a type of Amplitude Modulation which represents the binary data in the form of variations in the amplitude of a signal.</a:t>
            </a:r>
          </a:p>
          <a:p>
            <a:pPr marL="355600" marR="283845" lvl="0" indent="-342900">
              <a:spcBef>
                <a:spcPts val="0"/>
              </a:spcBef>
              <a:spcAft>
                <a:spcPts val="0"/>
              </a:spcAft>
              <a:buFont typeface="Wingdings" pitchFamily="2" charset="2"/>
              <a:buChar char="v"/>
            </a:pPr>
            <a:endParaRPr lang="en-US" sz="2000" dirty="0">
              <a:solidFill>
                <a:schemeClr val="dk1"/>
              </a:solidFill>
              <a:latin typeface="Times New Roman"/>
              <a:ea typeface="Times New Roman"/>
              <a:cs typeface="Times New Roman"/>
              <a:sym typeface="Times New Roman"/>
            </a:endParaRPr>
          </a:p>
          <a:p>
            <a:pPr marL="355600" marR="283845" lvl="0" indent="-342900">
              <a:spcBef>
                <a:spcPts val="0"/>
              </a:spcBef>
              <a:spcAft>
                <a:spcPts val="0"/>
              </a:spcAft>
              <a:buFont typeface="Wingdings" pitchFamily="2" charset="2"/>
              <a:buChar char="v"/>
            </a:pPr>
            <a:r>
              <a:rPr lang="en-US" sz="2000" dirty="0">
                <a:solidFill>
                  <a:schemeClr val="dk1"/>
                </a:solidFill>
                <a:latin typeface="Times New Roman"/>
                <a:ea typeface="Times New Roman"/>
                <a:cs typeface="Times New Roman"/>
                <a:sym typeface="Times New Roman"/>
              </a:rPr>
              <a:t>Any modulated signal has a high frequency carrier. The binary signal when ASK modulated, gives a zero value for Low input while it gives the carrier output for High input.</a:t>
            </a:r>
          </a:p>
          <a:p>
            <a:pPr marL="355600" marR="283845" lvl="0" indent="-342900">
              <a:spcBef>
                <a:spcPts val="0"/>
              </a:spcBef>
              <a:spcAft>
                <a:spcPts val="0"/>
              </a:spcAft>
              <a:buFont typeface="Wingdings" pitchFamily="2" charset="2"/>
              <a:buChar char="v"/>
            </a:pPr>
            <a:endParaRPr lang="en-US" sz="2000" dirty="0">
              <a:solidFill>
                <a:schemeClr val="dk1"/>
              </a:solidFill>
              <a:latin typeface="Times New Roman"/>
              <a:ea typeface="Times New Roman"/>
              <a:cs typeface="Times New Roman"/>
              <a:sym typeface="Times New Roman"/>
            </a:endParaRPr>
          </a:p>
          <a:p>
            <a:pPr marL="355600" marR="283845" lvl="0" indent="-342900">
              <a:spcBef>
                <a:spcPts val="0"/>
              </a:spcBef>
              <a:spcAft>
                <a:spcPts val="0"/>
              </a:spcAft>
              <a:buFont typeface="Wingdings" pitchFamily="2" charset="2"/>
              <a:buChar char="v"/>
            </a:pPr>
            <a:r>
              <a:rPr lang="en-US" sz="2000" dirty="0">
                <a:solidFill>
                  <a:schemeClr val="dk1"/>
                </a:solidFill>
                <a:latin typeface="Times New Roman"/>
                <a:ea typeface="Times New Roman"/>
                <a:cs typeface="Times New Roman"/>
                <a:sym typeface="Times New Roman"/>
              </a:rPr>
              <a:t>The following figure represents ASK modulated waveform along with its input.</a:t>
            </a:r>
          </a:p>
        </p:txBody>
      </p:sp>
      <p:pic>
        <p:nvPicPr>
          <p:cNvPr id="8" name="Picture 2">
            <a:extLst>
              <a:ext uri="{FF2B5EF4-FFF2-40B4-BE49-F238E27FC236}">
                <a16:creationId xmlns:a16="http://schemas.microsoft.com/office/drawing/2014/main" xmlns="" id="{F67AAFDD-15B2-4514-AD66-BD11D31DC3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88" y="3332940"/>
            <a:ext cx="5429250" cy="1896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4850" y="4071968"/>
            <a:ext cx="519112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1867" y="5183120"/>
            <a:ext cx="4032448" cy="152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4915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E83800-1E6B-4A93-87D3-3D70E59B3CEE}"/>
              </a:ext>
            </a:extLst>
          </p:cNvPr>
          <p:cNvSpPr>
            <a:spLocks noGrp="1"/>
          </p:cNvSpPr>
          <p:nvPr>
            <p:ph type="title"/>
          </p:nvPr>
        </p:nvSpPr>
        <p:spPr>
          <a:xfrm>
            <a:off x="304800" y="692696"/>
            <a:ext cx="10261600" cy="831304"/>
          </a:xfrm>
        </p:spPr>
        <p:txBody>
          <a:bodyPr/>
          <a:lstStyle/>
          <a:p>
            <a:pPr marL="45720"/>
            <a:r>
              <a:rPr lang="en-US" sz="3600" dirty="0" smtClean="0">
                <a:latin typeface="Gill Sans MT" panose="020B0502020104020203" pitchFamily="34" charset="0"/>
              </a:rPr>
              <a:t>PSK, QPSK</a:t>
            </a:r>
            <a:endParaRPr lang="en-US" sz="3600" dirty="0">
              <a:latin typeface="Gill Sans MT" panose="020B0502020104020203" pitchFamily="34" charset="0"/>
            </a:endParaRPr>
          </a:p>
        </p:txBody>
      </p:sp>
      <p:sp>
        <p:nvSpPr>
          <p:cNvPr id="3" name="Content Placeholder 2">
            <a:extLst>
              <a:ext uri="{FF2B5EF4-FFF2-40B4-BE49-F238E27FC236}">
                <a16:creationId xmlns:a16="http://schemas.microsoft.com/office/drawing/2014/main" xmlns="" id="{138AFC74-2DAB-4FF2-A66B-288CACB8B844}"/>
              </a:ext>
            </a:extLst>
          </p:cNvPr>
          <p:cNvSpPr>
            <a:spLocks noGrp="1"/>
          </p:cNvSpPr>
          <p:nvPr>
            <p:ph idx="1"/>
          </p:nvPr>
        </p:nvSpPr>
        <p:spPr>
          <a:xfrm>
            <a:off x="507259" y="4581128"/>
            <a:ext cx="5840002" cy="2016224"/>
          </a:xfrm>
        </p:spPr>
        <p:txBody>
          <a:bodyPr>
            <a:noAutofit/>
          </a:bodyPr>
          <a:lstStyle/>
          <a:p>
            <a:pPr marL="331470" indent="-285750">
              <a:buFont typeface="Wingdings" pitchFamily="2" charset="2"/>
              <a:buChar char="v"/>
            </a:pPr>
            <a:r>
              <a:rPr lang="en-US" sz="1400" b="1" dirty="0">
                <a:latin typeface="Times New Roman" pitchFamily="18" charset="0"/>
                <a:cs typeface="Times New Roman" pitchFamily="18" charset="0"/>
              </a:rPr>
              <a:t>Quadrature Phase Shift Keying </a:t>
            </a:r>
            <a:r>
              <a:rPr lang="en-US" sz="1400" b="1" dirty="0" smtClean="0">
                <a:latin typeface="Times New Roman" pitchFamily="18" charset="0"/>
                <a:cs typeface="Times New Roman" pitchFamily="18" charset="0"/>
              </a:rPr>
              <a:t>QPSK</a:t>
            </a:r>
            <a:endParaRPr lang="en-US" sz="1400" b="1" dirty="0">
              <a:latin typeface="Times New Roman" pitchFamily="18" charset="0"/>
              <a:cs typeface="Times New Roman" pitchFamily="18" charset="0"/>
            </a:endParaRPr>
          </a:p>
          <a:p>
            <a:pPr marL="331470" indent="-285750">
              <a:buFont typeface="Wingdings" pitchFamily="2" charset="2"/>
              <a:buChar char="v"/>
            </a:pPr>
            <a:r>
              <a:rPr lang="en-US" sz="1400" dirty="0">
                <a:latin typeface="Times New Roman" pitchFamily="18" charset="0"/>
                <a:cs typeface="Times New Roman" pitchFamily="18" charset="0"/>
              </a:rPr>
              <a:t>This is the phase shift keying technique, in which the sine wave carrier takes four phase reversals such as 0°, 90°, 180°, and 270</a:t>
            </a:r>
            <a:r>
              <a:rPr lang="en-US" sz="1400" dirty="0" smtClean="0">
                <a:latin typeface="Times New Roman" pitchFamily="18" charset="0"/>
                <a:cs typeface="Times New Roman" pitchFamily="18" charset="0"/>
              </a:rPr>
              <a:t>°.</a:t>
            </a:r>
          </a:p>
          <a:p>
            <a:r>
              <a:rPr lang="en-US" sz="1400" dirty="0">
                <a:latin typeface="Times New Roman" pitchFamily="18" charset="0"/>
                <a:cs typeface="Times New Roman" pitchFamily="18" charset="0"/>
              </a:rPr>
              <a:t>QPSK sends two bits of digital information at a time, called as </a:t>
            </a:r>
            <a:r>
              <a:rPr lang="en-US" sz="1400" b="1" dirty="0" err="1">
                <a:latin typeface="Times New Roman" pitchFamily="18" charset="0"/>
                <a:cs typeface="Times New Roman" pitchFamily="18" charset="0"/>
              </a:rPr>
              <a:t>bigits</a:t>
            </a:r>
            <a:r>
              <a:rPr lang="en-US" sz="1400" dirty="0" smtClean="0">
                <a:latin typeface="Times New Roman" pitchFamily="18" charset="0"/>
                <a:cs typeface="Times New Roman" pitchFamily="18" charset="0"/>
              </a:rPr>
              <a:t>.</a:t>
            </a:r>
          </a:p>
          <a:p>
            <a:r>
              <a:rPr lang="en-US" sz="1400" dirty="0">
                <a:latin typeface="Times New Roman" pitchFamily="18" charset="0"/>
                <a:cs typeface="Times New Roman" pitchFamily="18" charset="0"/>
              </a:rPr>
              <a:t>Instead of the conversion of digital bits into a series of digital stream, it converts them into bit pairs. This decreases the data bit rate to half, which allows space for the other users.</a:t>
            </a:r>
          </a:p>
          <a:p>
            <a:pPr marL="331470" indent="-285750">
              <a:buFont typeface="Wingdings" pitchFamily="2" charset="2"/>
              <a:buChar char="v"/>
            </a:pPr>
            <a:r>
              <a:rPr lang="en-US" sz="1400" dirty="0" smtClean="0">
                <a:latin typeface="Times New Roman" pitchFamily="18" charset="0"/>
                <a:cs typeface="Times New Roman" pitchFamily="18" charset="0"/>
              </a:rPr>
              <a:t>If </a:t>
            </a:r>
            <a:r>
              <a:rPr lang="en-US" sz="1400" dirty="0">
                <a:latin typeface="Times New Roman" pitchFamily="18" charset="0"/>
                <a:cs typeface="Times New Roman" pitchFamily="18" charset="0"/>
              </a:rPr>
              <a:t>this kind of techniques are further extended, PSK can be done by eight or sixteen values also, depending upon the requirement</a:t>
            </a:r>
            <a:r>
              <a:rPr lang="en-US" sz="1400" dirty="0" smtClean="0">
                <a:latin typeface="Times New Roman" pitchFamily="18" charset="0"/>
                <a:cs typeface="Times New Roman" pitchFamily="18" charset="0"/>
              </a:rPr>
              <a:t>.</a:t>
            </a:r>
          </a:p>
          <a:p>
            <a:endParaRPr lang="en-US" sz="1400" dirty="0">
              <a:latin typeface="Times New Roman" pitchFamily="18" charset="0"/>
              <a:cs typeface="Times New Roman" pitchFamily="18" charset="0"/>
            </a:endParaRPr>
          </a:p>
          <a:p>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sp>
        <p:nvSpPr>
          <p:cNvPr id="6" name="Content Placeholder 2">
            <a:extLst>
              <a:ext uri="{FF2B5EF4-FFF2-40B4-BE49-F238E27FC236}">
                <a16:creationId xmlns:a16="http://schemas.microsoft.com/office/drawing/2014/main" xmlns="" id="{E0413DC8-E1A9-4410-8A10-6296C98B887A}"/>
              </a:ext>
            </a:extLst>
          </p:cNvPr>
          <p:cNvSpPr txBox="1">
            <a:spLocks/>
          </p:cNvSpPr>
          <p:nvPr/>
        </p:nvSpPr>
        <p:spPr bwMode="auto">
          <a:xfrm>
            <a:off x="507259" y="1429349"/>
            <a:ext cx="5721664" cy="3151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70000" lnSpcReduction="20000"/>
          </a:bodyPr>
          <a:lst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a:lstStyle>
          <a:p>
            <a:pPr marL="355600" marR="283845" lvl="0" indent="-342900">
              <a:spcBef>
                <a:spcPts val="0"/>
              </a:spcBef>
              <a:spcAft>
                <a:spcPts val="0"/>
              </a:spcAft>
              <a:buFont typeface="Wingdings" pitchFamily="2" charset="2"/>
              <a:buChar char="v"/>
            </a:pPr>
            <a:r>
              <a:rPr lang="en-US" sz="2000" dirty="0">
                <a:solidFill>
                  <a:schemeClr val="dk1"/>
                </a:solidFill>
                <a:latin typeface="Times New Roman"/>
                <a:ea typeface="Times New Roman"/>
                <a:cs typeface="Times New Roman"/>
                <a:sym typeface="Times New Roman"/>
              </a:rPr>
              <a:t>Phase Shift Keying PSK is the digital modulation technique in which the phase of the carrier signal is changed by varying the sine and cosine inputs at a particular time</a:t>
            </a:r>
            <a:r>
              <a:rPr lang="en-US" sz="2000" dirty="0" smtClean="0">
                <a:solidFill>
                  <a:schemeClr val="dk1"/>
                </a:solidFill>
                <a:latin typeface="Times New Roman"/>
                <a:ea typeface="Times New Roman"/>
                <a:cs typeface="Times New Roman"/>
                <a:sym typeface="Times New Roman"/>
              </a:rPr>
              <a:t>.</a:t>
            </a:r>
          </a:p>
          <a:p>
            <a:pPr marL="355600" marR="283845" lvl="0" indent="-342900">
              <a:spcBef>
                <a:spcPts val="0"/>
              </a:spcBef>
              <a:spcAft>
                <a:spcPts val="0"/>
              </a:spcAft>
              <a:buFont typeface="Wingdings" pitchFamily="2" charset="2"/>
              <a:buChar char="v"/>
            </a:pPr>
            <a:r>
              <a:rPr lang="en-US" sz="2000" dirty="0" smtClean="0">
                <a:solidFill>
                  <a:schemeClr val="dk1"/>
                </a:solidFill>
                <a:latin typeface="Times New Roman"/>
                <a:ea typeface="Times New Roman"/>
                <a:cs typeface="Times New Roman"/>
                <a:sym typeface="Times New Roman"/>
              </a:rPr>
              <a:t>PSK </a:t>
            </a:r>
            <a:r>
              <a:rPr lang="en-US" sz="2000" dirty="0">
                <a:solidFill>
                  <a:schemeClr val="dk1"/>
                </a:solidFill>
                <a:latin typeface="Times New Roman"/>
                <a:ea typeface="Times New Roman"/>
                <a:cs typeface="Times New Roman"/>
                <a:sym typeface="Times New Roman"/>
              </a:rPr>
              <a:t>technique is widely used for wireless LANs, bio-metric, contactless operations, along with RFID and Bluetooth communications.</a:t>
            </a:r>
          </a:p>
          <a:p>
            <a:pPr marL="355600" marR="283845" lvl="0" indent="-342900">
              <a:spcBef>
                <a:spcPts val="0"/>
              </a:spcBef>
              <a:spcAft>
                <a:spcPts val="0"/>
              </a:spcAft>
              <a:buFont typeface="Wingdings" pitchFamily="2" charset="2"/>
              <a:buChar char="v"/>
            </a:pPr>
            <a:endParaRPr lang="en-US" sz="2000" dirty="0">
              <a:solidFill>
                <a:schemeClr val="dk1"/>
              </a:solidFill>
              <a:latin typeface="Times New Roman"/>
              <a:ea typeface="Times New Roman"/>
              <a:cs typeface="Times New Roman"/>
              <a:sym typeface="Times New Roman"/>
            </a:endParaRPr>
          </a:p>
          <a:p>
            <a:pPr marL="355600" marR="283845" lvl="0" indent="-342900">
              <a:spcBef>
                <a:spcPts val="0"/>
              </a:spcBef>
              <a:spcAft>
                <a:spcPts val="0"/>
              </a:spcAft>
              <a:buFont typeface="Wingdings" pitchFamily="2" charset="2"/>
              <a:buChar char="v"/>
            </a:pPr>
            <a:r>
              <a:rPr lang="en-US" sz="2000" dirty="0">
                <a:solidFill>
                  <a:schemeClr val="dk1"/>
                </a:solidFill>
                <a:latin typeface="Times New Roman"/>
                <a:ea typeface="Times New Roman"/>
                <a:cs typeface="Times New Roman"/>
                <a:sym typeface="Times New Roman"/>
              </a:rPr>
              <a:t>PSK is of two types, depending upon the phases the signal gets shifted. They are −</a:t>
            </a:r>
          </a:p>
          <a:p>
            <a:pPr marL="355600" marR="283845" lvl="0" indent="-342900">
              <a:spcBef>
                <a:spcPts val="0"/>
              </a:spcBef>
              <a:spcAft>
                <a:spcPts val="0"/>
              </a:spcAft>
              <a:buFont typeface="Wingdings" pitchFamily="2" charset="2"/>
              <a:buChar char="v"/>
            </a:pPr>
            <a:endParaRPr lang="en-US" sz="2000" dirty="0">
              <a:solidFill>
                <a:schemeClr val="dk1"/>
              </a:solidFill>
              <a:latin typeface="Times New Roman"/>
              <a:ea typeface="Times New Roman"/>
              <a:cs typeface="Times New Roman"/>
              <a:sym typeface="Times New Roman"/>
            </a:endParaRPr>
          </a:p>
          <a:p>
            <a:pPr marL="355600" marR="283845" lvl="0" indent="-342900">
              <a:spcBef>
                <a:spcPts val="0"/>
              </a:spcBef>
              <a:spcAft>
                <a:spcPts val="0"/>
              </a:spcAft>
              <a:buFont typeface="Wingdings" pitchFamily="2" charset="2"/>
              <a:buChar char="v"/>
            </a:pPr>
            <a:r>
              <a:rPr lang="en-US" sz="2000" dirty="0">
                <a:solidFill>
                  <a:schemeClr val="dk1"/>
                </a:solidFill>
                <a:latin typeface="Times New Roman"/>
                <a:ea typeface="Times New Roman"/>
                <a:cs typeface="Times New Roman"/>
                <a:sym typeface="Times New Roman"/>
              </a:rPr>
              <a:t>Binary Phase Shift Keying BPSK</a:t>
            </a:r>
          </a:p>
          <a:p>
            <a:pPr marL="355600" marR="283845" lvl="0" indent="-342900">
              <a:spcBef>
                <a:spcPts val="0"/>
              </a:spcBef>
              <a:spcAft>
                <a:spcPts val="0"/>
              </a:spcAft>
              <a:buFont typeface="Wingdings" pitchFamily="2" charset="2"/>
              <a:buChar char="v"/>
            </a:pPr>
            <a:r>
              <a:rPr lang="en-US" sz="2000" dirty="0">
                <a:solidFill>
                  <a:schemeClr val="dk1"/>
                </a:solidFill>
                <a:latin typeface="Times New Roman"/>
                <a:ea typeface="Times New Roman"/>
                <a:cs typeface="Times New Roman"/>
                <a:sym typeface="Times New Roman"/>
              </a:rPr>
              <a:t>This is also called as 2-phase PSK or Phase Reversal Keying. In this technique, the sine wave carrier takes two phase reversals such as 0° and 180°.</a:t>
            </a:r>
          </a:p>
          <a:p>
            <a:pPr marL="355600" marR="283845" lvl="0" indent="-342900">
              <a:spcBef>
                <a:spcPts val="0"/>
              </a:spcBef>
              <a:spcAft>
                <a:spcPts val="0"/>
              </a:spcAft>
              <a:buFont typeface="Wingdings" pitchFamily="2" charset="2"/>
              <a:buChar char="v"/>
            </a:pPr>
            <a:endParaRPr lang="en-US" sz="2000" dirty="0">
              <a:solidFill>
                <a:schemeClr val="dk1"/>
              </a:solidFill>
              <a:latin typeface="Times New Roman"/>
              <a:ea typeface="Times New Roman"/>
              <a:cs typeface="Times New Roman"/>
              <a:sym typeface="Times New Roman"/>
            </a:endParaRPr>
          </a:p>
          <a:p>
            <a:pPr marL="355600" marR="283845" lvl="0" indent="-342900">
              <a:spcBef>
                <a:spcPts val="0"/>
              </a:spcBef>
              <a:spcAft>
                <a:spcPts val="0"/>
              </a:spcAft>
              <a:buFont typeface="Wingdings" pitchFamily="2" charset="2"/>
              <a:buChar char="v"/>
            </a:pPr>
            <a:r>
              <a:rPr lang="en-US" sz="2000" dirty="0">
                <a:solidFill>
                  <a:schemeClr val="dk1"/>
                </a:solidFill>
                <a:latin typeface="Times New Roman"/>
                <a:ea typeface="Times New Roman"/>
                <a:cs typeface="Times New Roman"/>
                <a:sym typeface="Times New Roman"/>
              </a:rPr>
              <a:t>BPSK is basically a Double Side Band Suppressed Carrier DSBSC modulation scheme, for message being the digital information.</a:t>
            </a:r>
          </a:p>
        </p:txBody>
      </p:sp>
      <p:pic>
        <p:nvPicPr>
          <p:cNvPr id="8" name="Picture 2">
            <a:extLst>
              <a:ext uri="{FF2B5EF4-FFF2-40B4-BE49-F238E27FC236}">
                <a16:creationId xmlns:a16="http://schemas.microsoft.com/office/drawing/2014/main" xmlns="" id="{F67AAFDD-15B2-4514-AD66-BD11D31DC3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4332" y="1772816"/>
            <a:ext cx="533400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0096" y="4304039"/>
            <a:ext cx="4063301" cy="2352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9158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DPSK</a:t>
            </a:r>
            <a:endParaRPr lang="en-IN" dirty="0"/>
          </a:p>
        </p:txBody>
      </p:sp>
      <p:sp>
        <p:nvSpPr>
          <p:cNvPr id="3" name="Content Placeholder 2"/>
          <p:cNvSpPr>
            <a:spLocks noGrp="1"/>
          </p:cNvSpPr>
          <p:nvPr>
            <p:ph idx="1"/>
          </p:nvPr>
        </p:nvSpPr>
        <p:spPr>
          <a:xfrm>
            <a:off x="1524000" y="1524001"/>
            <a:ext cx="9855200" cy="5001343"/>
          </a:xfrm>
        </p:spPr>
        <p:txBody>
          <a:bodyPr>
            <a:normAutofit fontScale="70000" lnSpcReduction="20000"/>
          </a:bodyPr>
          <a:lstStyle/>
          <a:p>
            <a:r>
              <a:rPr lang="en-US" dirty="0"/>
              <a:t>In </a:t>
            </a:r>
            <a:r>
              <a:rPr lang="en-US" b="1" dirty="0"/>
              <a:t>Differential Phase Shift Keying</a:t>
            </a:r>
            <a:r>
              <a:rPr lang="en-US" b="1"/>
              <a:t> </a:t>
            </a:r>
            <a:r>
              <a:rPr lang="en-US" smtClean="0"/>
              <a:t>DPSK</a:t>
            </a:r>
            <a:r>
              <a:rPr lang="en-US" dirty="0"/>
              <a:t> the phase of the modulated signal is shifted relative to the previous signal element. No reference signal is considered here. The signal phase follows the high or low state of the previous element. This DPSK technique doesn’t need a reference oscillator.</a:t>
            </a:r>
          </a:p>
          <a:p>
            <a:r>
              <a:rPr lang="en-US" dirty="0"/>
              <a:t>The following figure represents the model waveform of DPSK.</a:t>
            </a:r>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It </a:t>
            </a:r>
            <a:r>
              <a:rPr lang="en-US" dirty="0"/>
              <a:t>is seen from the above figure that, if the data bit is Low i.e., 0, then the phase of the signal is not reversed, but continued as it was. If the data is a High i.e., 1, then the phase of the signal is reversed, as with NRZI, invert on </a:t>
            </a:r>
            <a:r>
              <a:rPr lang="en-US" dirty="0" smtClean="0"/>
              <a:t>1. </a:t>
            </a:r>
          </a:p>
          <a:p>
            <a:r>
              <a:rPr lang="en-US" dirty="0" smtClean="0"/>
              <a:t>If </a:t>
            </a:r>
            <a:r>
              <a:rPr lang="en-US" dirty="0"/>
              <a:t>we observe the above waveform, we can say that the High state represents an </a:t>
            </a:r>
            <a:r>
              <a:rPr lang="en-US" b="1" dirty="0"/>
              <a:t>M</a:t>
            </a:r>
            <a:r>
              <a:rPr lang="en-US" dirty="0"/>
              <a:t> in the modulating signal and the Low state represents a </a:t>
            </a:r>
            <a:r>
              <a:rPr lang="en-US" b="1" dirty="0"/>
              <a:t>W</a:t>
            </a:r>
            <a:r>
              <a:rPr lang="en-US" dirty="0"/>
              <a:t> in the modulating signal.</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8008" y="2996952"/>
            <a:ext cx="5019675"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7111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ASK,PSK,FSK</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464" y="1628800"/>
            <a:ext cx="9649072" cy="487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8848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56" y="1844824"/>
            <a:ext cx="8603645"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1007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Sales training presentation">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Sales training presentation.potx" id="{3181A242-BAE2-485E-97E8-919259126601}" vid="{819B686A-E690-42F4-91DA-6D012EEA393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{C1874943-18A2-4565-B197-E395FE8E4FCD}tf02819076_win32</Template>
  <TotalTime>3127</TotalTime>
  <Words>918</Words>
  <Application>Microsoft Office PowerPoint</Application>
  <PresentationFormat>Custom</PresentationFormat>
  <Paragraphs>125</Paragraphs>
  <Slides>30</Slides>
  <Notes>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Sales training presentation</vt:lpstr>
      <vt:lpstr>18ECC205J – Analog and Digital  Communication  </vt:lpstr>
      <vt:lpstr>Course Outline </vt:lpstr>
      <vt:lpstr>Unit 4 – Pass band Data Transmission</vt:lpstr>
      <vt:lpstr>Digital Modulation – Pass band Data Transmission </vt:lpstr>
      <vt:lpstr>ASK, FSK</vt:lpstr>
      <vt:lpstr>PSK, QPSK</vt:lpstr>
      <vt:lpstr>DPSK</vt:lpstr>
      <vt:lpstr>ASK,PSK,FSK</vt:lpstr>
      <vt:lpstr>PowerPoint Presentation</vt:lpstr>
      <vt:lpstr>Binary PSK Generation</vt:lpstr>
      <vt:lpstr>BPSK Signal Space Diagram</vt:lpstr>
      <vt:lpstr>BPSK Signal Space Diagram</vt:lpstr>
      <vt:lpstr>BPSK Detector</vt:lpstr>
      <vt:lpstr>BPSK – Probability of Error</vt:lpstr>
      <vt:lpstr>BPSK – Probability of Error</vt:lpstr>
      <vt:lpstr>BFSK</vt:lpstr>
      <vt:lpstr>BFSK - Generation</vt:lpstr>
      <vt:lpstr>BFSK Detector</vt:lpstr>
      <vt:lpstr>BFSK – Signal Space Diagram</vt:lpstr>
      <vt:lpstr>BFSK – Probability of Error</vt:lpstr>
      <vt:lpstr>BFSK – Probability of Error</vt:lpstr>
      <vt:lpstr>Binary Amplitude Shift Keying - BASK</vt:lpstr>
      <vt:lpstr>BASK – Signal Space Diagram</vt:lpstr>
      <vt:lpstr>BASK – Probability of Error</vt:lpstr>
      <vt:lpstr>Non Coherent Detection</vt:lpstr>
      <vt:lpstr>DPSK Generation</vt:lpstr>
      <vt:lpstr>DPSK Generation</vt:lpstr>
      <vt:lpstr>DPSK Detection</vt:lpstr>
      <vt:lpstr>Review Questions</vt:lpstr>
      <vt:lpstr>Answers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18ECC303J – Computer Communication</dc:title>
  <dc:creator>Susila M</dc:creator>
  <cp:lastModifiedBy>vasanthi</cp:lastModifiedBy>
  <cp:revision>134</cp:revision>
  <dcterms:created xsi:type="dcterms:W3CDTF">2021-01-17T13:30:37Z</dcterms:created>
  <dcterms:modified xsi:type="dcterms:W3CDTF">2021-09-13T06:20:30Z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