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1.xml" ContentType="application/vnd.openxmlformats-officedocument.presentationml.notesSlide+xml"/>
  <Override PartName="/ppt/ink/ink6.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31"/>
  </p:notesMasterIdLst>
  <p:handoutMasterIdLst>
    <p:handoutMasterId r:id="rId32"/>
  </p:handoutMasterIdLst>
  <p:sldIdLst>
    <p:sldId id="269" r:id="rId2"/>
    <p:sldId id="303" r:id="rId3"/>
    <p:sldId id="270" r:id="rId4"/>
    <p:sldId id="271" r:id="rId5"/>
    <p:sldId id="304" r:id="rId6"/>
    <p:sldId id="305" r:id="rId7"/>
    <p:sldId id="306" r:id="rId8"/>
    <p:sldId id="307" r:id="rId9"/>
    <p:sldId id="308" r:id="rId10"/>
    <p:sldId id="309" r:id="rId11"/>
    <p:sldId id="311" r:id="rId12"/>
    <p:sldId id="310" r:id="rId13"/>
    <p:sldId id="312" r:id="rId14"/>
    <p:sldId id="313" r:id="rId15"/>
    <p:sldId id="314" r:id="rId16"/>
    <p:sldId id="315" r:id="rId17"/>
    <p:sldId id="316" r:id="rId18"/>
    <p:sldId id="317" r:id="rId19"/>
    <p:sldId id="318" r:id="rId20"/>
    <p:sldId id="319" r:id="rId21"/>
    <p:sldId id="320" r:id="rId22"/>
    <p:sldId id="321" r:id="rId23"/>
    <p:sldId id="322" r:id="rId24"/>
    <p:sldId id="323" r:id="rId25"/>
    <p:sldId id="324" r:id="rId26"/>
    <p:sldId id="325" r:id="rId27"/>
    <p:sldId id="327" r:id="rId28"/>
    <p:sldId id="326" r:id="rId29"/>
    <p:sldId id="300" r:id="rId30"/>
  </p:sldIdLst>
  <p:sldSz cx="12192000" cy="6858000"/>
  <p:notesSz cx="7010400" cy="9296400"/>
  <p:defaultTextStyle>
    <a:defPPr>
      <a:defRPr lang="en-US"/>
    </a:defPPr>
    <a:lvl1pPr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1pPr>
    <a:lvl2pPr marL="4572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2pPr>
    <a:lvl3pPr marL="9144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3pPr>
    <a:lvl4pPr marL="13716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4pPr>
    <a:lvl5pPr marL="18288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5pPr>
    <a:lvl6pPr marL="2286000" algn="l" defTabSz="914400" rtl="0" eaLnBrk="1" latinLnBrk="0" hangingPunct="1">
      <a:defRPr sz="2600" kern="1200">
        <a:solidFill>
          <a:schemeClr val="tx1"/>
        </a:solidFill>
        <a:latin typeface="Arial" charset="0"/>
        <a:ea typeface="+mn-ea"/>
        <a:cs typeface="+mn-cs"/>
      </a:defRPr>
    </a:lvl6pPr>
    <a:lvl7pPr marL="2743200" algn="l" defTabSz="914400" rtl="0" eaLnBrk="1" latinLnBrk="0" hangingPunct="1">
      <a:defRPr sz="2600" kern="1200">
        <a:solidFill>
          <a:schemeClr val="tx1"/>
        </a:solidFill>
        <a:latin typeface="Arial" charset="0"/>
        <a:ea typeface="+mn-ea"/>
        <a:cs typeface="+mn-cs"/>
      </a:defRPr>
    </a:lvl7pPr>
    <a:lvl8pPr marL="3200400" algn="l" defTabSz="914400" rtl="0" eaLnBrk="1" latinLnBrk="0" hangingPunct="1">
      <a:defRPr sz="2600" kern="1200">
        <a:solidFill>
          <a:schemeClr val="tx1"/>
        </a:solidFill>
        <a:latin typeface="Arial" charset="0"/>
        <a:ea typeface="+mn-ea"/>
        <a:cs typeface="+mn-cs"/>
      </a:defRPr>
    </a:lvl8pPr>
    <a:lvl9pPr marL="3657600" algn="l" defTabSz="914400" rtl="0" eaLnBrk="1" latinLnBrk="0" hangingPunct="1">
      <a:defRPr sz="2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sila M" initials="SM" lastIdx="1" clrIdx="0">
    <p:extLst>
      <p:ext uri="{19B8F6BF-5375-455C-9EA6-DF929625EA0E}">
        <p15:presenceInfo xmlns:p15="http://schemas.microsoft.com/office/powerpoint/2012/main" userId="S::susilam@srmist.edu.in::b8715a84-6822-41d4-816b-e9b66fd8cf9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3611"/>
    <a:srgbClr val="33A4B3"/>
    <a:srgbClr val="F3B99F"/>
    <a:srgbClr val="FAEABE"/>
    <a:srgbClr val="FF6600"/>
    <a:srgbClr val="B94917"/>
    <a:srgbClr val="67A888"/>
    <a:srgbClr val="7ABF7A"/>
    <a:srgbClr val="B1D29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5" autoAdjust="0"/>
    <p:restoredTop sz="93416" autoAdjust="0"/>
  </p:normalViewPr>
  <p:slideViewPr>
    <p:cSldViewPr>
      <p:cViewPr varScale="1">
        <p:scale>
          <a:sx n="79" d="100"/>
          <a:sy n="79" d="100"/>
        </p:scale>
        <p:origin x="806" y="62"/>
      </p:cViewPr>
      <p:guideLst>
        <p:guide orient="horz" pos="2160"/>
        <p:guide pos="3840"/>
      </p:guideLst>
    </p:cSldViewPr>
  </p:slideViewPr>
  <p:notesTextViewPr>
    <p:cViewPr>
      <p:scale>
        <a:sx n="1" d="1"/>
        <a:sy n="1" d="1"/>
      </p:scale>
      <p:origin x="0" y="0"/>
    </p:cViewPr>
  </p:notesTextViewPr>
  <p:notesViewPr>
    <p:cSldViewPr>
      <p:cViewPr varScale="1">
        <p:scale>
          <a:sx n="64" d="100"/>
          <a:sy n="64" d="100"/>
        </p:scale>
        <p:origin x="3158" y="8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78C900-49D7-4CFA-9203-EFACE5681418}" type="doc">
      <dgm:prSet loTypeId="urn:microsoft.com/office/officeart/2008/layout/RadialCluster" loCatId="cycle" qsTypeId="urn:microsoft.com/office/officeart/2005/8/quickstyle/simple1" qsCatId="simple" csTypeId="urn:microsoft.com/office/officeart/2005/8/colors/colorful5" csCatId="colorful" phldr="1"/>
      <dgm:spPr/>
      <dgm:t>
        <a:bodyPr/>
        <a:lstStyle/>
        <a:p>
          <a:endParaRPr lang="en-IN"/>
        </a:p>
      </dgm:t>
    </dgm:pt>
    <dgm:pt modelId="{557F150D-9F10-4293-9E03-B42495C904E6}">
      <dgm:prSet phldrT="[Text]"/>
      <dgm:spPr/>
      <dgm:t>
        <a:bodyPr/>
        <a:lstStyle/>
        <a:p>
          <a:r>
            <a:rPr lang="en-US" b="0" i="1" dirty="0"/>
            <a:t>ADC</a:t>
          </a:r>
          <a:endParaRPr lang="en-IN" b="0" i="1" dirty="0"/>
        </a:p>
      </dgm:t>
    </dgm:pt>
    <dgm:pt modelId="{0798E411-D625-4F9A-A7D5-F7EFAFE342B5}" type="parTrans" cxnId="{25A63879-D7FF-4605-8BCF-E083439B799F}">
      <dgm:prSet/>
      <dgm:spPr/>
      <dgm:t>
        <a:bodyPr/>
        <a:lstStyle/>
        <a:p>
          <a:endParaRPr lang="en-IN"/>
        </a:p>
      </dgm:t>
    </dgm:pt>
    <dgm:pt modelId="{AE913C6C-3865-4847-9C8B-1A65FCE38677}" type="sibTrans" cxnId="{25A63879-D7FF-4605-8BCF-E083439B799F}">
      <dgm:prSet/>
      <dgm:spPr/>
      <dgm:t>
        <a:bodyPr/>
        <a:lstStyle/>
        <a:p>
          <a:endParaRPr lang="en-IN"/>
        </a:p>
      </dgm:t>
    </dgm:pt>
    <dgm:pt modelId="{7582D21B-9EE4-4CDD-BF22-724F8A992FB0}">
      <dgm:prSet phldrT="[Text]" custT="1"/>
      <dgm:spPr/>
      <dgm:t>
        <a:bodyPr/>
        <a:lstStyle/>
        <a:p>
          <a:r>
            <a:rPr lang="en-US" sz="2500" b="1" dirty="0">
              <a:solidFill>
                <a:schemeClr val="bg1"/>
              </a:solidFill>
            </a:rPr>
            <a:t>1. Analog Modulation</a:t>
          </a:r>
          <a:endParaRPr lang="en-IN" sz="2500" dirty="0">
            <a:solidFill>
              <a:schemeClr val="bg1"/>
            </a:solidFill>
          </a:endParaRPr>
        </a:p>
      </dgm:t>
    </dgm:pt>
    <dgm:pt modelId="{8704A2B1-CF21-47A2-8BD2-E28B376B4ADA}" type="parTrans" cxnId="{9A25217B-DADE-4104-8400-8B6F75BA0EDF}">
      <dgm:prSet/>
      <dgm:spPr/>
      <dgm:t>
        <a:bodyPr/>
        <a:lstStyle/>
        <a:p>
          <a:endParaRPr lang="en-IN"/>
        </a:p>
      </dgm:t>
    </dgm:pt>
    <dgm:pt modelId="{CDFD4CF4-1897-4D33-999A-24BA371146CA}" type="sibTrans" cxnId="{9A25217B-DADE-4104-8400-8B6F75BA0EDF}">
      <dgm:prSet/>
      <dgm:spPr/>
      <dgm:t>
        <a:bodyPr/>
        <a:lstStyle/>
        <a:p>
          <a:endParaRPr lang="en-IN"/>
        </a:p>
      </dgm:t>
    </dgm:pt>
    <dgm:pt modelId="{47DE25F8-054E-4D76-9DCD-A592D32A72E4}">
      <dgm:prSet custT="1"/>
      <dgm:spPr/>
      <dgm:t>
        <a:bodyPr/>
        <a:lstStyle/>
        <a:p>
          <a:r>
            <a:rPr lang="en-US" sz="2500" b="1" dirty="0">
              <a:solidFill>
                <a:schemeClr val="bg1"/>
              </a:solidFill>
            </a:rPr>
            <a:t>2. Radio Transmitters and Receivers</a:t>
          </a:r>
          <a:endParaRPr lang="en-IN" sz="2500" dirty="0">
            <a:solidFill>
              <a:schemeClr val="bg1"/>
            </a:solidFill>
          </a:endParaRPr>
        </a:p>
      </dgm:t>
    </dgm:pt>
    <dgm:pt modelId="{407D7826-83A9-4A2E-ADA3-21C232657845}" type="parTrans" cxnId="{CE4D9BF4-8246-4F58-B739-D657640D8A4A}">
      <dgm:prSet/>
      <dgm:spPr/>
      <dgm:t>
        <a:bodyPr/>
        <a:lstStyle/>
        <a:p>
          <a:endParaRPr lang="en-IN"/>
        </a:p>
      </dgm:t>
    </dgm:pt>
    <dgm:pt modelId="{6B95C93C-71F1-471D-B323-294416692506}" type="sibTrans" cxnId="{CE4D9BF4-8246-4F58-B739-D657640D8A4A}">
      <dgm:prSet/>
      <dgm:spPr/>
      <dgm:t>
        <a:bodyPr/>
        <a:lstStyle/>
        <a:p>
          <a:endParaRPr lang="en-IN"/>
        </a:p>
      </dgm:t>
    </dgm:pt>
    <dgm:pt modelId="{2B1FE862-5734-4B32-A197-EE9F24DAFEA6}">
      <dgm:prSet custT="1"/>
      <dgm:spPr/>
      <dgm:t>
        <a:bodyPr/>
        <a:lstStyle/>
        <a:p>
          <a:r>
            <a:rPr lang="en-US" sz="2500" b="1" dirty="0">
              <a:solidFill>
                <a:schemeClr val="bg1"/>
              </a:solidFill>
            </a:rPr>
            <a:t>3. Digital Modulation System and Baseband Detection</a:t>
          </a:r>
          <a:endParaRPr lang="en-IN" sz="2500" dirty="0">
            <a:solidFill>
              <a:schemeClr val="bg1"/>
            </a:solidFill>
          </a:endParaRPr>
        </a:p>
      </dgm:t>
    </dgm:pt>
    <dgm:pt modelId="{BAC08C25-9DB1-4B74-9A86-6734253532A0}" type="parTrans" cxnId="{ECA78CAD-257A-4FE1-AB91-8DBFD3C5B81A}">
      <dgm:prSet/>
      <dgm:spPr/>
      <dgm:t>
        <a:bodyPr/>
        <a:lstStyle/>
        <a:p>
          <a:endParaRPr lang="en-IN"/>
        </a:p>
      </dgm:t>
    </dgm:pt>
    <dgm:pt modelId="{ADF5B9C2-54EE-41F9-9242-2602F5404884}" type="sibTrans" cxnId="{ECA78CAD-257A-4FE1-AB91-8DBFD3C5B81A}">
      <dgm:prSet/>
      <dgm:spPr/>
      <dgm:t>
        <a:bodyPr/>
        <a:lstStyle/>
        <a:p>
          <a:endParaRPr lang="en-IN"/>
        </a:p>
      </dgm:t>
    </dgm:pt>
    <dgm:pt modelId="{FDEA9071-FFC0-4888-87F8-35BE9A6442D6}">
      <dgm:prSet custT="1"/>
      <dgm:spPr/>
      <dgm:t>
        <a:bodyPr/>
        <a:lstStyle/>
        <a:p>
          <a:r>
            <a:rPr lang="en-US" sz="2500" b="1" dirty="0">
              <a:solidFill>
                <a:schemeClr val="bg1"/>
              </a:solidFill>
            </a:rPr>
            <a:t>4. Passband Data Transmission</a:t>
          </a:r>
          <a:endParaRPr lang="en-IN" sz="2500" dirty="0">
            <a:solidFill>
              <a:schemeClr val="bg1"/>
            </a:solidFill>
          </a:endParaRPr>
        </a:p>
      </dgm:t>
    </dgm:pt>
    <dgm:pt modelId="{A1412C94-C5EA-4E5A-8629-1047F48C855E}" type="parTrans" cxnId="{AEFE9D68-F92B-4DC9-A664-CE7A9BE86F01}">
      <dgm:prSet/>
      <dgm:spPr/>
      <dgm:t>
        <a:bodyPr/>
        <a:lstStyle/>
        <a:p>
          <a:endParaRPr lang="en-IN"/>
        </a:p>
      </dgm:t>
    </dgm:pt>
    <dgm:pt modelId="{A2D0D92B-B2A0-4E9B-A3CD-D79A77A5B472}" type="sibTrans" cxnId="{AEFE9D68-F92B-4DC9-A664-CE7A9BE86F01}">
      <dgm:prSet/>
      <dgm:spPr/>
      <dgm:t>
        <a:bodyPr/>
        <a:lstStyle/>
        <a:p>
          <a:endParaRPr lang="en-IN"/>
        </a:p>
      </dgm:t>
    </dgm:pt>
    <dgm:pt modelId="{1849AC33-2C2C-48C0-8AAC-2A6ED1EADB5E}">
      <dgm:prSet custT="1"/>
      <dgm:spPr/>
      <dgm:t>
        <a:bodyPr/>
        <a:lstStyle/>
        <a:p>
          <a:r>
            <a:rPr lang="en-US" sz="2500" b="1" dirty="0">
              <a:solidFill>
                <a:schemeClr val="bg1"/>
              </a:solidFill>
            </a:rPr>
            <a:t>5. Spread Spectrum Techniques and Information theory Concepts</a:t>
          </a:r>
          <a:endParaRPr lang="en-IN" sz="2500" dirty="0">
            <a:solidFill>
              <a:schemeClr val="bg1"/>
            </a:solidFill>
          </a:endParaRPr>
        </a:p>
      </dgm:t>
    </dgm:pt>
    <dgm:pt modelId="{543425DD-BA94-4862-97DE-DCE2122B21D2}" type="parTrans" cxnId="{7C19A091-645D-4EB9-BC81-17E681DC4478}">
      <dgm:prSet/>
      <dgm:spPr/>
      <dgm:t>
        <a:bodyPr/>
        <a:lstStyle/>
        <a:p>
          <a:endParaRPr lang="en-IN"/>
        </a:p>
      </dgm:t>
    </dgm:pt>
    <dgm:pt modelId="{A9134514-F4C6-4C98-BDEC-242DAF4B083B}" type="sibTrans" cxnId="{7C19A091-645D-4EB9-BC81-17E681DC4478}">
      <dgm:prSet/>
      <dgm:spPr/>
      <dgm:t>
        <a:bodyPr/>
        <a:lstStyle/>
        <a:p>
          <a:endParaRPr lang="en-IN"/>
        </a:p>
      </dgm:t>
    </dgm:pt>
    <dgm:pt modelId="{33B7CADD-6100-4385-A7DA-7BCFB50131C9}" type="pres">
      <dgm:prSet presAssocID="{B678C900-49D7-4CFA-9203-EFACE5681418}" presName="Name0" presStyleCnt="0">
        <dgm:presLayoutVars>
          <dgm:chMax val="1"/>
          <dgm:chPref val="1"/>
          <dgm:dir/>
          <dgm:animOne val="branch"/>
          <dgm:animLvl val="lvl"/>
        </dgm:presLayoutVars>
      </dgm:prSet>
      <dgm:spPr/>
      <dgm:t>
        <a:bodyPr/>
        <a:lstStyle/>
        <a:p>
          <a:endParaRPr lang="en-IN"/>
        </a:p>
      </dgm:t>
    </dgm:pt>
    <dgm:pt modelId="{68474B33-E9F8-4564-93E5-D3AFE3C5CD7F}" type="pres">
      <dgm:prSet presAssocID="{557F150D-9F10-4293-9E03-B42495C904E6}" presName="singleCycle" presStyleCnt="0"/>
      <dgm:spPr/>
    </dgm:pt>
    <dgm:pt modelId="{F4D9E6D9-5E99-4767-BAD8-2F391EA39250}" type="pres">
      <dgm:prSet presAssocID="{557F150D-9F10-4293-9E03-B42495C904E6}" presName="singleCenter" presStyleLbl="node1" presStyleIdx="0" presStyleCnt="6">
        <dgm:presLayoutVars>
          <dgm:chMax val="7"/>
          <dgm:chPref val="7"/>
        </dgm:presLayoutVars>
      </dgm:prSet>
      <dgm:spPr/>
      <dgm:t>
        <a:bodyPr/>
        <a:lstStyle/>
        <a:p>
          <a:endParaRPr lang="en-IN"/>
        </a:p>
      </dgm:t>
    </dgm:pt>
    <dgm:pt modelId="{1BF4A392-8EE4-4614-8FB1-9B2139BBAE4B}" type="pres">
      <dgm:prSet presAssocID="{8704A2B1-CF21-47A2-8BD2-E28B376B4ADA}" presName="Name56" presStyleLbl="parChTrans1D2" presStyleIdx="0" presStyleCnt="5"/>
      <dgm:spPr/>
      <dgm:t>
        <a:bodyPr/>
        <a:lstStyle/>
        <a:p>
          <a:endParaRPr lang="en-IN"/>
        </a:p>
      </dgm:t>
    </dgm:pt>
    <dgm:pt modelId="{0EF52079-B95B-43EA-B8BB-230F69B07B23}" type="pres">
      <dgm:prSet presAssocID="{7582D21B-9EE4-4CDD-BF22-724F8A992FB0}" presName="text0" presStyleLbl="node1" presStyleIdx="1" presStyleCnt="6" custScaleX="304069" custRadScaleRad="104440" custRadScaleInc="3567">
        <dgm:presLayoutVars>
          <dgm:bulletEnabled val="1"/>
        </dgm:presLayoutVars>
      </dgm:prSet>
      <dgm:spPr/>
      <dgm:t>
        <a:bodyPr/>
        <a:lstStyle/>
        <a:p>
          <a:endParaRPr lang="en-IN"/>
        </a:p>
      </dgm:t>
    </dgm:pt>
    <dgm:pt modelId="{D26954A5-CCC6-4ECD-91BD-930998B5506B}" type="pres">
      <dgm:prSet presAssocID="{407D7826-83A9-4A2E-ADA3-21C232657845}" presName="Name56" presStyleLbl="parChTrans1D2" presStyleIdx="1" presStyleCnt="5"/>
      <dgm:spPr/>
      <dgm:t>
        <a:bodyPr/>
        <a:lstStyle/>
        <a:p>
          <a:endParaRPr lang="en-IN"/>
        </a:p>
      </dgm:t>
    </dgm:pt>
    <dgm:pt modelId="{71475CBA-41D0-4785-B186-E41D89B64C0C}" type="pres">
      <dgm:prSet presAssocID="{47DE25F8-054E-4D76-9DCD-A592D32A72E4}" presName="text0" presStyleLbl="node1" presStyleIdx="2" presStyleCnt="6" custScaleX="320089" custScaleY="130700" custRadScaleRad="180451" custRadScaleInc="7465">
        <dgm:presLayoutVars>
          <dgm:bulletEnabled val="1"/>
        </dgm:presLayoutVars>
      </dgm:prSet>
      <dgm:spPr/>
      <dgm:t>
        <a:bodyPr/>
        <a:lstStyle/>
        <a:p>
          <a:endParaRPr lang="en-IN"/>
        </a:p>
      </dgm:t>
    </dgm:pt>
    <dgm:pt modelId="{C066C16A-55C8-4C15-B976-DCB11BF07E0F}" type="pres">
      <dgm:prSet presAssocID="{BAC08C25-9DB1-4B74-9A86-6734253532A0}" presName="Name56" presStyleLbl="parChTrans1D2" presStyleIdx="2" presStyleCnt="5"/>
      <dgm:spPr/>
      <dgm:t>
        <a:bodyPr/>
        <a:lstStyle/>
        <a:p>
          <a:endParaRPr lang="en-IN"/>
        </a:p>
      </dgm:t>
    </dgm:pt>
    <dgm:pt modelId="{D99D2BCA-5BB0-4965-A0E1-D6CEE391DDB8}" type="pres">
      <dgm:prSet presAssocID="{2B1FE862-5734-4B32-A197-EE9F24DAFEA6}" presName="text0" presStyleLbl="node1" presStyleIdx="3" presStyleCnt="6" custScaleX="359836" custScaleY="117182" custRadScaleRad="150760" custRadScaleInc="-65019">
        <dgm:presLayoutVars>
          <dgm:bulletEnabled val="1"/>
        </dgm:presLayoutVars>
      </dgm:prSet>
      <dgm:spPr/>
      <dgm:t>
        <a:bodyPr/>
        <a:lstStyle/>
        <a:p>
          <a:endParaRPr lang="en-IN"/>
        </a:p>
      </dgm:t>
    </dgm:pt>
    <dgm:pt modelId="{0BD121AC-7C44-41C6-AD0C-EACC76DF90D5}" type="pres">
      <dgm:prSet presAssocID="{A1412C94-C5EA-4E5A-8629-1047F48C855E}" presName="Name56" presStyleLbl="parChTrans1D2" presStyleIdx="3" presStyleCnt="5"/>
      <dgm:spPr/>
      <dgm:t>
        <a:bodyPr/>
        <a:lstStyle/>
        <a:p>
          <a:endParaRPr lang="en-IN"/>
        </a:p>
      </dgm:t>
    </dgm:pt>
    <dgm:pt modelId="{D866EC6A-A8F8-45F1-9C9A-F0D60B930A47}" type="pres">
      <dgm:prSet presAssocID="{FDEA9071-FFC0-4888-87F8-35BE9A6442D6}" presName="text0" presStyleLbl="node1" presStyleIdx="4" presStyleCnt="6" custScaleX="320090" custScaleY="95587" custRadScaleRad="157038" custRadScaleInc="72804">
        <dgm:presLayoutVars>
          <dgm:bulletEnabled val="1"/>
        </dgm:presLayoutVars>
      </dgm:prSet>
      <dgm:spPr/>
      <dgm:t>
        <a:bodyPr/>
        <a:lstStyle/>
        <a:p>
          <a:endParaRPr lang="en-IN"/>
        </a:p>
      </dgm:t>
    </dgm:pt>
    <dgm:pt modelId="{CE442A4E-7D18-4E3E-A70F-9FDE8A419E3F}" type="pres">
      <dgm:prSet presAssocID="{543425DD-BA94-4862-97DE-DCE2122B21D2}" presName="Name56" presStyleLbl="parChTrans1D2" presStyleIdx="4" presStyleCnt="5"/>
      <dgm:spPr/>
      <dgm:t>
        <a:bodyPr/>
        <a:lstStyle/>
        <a:p>
          <a:endParaRPr lang="en-IN"/>
        </a:p>
      </dgm:t>
    </dgm:pt>
    <dgm:pt modelId="{67CC52CB-0CC5-4E03-8226-1F1B3D1AA9EF}" type="pres">
      <dgm:prSet presAssocID="{1849AC33-2C2C-48C0-8AAC-2A6ED1EADB5E}" presName="text0" presStyleLbl="node1" presStyleIdx="5" presStyleCnt="6" custScaleX="387145" custScaleY="143808" custRadScaleRad="180401" custRadScaleInc="-7211">
        <dgm:presLayoutVars>
          <dgm:bulletEnabled val="1"/>
        </dgm:presLayoutVars>
      </dgm:prSet>
      <dgm:spPr/>
      <dgm:t>
        <a:bodyPr/>
        <a:lstStyle/>
        <a:p>
          <a:endParaRPr lang="en-IN"/>
        </a:p>
      </dgm:t>
    </dgm:pt>
  </dgm:ptLst>
  <dgm:cxnLst>
    <dgm:cxn modelId="{9A25217B-DADE-4104-8400-8B6F75BA0EDF}" srcId="{557F150D-9F10-4293-9E03-B42495C904E6}" destId="{7582D21B-9EE4-4CDD-BF22-724F8A992FB0}" srcOrd="0" destOrd="0" parTransId="{8704A2B1-CF21-47A2-8BD2-E28B376B4ADA}" sibTransId="{CDFD4CF4-1897-4D33-999A-24BA371146CA}"/>
    <dgm:cxn modelId="{AEFE9D68-F92B-4DC9-A664-CE7A9BE86F01}" srcId="{557F150D-9F10-4293-9E03-B42495C904E6}" destId="{FDEA9071-FFC0-4888-87F8-35BE9A6442D6}" srcOrd="3" destOrd="0" parTransId="{A1412C94-C5EA-4E5A-8629-1047F48C855E}" sibTransId="{A2D0D92B-B2A0-4E9B-A3CD-D79A77A5B472}"/>
    <dgm:cxn modelId="{7C19A091-645D-4EB9-BC81-17E681DC4478}" srcId="{557F150D-9F10-4293-9E03-B42495C904E6}" destId="{1849AC33-2C2C-48C0-8AAC-2A6ED1EADB5E}" srcOrd="4" destOrd="0" parTransId="{543425DD-BA94-4862-97DE-DCE2122B21D2}" sibTransId="{A9134514-F4C6-4C98-BDEC-242DAF4B083B}"/>
    <dgm:cxn modelId="{B89AE695-AD64-434D-A721-8FC775762790}" type="presOf" srcId="{47DE25F8-054E-4D76-9DCD-A592D32A72E4}" destId="{71475CBA-41D0-4785-B186-E41D89B64C0C}" srcOrd="0" destOrd="0" presId="urn:microsoft.com/office/officeart/2008/layout/RadialCluster"/>
    <dgm:cxn modelId="{9B691295-E2B5-44E2-91D5-715F6B470FBC}" type="presOf" srcId="{1849AC33-2C2C-48C0-8AAC-2A6ED1EADB5E}" destId="{67CC52CB-0CC5-4E03-8226-1F1B3D1AA9EF}" srcOrd="0" destOrd="0" presId="urn:microsoft.com/office/officeart/2008/layout/RadialCluster"/>
    <dgm:cxn modelId="{35EBCDA1-86F2-478D-B7F4-E56AD07E5FB5}" type="presOf" srcId="{B678C900-49D7-4CFA-9203-EFACE5681418}" destId="{33B7CADD-6100-4385-A7DA-7BCFB50131C9}" srcOrd="0" destOrd="0" presId="urn:microsoft.com/office/officeart/2008/layout/RadialCluster"/>
    <dgm:cxn modelId="{CE4D9BF4-8246-4F58-B739-D657640D8A4A}" srcId="{557F150D-9F10-4293-9E03-B42495C904E6}" destId="{47DE25F8-054E-4D76-9DCD-A592D32A72E4}" srcOrd="1" destOrd="0" parTransId="{407D7826-83A9-4A2E-ADA3-21C232657845}" sibTransId="{6B95C93C-71F1-471D-B323-294416692506}"/>
    <dgm:cxn modelId="{25A63879-D7FF-4605-8BCF-E083439B799F}" srcId="{B678C900-49D7-4CFA-9203-EFACE5681418}" destId="{557F150D-9F10-4293-9E03-B42495C904E6}" srcOrd="0" destOrd="0" parTransId="{0798E411-D625-4F9A-A7D5-F7EFAFE342B5}" sibTransId="{AE913C6C-3865-4847-9C8B-1A65FCE38677}"/>
    <dgm:cxn modelId="{ECA78CAD-257A-4FE1-AB91-8DBFD3C5B81A}" srcId="{557F150D-9F10-4293-9E03-B42495C904E6}" destId="{2B1FE862-5734-4B32-A197-EE9F24DAFEA6}" srcOrd="2" destOrd="0" parTransId="{BAC08C25-9DB1-4B74-9A86-6734253532A0}" sibTransId="{ADF5B9C2-54EE-41F9-9242-2602F5404884}"/>
    <dgm:cxn modelId="{7001FBAB-391C-4E3C-8E43-59BEDEDFB019}" type="presOf" srcId="{8704A2B1-CF21-47A2-8BD2-E28B376B4ADA}" destId="{1BF4A392-8EE4-4614-8FB1-9B2139BBAE4B}" srcOrd="0" destOrd="0" presId="urn:microsoft.com/office/officeart/2008/layout/RadialCluster"/>
    <dgm:cxn modelId="{26D63A71-F25F-48F2-A3AB-CDC97BDFD895}" type="presOf" srcId="{FDEA9071-FFC0-4888-87F8-35BE9A6442D6}" destId="{D866EC6A-A8F8-45F1-9C9A-F0D60B930A47}" srcOrd="0" destOrd="0" presId="urn:microsoft.com/office/officeart/2008/layout/RadialCluster"/>
    <dgm:cxn modelId="{8850F02F-E678-466D-BFD8-2DC3EA606ABC}" type="presOf" srcId="{BAC08C25-9DB1-4B74-9A86-6734253532A0}" destId="{C066C16A-55C8-4C15-B976-DCB11BF07E0F}" srcOrd="0" destOrd="0" presId="urn:microsoft.com/office/officeart/2008/layout/RadialCluster"/>
    <dgm:cxn modelId="{FA45A887-E9E3-400B-B7A2-C6994FDA48AD}" type="presOf" srcId="{A1412C94-C5EA-4E5A-8629-1047F48C855E}" destId="{0BD121AC-7C44-41C6-AD0C-EACC76DF90D5}" srcOrd="0" destOrd="0" presId="urn:microsoft.com/office/officeart/2008/layout/RadialCluster"/>
    <dgm:cxn modelId="{D4BA76F3-67E9-47AA-BA51-447D700C8F52}" type="presOf" srcId="{407D7826-83A9-4A2E-ADA3-21C232657845}" destId="{D26954A5-CCC6-4ECD-91BD-930998B5506B}" srcOrd="0" destOrd="0" presId="urn:microsoft.com/office/officeart/2008/layout/RadialCluster"/>
    <dgm:cxn modelId="{B2B8ADB2-C4B8-4BC3-A7EE-BA06200111F6}" type="presOf" srcId="{7582D21B-9EE4-4CDD-BF22-724F8A992FB0}" destId="{0EF52079-B95B-43EA-B8BB-230F69B07B23}" srcOrd="0" destOrd="0" presId="urn:microsoft.com/office/officeart/2008/layout/RadialCluster"/>
    <dgm:cxn modelId="{90620379-D206-48C2-8482-1CFAAC41B1FA}" type="presOf" srcId="{2B1FE862-5734-4B32-A197-EE9F24DAFEA6}" destId="{D99D2BCA-5BB0-4965-A0E1-D6CEE391DDB8}" srcOrd="0" destOrd="0" presId="urn:microsoft.com/office/officeart/2008/layout/RadialCluster"/>
    <dgm:cxn modelId="{D2AFC863-8783-44DA-98F8-DFCA2F5C2767}" type="presOf" srcId="{543425DD-BA94-4862-97DE-DCE2122B21D2}" destId="{CE442A4E-7D18-4E3E-A70F-9FDE8A419E3F}" srcOrd="0" destOrd="0" presId="urn:microsoft.com/office/officeart/2008/layout/RadialCluster"/>
    <dgm:cxn modelId="{ED8FE611-E462-4869-95E4-47F9A8484C81}" type="presOf" srcId="{557F150D-9F10-4293-9E03-B42495C904E6}" destId="{F4D9E6D9-5E99-4767-BAD8-2F391EA39250}" srcOrd="0" destOrd="0" presId="urn:microsoft.com/office/officeart/2008/layout/RadialCluster"/>
    <dgm:cxn modelId="{CE91B0FD-1504-4B0E-83C9-681DEE8635E8}" type="presParOf" srcId="{33B7CADD-6100-4385-A7DA-7BCFB50131C9}" destId="{68474B33-E9F8-4564-93E5-D3AFE3C5CD7F}" srcOrd="0" destOrd="0" presId="urn:microsoft.com/office/officeart/2008/layout/RadialCluster"/>
    <dgm:cxn modelId="{82F28B3E-F7A3-4958-8911-ABBBC69AFE6A}" type="presParOf" srcId="{68474B33-E9F8-4564-93E5-D3AFE3C5CD7F}" destId="{F4D9E6D9-5E99-4767-BAD8-2F391EA39250}" srcOrd="0" destOrd="0" presId="urn:microsoft.com/office/officeart/2008/layout/RadialCluster"/>
    <dgm:cxn modelId="{D320E9DB-C4B3-443F-94DA-777A1F19187F}" type="presParOf" srcId="{68474B33-E9F8-4564-93E5-D3AFE3C5CD7F}" destId="{1BF4A392-8EE4-4614-8FB1-9B2139BBAE4B}" srcOrd="1" destOrd="0" presId="urn:microsoft.com/office/officeart/2008/layout/RadialCluster"/>
    <dgm:cxn modelId="{A9B3D3AD-A0A4-45DC-838D-456C602BA9D6}" type="presParOf" srcId="{68474B33-E9F8-4564-93E5-D3AFE3C5CD7F}" destId="{0EF52079-B95B-43EA-B8BB-230F69B07B23}" srcOrd="2" destOrd="0" presId="urn:microsoft.com/office/officeart/2008/layout/RadialCluster"/>
    <dgm:cxn modelId="{ECC131B6-A437-420F-BDEF-73BA00A43F97}" type="presParOf" srcId="{68474B33-E9F8-4564-93E5-D3AFE3C5CD7F}" destId="{D26954A5-CCC6-4ECD-91BD-930998B5506B}" srcOrd="3" destOrd="0" presId="urn:microsoft.com/office/officeart/2008/layout/RadialCluster"/>
    <dgm:cxn modelId="{5576880A-1A09-4772-93A3-9B6F2C8F1E2D}" type="presParOf" srcId="{68474B33-E9F8-4564-93E5-D3AFE3C5CD7F}" destId="{71475CBA-41D0-4785-B186-E41D89B64C0C}" srcOrd="4" destOrd="0" presId="urn:microsoft.com/office/officeart/2008/layout/RadialCluster"/>
    <dgm:cxn modelId="{2B195583-C019-4CCB-9AFF-329ECD6E1DF7}" type="presParOf" srcId="{68474B33-E9F8-4564-93E5-D3AFE3C5CD7F}" destId="{C066C16A-55C8-4C15-B976-DCB11BF07E0F}" srcOrd="5" destOrd="0" presId="urn:microsoft.com/office/officeart/2008/layout/RadialCluster"/>
    <dgm:cxn modelId="{A4B83942-82F2-4F3D-B3B9-3295225B96A3}" type="presParOf" srcId="{68474B33-E9F8-4564-93E5-D3AFE3C5CD7F}" destId="{D99D2BCA-5BB0-4965-A0E1-D6CEE391DDB8}" srcOrd="6" destOrd="0" presId="urn:microsoft.com/office/officeart/2008/layout/RadialCluster"/>
    <dgm:cxn modelId="{F6D5C9BA-D9B5-496C-8288-A3D2D1377A93}" type="presParOf" srcId="{68474B33-E9F8-4564-93E5-D3AFE3C5CD7F}" destId="{0BD121AC-7C44-41C6-AD0C-EACC76DF90D5}" srcOrd="7" destOrd="0" presId="urn:microsoft.com/office/officeart/2008/layout/RadialCluster"/>
    <dgm:cxn modelId="{08697A8D-F220-41BB-9265-80B9E1BC6CB9}" type="presParOf" srcId="{68474B33-E9F8-4564-93E5-D3AFE3C5CD7F}" destId="{D866EC6A-A8F8-45F1-9C9A-F0D60B930A47}" srcOrd="8" destOrd="0" presId="urn:microsoft.com/office/officeart/2008/layout/RadialCluster"/>
    <dgm:cxn modelId="{443F3128-FB7D-48E9-9B3F-84EF2E25833C}" type="presParOf" srcId="{68474B33-E9F8-4564-93E5-D3AFE3C5CD7F}" destId="{CE442A4E-7D18-4E3E-A70F-9FDE8A419E3F}" srcOrd="9" destOrd="0" presId="urn:microsoft.com/office/officeart/2008/layout/RadialCluster"/>
    <dgm:cxn modelId="{4BA92EE6-3AE2-4D02-91E9-A03ECCD6FDDE}" type="presParOf" srcId="{68474B33-E9F8-4564-93E5-D3AFE3C5CD7F}" destId="{67CC52CB-0CC5-4E03-8226-1F1B3D1AA9EF}" srcOrd="10"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D9E6D9-5E99-4767-BAD8-2F391EA39250}">
      <dsp:nvSpPr>
        <dsp:cNvPr id="0" name=""/>
        <dsp:cNvSpPr/>
      </dsp:nvSpPr>
      <dsp:spPr>
        <a:xfrm>
          <a:off x="5030384" y="1922797"/>
          <a:ext cx="1512168" cy="1512168"/>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600200">
            <a:lnSpc>
              <a:spcPct val="90000"/>
            </a:lnSpc>
            <a:spcBef>
              <a:spcPct val="0"/>
            </a:spcBef>
            <a:spcAft>
              <a:spcPct val="35000"/>
            </a:spcAft>
          </a:pPr>
          <a:r>
            <a:rPr lang="en-US" sz="3600" b="0" i="1" kern="1200" dirty="0"/>
            <a:t>ADC</a:t>
          </a:r>
          <a:endParaRPr lang="en-IN" sz="3600" b="0" i="1" kern="1200" dirty="0"/>
        </a:p>
      </dsp:txBody>
      <dsp:txXfrm>
        <a:off x="5104202" y="1996615"/>
        <a:ext cx="1364532" cy="1364532"/>
      </dsp:txXfrm>
    </dsp:sp>
    <dsp:sp modelId="{1BF4A392-8EE4-4614-8FB1-9B2139BBAE4B}">
      <dsp:nvSpPr>
        <dsp:cNvPr id="0" name=""/>
        <dsp:cNvSpPr/>
      </dsp:nvSpPr>
      <dsp:spPr>
        <a:xfrm rot="16278386">
          <a:off x="5359143" y="1467974"/>
          <a:ext cx="909881" cy="0"/>
        </a:xfrm>
        <a:custGeom>
          <a:avLst/>
          <a:gdLst/>
          <a:ahLst/>
          <a:cxnLst/>
          <a:rect l="0" t="0" r="0" b="0"/>
          <a:pathLst>
            <a:path>
              <a:moveTo>
                <a:pt x="0" y="0"/>
              </a:moveTo>
              <a:lnTo>
                <a:pt x="909881"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EF52079-B95B-43EA-B8BB-230F69B07B23}">
      <dsp:nvSpPr>
        <dsp:cNvPr id="0" name=""/>
        <dsp:cNvSpPr/>
      </dsp:nvSpPr>
      <dsp:spPr>
        <a:xfrm>
          <a:off x="4295668" y="0"/>
          <a:ext cx="3080682" cy="1013152"/>
        </a:xfrm>
        <a:prstGeom prst="roundRect">
          <a:avLst/>
        </a:prstGeom>
        <a:solidFill>
          <a:schemeClr val="accent5">
            <a:hueOff val="1440000"/>
            <a:satOff val="-5824"/>
            <a:lumOff val="-651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63500" rIns="63500" bIns="63500" numCol="1" spcCol="1270" anchor="ctr" anchorCtr="0">
          <a:noAutofit/>
        </a:bodyPr>
        <a:lstStyle/>
        <a:p>
          <a:pPr lvl="0" algn="ctr" defTabSz="1111250">
            <a:lnSpc>
              <a:spcPct val="90000"/>
            </a:lnSpc>
            <a:spcBef>
              <a:spcPct val="0"/>
            </a:spcBef>
            <a:spcAft>
              <a:spcPct val="35000"/>
            </a:spcAft>
          </a:pPr>
          <a:r>
            <a:rPr lang="en-US" sz="2500" b="1" kern="1200" dirty="0">
              <a:solidFill>
                <a:schemeClr val="bg1"/>
              </a:solidFill>
            </a:rPr>
            <a:t>1. Analog Modulation</a:t>
          </a:r>
          <a:endParaRPr lang="en-IN" sz="2500" kern="1200" dirty="0">
            <a:solidFill>
              <a:schemeClr val="bg1"/>
            </a:solidFill>
          </a:endParaRPr>
        </a:p>
      </dsp:txBody>
      <dsp:txXfrm>
        <a:off x="4345126" y="49458"/>
        <a:ext cx="2981766" cy="914236"/>
      </dsp:txXfrm>
    </dsp:sp>
    <dsp:sp modelId="{D26954A5-CCC6-4ECD-91BD-930998B5506B}">
      <dsp:nvSpPr>
        <dsp:cNvPr id="0" name=""/>
        <dsp:cNvSpPr/>
      </dsp:nvSpPr>
      <dsp:spPr>
        <a:xfrm rot="20681244">
          <a:off x="6518511" y="2293021"/>
          <a:ext cx="1354409" cy="0"/>
        </a:xfrm>
        <a:custGeom>
          <a:avLst/>
          <a:gdLst/>
          <a:ahLst/>
          <a:cxnLst/>
          <a:rect l="0" t="0" r="0" b="0"/>
          <a:pathLst>
            <a:path>
              <a:moveTo>
                <a:pt x="0" y="0"/>
              </a:moveTo>
              <a:lnTo>
                <a:pt x="1354409"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475CBA-41D0-4785-B186-E41D89B64C0C}">
      <dsp:nvSpPr>
        <dsp:cNvPr id="0" name=""/>
        <dsp:cNvSpPr/>
      </dsp:nvSpPr>
      <dsp:spPr>
        <a:xfrm>
          <a:off x="7848879" y="1008112"/>
          <a:ext cx="3242989" cy="1324190"/>
        </a:xfrm>
        <a:prstGeom prst="roundRect">
          <a:avLst/>
        </a:prstGeom>
        <a:solidFill>
          <a:schemeClr val="accent5">
            <a:hueOff val="2880000"/>
            <a:satOff val="-11649"/>
            <a:lumOff val="-1302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63500" rIns="63500" bIns="63500" numCol="1" spcCol="1270" anchor="ctr" anchorCtr="0">
          <a:noAutofit/>
        </a:bodyPr>
        <a:lstStyle/>
        <a:p>
          <a:pPr lvl="0" algn="ctr" defTabSz="1111250">
            <a:lnSpc>
              <a:spcPct val="90000"/>
            </a:lnSpc>
            <a:spcBef>
              <a:spcPct val="0"/>
            </a:spcBef>
            <a:spcAft>
              <a:spcPct val="35000"/>
            </a:spcAft>
          </a:pPr>
          <a:r>
            <a:rPr lang="en-US" sz="2500" b="1" kern="1200" dirty="0">
              <a:solidFill>
                <a:schemeClr val="bg1"/>
              </a:solidFill>
            </a:rPr>
            <a:t>2. Radio Transmitters and Receivers</a:t>
          </a:r>
          <a:endParaRPr lang="en-IN" sz="2500" kern="1200" dirty="0">
            <a:solidFill>
              <a:schemeClr val="bg1"/>
            </a:solidFill>
          </a:endParaRPr>
        </a:p>
      </dsp:txBody>
      <dsp:txXfrm>
        <a:off x="7913521" y="1072754"/>
        <a:ext cx="3113705" cy="1194906"/>
      </dsp:txXfrm>
    </dsp:sp>
    <dsp:sp modelId="{C066C16A-55C8-4C15-B976-DCB11BF07E0F}">
      <dsp:nvSpPr>
        <dsp:cNvPr id="0" name=""/>
        <dsp:cNvSpPr/>
      </dsp:nvSpPr>
      <dsp:spPr>
        <a:xfrm rot="1835590">
          <a:off x="6462770" y="3417609"/>
          <a:ext cx="1146320" cy="0"/>
        </a:xfrm>
        <a:custGeom>
          <a:avLst/>
          <a:gdLst/>
          <a:ahLst/>
          <a:cxnLst/>
          <a:rect l="0" t="0" r="0" b="0"/>
          <a:pathLst>
            <a:path>
              <a:moveTo>
                <a:pt x="0" y="0"/>
              </a:moveTo>
              <a:lnTo>
                <a:pt x="1146320"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9D2BCA-5BB0-4965-A0E1-D6CEE391DDB8}">
      <dsp:nvSpPr>
        <dsp:cNvPr id="0" name=""/>
        <dsp:cNvSpPr/>
      </dsp:nvSpPr>
      <dsp:spPr>
        <a:xfrm>
          <a:off x="6710488" y="3709313"/>
          <a:ext cx="3645687" cy="1187232"/>
        </a:xfrm>
        <a:prstGeom prst="roundRect">
          <a:avLst/>
        </a:prstGeom>
        <a:solidFill>
          <a:schemeClr val="accent5">
            <a:hueOff val="4320000"/>
            <a:satOff val="-17473"/>
            <a:lumOff val="-195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63500" rIns="63500" bIns="63500" numCol="1" spcCol="1270" anchor="ctr" anchorCtr="0">
          <a:noAutofit/>
        </a:bodyPr>
        <a:lstStyle/>
        <a:p>
          <a:pPr lvl="0" algn="ctr" defTabSz="1111250">
            <a:lnSpc>
              <a:spcPct val="90000"/>
            </a:lnSpc>
            <a:spcBef>
              <a:spcPct val="0"/>
            </a:spcBef>
            <a:spcAft>
              <a:spcPct val="35000"/>
            </a:spcAft>
          </a:pPr>
          <a:r>
            <a:rPr lang="en-US" sz="2500" b="1" kern="1200" dirty="0">
              <a:solidFill>
                <a:schemeClr val="bg1"/>
              </a:solidFill>
            </a:rPr>
            <a:t>3. Digital Modulation System and Baseband Detection</a:t>
          </a:r>
          <a:endParaRPr lang="en-IN" sz="2500" kern="1200" dirty="0">
            <a:solidFill>
              <a:schemeClr val="bg1"/>
            </a:solidFill>
          </a:endParaRPr>
        </a:p>
      </dsp:txBody>
      <dsp:txXfrm>
        <a:off x="6768444" y="3767269"/>
        <a:ext cx="3529775" cy="1071320"/>
      </dsp:txXfrm>
    </dsp:sp>
    <dsp:sp modelId="{0BD121AC-7C44-41C6-AD0C-EACC76DF90D5}">
      <dsp:nvSpPr>
        <dsp:cNvPr id="0" name=""/>
        <dsp:cNvSpPr/>
      </dsp:nvSpPr>
      <dsp:spPr>
        <a:xfrm rot="9132566">
          <a:off x="3682190" y="3410886"/>
          <a:ext cx="1430704" cy="0"/>
        </a:xfrm>
        <a:custGeom>
          <a:avLst/>
          <a:gdLst/>
          <a:ahLst/>
          <a:cxnLst/>
          <a:rect l="0" t="0" r="0" b="0"/>
          <a:pathLst>
            <a:path>
              <a:moveTo>
                <a:pt x="0" y="0"/>
              </a:moveTo>
              <a:lnTo>
                <a:pt x="1430704"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66EC6A-A8F8-45F1-9C9A-F0D60B930A47}">
      <dsp:nvSpPr>
        <dsp:cNvPr id="0" name=""/>
        <dsp:cNvSpPr/>
      </dsp:nvSpPr>
      <dsp:spPr>
        <a:xfrm>
          <a:off x="1224427" y="3744412"/>
          <a:ext cx="3243000" cy="968442"/>
        </a:xfrm>
        <a:prstGeom prst="roundRect">
          <a:avLst/>
        </a:prstGeom>
        <a:solidFill>
          <a:schemeClr val="accent5">
            <a:hueOff val="5760000"/>
            <a:satOff val="-23298"/>
            <a:lumOff val="-2603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63500" rIns="63500" bIns="63500" numCol="1" spcCol="1270" anchor="ctr" anchorCtr="0">
          <a:noAutofit/>
        </a:bodyPr>
        <a:lstStyle/>
        <a:p>
          <a:pPr lvl="0" algn="ctr" defTabSz="1111250">
            <a:lnSpc>
              <a:spcPct val="90000"/>
            </a:lnSpc>
            <a:spcBef>
              <a:spcPct val="0"/>
            </a:spcBef>
            <a:spcAft>
              <a:spcPct val="35000"/>
            </a:spcAft>
          </a:pPr>
          <a:r>
            <a:rPr lang="en-US" sz="2500" b="1" kern="1200" dirty="0">
              <a:solidFill>
                <a:schemeClr val="bg1"/>
              </a:solidFill>
            </a:rPr>
            <a:t>4. Passband Data Transmission</a:t>
          </a:r>
          <a:endParaRPr lang="en-IN" sz="2500" kern="1200" dirty="0">
            <a:solidFill>
              <a:schemeClr val="bg1"/>
            </a:solidFill>
          </a:endParaRPr>
        </a:p>
      </dsp:txBody>
      <dsp:txXfrm>
        <a:off x="1271702" y="3791687"/>
        <a:ext cx="3148450" cy="873892"/>
      </dsp:txXfrm>
    </dsp:sp>
    <dsp:sp modelId="{CE442A4E-7D18-4E3E-A70F-9FDE8A419E3F}">
      <dsp:nvSpPr>
        <dsp:cNvPr id="0" name=""/>
        <dsp:cNvSpPr/>
      </dsp:nvSpPr>
      <dsp:spPr>
        <a:xfrm rot="11724242">
          <a:off x="4048422" y="2337761"/>
          <a:ext cx="999922" cy="0"/>
        </a:xfrm>
        <a:custGeom>
          <a:avLst/>
          <a:gdLst/>
          <a:ahLst/>
          <a:cxnLst/>
          <a:rect l="0" t="0" r="0" b="0"/>
          <a:pathLst>
            <a:path>
              <a:moveTo>
                <a:pt x="0" y="0"/>
              </a:moveTo>
              <a:lnTo>
                <a:pt x="999922"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CC52CB-0CC5-4E03-8226-1F1B3D1AA9EF}">
      <dsp:nvSpPr>
        <dsp:cNvPr id="0" name=""/>
        <dsp:cNvSpPr/>
      </dsp:nvSpPr>
      <dsp:spPr>
        <a:xfrm>
          <a:off x="144013" y="936113"/>
          <a:ext cx="3922369" cy="1456994"/>
        </a:xfrm>
        <a:prstGeom prst="roundRect">
          <a:avLst/>
        </a:prstGeom>
        <a:solidFill>
          <a:schemeClr val="accent5">
            <a:hueOff val="7200000"/>
            <a:satOff val="-29122"/>
            <a:lumOff val="-3254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63500" rIns="63500" bIns="63500" numCol="1" spcCol="1270" anchor="ctr" anchorCtr="0">
          <a:noAutofit/>
        </a:bodyPr>
        <a:lstStyle/>
        <a:p>
          <a:pPr lvl="0" algn="ctr" defTabSz="1111250">
            <a:lnSpc>
              <a:spcPct val="90000"/>
            </a:lnSpc>
            <a:spcBef>
              <a:spcPct val="0"/>
            </a:spcBef>
            <a:spcAft>
              <a:spcPct val="35000"/>
            </a:spcAft>
          </a:pPr>
          <a:r>
            <a:rPr lang="en-US" sz="2500" b="1" kern="1200" dirty="0">
              <a:solidFill>
                <a:schemeClr val="bg1"/>
              </a:solidFill>
            </a:rPr>
            <a:t>5. Spread Spectrum Techniques and Information theory Concepts</a:t>
          </a:r>
          <a:endParaRPr lang="en-IN" sz="2500" kern="1200" dirty="0">
            <a:solidFill>
              <a:schemeClr val="bg1"/>
            </a:solidFill>
          </a:endParaRPr>
        </a:p>
      </dsp:txBody>
      <dsp:txXfrm>
        <a:off x="215138" y="1007238"/>
        <a:ext cx="3780119" cy="1314744"/>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defTabSz="931863">
              <a:spcBef>
                <a:spcPct val="0"/>
              </a:spcBef>
              <a:buClrTx/>
              <a:buSzTx/>
              <a:buFontTx/>
              <a:buNone/>
              <a:defRPr sz="1200"/>
            </a:lvl1pPr>
          </a:lstStyle>
          <a:p>
            <a:endParaRPr lang="en-US" dirty="0"/>
          </a:p>
        </p:txBody>
      </p:sp>
      <p:sp>
        <p:nvSpPr>
          <p:cNvPr id="34819"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defTabSz="931863">
              <a:spcBef>
                <a:spcPct val="0"/>
              </a:spcBef>
              <a:buClrTx/>
              <a:buSzTx/>
              <a:buFontTx/>
              <a:buNone/>
              <a:defRPr sz="1200"/>
            </a:lvl1pPr>
          </a:lstStyle>
          <a:p>
            <a:endParaRPr lang="en-US" dirty="0"/>
          </a:p>
        </p:txBody>
      </p:sp>
      <p:sp>
        <p:nvSpPr>
          <p:cNvPr id="34820"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defTabSz="931863">
              <a:spcBef>
                <a:spcPct val="0"/>
              </a:spcBef>
              <a:buClrTx/>
              <a:buSzTx/>
              <a:buFontTx/>
              <a:buNone/>
              <a:defRPr sz="1200"/>
            </a:lvl1pPr>
          </a:lstStyle>
          <a:p>
            <a:endParaRPr lang="en-US" dirty="0"/>
          </a:p>
        </p:txBody>
      </p:sp>
      <p:sp>
        <p:nvSpPr>
          <p:cNvPr id="34821"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defTabSz="931863">
              <a:spcBef>
                <a:spcPct val="0"/>
              </a:spcBef>
              <a:buClrTx/>
              <a:buSzTx/>
              <a:buFontTx/>
              <a:buNone/>
              <a:defRPr sz="1200"/>
            </a:lvl1pPr>
          </a:lstStyle>
          <a:p>
            <a:fld id="{F0B6EC5B-DE15-4B62-9DC0-DE1BD893DD16}" type="slidenum">
              <a:rPr lang="en-US"/>
              <a:pPr/>
              <a:t>‹#›</a:t>
            </a:fld>
            <a:endParaRPr lang="en-US" dirty="0"/>
          </a:p>
        </p:txBody>
      </p:sp>
    </p:spTree>
    <p:extLst>
      <p:ext uri="{BB962C8B-B14F-4D97-AF65-F5344CB8AC3E}">
        <p14:creationId xmlns:p14="http://schemas.microsoft.com/office/powerpoint/2010/main" val="1824868204"/>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5" units="1/in"/>
          <inkml:channelProperty channel="T" name="resolution" value="1" units="1/dev"/>
        </inkml:channelProperties>
      </inkml:inkSource>
      <inkml:timestamp xml:id="ts0" timeString="2021-09-29T04:29:04.357"/>
    </inkml:context>
    <inkml:brush xml:id="br0">
      <inkml:brushProperty name="width" value="0.05292" units="cm"/>
      <inkml:brushProperty name="height" value="0.05292" units="cm"/>
      <inkml:brushProperty name="color" value="#FF0000"/>
    </inkml:brush>
  </inkml:definitions>
  <inkml:trace contextRef="#ctx0" brushRef="#br0">23863 12393 554 0,'-2'0'30'0,"1"0"-3"0,1 0 8 16,0 4 3-16,0-1-25 0,0-2 29 0,0-1 0 16,0 0 35-16,0 1 18 0,0 0-22 15,0-1 8-15,0 0-20 0,0 3-9 0,0-3 16 16,0 1-24-16,0-1-18 0,0 0-19 0,0 0-16 15,0 0 12-15,0 0-3 0,0 0 4 0,0 0-7 16,0 0-1-16,0 0 8 0,0 1-1 0,0-1 7 16,0 0-10-16,0 0-2 0,0 0 6 0,0 0-2 15,0 0 4-15,0 0-10 0,0 0-4 0,0 0 8 16,0 2 4-16,0-2 8 0,0 1-4 16,0-1-2-16,0 0-12 0,0 1 2 0,0-1 8 15,0 0-8-15,0 0 4 0,0 0 4 0,0 0-8 16,0 2 13-16,6-2-3 0,-6 1-4 0,3 0-2 15,2-1-3-15,-2 2 10 0,-1 0-1 0,1 0 16 16,2-1 0-16,-1 1-4 0,0 1-4 0,2-1-10 16,-1 1-10-16,1-2 6 0,0 2 5 0,1-3-9 15,-3 2 2-15,1 0 0 0,0-2-1 0,4 2 14 16,-2 0-5-16,-2 0-8 0,1 0 0 0,0-1-7 16,2 1 15-16,-2-1-1 0,1 2-9 0,-1-1 6 15,2-1-8-15,0 1 13 0,1-1-3 0,3 2-6 16,-2-2 8-16,2 4-10 0,-3-5 13 15,5 1-9-15,1 3-8 0,-1-3 8 0,0 0-1 16,0 3 9-16,-3-3-10 0,5-1-1 0,-5 2 5 16,5-1-6-16,-5 0 12 0,0 1-16 0,5-1 2 15,-3 0 12-15,2-1-2 0,0 3 0 0,3-2-4 16,-1 0-8-16,0 0 7 0,-1 0 12 0,1 1-3 16,-3-2-4-16,2 2-2 0,-3-1 4 0,2 0 8 15,-2 0 4-15,1 2-6 0,2-3-10 0,0 1-2 16,2-1-2-16,0 3 10 0,-2-1-4 0,5-2-10 15,-3 2 8-15,0 1-8 0,3-1 8 0,-5-1 6 16,2 2-4-16,1-2-2 0,-3 1-4 16,3-1 4-16,-3 1-2 0,0 0 2 0,-2 0-6 15,0-1-2-15,-1 2 4 0,1-2 4 0,-1 0 22 16,0 1-2-16,1 1 4 0,-2-2 5 0,4 2-19 16,-1-2 8-16,-2 0-6 0,0 0-10 0,1 2 11 15,-3-2-11-15,2 0 6 0,1-1 4 0,-2 2-8 16,1-1 11-16,0 0-13 0,3 1 8 0,-2-2-2 15,4 1-10-15,-1 0 3 0,4-1-1 0,-4 3-2 16,4-2 0-16,-1 0 4 0,-1 0-13 0,3 0 5 16,0 1 8-16,-1-2-2 0,4 2 7 0,1-1-9 15,0 1-7-15,-4 1 3 0,4-3 2 16,-5 1 10-16,1 2-5 0,0-3-5 0,-3 2-6 16,1 0 2-16,1-2 10 0,0 3-3 0,-1-1 1 15,3-1-4-15,-2 1 0 0,5 0 12 0,-1-1-10 16,0 1 3-16,2 0-8 0,0 1-5 0,-2-1 12 15,1 1 2-15,-1-1 0 0,2 3-1 0,-2-4-10 16,2 2 3-16,-2-1 0 0,2-1 6 0,0 3 6 16,0-3-10-16,-2 1 0 0,2 0-4 0,-5 0 8 15,2-1 5-15,-1 0 1 0,-1 1-2 0,1-2-13 16,1 1 7-16,-2-1-4 0,3 1 6 0,-3-1-2 16,4 1-8-16,2 0 6 0,0 0-4 0,1 1 12 15,-1 0-2-15,1-1-6 0,-3 0 5 0,1 0-7 16,-3 2 12-16,2-3-4 0,-3 1-8 15,1-1 6-15,-3 0-13 0,1 0 13 0,0 0 2 16,0 0-8-16,-1 0 4 0,4-4-8 0,-2 1 6 16,2 1-2-16,0 0 14 0,0 1-6 0,2 0-6 15,-4 0 5-15,2 0-16 0,1 1 16 0,-5-1-6 16,4 1 7-16,-2-2-8 0,1 2 2 0,2 0 6 16,-3-1-6-16,4 0 8 0,-2 1-10 0,2 0-2 15,0 0 8-15,-1 0-2 0,0 0 2 0,1 0-2 16,2 0-4-16,-3 0 2 0,1 0 2 0,0 0 5 15,-2 0-10-15,1 4 3 0,-1-4 6 0,4 3-6 16,-3-1 4-16,1 0-4 0,0-2-4 16,-2 2 8-16,-1-1 0 0,3 0 0 0,-2 0-2 15,-1 2-4-15,0-3 6 0,-3 1-2 0,1-1 0 16,-1 0 0-16,-3 0-4 0,3 0 4 0,-1 0 2 16,-1 3 4-16,3-3-6 0,-1 0-2 0,-2 0 2 15,3 2-2-15,1-2 6 0,0 0-2 0,1 2-6 16,-1-2 0-16,-1 3-2 0,-1-3 4 0,3 1 2 15,-2-1-2-15,0 1 0 0,-3-1 0 0,1 0 6 16,0 0 2-16,-2 0-4 0,3 0 0 0,-7 0-6 16,3 0 2-16,-4 0 4 0,1 0-2 0,1 0-6 15,-1 0 4-15,-1 0 0 0,-2 0 4 16,3 0 6-16,0 0-8 0,2 0-2 0,1 0 0 16,1 0 0-16,-1 0-4 0,4 0 6 0,-1-5-9 0,-1 3 7 15,2 0 8-15,-1-1 1 0,-1-1 1 16,0 2-6-16,-3-1-8 0,3 1 0 0,-2-1 10 15,-1-1-8-15,1 0 12 0,0 0-12 0,1 2-5 16,3-2 11-16,-4-1-6 0,4 1 4 0,-2 1-4 16,5-1 0-16,-1 2-2 0,1-1 4 0,3 1 2 15,3 0-2-15,-3 0 0 0,5 1 6 0,-1-1-8 16,5 2 4-16,-3 0 0 0,1-1-12 0,1 1 14 16,-2 0-6-16,0 0 12 0,0 0-2 0,1 0-6 15,-1 0-4-15,0 0-4 0,-1 0 8 0,2 0 0 16,-2 4 8-16,-1-1-10 0,2 0-2 15,-1-1 6-15,0 0-2 0,-2 0 2 0,-2 0-11 16,-2 0 3-16,1 0-2 0,0 1 4 0,-4-3 13 16,1 1-7-16,-2-1 4 0,-1 3 2 0,1-1-10 15,1-1 6-15,0-1-12 0,-1 3 8 0,1-2 6 16,-1 0-6-16,2-1 16 0,-2 2-22 0,2-1 4 16,0 0-2-16,-3-1-6 0,-3 0 8 0,0 0 4 15,1 0 2-15,0 0-4 0,-3 0 0 0,2 0-2 16,-1 0-2-16,0-4 8 0,-1 4-2 0,1-2-2 15,2-2 2-15,-3 2-6 0,2-1 8 0,2 2-10 16,-1-4 2-16,1 5 4 0,1-1 0 16,1 0 10-16,0-1-10 0,0 1 0 0,0 0-10 15,4 0 4-15,-3 0 6 0,0-1-2 0,0 2 14 16,1-2-10-16,1 1-4 0,-1 0 8 0,-2 0 2 16,0 0 8-16,2 0 7 0,-3-1-5 0,2 0-12 15,1-2 0-15,-2 2 3 0,-1 0-3 0,1 2 2 16,1-3-8-16,-1 2-2 0,1-3 0 0,0 2-4 15,3 0 16-15,0-1-7 0,3 1-8 0,-2-2 3 16,-2 3-6-16,4-2 8 0,-2 1 6 0,-2 0-2 16,-2 0-4-16,-2-2-2 0,1-1 14 0,-1 4 9 15,1-4 8-15,-5 0-4 0,4 0-8 16,-2-1-9-16,0 0 1 0,0-1 20 0,-3-2-2 0,1 1 7 16,-4 0-3-16,1-1-20 0,0 3-1 15,-3 0-3-15,2 0-5 0,-4 2 4 0,1-1-8 16,1 1 0-16,-3 2 4 0,0-2-2 0,1 4 7 15,-1-2 1-15,-2 2 3 0,2-2 12 0,-3 2 3 16,3-3 6-16,-3 3-8 0,-1 0-13 0,-2 0 2 16,1 0-16-16,1 0 8 0,-4-1 7 0,3 1-16 15,-3 0 15-15,0 0-15 0,1-3-9 0,-1 2 15 16,0 1-13-16,3 0-17 0,-3-1-31 0,0 0-53 16,0 1-63-16,0-2-42 0,2 2-79 0,-2 0-58 15,0 0-40-15</inkml:trace>
  <inkml:trace contextRef="#ctx0" brushRef="#br0" timeOffset="3540.0719">26497 11719 392 0,'0'0'5'0,"0"0"5"15,0 0-1-15,0 0 17 0,0 0 3 0,-1 0 15 16,-1 0 11-16,1-4-11 0,-1 0 2 16,0 2-17-16,2-1 0 0,0 1 10 0,-1-1 7 15,1 2 7-15,-2-2 3 0,1 3 0 0,1-1-8 16,0-1-8-16,0 2 0 0,0 0-25 0,0 0-8 16,0 0-7-16,0-1-7 0,0 1 14 0,0 0-7 15,0 0 8-15,0-1-8 0,0-2-6 0,0 3 18 16,0-2-16-16,0-1 12 0,-4 1-8 0,-1-1-12 15,2-1 18-15,-1 1-4 0,1-1 3 0,0 1-8 16,-1 0 1-16,1-1-2 0,-2-1-2 0,2 3 12 16,-2-3-8-16,2 2-2 0,-1 0 8 0,-1-1-4 15,2 1 0-15,-2 1-4 0,0-3-2 0,0 1 6 16,2 1 0-16,-1 1 8 0,-1-3-6 16,2 2-2-16,-1 1 4 0,0-1-6 0,0-1 4 0,3 1-10 15,-2 2 6-15,-2-2 2 0,4 1-2 16,-4 0 2-16,3 0-5 0,-1 0-3 0,0 0 6 15,1 1 4-15,-3 0-4 0,1-2 6 0,-2 1 6 16,-1 1-3-16,2-2-7 0,-1 2-9 0,-1 1 3 16,3-2 0-16,-4 1 10 0,3 0 3 0,-1 1-10 15,1-1-1-15,0 1 0 0,-1 0 4 0,2-1-4 16,-1 1 2-16,2 0 2 0,-2-1 0 0,1 1 8 16,0 0-6-16,-2 0-4 0,3 0 4 0,-2 0-6 15,1 0 10-15,1 0-3 0,2 0-8 16,-3 0-7-16,1 0 9 0,0 0 8 0,-1 0-8 15,-1 0 10-15,2 0-14 0,-1 3 3 0,0 1 11 16,0-3-3-16,0 3-4 0,-2-2-13 0,-1 2 11 16,4-1 6-16,-2-1-2 0,2 2 4 0,0 0-10 15,-4-2 0-15,1 2 13 0,3 0-11 0,-2 0 0 16,-1-1 1-16,1-1-3 0,-1 2 8 0,0 0-1 16,-1 0-10-16,3-1-2 0,0 1 11 0,-1-1-2 15,2 1 5-15,-3-1-7 0,2 0-2 0,2 2 8 16,-1-3 0-16,0 3 0 0,-2-1-4 15,1 0 3-15,1 1-3 0,2-1 6 0,-4 1-8 16,4 2 0-16,-2-1 2 0,-1-2 2 0,3 3 0 16,-1-1-9-16,0 0 5 0,1-1 8 0,-2 2-1 0,3-2-3 15,-4 2 2-15,4-1-8 0,-1-2 14 16,-1 3-5-16,1-2-8 0,1 1 1 0,-5 1-6 16,5-1 4-16,0-1 8 0,0 1 0 0,0-1-1 15,0 1 1-15,0 1-11 0,0-1 7 0,0 0-10 16,-3-2 14-16,3 3 5 0,-5-1-13 0,5-1 18 15,-1 2-7-15,1 0-5 0,-2 0 2 0,2-1-15 16,-2 1 7-16,1 2 8 0,1-5 0 0,0 2-2 16,0-2-2-16,0 2-2 0,0-1-2 0,0-1 4 15,0 4-4-15,0-1 2 0,0-1 4 0,0 3 0 16,0-2-8-16,0 4 10 0,0-2-6 16,0 1 4-16,0-2 0 0,0 2-2 0,0 0 4 15,0-2-4-15,0 1-4 0,0 0-2 0,0-1 0 16,0 0 20-16,0-2-9 0,0 1-6 0,0 2-5 15,0-3-8-15,0 2 16 0,0-1-2 0,0 0 4 16,0 2 0-16,0-3-6 0,0 3 6 0,0-2 0 16,0 0-12-16,5 3 8 0,-2-2 4 0,0 1-4 15,0 0-4-15,2 1 4 0,-2-1-2 0,2 0-3 16,-4 0 7-16,4 2 2 0,-2-2-8 0,2 1 13 16,-2-1-9-16,3 2-2 0,1-2 4 0,-2 1-11 15,-1-2 9-15,1 2 2 0,3-2-2 0,-4-1 5 16,1 3-3-16,3-3-2 0,-1 1 2 15,0-1 4-15,1 0 7 0,0 2-15 0,0-1 2 16,5 1 2-16,-4-1-4 0,4 0 10 0,0 1-10 16,-4 0-2-16,5-1 6 0,-3 2 0 0,1-2 3 15,0 3 7-15,-1-3-2 0,2 3 3 0,-4-4 6 16,3 2-9-16,1 1 5 0,-1-2 7 0,-1 1-1 16,3-1 0-16,-1-1-5 0,1 0-14 0,-1-2-2 15,2 1 9-15,0 0-3 0,0 1-2 0,1-2 0 16,1 0 0-16,0 0-2 0,0-2-4 0,0 2 4 15,2-4-2-15,0 4-4 0,-1-3 10 0,2 3 0 16,-2-2-14-16,2 0 14 0,0 1-6 16,-2-2-8-16,3 0 12 0,-3 0-3 0,2 1 5 15,-3-2-4-15,-1-1 6 0,-1 2-2 0,2-2-10 16,-4 0 6-16,-1 0-8 0,2 0 4 0,-5 0 10 16,4 0-2-16,3 0-2 0,-5-3-8 0,1-1 4 15,0 1 4-15,2-1-6 0,0 1-4 0,-1-2 4 16,1 0-4-16,-1 1 6 0,1 0 2 0,0-2-7 15,2 1-1-15,0-1 8 0,-2 0 0 0,-1-1-6 16,1 1 2-16,2 0-10 0,-2 1 6 16,0-2 8-16,0 0 0 0,-1-1 4 0,0 2-10 0,1-2-2 15,-5-1 8-15,4 1-6 0,-1-3 10 0,1 3-4 16,1-3-6-16,1-1 4 0,-1 1-6 0,-5-1 4 16,4 1 4-16,0 0 1 0,-4-2-5 15,-1 0-2-15,-1 1 1 0,-1-1 1 0,0 0 10 16,-1-1-6-16,0 2-4 0,-4-3-7 0,2 1 1 15,1-1 12-15,-3-1-10 0,4-1 6 0,-5 0-6 16,0 0-2-16,0-2 16 0,0-1-6 0,0 1 3 16,0 0-1-16,0-2-11 0,0 2 14 0,0-1-7 15,0-1-5-15,-6 0 15 0,1 2-8 0,2 0 8 16,-2 1-7-16,0 1-14 0,-1 2 7 0,0-1-6 16,-1 2 8-16,1-1-4 0,-2 3-6 0,1-3 3 15,-2 0 7-15,1 2 6 0,0-1-4 16,-1 0-2-16,1 0-10 0,-2 0 6 0,5 1 1 15,-4 1 3-15,1 2 2 0,2-1-10 0,-1 1 6 16,-2 0-2-16,1 1 5 0,0 1 1 0,-1-1-8 16,-4 1 2-16,4 0 0 0,-4 0 2 0,2-1 0 15,0 2 4-15,-2-2-6 0,4 0 2 0,-1 4 10 16,-1-4-4-16,2 1-4 0,1 1 4 0,-3 1-9 16,3-3 3-16,-2 3-2 0,1 0 2 15,-4 0 0-15,4 0-7 0,-5-1 11 0,-1 3-2 16,1 0 0-16,1-1 2 0,-3 0 0 0,1 1-6 15,0 0 8-15,0 1 0 0,-1 0-2 0,2 0-2 16,1 1 0-16,1 0 2 0,0 0 4 0,3-1-4 16,-4 3 0-16,4-2-2 0,-4 2-2 0,4-2-2 15,-4 0 3-15,-1 2-3 0,3-1 6 0,-3 1 12 16,1 0-9-16,1 0-1 0,0 0-5 0,3 0 7 16,-3 0-2-16,2 0 1 0,-2 0-3 0,4 0-9 15,-2 5 13-15,1-5-4 0,0 0-2 16,0 0-4-16,1 0-60 0,0 0-48 0,0 0-69 15,2 2-67-15,-1-2 20 0</inkml:trace>
  <inkml:trace contextRef="#ctx0" brushRef="#br0" timeOffset="5606.2842">29168 11526 163 0,'-7'0'-7'15,"2"0"11"-15,1 0 1 0,4 0-1 0,0 0 4 16,0 0-15-16,0 0 2 0,0 0 5 0,0 0 7 16,0 0 1-16,0 0-11 0,0 0 6 0,0 0-4 15,0 0 6-15,0 0 2 0,-6 0-10 0,6 0 4 16,-3 0-1-16,-1 4 9 0,-1-1-8 16,2-2-3-16,-2 2 25 0,1 2 34 0,-1-3 13 15,1 2-10-15,-1 2-25 0,-2-1-40 0,2 0 2 16,-1 0 12-16,-2 1-8 0,0 0 5 0,4 0-8 15,-4 0 0-15,0-2 16 0,2 4-7 0,-2 1 0 16,1-1-8-16,1 1-4 0,-2 0 13 0,2 1-8 16,-2-2 6-16,3 4-6 0,-3-3-9 0,0 1 16 15,4-2-2-15,-3 3 2 0,1-3 2 0,0 1-16 16,-1-1 7-16,2 0 14 0,2 1 49 0,-3-1 5 16,3 1-3-16,-3 2-21 0,3 0-41 15,-1 0 8-15,3 1-14 0,-3-1 5 0,1 3-4 0,3-1 4 16,0-2 25-16,0-1-3 0,0 2-2 15,0-4-11-15,0 4-13 0,7-1 9 0,-2 0 3 16,-1-1-5-16,4 1-9 0,-3 1 1 0,-1 0-3 16,1 0 6-16,0-3 11 0,-2 3-5 0,2-3-2 15,-2 0-10-15,0-2 0 0,-1 0 6 0,1-1-7 16,0 3 18-16,0-2-2 0,1 0 8 0,0 3 28 16,2-1-8-16,1 1-3 0,-1 0-13 0,2 3-20 15,1-1 5-15,3-1 3 0,-3 3-1 0,4-2-14 16,-2 0-1-16,2 0 5 0,-1-1 13 0,-1 1 8 15,2-2 4-15,-1-1-10 0,1 1-3 0,0 2-1 16,0-3-9-16,0 2 4 0,0-1-2 16,1-2 4-16,1 4 3 0,0-1-7 0,1-3-2 15,5 3-4-15,-3 1 3 0,2-2 5 0,2 1-10 16,-1 0 6-16,4 1-2 0,-1 0 3 0,1-1 9 16,2 2-5-16,-2 1 3 0,4-1-10 0,-4 0 2 15,0 0 6-15,2 3-8 0,0-2 8 16,0 0-10-16,3 0 0 0,-5 1 12 0,4-1-10 15,1 0 9-15,0-2-9 0,-2 1 1 0,-1-1 12 16,-2-2 30-16,0-1 8 0,1 0-3 0,-5-3 2 16,1 2-26-16,-1-2-10 0,-1 0-6 0,-1-1-4 15,-2-1-2-15,4 1-2 0,-4-2 4 0,-3 0 3 16,2 0-11-16,-2 0 12 0,0-3-4 0,-1 1-5 16,0-1 9-16,3 0-6 0,-4 0 2 0,6 0-8 15,-2 0 4-15,2 0 4 0,3-4 0 0,-3 0-4 16,3 0 4-16,1 0 1 0,-2-1 5 0,2-1 16 15,0-2-14-15,-5 0 0 0,2 0-4 0,0-3-2 16,-3 1 14-16,0-4-4 0,-2 0-10 16,-1 0-2-16,1-3-10 0,-1 3-2 0,-1-3 16 15,-1-2-12-15,2 3 4 0,-4-3 5 0,-1-1 1 16,0-2-4-16,2 1 2 0,-4-1-9 0,0 0 4 16,-2-4 13-16,-3 0-8 0,2 1 4 0,-1-2-12 15,-2-2 2-15,0 0 7 0,0 0-2 0,0 0-3 16,-8 0-2-16,3 0-4 0,-1-1 7 0,-1 5 1 15,0 0 0-15,0 0 4 0,-1 5-4 0,2 0 2 16,-3 0 2-16,1 3-8 0,0 3-4 0,-3-3 2 16,1 2 4-16,1 1-8 0,-4-1 8 0,2 1 0 15,-2 1-4-15,-1-2 18 0,1 3-8 0,-1 1-4 16,0-1-6-16,0 0-2 0,1 1 8 0,0 0-2 16,-2 2 8-16,0 1-10 0,1 0-2 15,1-1 4-15,-2 2-6 0,0 0 10 0,-2-1-4 16,3 2 0-16,-3-2 6 0,1 3-6 0,-3-2 8 15,0 2-10-15,0-1-2 0,-2 0 2 0,-1-1-6 16,3 2 10-16,-3-3 6 0,2 3-6 16,0-2 10-16,2 3-12 0,2 0-6 0,-2-2 12 15,5 1-12-15,1 3 12 0,3-3-2 0,-1 3-6 16,1 0 8-16,1 0-2 0,0-1 0 0,0 1-4 16,-1 1-6-16,0-2 4 0,1 3 0 0,-1-2 2 15,3 1-2-15,-1-1-1 0,-1 2 8 0,4-3-7 16,-4 2 2-16,2 1 4 0,-2 0-5 0,0-1 10 15,-2-1-3-15,1 2-4 0,1-1 4 0,0 1-6 16,-3 0 12-16,5 0-10 0,-1 0-4 16,1-1 10-16,1 1-10 0,1 0 2 0,0-3 4 0,3 3-2 15,-2 0 6-15,3 0-6 0,-4 0-76 0,-2 0-100 16,-2 0-135-16,0 0-41 0</inkml:trace>
  <inkml:trace contextRef="#ctx0" brushRef="#br0" timeOffset="9220.1508">25598 12355 890 0,'0'3'14'0,"0"-3"14"0,-4 0 0 0,4 0 11 15,0 0-22-15,0 0-4 0,0 0 6 0,0 0-17 16,0 0 13-16,0 0-15 0,0 0-6 16,0 0 10-16,0 0-9 0,0 0 1 0,0 0-5 15,0 0-33-15,0 0-46 0,0 0-39 0,0 0-62 16,5 0-38-16</inkml:trace>
  <inkml:trace contextRef="#ctx0" brushRef="#br0" timeOffset="10628.4129">25602 11806 477 0,'-6'-5'12'0,"0"0"7"15,-2 1 4-15,0-1 9 0,3 1 2 0,-1 0 2 16,-1 1 21-16,-1 1-3 0,2-1 3 0,3 0-2 15,-2 2-16-15,4-2 19 0,1 1-8 0,-3-2-3 16,1 0 8-16,0 0-9 0,2-1 8 0,-1-1-2 16,1 0-6-16,0-1-11 0,-2 0-14 15,0 0-5-15,1 1-6 0,-2-3-6 0,3 4 0 16,-5-3 4-16,2-1-10 0,-2 2 2 0,1 1-6 16,-1-3 0-16,-2 2 4 0,3 1 0 0,-2 0 6 15,1-2-2-15,-2 3 0 0,1-2-4 0,1 2-2 16,-2-1 0-16,-2 0 6 0,1 2 8 15,-1-2-10-15,3 2-2 0,-1-1 0 0,-1-1-10 16,0 2 12-16,1 0 0 0,-1-1-6 0,0 0 8 16,0 2-8-16,-5-2 12 0,2 2-4 0,-1-1-2 15,2-1-4-15,0 3-4 0,0-1 14 0,2 0-14 16,-2 2 10-16,-1-2-10 0,2 2-7 0,-3 0 20 16,-2-1-7-16,2 0 5 0,-4 1 12 15,2 0-16-15,-4-1 1 0,2 0 3 0,-2 0-12 16,3 2 14-16,-2-2-5 0,2-1 4 0,-2 3-4 15,3-2-15-15,-2 2 17 0,3-4-2 0,-1 3 5 16,0 1 1-16,-2-2-10 0,4 1 10 0,-1 0-8 16,-3 0 6-16,3 0-8 0,-1 0-9 0,1-1 9 15,1 2 0-15,-1-1 12 0,-1 1-10 0,3 0-4 16,0 0-2-16,-2 0 0 0,2 0 10 0,0 0 1 16,-1 0 8-16,0 0-11 0,0 5-4 0,2-2 4 15,-1-1-8-15,0 1 10 0,2-1-8 16,1 0 0-16,-5 3 2 0,4-1 3 0,-3-1 5 15,2 0-6-15,-2 1 0 0,1 2-2 0,0-1 4 16,0-1 0-16,3 2 2 0,-3-2-8 0,3 3 12 16,0 0 2-16,-2 0-4 0,2 1 7 0,0 3-13 15,-1-2 2-15,0 2 0 0,1 0 12 0,0 2-4 16,0 0-7-16,1 1 5 0,0 3-6 0,-1-3 0 16,-1 3 10-16,0-1-4 0,0 2-16 0,3 0 20 15,0 0-8-15,-2-1 4 0,2 2 8 0,-1-2-16 16,-1 1 2-16,2-1 4 0,0 0-10 0,-1-1 12 15,3 1-6-15,-3 0-2 0,2-1 12 0,-2 1-20 16,2 1 12-16,0 0-6 0,0-2 2 16,4 5 12-16,-3-3-8 0,3 2-2 0,1-1 2 15,0 3 15-15,0-1 5 0,6 2-2 0,1 0 5 16,-1-1-21-16,3 1-2 0,1 0 10 0,-2-2-17 16,0 0-1-16,1 1 6 0,-2 0 0 0,1-1 0 15,-2 0 4-15,2 0-8 0,0-1 1 0,-2-1 13 16,4 2-6-16,-3 0 2 0,3-2-12 0,1-3 2 15,3 3 4-15,-1-2 0 0,2-3 16 0,2 3-12 16,1-4 2-16,2 0-8 0,5-1-4 0,0-1 10 16,2-2-6-16,3 0 10 0,0 0-10 0,2-2-4 15,-2 1 10-15,1-3-10 0,1 1 12 0,-1-1 2 16,3 1-10-16,-3-5 10 0,3 3-18 16,-1-2 10-16,0 1 2 0,0-1-6 0,2-2 12 15,0 2-10-15,1-1-6 0,-3-1 10 0,0 0-2 16,2 0-2-16,-3 0 14 0,0 0-18 0,-2 0-2 15,0-5 14-15,-2 0-14 0,-1 0 16 0,0-1 0 16,-4 0-16-16,-2 0 0 0,1 0-2 0,-1-2-4 16,-4 2 3-16,0-4 9 0,0 1-14 0,-4-2 2 15,0-1-10-15,0 2-6 0,-2-5 15 0,-3 2 5 16,0-3 0-16,1 0 8 0,-1-2-10 0,-1-1-7 16,3 0 15-16,-2 0-4 0,0 0 8 15,4 0 0-15,-2-2-8 0,3 2 6 0,0 2-5 16,1-1 5-16,-3 1 8 0,3 1-12 0,-1 0 16 15,-1 2-6-15,0-1-4 0,-1 1 6 0,0 0-12 16,-2-1 8-16,1 2 5 0,-1-2 3 0,-2 1 6 16,1-3-5-16,-4 4-11 0,6-2 0 0,-4-1-8 15,0 0 5-15,-1 0 1 0,0-1 5 0,3 0 11 16,-5 1-4-16,2-3 4 0,-2 2-359 16</inkml:trace>
  <inkml:trace contextRef="#ctx0" brushRef="#br0" timeOffset="15473.984">28055 12610 96 0,'8'0'6'0,"2"0"3"0,-2 0-1 15,0 0-8-15,4 0 0 0,-2 0 3 0,3 0 4 16,0 5-3-16,-2-5-6 0,2 3-5 0,1 0 0 15,-3-2 16-15,1 3-6 0,3-2 0 0,-4 1-11 16,1-2 3-16,1 0 10 0,3 2-3 0,-2-2 3 16,2 2-8-16,-3-2-6 0,1 1 9 0,0-1 9 15,2 1-6-15,-4-1-1 0,1 2-11 0,3-1 7 16,-3 0 11-16,2 2 1 0,0-3-5 16,0 2-10-16,0-1 8 0,-1-2-6 0,0 2 7 15,-1-2 2-15,-1 3-11 0,1-2 5 0,0-1 9 16,-5 0-6-16,0 0 2 0,2 0 0 0,-2 0-7 15,1 0-1-15,-3 0 0 0,1-4 3 0,2 2 8 16,-1 0-1-16,-4-1-3 0,4 2-2 0,-2-3-4 16,1 3 15-16,-1-2 8 0,1 1-1 0,2 0-4 15,-4 1-13-15,3-1-4 0,0-1 8 0,1 0 8 16,-1 1 6-16,0-1 3 0,1-1-8 0,-3 2-6 16,2-2 13-16,1 3 2 0,-5-4-1 0,4 4-8 15,-3-2-13-15,-1 0-3 0,1 0 6 16,-1 1-1-16,2 0-3 0,-2 0 0 0,1-1-11 0,-2 1 9 15,4-2 10-15,-4 2-10 0,3 0 5 16,0-1 6-16,1-1-14 0,1 1 6 0,-2-1-5 16,3 1 4-16,-1-2 23 0,0 1 12 15,0 0 3-15,2-1-5 0,-2 0-19 0,-4-1 2 16,1 2 8-16,2-2 3 0,-1 1 0 0,-2-1-9 0,0 0-3 16,0 1-5-16,0-1 10 0,-1 0-7 15,2 0 2-15,-1 0-8 0,1 2 4 0,-2-2 7 16,0-1 8-16,4 1 4 0,-2 0-6 0,-1 1-8 15,4-1 1-15,-3-2-4 0,1 1-4 0,-1 2-1 16,1-4-12-16,0 3 11 0,1-1 1 0,-2 0 5 16,-1 0 6-16,3-1-8 0,-4-1 2 0,1 1 0 15,1-2-15-15,-2 1 0 0,4-1 0 0,-2 1 2 16,-2-1 8-16,2 0-6 0,-1 1-1 16,1-1-3-16,0 2-2 0,-2 0 0 0,2-1-1 15,-2 0 6-15,2 0 3 0,-1 1 5 0,-1 0-1 16,-1-2-6-16,1 1 5 0,0 2-11 0,-3-2 4 15,3 1-2-15,-3 0 0 0,2-1 6 0,0 2-10 16,-2-1 4-16,0 1-9 0,0 0 5 0,0-2 8 16,0 2-2-16,0 0 0 0,0-1-4 15,0 3-2-15,0-1 9 0,0 0-5 0,0 0 2 16,0 2-5-16,0-2-7 0,0 0 14 0,-4 1 2 0,4-1-3 16,-3 1 3-16,0 0-4 0,3-2 6 15,-2 3 17-15,2-2 8 0,0-3 6 0,0 3-4 16,0-2-6-16,0 0-14 0,0-3-11 0,0 2 8 15,0-1-10-15,0-2 8 0,0 4 8 0,0-2-22 16,-3 1 4-16,3 2-6 0,-6-3 0 0,5 4 2 16,1-2 4-16,-2 1 2 0,0 1-4 0,1-3 10 15,-1 2-4-15,1-2-6 0,1 1 8 0,-4 0-10 16,4-1 2-16,-1 1-6 0,-1 0 6 0,1 1 13 16,-3 0-13-16,1 0 14 0,0 0-18 0,1 1-5 15,-2 0 15-15,1 1-6 0,0 0 4 16,-1 1-4-16,3-1-4 0,-2 2 8 0,-1-1-2 0,1 2 4 15,1-1 0-15,-1 0-12 0,-1 2 10 16,1-2 0-16,1 1 2 0,-3-2-6 0,2 0-2 16,-2 2-2-16,0-3-4 0,1 0 23 0,-4 1-13 15,2-1 4-15,-2 1-2 0,1-1-19 0,-2-1 23 16,1 2-10-16,0-2 4 0,2 2 8 0,-3-1-22 16,4-1 20-16,-3 2-2 0,1 0-6 15,0-2 2-15,-1 1-10 0,1-1 4 0,1 2 8 16,-1 1 8-16,0-1-6 0,2 1-8 0,2 1 4 15,-4-1-2-15,3 1-4 0,0-2 10 0,-2 3-8 16,5-2 0-16,-4 2 4 0,2-2-6 16,-2 1 4-16,2-1 10 0,-2 1-4 0,-3-2 8 15,4 1-14-15,-1 0-4 0,-2 1 4 0,-1-2-4 16,1 2 8-16,0 0-6 0,-1-2 0 0,2 3 4 16,-2-3-2-16,4 2 4 0,-1 1 2 0,-3-2-4 15,1 2-4-15,1 1-2 0,-2-3 2 0,2 2 4 16,-1 0 2-16,-2-1 2 0,1 0-4 0,2 0 4 15,-2 0-4-15,-5 0-2 0,5-1 6 16,-1 1-8-16,1-2 2 0,-5 3 4 0,5-2 4 16,0-1-8-16,-2 2 6 0,-2-1-6 0,4 2-10 15,-2-2 12-15,-2 1 0 0,1-1 0 0,0 0 4 16,0 2-5-16,-1-2 2 0,0 0 9 0,0 0-12 16,-1-1 0-16,2 2 0 0,0-3-4 0,-3 1 3 15,2 1 5-15,-1 1-6 0,3-1-4 0,-1 0 18 16,-2 0-10-16,4 1 0 0,-4-1 3 0,5 1-8 15,-1-1 5-15,1 2 0 0,0 1-4 16,2 0 0-16,-1-1 2 0,1 1 8 0,1-2 0 16,-3 1 1-16,4 1-11 0,-3 0 1 0,1 0 3 15,-2-1 2-15,0-2 5 0,2 3-11 0,-1-2 2 16,2 2-7-16,1 0 13 0,-2-3 0 0,-1 3-4 16,1-1-3-16,-4 1-8 0,3-1 13 0,-3-1 0 15,-1 1 6-15,-1 0-6 0,0-1-6 0,-2 1 7 16,3 1-7-16,0-3 8 0,-3 3-5 0,3 0-9 15,-1-1 6-15,0 1-4 0,1 0 8 0,-2 0 2 16,4 0 4-16,1 0-10 0,-5 0 4 0,5 0-4 16,-1 0 2-16,-1 0 8 0,-1 4-12 0,3-4 6 15,0 3-8-15,-2 1 2 0,1-2 6 16,1 3-5-16,-1-1 3 0,1 0 2 0,0 2 0 16,0-1 2-16,-1 1 0 0,1-2 0 0,2 2 7 15,-3-2-5-15,2 1-2 0,-1 1-4 0,2-2-8 16,1 0 16-16,-2 2 0 0,1-1 2 0,0-1-4 15,1 2-16-15,0-3 12 0,0-1-2 0,1 3 12 16,-2-2 0-16,-1 1-14 0,2 1 4 0,-3-1-2 16,2-1 0-16,-1 3 0 0,-2-2 4 0,3 1 0 15,0-2-2-15,-2 0 8 0,2 1-4 0,1 0-8 16,2 0 8-16,-2 0-6 0,2 1-4 0,-3-1 8 16,1 0 2-16,2 2 5 0,-2 0-7 0,2 0-8 15,-2 0 3-15,1-1-3 0,0 2 18 16,-1 1-9-16,1 1-3 0,0-1 8 0,0 1-10 0,-1-1 14 15,1 0-8-15,0 0-4 0,-2 1 8 16,3-1-16-16,-2-1 10 0,0 0 0 0,2 4-12 16,-2-2 20-16,3 0-4 0,-2 0-8 0,1 0 4 15,0 0-2-15,3 2 4 0,-2-2 2 0,2 1-8 16,0-2 7-16,0 4-9 0,0-3 4 0,0 0 12 16,0 2-19-16,0-3 7 0,0 2-2 15,0-1-10-15,0 0 14 0,0 1 0 0,5 1-6 16,-5 1 19-16,1-1-15 0,4 2-2 0,-4 1 6 15,1 0-7-15,1-1 5 0,0 3 0 0,-1-2-8 16,1-1 4-16,0 4 5 0,2-3-5 0,-2-1 12 16,3 4-14-16,1-3 4 0,-2 2 2 0,-1-1-2 15,4 1 6-15,0 0-21 0,0-1 17 16,0 1-1-16,0-1 1 0,1 0 12 0,1-2-10 16,-2-1-6-16,1-2 0 0,-3 0-2 0,2-2 1 15,-1 2 6-15,-2-4-5 0,2 0-2 0,-2 0 2 16,1 0 0-16,-1-1 4 0,2 3 4 0,-1-4-10 15,-2 2 6-15,1 1-4 0,2-1 4 0,-1 0 0 16,2-2-5-16,-2 2-9 0,1 0 8 0,-1 1 2 16,2-1-2-16,3 0 18 0,-3 1-14 0,0-2 2 15,3 2-2-15,-2 1-4 0,1-3 8 0,1 1-6 16,-3 0-2-16,1-1 2 0,-1 0-4 16,1-3 12-16,-1 3-4 0,1-2-2 0,-2 1 4 15,-1 0-8-15,1-1 13 0,-1 0-7 0,1 0-8 16,0 2 14-16,1-4-16 0,0 4 20 0,0-3-6 15,3 3-18-15,-1-1 12 0,-1-1-11 0,4 0 20 16,-4 1 3-16,3 0-10 0,-3-2-4 0,0 3-8 16,3-4 9-16,-3 2-5 0,-3 0 15 0,2 0-13 15,0-1 2-15,1 0 14 0,-1 0-16 0,-1 1 10 16,-1-2-2-16,3 2-10 0,-4-2 12 0,-1 0-6 16,0 0 0-16,1-1 4 0,-3 1-4 0,1-1 6 15,1 2-8-15,-1-2-2 0,1 0 0 0,1 0 4 16,1 2 2-16,-1-2 0 0,1 0 0 15,0 1-8-15,-1-1 8 0,1 0 4 0,-1 0-8 16,2 0 0-16,-3 0 0 0,1 0-2 0,-2 1 4 16,2-1-2-16,0 0-4 0,-1 0 4 0,0 1-7 15,2-1 18-15,-3 0-5 0,2 3-4 0,-2-3 4 16,2 0-13-16,-2 1 9 0,2-1 0 0,1 0 2 16,-3 3 2-16,2-3-8 0,-2 0-6 0,2 2 10 15,-2-2-2-15,2 0 4 0,-4 0 2 0,1 0-6 16,1 0 0-16,-2 0 4 0,-1 0 7 0,0 0-9 15,0 0-2-15,0 0-2 0,0 0 4 0,0 0-2 16,0 0 6-16,0 0-2 0,0 0-7 0,0 0 9 16,0 0-10-16,0 0 4 0,0 0 0 15,0 0 4-15,0 0 4 0,0 0-8 0,0 0 0 16,0 0-85-16,0 0-109 0,0 0-155 0</inkml:trace>
  <inkml:trace contextRef="#ctx0" brushRef="#br0" timeOffset="17906.6164">18957 13097 591 0,'0'0'12'15,"0"0"6"-15,0 0 12 0,0 0 12 0,0 0-8 16,0 0-4-16,0 0-10 0,0 0-5 16,0 0-3-16,0 0-8 0,0 0-2 0,0 0-4 15,0 0-3-15,0 0 14 0,0 0-4 0,0 0-10 16,0 0-15-16,0 0-38 0,0 0-47 0,0 0-56 15,0 0-21-15</inkml:trace>
  <inkml:trace contextRef="#ctx0" brushRef="#br0" timeOffset="21940.9052">26708 11319 448 0,'1'0'-6'0,"-1"0"10"0,0 0 3 0,0 0-5 16,0 0 1-16,0 0 6 0,0 0 30 0,0 0 17 15,0 0 19-15,0 0 7 0,0 0-20 0,0 0-1 16,0 0-14-16,0 0-6 0,0 0 1 16,0 0-14-16,0 0 0 0,5 0-17 0,-5 0 4 15,0 0 6-15,0 0-8 0,4 0 12 0,-4 0-23 16,0 0 5-16,0 0 7 0,0 0-10 0,0 0 1 16,0 0-7-16,0 0 2 0,0 0 6 0,0 0 1 15,0 0 28-15,0 0 13 0,0 0 1 16,0 0 9-16,0 0-15 0,0 0-18 0,0 0 3 15,0 0-2-15,0 0-12 0,0 0-6 0,0 0 0 16,0 0-3-16,0 0-5 0,0 0 6 0,0 0-6 16,0 0 0-16,0 3 8 0,0-3 4 0,0 0 2 15,0 0-2-15,0 0 14 0,0 0 2 0,0 0 14 16,0 0 13-16,0 0-4 0,0 0 8 0,0 0 1 16,0 0-8-16,0 0-8 0,0 0-19 0,0-4-15 15,0 0-12-15,0-1-7 0,0 0 9 0,0-3 3 16,7-1-1-16,1-4 2 0,-3-1-2 0,3-3-8 15,1-1 8-15,-1-4-4 0,-2 0-5 0,1-2 7 16,2-1-8-16,-4 1 12 0,-1-2-6 16,1 1 0-16,-1 1 4 0,-1 0-8 0,-3 2 10 15,1 0 0-15,2 4-4 0,-3 0 0 0,0 1 2 16,0 4-6-16,0-1 4 0,0 1 6 0,0 0-8 16,0 4 4-16,0-1 5 0,0 2-9 0,0 0 4 15,0 2-2-15,0 2-9 0,0-1 7 0,0 2-6 16,0 0 4-16,0 3 2 0,0-2 0 0,0 2 6 15,0 0-4-15,0 0 2 0,0 0-9 0,0 0 3 16,0 0-2-16,0 0 2 0,0 0 6 0,0 0-2 16,0 0-6-16,0 0-2 0,0 0-1 0,0 0-3 15,0 0 18-15,0 5-10 0,0-5 2 0,-7 3 6 16,-2 2-6-16,3-4 6 0,-5 5 2 16,2-1-10-16,-3 2 0 0,-2 1 8 0,2 1-12 15,-4-2 8-15,3 0 4 0,2 0-10 0,-3-3 8 16,4 2-2-16,4-1-4 0,-2-1 4 15,0-1 4-15,2 0 0 0,1 1 2 0,0-1-2 16,2 0 2-16,-1-2-6 0,1 2-4 0,3-1 4 0,-2-2-4 16,2 0 12-16,0 0-8 0,0 0 3 15,0 0 3-15,0 0 0 0,5 0 5 0,-5 0-1 16,4 0-2-16,-4 0-4 0,0 0 0 0,3-4-4 16,0 2 0-16,2-3 0 0,2 3-4 0,-1-4 0 15,2 2-4-15,1-4 2 0,4-1 8 0,3-1-2 16,-3-1 0-16,1 3 0 0,2-3-2 0,-2 0 4 15,-2 1-4-15,0 0 12 0,-2 2-14 0,-2-1 0 16,-3 1 6-16,-1 3-17 0,0-1 21 0,1-1-1 16,-4 2-7-16,2 1 4 0,1 1-6 0,-1-1-5 15,2 2 3-15,0 0 0 0,-2 0 0 0,-2 1-3 16,4 1 3-16,-5 0 2 0,3 0 0 0,-2 0 10 16,1 0-11-16,0 5 3 0,-1 1 7 15,3-2-5-15,0 2 4 0,4-2-6 0,-2 4 0 16,4-1 4-16,-4 0-2 0,2 3 2 0,1-3-23 15,0 2-49-15,-1 0-27 0,-2-1-37 0,0 0-55 16,-1 2-22-16,0-3-53 0,-1 0-40 0,3-2 31 16</inkml:trace>
  <inkml:trace contextRef="#ctx0" brushRef="#br0" timeOffset="22324.3841">26361 10308 612 0,'2'-7'29'0,"-1"0"14"0,1 1 5 0,-2-1 3 0,0 1-26 16,0 2-3-16,0 1-3 0,0-1-7 15,0 3 1-15,0 1-13 0,3 0-7 0,-3 0-4 16,5 0-2-16,-5 0 4 0,3 6-2 0,2 0 3 16,-2 0 5-16,2 3 5 0,-2 0 9 0,2 0 0 15,-2 4-8-15,2 0 1 0,1 2-6 0,-2-1-2 16,0 1 10-16,0 0-12 0,0-2 19 0,1 0 2 15,-2 1-5-15,1-3 6 0,-1 1-10 0,0 0 0 16,1-4-27-16,0 3-39 0,-2-4-55 0,1 0-61 16,4 1-23-16,-1-2 34 0</inkml:trace>
  <inkml:trace contextRef="#ctx0" brushRef="#br0" timeOffset="22573.7541">26674 10334 1039 0,'5'-5'19'0,"-5"-2"3"0,0 3-12 16,0 1-2-16,0-2-12 0,0 1-6 0,0 2 9 15,0 2-15-15,0 0-6 0,-5 0 8 0,5 0-1 16,0 0 8-16,0 4 7 0,-3 3-8 0,-2-1 18 16,4 2-1-16,-4 1-5 0,2 3 2 0,-3 3-8 15,-1 0 17-15,1 2-6 0,1-1-3 0,0 0 3 16,4 1-11-16,-4 0 14 0,4-1-5 0,-2-2-1 15,3-3 7-15,0 2-5 0,0-2-23 16,0-2-53-16,0-3-39 0,0 1-66 0,0-6-32 16,0 5-2-16,3-4 34 0</inkml:trace>
  <inkml:trace contextRef="#ctx0" brushRef="#br0" timeOffset="22923.817">26807 10463 662 0,'3'-8'11'0,"-3"-1"-2"0,0 3 2 16,0-1-7-16,0-1-4 0,0 2 7 0,0 1 2 15,0 3 11-15,0-1-20 0,0 0-4 16,0 2-5-16,0 1-9 0,0 0 7 0,0 0 0 16,0 0 6-16,0 7 7 0,0-1-4 0,2 2 0 15,-2 2 6-15,0 0-4 0,0 4 16 0,0 1-3 16,0-2-8-16,0 2 4 0,0 3-11 0,0-2 2 15,0-2 2-15,0 2 7 0,-9-4 13 0,0 2 7 16,3-2-5-16,-2-1-2 0,0-2-7 0,4-2-10 16,-3 0 5-16,2 0-1 0,1-3 15 0,0-1 17 15,0 0 21-15,2-1-4 0,1-1-9 0,-1 0 14 16,2-1-3-16,-1 0 12 0,1 0-6 0,0 1-33 16,0-1-8-16,0 0-11 0,4 0-6 15,2 0 16-15,-2 0-6 0,0 0-7 0,4 0 1 16,0 0-18-16,5-5-6 0,1 0-11 0,8 3-53 15,3-1-38-15,5 0-83 0,5-1-72 0,7 2-28 16</inkml:trace>
  <inkml:trace contextRef="#ctx0" brushRef="#br0" timeOffset="24205.4849">29797 11411 633 0,'0'0'2'0,"0"0"1"0,0 0 3 0,0 0-1 15,0 0-10-15,0 0-1 0,0 0 12 0,0 0 12 16,0 0 24-16,0 0 7 0,0 0-8 0,0 0-3 15,0 0-5-15,0 0 3 0,0 0 4 0,0 0 3 16,0 0 8-16,-5 0-6 0,5 0 18 16,0 0 16-16,0 0 17 0,0 0-1 0,0 0-24 15,0 0-36-15,0 0-33 0,0-7 0 0,5-1-6 16,-2-1 4-16,-2-3-6 0,3-5 2 0,-4 0 4 16,1-3 3-16,1-4 2 0,1-1-13 0,-1-3 4 15,1-2 6-15,0-3-6 0,0-2 8 0,3-2 16 16,-2 0-8-16,-1 0 26 0,2 2 2 0,-2 3-20 15,2 3 7-15,-4 2-9 0,2 5-4 0,1 4-6 16,-3 3-4-16,2 5-14 0,-3 2 0 16,0 1-2-16,0 3-7 0,0 4 1 0,0 0-2 15,0 0 16-15,0 0 4 0,0 0-6 0,-6 0 8 16,0 7-10-16,-2 1 8 0,0 0 10 0,-3 3-14 16,-2 1 4-16,-3-1-2 0,2 3 2 0,-3-1 12 15,1 0-10-15,-1-1-4 0,0 0 4 0,2-3-8 16,4-2 8-16,-5 2-2 0,6-5-6 0,2 0 10 15,2 1 8-15,0-3 2 0,4-1-3 0,-1-1 3 16,3 0 0-16,0 0 6 0,0 0 8 0,0 0-14 16,0 0-11-16,0-5-3 0,0-2-2 0,5 3 0 15,1-5-1-15,0 0-5 0,2-1-6 0,4-2-2 16,-2 0 6-16,5 2 2 0,0 1 0 0,-2 0 4 16,3 4-4-16,-3-3 4 0,1 3 0 0,-3 3-1 15,2-1-3-15,-3 1-4 0,2 2 6 16,-1 0 4-16,1 0 6 0,-2 0-12 0,0 6 4 15,0 0-2-15,-2 2 4 0,2-3 10 0,-1 2-6 16,-1 4 4-16,-1-2 0 0,1 0-10 0,-1 0-30 16,0 1-51-16,-1 0-42 0,1-2-60 0,-4-1-26 15,3 0-42-15,-3-3-29 0</inkml:trace>
  <inkml:trace contextRef="#ctx0" brushRef="#br0" timeOffset="24505.3677">29633 10356 1138 0,'0'-17'2'0,"0"0"-2"0,0 2 19 15,0 1 4-15,0 2 0 0,0 0 2 0,0 2-27 16,0 5-12-16,0 1-3 0,0 1-3 0,0 3 5 15,0 0 8-15,0 0 3 0,0 0 4 0,0 7 0 16,0 2 2-16,0 2-4 0,0 3-2 0,0 2 6 16,0 2 0-16,0 6-6 0,0-1 9 0,0 4 1 15,0-1 6-15,0 1 9 0,0-4-6 16,0 4 7-16,0-5-15 0,0 0-16 0,0-6-50 16,0 0-49-16,0-3-52 0,0-2-31 0,0-2-26 15,0-1 9-15</inkml:trace>
  <inkml:trace contextRef="#ctx0" brushRef="#br0" timeOffset="24745.8867">29878 10301 875 0,'8'-9'22'0,"-1"2"8"0,-2 0 3 16,-2 1-3-16,0 2-23 0,-1-2-16 0,0 3-8 15,-1 3 0-15,-1 0-5 0,0 0 0 16,0 0 1-16,0 0 14 0,0 5-1 0,0 2 5 15,0 0 4-15,0 5-8 0,0 1 11 0,-8 2 9 16,3 4-6-16,-5 2 5 0,2 2-1 0,-4 2-10 16,-2 3 9-16,2 0-7 0,0-2 5 0,-3 1 7 15,3 1-10-15,-1-3 8 0,1-3 4 0,3 0-4 16,0-4 10-16,1-1-8 0,3-1-5 0,0-5 9 16,2 0-77-16,0-3-56 0,3-1-83 15,0-6-78-15</inkml:trace>
  <inkml:trace contextRef="#ctx0" brushRef="#br0" timeOffset="25121.6103">30029 10524 540 0,'0'-18'19'0,"0"1"3"16,5 3 5-16,-5-1 5 0,8 1-26 0,-2 3 3 15,-1 1 2-15,0 3 12 0,0 1 17 16,0 3-8-16,2 0-14 0,-1 1-22 0,2-1-3 16,-3 3 3-16,3 0-3 0,1 0 7 0,-2 8 0 0,-1 0 7 15,1-1 0-15,-1 3-1 0,-3 2 1 16,-3 4-3-16,0-2 16 0,0 6 19 0,-12-1 4 16,0 3 11-16,1-2-4 0,-5 2-12 0,-2 2-5 15,2-2-18-15,-2-1 2 0,1-4 8 0,0 0-15 16,0-3 3-16,4-1-3 0,0-3-22 0,5-5 24 15,-1-1-7-15,2 1 28 0,4-2 17 0,1-1-9 16,2 0 23-16,0-2-23 0,0 0-4 0,7 0 3 16,-2 0-15-16,4 0-11 0,-1 0-10 0,1 0 0 15,8 0-4-15,3-5 4 0,3 5-26 0,7-5-48 16,4 1-33-16,2-2-62 0,3 2-33 0,4-1-68 16,-2 0-13-16</inkml:trace>
  <inkml:trace contextRef="#ctx0" brushRef="#br0" timeOffset="48669.553">26548 11718 163 0,'0'-1'8'0,"0"0"-9"0,0 0-4 15,0 0 2-15,0-2-2 0,0 1 10 0,0-1-10 16,0 1 12-16,0 1-9 0,0-1-7 0,0-2 18 15,0 3-8-15,0-2-9 0,6 2-17 0,-3-4-15 16</inkml:trace>
  <inkml:trace contextRef="#ctx0" brushRef="#br0" timeOffset="49250.7066">29585 10951 178 0,'8'-2'1'0,"-2"-3"-5"0,-1 3 8 0,-2-1 1 16,1-2-2-16,-4 3-3 0,0 2-47 0,0 0-3 15</inkml:trace>
  <inkml:trace contextRef="#ctx0" brushRef="#br0" timeOffset="50365.6936">18531 14722 1 0,'4'-1'0'16,"-3"-2"8"-16,-1 1 2 0,3 0-8 0,-3 0-2 16,2-1-9-16</inkml:trace>
  <inkml:trace contextRef="#ctx0" brushRef="#br0" timeOffset="50966.5255">18544 14699 1 0,'2'-2'1'0,"0"0"3"0,-2-2 9 16,0 3-1-16,1-2-3 0,1 2 1 0,-2-1-5 15,0 1 7-15,0 1 4 0,0-2 18 0,0 1-1 16,0 1 6-16,0 0 11 0,0 0-10 0,0 0-8 16,0 0-9-16,0 0-14 0,0 0-4 15,0 0 14-15,0 0 7 0,0 0 15 0,0 0-4 16,0 0 0-16,-3 0-10 0,-1 0-4 0,1 0-3 16,1 0-8-16,-1 0 6 0,2 0-16 0,-1 0 3 15,0 0 2-15,-1 0 2 0,3 0 6 0,-1 0 6 16,-2 0 8-16,1 0 1 0,2 0-3 0,-1 3-7 15,-1-3-1-15,2 0-1 0,0 3 8 0,0-3 10 16,0 0-4-16,0 1 3 0,0-1 6 0,0 0-7 16,0 0 2-16,0 0 10 0,0 0 5 0,0 0 7 15,0 0-9-15,0 0-10 0,5 0-18 0,-1 0-7 16,1-3-8-16,1 0-16 0,3-1 7 16,0-1-11-16,5-1 20 0,2-1-6 0,1-1-4 15,4-2 8-15,1 1-16 0,5-4 27 0,5 2-11 16,4-4-2-16,-2-1 4 0,6 0-15 0,3-4 12 15,4 0-3-15,4-3-4 0,0 1 4 0,1-1 3 16,-5 3 4-16,2-1 5 0,-6 0 0 0,-4 5-14 16,-7 3-4-16,-5 0 4 0,-6 5-2 0,-6 0 12 15,-4 2-4-15,-3 1-4 0,-2 2 5 0,-3 0 9 16,-1 2 16-16,-2 1 3 0,0-3-9 0,0 3-14 16,0 0-16-16,0 0-8 0,0 0 4 0,0 0 12 15,0 0 0-15,-5 0 0 0,5 0-2 0,-6 4-6 16,2-4 2-16,-3 4 8 0,-1 0-4 15,-4 1-2-15,-3 2 4 0,-5 0-6 0,-4 2 6 16,-3 3-2-16,-5-1-2 0,-2 4 4 0,-1-3 8 16,0 0-10-16,0 0-2 0,5 1-6 0,0-5-6 15,4 3 16-15,0-4 2 0,5 0-2 0,-2 3 6 16,3-3-8-16,0 0-4 0,1-1 4 0,2 1-6 16,0 0 3-16,3-1 4 0,2 0 5 0,4-1-2 15,2-2 2-15,3-2 0 0,-2 2-4 0,5-3 4 16,0 0-2-16,0 0-2 0,8 0 2 0,-2 0 2 15,2-7 0-15,2 1-2 0,6 0-2 0,-2-1-10 16,8-4 6-16,3 1 0 0,5-4 4 0,2 0-26 16,0-1-75-16,2 2-81 0,0-2-104 15,-6 2-46-15,2 1 58 0</inkml:trace>
  <inkml:trace contextRef="#ctx0" brushRef="#br0" timeOffset="52032.0919">19513 13143 677 0,'0'-2'-2'16,"0"-2"4"-16,0 3 3 0,0 0-3 0,0-3 3 15,0 2-6-15,0 1-1 0,-6 0 6 0,3 1-4 16,-3 0-2-16,-1-1-2 0,-1 0-3 16,-1 1 5-16,1-1-4 0,0 1 5 0,-6 0 4 15,1 0-3-15,-1 0 9 0,1 0-9 0,-3 0-2 16,-1 0-5-16,-2 5 13 0,2 0 1 0,-4 0-3 16,2-1 1-16,-1 3-12 0,-1-4 7 0,5 2 5 15,-3 1-5-15,1-1 4 0,3-1-10 0,2 1 1 16,-1 0 12-16,1-1-9 0,1 0 6 0,1 1-4 15,0-1-7-15,-2 0 9 0,5 1-2 0,-1-2 0 16,0 1-2-16,0 1-3 0,0 0 5 16,1-3 3-16,3 3-5 0,1-2 2 0,0 1-4 0,1-1-1 15,2-1 14-15,-1-1-5 0,2-1-8 0,0 1-7 16,0-1-3-16,0 1 3 0,0 1 9 16,0-2 4-16,0 3-4 0,5 2 2 0,-4 1 4 15,3 1-1-15,-3 1 1 0,2 4 1 0,-1-1-10 16,1 2 5-16,3 1 9 0,-3 2-13 0,2 3 4 15,0-3 4-15,2 4-8 0,-4 0 13 0,3 1-3 16,-2 2-8-16,1 0 6 0,-2 0-6 0,2 2 7 16,-1-1 4-16,-1 2-9 0,-2-1-1 0,4 2 2 15,-5-2 1-15,1 0 7 0,1 0 0 16,-1 2 8-16,-1-2-8 0,2 0 5 0,1 0 5 16,-1 0-14-16,0-2 15 0,-1 2-3 0,1-3-1 15,-1 2-8-15,1-4-12 0,0 1 0 0,-1-1 3 16,-1-2 6-16,0 0-3 0,3-1 2 0,-3 0 5 15,0-3-7-15,0-1 7 0,0 1-11 0,2-1-4 16,-2-3 8-16,0 3-4 0,0-4 4 0,3 3-6 16,-3-2 12-16,0 0-2 0,1-1-1 15,-1 1 4-15,0 0-10 0,0-2 6 0,3 0 1 16,-3 1 3-16,2-4-5 0,0 3-10 0,-2-2 6 16,1 0-5-16,1-1 7 0,-2 0 14 15,2-2-14-15,-2 1 7 0,1-2-9 0,1 2-7 16,-1 1 18-16,1-3-8 0,0 3 12 0,-1 1-9 15,-1 1-8-15,2 0 6 0,1 4 3 0,-3-2 1 16,4 1-8-16,-4-3-2 0,2 4-7 0,-1-3 11 16,1-1 5-16,-2 1-5 0,2-4 15 0,-2 1 11 15,1-2 10-15,-1 0 19 0,0-2-8 0,4-1-18 16,-4 0-1-16,3 0-12 0,-2 0-3 0,6 0 8 16,0-6-4-16,5 0-9 0,0-1 2 0,7-2-4 15,2 0-37-15,4-2-42 0,2-1-71 0,3 2-78 16,3-3-44-16,1 1 12 0</inkml:trace>
  <inkml:trace contextRef="#ctx0" brushRef="#br0" timeOffset="53596.0665">22587 13071 662 0,'-3'-5'0'0,"0"-1"3"0,1 1-4 0,2 1-3 15,-1-1 21-15,1 0 10 0,0 4 19 0,0 0-2 16,0 1-26-16,0-2-20 0,0 2-7 0,0 0 10 16,6-3-2-16,6 3 10 0,-2-1-9 15,3-3-7-15,4 2 7 0,0 0 5 0,3 0 2 0,-2 0 8 16,2 0 15-16,0-1-8 0,-1 1 8 15,-1-2-6-15,2 2-11 0,0-3 0 0,0 2-10 16,3-1-3-16,-1-1 0 0,2 0-5 0,3 0 7 16,3 1-2-16,-1-2-2 0,-3 1 7 0,1 1-5 15,-2 0 10-15,-4-1-1 0,-4 2-5 0,-4 0 9 16,-4 2 0-16,-4 0 12 0,-5 0 1 0,0 1-5 16,0-1-2-16,0 1-4 0,0 0 4 0,-5 0-9 15,1 0-6-15,4 0-16 0,-5 0-1 0,2 0 18 16,1 0-7-16,-1 0 1 0,2 0-1 0,1 0-13 15,-2 0 17-15,0 0-6 0,1 0-4 16,-1 0 12-16,2 0-15 0,-1 4 18 0,1-1-7 16,-4 2-4-16,4 2 12 0,-3 0-16 0,-3 1 12 15,3 2-8-15,-2 4 1 0,0 0 18 0,1 1-17 16,-3 4 4-16,4 0 2 0,-1 2-12 0,0 2 19 16,1 0-5-16,2 3 0 0,1 2-8 0,0 4 0 15,0-3 11-15,4 5-7 0,4 0 11 0,-2-1-15 16,1 1-3-16,-1 1 5 0,2-2 2 0,5 3 4 15,-5-3-6-15,1-1-4 0,4-1-3 0,-5-1 8 16,1-4 7-16,0 1-4 0,-1-4-8 16,-3 0 0-16,3-1-2 0,-2-1 6 0,1-3 6 15,-4 2 0-15,0-1-8 0,0-3 4 0,1 1 1 16,-1 0-8-16,-2-1 12 0,-1 0-1 0,0-1 2 16,5-3 5-16,-5 2-9 0,1-2 0 0,-1 1 0 15,2-3 2-15,-1 0 1 0,1-1-5 0,0-1-6 16,-2 1 4-16,1-2 4 0,1 0 4 0,0-1 2 15,-1 0-8-15,-1 1-2 0,0-2-2 0,0-2 11 16,0 1-1-16,0 1-2 0,0-1-6 0,0-1-10 16,0 1 6-16,0-1 6 0,-3 0 0 15,0 1 0-15,3 0-4 0,-4-1 0 0,1-2 6 16,2 2 4-16,-4-2-2 0,5 3-4 0,-3-2 5 16,2 0 1-16,-3 2 3 0,0-2-3 0,-1 1-8 15,-2 0 0-15,0 0 10 0,-1-1-4 0,0 0-6 16,0 1 0-16,-3-1-4 0,0 2 4 0,-2-3 8 15,4 3-8-15,-3-2-8 0,2 1 10 0,-3-1 4 16,2 0 2-16,-5 2-3 0,3-1-3 0,-2-1-6 16,-3 2 2-16,1 1 6 0,-4 1-13 0,4-2 1 15,-5 1 6-15,-2 1-4 0,2 1 22 0,-4-1-11 16,0-1-7-16,-1 2 2 0,0 0-9 0,0-1 15 16,3-1 2-16,-3 1 1 0,4 1-1 0,1-3-8 15,2 2 8-15,2-1-14 0,-3 2 2 0,3-3 6 16,0 2-8-16,-3-2 17 0,0 1-5 15,-2-2-2-15,-1 1 0 0,2 1-9 0,-4-3 7 16,3 2-10-16,-1-1 0 0,1 1 15 0,3-1-5 16,0 3 10-16,2-2-6 0,0-3-12 0,5 4 10 15,-3-2-8-15,5-1-54 0,-1 0-58 0,0 0-88 16,3 1-112-16,-4 0 35 0</inkml:trace>
  <inkml:trace contextRef="#ctx0" brushRef="#br0" timeOffset="55346.3745">9067 18045 547 0,'-4'-8'18'0,"-3"0"3"0,2-1 15 16,-1 1 8-16,1-2-19 0,-2 1-1 0,2 1-2 16,1-1 5-16,-2 3 15 0,4-1 4 0,-1 2 12 15,3 1 0-15,-3-1-4 0,3 0 5 0,0 0-25 16,0 0 0-16,0 0 12 0,0 0 4 0,0 0 8 16,0 0-13-16,0 3-26 0,0-4-13 0,0 5-4 15,0 0 4-15,0-1 0 0,0 2 11 0,0 0 3 16,3 0-4-16,-3 0 2 0,0 0-2 0,0 0-1 15,0 0 17-15,0 0 20 0,0 0-4 0,0 0 7 16,0 4-7-16,0-1-15 0,0 0-5 16,0-3-8-16,0 1-21 0,0 0 1 0,0 0 8 0,0 1 0 15,0-1 7-15,0-1 1 0,0 0-3 16,0 0-9-16,0-5 8 0,8-2-14 0,2 2-4 16,4-3 2-16,2-5-7 0,6-6 7 0,8-5-4 15,5-5 4-15,4-2-5 0,9-6 7 0,5-5 2 16,1-8-8-16,5 3 8 0,1 0-10 0,-2 4 4 15,-4 1 12-15,-8 6 0 0,-4 2 11 16,-10 8-7-16,-5 7-4 0,-11 2 2 0,-4 7-26 16,-12 2-59-16,0 4-26 0,0 0-88 0,0 1-27 15,0 1-25-15,-7 2-85 0,-1 0 51 0</inkml:trace>
  <inkml:trace contextRef="#ctx0" brushRef="#br0" timeOffset="56730.2483">6673 15606 547 0,'0'-7'0'0,"0"-1"-4"0,0 4 1 0,-6 0-6 15,6 1 0-15,-8 0 9 0,5 3-2 16,0-2 4-16,3 2-4 0,0 0 1 0,0 0 1 16,0 0 1-16,0 0 1 0,0 0-4 0,0 0 1 15,0 0-1-15,0 0-2 0,0 0-10 0,0 0 2 16,0 0-1-16,0 0 3 0,0 0 10 0,0 0-4 16,0 0 2-16,0 0 4 0,0 0-2 0,0 0-7 15,0 0 7-15,0 0 5 0,0 0-3 0,0 0 11 16,0 0-6-16,0 0 7 0,0 4 27 0,0-4 9 15,0 2 9-15,0-2-6 0,0 2-11 0,0 1 0 16,-5-2-20-16,5 2-2 0,-2-2-13 16,2-1-11-16,-3 3 11 0,3-2-7 0,0-1-1 15,-1 0 3-15,1 0-6 0,0 0 6 0,0 1 0 16,0-1-2-16,0 0-2 0,0 0-4 0,0 0 10 16,0 0 0-16,0 0 9 0,0 0-4 0,0 0 6 15,0 1 15-15,0-1-12 0,0 0 12 0,0 2-17 16,0-2-17-16,0 0 11 0,0 0 6 0,0 0 18 15,0 0-3-15,0 0 6 0,0 0 10 0,0 0-10 16,4 0 14-16,-4 0 0 0,7 0-11 0,-4 0 0 16,2 0 15-16,1 0-14 0,0-4-7 0,4-4 3 15,3 1-17-15,2-5 17 0,4-1-6 0,4-3-12 16,5-2-6-16,4-3-10 0,4 0 6 0,6-6 16 16,6 0 20-16,6-2 3 0,4-2-7 0,7-1-7 15,6-2-31-15,5-1 0 0,0 4 6 16,6-3-6-16,-3 3 6 0,-3 3 0 0,-6-1-6 15,-7 5 0-15,-6 2 2 0,-10 5-2 0,-9 2 0 16,-11 3 2-16,-5 3-4 0,-9 5 4 0,-5 0 1 16,-5 4 3-16,-3-2 0 0,0 1-6 0,0 1-3 15,0 0-11-15,0 0-51 0,0-2-33 0,-3 2-79 16,-2 0-50-16,2 0-25 0,-2 0-75 0,0 0 58 16</inkml:trace>
  <inkml:trace contextRef="#ctx0" brushRef="#br0" timeOffset="58242.1382">8860 15262 371 0,'-2'-1'29'16,"1"1"30"-16,1-3 6 0,0 1 17 0,0 1-33 15,-2 0-18-15,2-4 3 0,-3 2-6 16,2 0 12-16,-1 1-16 0,1-1-8 0,-1 2-5 16,2 1-3-16,-2-1-1 0,2-1 0 0,0 2-5 15,-1 0 0-15,1 0 13 0,0 0 5 0,0 0-3 16,0 0-6-16,0 0 4 0,0 0-15 0,0 0 8 16,0 0-8-16,0 0-10 0,0-2 14 0,0 2-11 15,0-3 5-15,0 3-5 0,0 0-16 0,3 0 10 16,-3 0 6-16,0 0 3 0,3 4 2 0,3 1 2 15,-4 3 2-15,2-3 0 0,1 3 9 0,-2 1 0 16,4 3-9-16,-1-2 4 0,2 2 3 16,-2 2 0-16,2-1 6 0,0-1-2 0,0 2-4 15,0-3 5-15,-3 0 4 0,1-1-8 0,3-1 6 16,-5 0-10-16,0-3-58 0,0-1-26 0,0-1-71 16,-2-1-39-16,3 1-16 0,-2-2 29 0</inkml:trace>
  <inkml:trace contextRef="#ctx0" brushRef="#br0" timeOffset="58642.3941">8871 15124 612 0,'-8'-12'-2'0,"-4"4"2"0,0-3 5 0,1 2 4 15,-1 2-4-15,1 0 1 0,-5 2-8 0,3 1 5 16,0 2 16-16,-1 2-7 0,0 0 8 0,-2 0-16 15,-1 6-2-15,1 1 11 0,0 3-8 0,-3-1 19 16,2 4 7-16,-1-1 34 0,1 6 9 16,3 2-9-16,-2 5-23 0,2 1-27 0,0 2-5 15,3 1-10-15,1 3 8 0,7 0-14 0,0 0 4 16,3-3 13-16,6-1 6 0,5-2 2 0,6 4-7 16,1-6 8-16,4-3 9 0,6 0 0 0,2-3 3 15,5-3-1-15,5-3-2 0,2-4-6 0,1-8 1 16,0 0-19-16,1-4 1 0,-1-7 6 0,-3-3-4 15,0-1 6-15,-3-7-18 0,-2 0 20 0,-4-5 7 16,-2-2 3-16,-6-3 13 0,-3 1-23 0,-5-4-2 16,-7 0-12-16,-8 2-4 0,0-1 4 0,-11 3-4 15,-5 2 8-15,-3 5-1 0,-8 2-9 16,-1 2 2-16,-9 6-2 0,-5 4-7 16,-2 10 11-16,-7 0 2 0,0 0-2 0,-2 12-24 15,-4 5-77-15,-2 5-78 0,6 2-91 0,5 1-73 16</inkml:trace>
  <inkml:trace contextRef="#ctx0" brushRef="#br0" timeOffset="59442.0197">10849 17063 1504 0,'-9'-9'-8'0,"0"-5"4"0,0 1 5 0,1-2-9 16,3 1 14-16,1 2-10 0,4 0-1 15,0 0 9-15,0 4-8 0,4 2 10 0,3-2-16 16,1 4 10-16,1-1-2 0,2 4-8 0,-3 0 10 16,3 1-12-16,-3 0 8 0,0 0 8 0,-1 8-2 15,0 3-4-15,-2-1 10 0,-3 3-4 0,-1 4 2 16,-1 1 4-16,0 3-10 0,-9 1 4 0,-4 2-4 15,-1 1 4-15,-5 0-4 0,-3 0-2 0,1-3 6 16,-3 0-4-16,-1-3 9 0,3-3 13 0,1-3 14 16,1-1 28-16,4-5 5 0,2 0-6 0,4-3 0 15,5-1-26-15,2-2-14 0,3 0-6 0,0-1-15 16,0 0 4-16,5 0 0 0,2 0 2 16,1 0 1-16,5-5-5 0,2 1 12 0,5-3-10 15,4 0 3-15,3-1-3 0,6-3-12 0,5 0 12 16,0-3-4-16,5-3 0 0,4-1 1 0,-1-1-10 15,0-2-34-15,-3 2-79 0,-1-1-57 16,-9 2-53-16,-3 3-39 0,-9 2-22 0,-5 1-24 0</inkml:trace>
  <inkml:trace contextRef="#ctx0" brushRef="#br0" timeOffset="59824.0862">10904 16689 987 0,'-28'-14'18'0,"-2"1"33"0,-2 7 29 0,-3 2 6 15,4 4-3-15,-4 0-15 0,0 0-23 0,0 0-3 16,1 10-5-16,2 3 1 0,-1 4 12 0,1 3 4 16,-1 9 7-16,2 4-4 0,2 7-4 15,1 6-2-15,4 3-5 0,3 4 2 0,4 2-6 16,7 1-2-16,10-3-13 0,0 0-8 0,0-2-5 16,12-2 1-16,6-4 10 0,3-3-8 0,7-4 1 15,5-2 1-15,4-6-6 0,6-3 0 0,2-4 8 16,3-6 1-16,6-5-5 0,-1-5 2 15,3-7 1-15,-2 0-14 0,3-7 0 0,-2-5-4 0,-2-7-19 16,-2-6 15-16,1-5-2 0,-6-4-5 16,-5-7 7-16,-3-3-11 0,-6-5 9 0,-5-3 2 15,-8-2-5-15,-10-5 3 0,-2-1-9 0,-7-4 9 16,-7 3-1-16,-6 0 3 0,-5 3 7 0,-6 3 12 16,-3 2 2-16,-6 6 9 0,-4 5-8 0,-4 5-18 15,-3 6 9-15,-4 3-11 0,-4 6-3 0,-1 4 8 16,0 4-18-16,0 6 8 0,-3 2 8 0,1 6-12 15,0 0 9-15,2 11 2 0,3 5-4 0,-2 3-54 16,4 3-76-16,0 3-95 0,3 4-108 0,1 2-48 16,4 3-61-16</inkml:trace>
  <inkml:trace contextRef="#ctx0" brushRef="#br0" timeOffset="61523.1262">20367 13076 205 0,'0'-8'32'0,"0"0"27"16,-4 0 8-16,4 3 40 0,0-1-11 16,-7 2 5-16,2 0 19 0,2-1-9 0,2 4-7 15,-3-1-23-15,2 2-3 0,0 0 3 0,0 0-12 16,2 0-10-16,0 0-15 0,0 0-46 0,0 0-4 15,0 0 2-15,0 0-21 0,6 0 12 0,-4 5-5 16,1-1-1-16,0 1 15 0,-3 0-6 16,0 1 19-16,0 0 1 0,2 4-8 0,0-1 6 15,-1 2-10-15,1 5 13 0,-2 1-1 0,1 1-2 16,-1 2 6-16,4 2-6 0,-4 2 2 0,1 1 6 16,1-1-14-16,-1-1-1 0,5-2 9 0,-1-5-80 15,0 1-76-15,1-2-104 0,2-4-78 0,5 0 42 16</inkml:trace>
  <inkml:trace contextRef="#ctx0" brushRef="#br0" timeOffset="61774.0019">20952 13082 1122 0,'10'-5'0'0,"-2"0"-8"0,-5 4 4 16,0-4-11-16,-1 5 6 0,-2 0-4 0,1 0 4 16,1 0 7-16,-1 0-2 0,1 5 19 0,-2 0-2 15,2-1 10-15,2 3 0 0,-1 3-12 0,0 2-5 16,1 1-8-16,0 2-1 0,1 3 1 0,-1 2 3 16,0 2 9-16,2-1 1 0,-3 0 12 0,2-1-2 15,-2-1-9-15,-1-1-54 0,0-6-71 0,-1 1-74 16,3-4-74-16,-3 0 5 0</inkml:trace>
  <inkml:trace contextRef="#ctx0" brushRef="#br0" timeOffset="61925.3953">20876 13264 721 0,'0'-6'27'16,"0"0"-9"-16,0 0-3 0,0 1 7 0,5-1-28 15,-2-1 12-15,4 1-1 0,2 0-10 16,2-1 1-16,2 1 2 0,3-1 2 0,6 0-2 15,0 1-3-15,3-2-43 0,2 1-47 0,0 0-48 16,1 1-50-16</inkml:trace>
  <inkml:trace contextRef="#ctx0" brushRef="#br0" timeOffset="62522.0509">21306 13148 764 0,'0'0'20'0,"0"0"4"0,0 0 9 15,0 0 13-15,0-5 7 0,0-1 10 0,0 0 0 16,0 1-16-16,7-1-24 0,-1 0 6 0,3 1 3 15,-4 1 5-15,5 2-9 0,-1-1-12 0,2 3 0 16,2-2-7-16,3 2 15 0,-2 0-3 16,3 0-17-16,1 0-3 0,1 0-7 0,-3 0 1 15,3 0 5-15,-7 6 2 0,-1-1-4 0,-3 5-2 16,-1-1 8-16,-3 2 10 0,-4 3 15 16,0 2-2-16,0 2 5 0,-12 1-3 0,-2 3-9 0,-2 0-6 15,-3 2-12-15,-1-2 1 0,-2 0-2 16,-1-3 7-16,4-2-10 0,-2-3-4 0,2-2-1 15,8-2 3-15,2-4 7 0,1-2 3 0,3 0-6 16,4 0 6-16,1-4-4 0,0 0 4 0,0 0 22 16,8 0-4-16,-1 0 6 0,4 0-2 0,5 0-16 15,3-6-6-15,5 1 1 0,3-1 3 0,3 0-2 16,5-1-4-16,-1 1 6 0,1 0-6 0,3-4 4 16,1 3-2-16,-2-2-6 0,3 2-19 0,-1-3-31 15,0 3-47-15,-4-1-80 0,-5 1-66 16,-3-1-137-16</inkml:trace>
  <inkml:trace contextRef="#ctx0" brushRef="#br0" timeOffset="63188.1162">20190 13129 163 0,'0'-3'-5'0,"-3"-1"12"0,2 1 8 0,-1-1 11 16,0 1 3-16,-1-1-8 0,-2 0-6 0,2 2-10 15,-2 0 2-15,-3 2-7 0,-2-2-3 0,0 2 12 16,-4 0 24-16,1 0 7 0,-1 0 9 0,-5 0 2 16,2 0-21-16,1 5 4 0,-1 0-8 0,2-4-20 15,1 5-5-15,3-1 26 0,0 2 6 16,-2 2 18-16,4 3 5 0,-4 2-16 0,0 3 4 16,0 4-18-16,0 0-8 0,1 4-16 0,3 1 16 15,0 1 35-15,0 2 3 0,6-1 8 0,3 1-28 16,0-2-27-16,7 2 10 0,4-5-13 0,1-2 7 15,4-1-11-15,8-2-2 0,4-3 7 0,4-4-10 16,1-2 12-16,4-4-11 0,3-2-5 0,0-4 5 16,3 0 2-16,1-10 3 0,-1-2-1 0,2-2 6 15,-2-4 23-15,-1-3 31 0,-2-2 3 0,-1-2 7 16,-5-2-31-16,-4-2-31 0,-8-1 2 16,-6-2-14-16,-3 1 4 0,-13-2-10 0,0 0 2 15,-8 4 2-15,-3 1 1 0,-5 1 14 0,-6 2-7 16,-2 5-2-16,-2 1-4 0,-4 5-6 0,0 3-2 15,-1 1-34-15,1 5-26 0,4 2-64 0,1 3-39 16,2 0-21-16,4 0-28 0,9 8 22 0,4 0 25 16</inkml:trace>
  <inkml:trace contextRef="#ctx0" brushRef="#br0" timeOffset="63738.111">21852 13127 322 0,'0'-5'17'0,"0"-1"20"0,0 2 3 15,-6 1 10-15,6-3 10 0,-7-1-16 0,3-2 10 16,-5 2-9-16,2-1-19 0,-1 0-10 0,-2-1-5 16,-4 1 2-16,1 1-8 0,-4 1 5 0,0 1-18 15,-5 1-1-15,-4 4 16 0,2 0-3 0,-6 0 7 16,-3 0 26-16,-1 8-10 0,-1-2 6 0,-2 2 1 15,3 0-25-15,-1 1 30 0,5-1 21 0,1 3 6 16,7 4-4-16,5 2-31 0,1 3-12 0,6 3-6 16,1 6 12-16,1 5-9 0,2 3-7 0,3 1 7 15,1 0-1-15,2 4 8 0,0-2-1 0,6-1-3 16,2-3-1-16,6 1-18 0,4-3 0 0,6-3 2 16,2-2 0-16,4-2 19 0,4-5 3 15,2-2-9-15,5-3-5 0,0-6-4 0,1-3 2 16,-2-8 2-16,3 0-6 0,2 0 12 0,-5-11 9 15,5-3 13-15,-1-5 10 0,0-2-12 0,-1-4-18 16,1-5 4-16,-1-2-2 0,-1-4 3 0,-5-2-3 16,-4-3-18-16,-4 1 4 0,-6-3-12 15,-3 0 6-15,-10 0 4 0,-10 2-18 0,0 5-23 16,-10 5-33-16,-8 1-66 0,-9 7-56 0,-8 5-59 16,-10 6-109-16,-6 5 66 0</inkml:trace>
  <inkml:trace contextRef="#ctx0" brushRef="#br0" timeOffset="68134.0981">19378 14779 526 0,'3'-5'7'0,"-2"5"-2"0,-1-3-2 15,0 1 10-15,0-1 1 0,0 3 23 0,0 0 15 16,0 0 12-16,0 0-1 0,0 0 2 0,0 0-4 16,0 0-5-16,0 0-17 0,0 0-15 0,0 0-9 15,0 0-7-15,0 0 11 0,0 0-4 0,0 0 14 16,0 0 3-16,0 0 4 0,0 0 1 0,0 0-12 16,0 0-10-16,0 0-3 0,0 0 0 0,0 0-3 15,0 0 5-15,0 0 7 0,0 4-5 0,0-4-5 16,0 0-8-16,0 0-5 0,0 0 2 15,-8 0 2-15,4 0-1 0,-3 0-6 0,4 0 8 16,0 0-5-16,-5 0 2 0,5 0-1 0,-3-4-5 16,2 3 8-16,-1 1-2 0,2-3 6 0,2 3-8 15,-2-1-2-15,1-1 13 0,1 2-11 0,1 0 2 16,0 0 0-16,0 0-7 0,0 0 12 0,0 0-9 16,-2 0 3-16,2 0-3 0,0 0-8 0,-1 0 18 15,1 0-8-15,-2 0 6 0,0 3-10 0,-1 1 0 16,0 0 12-16,-4 0-14 0,-2 1 14 0,1 0-6 15,-1 2-4-15,-4-2 8 0,0 3-10 0,2-3 5 16,-1 1-3-16,1 0-4 0,1 0 8 16,1 0-8-16,1 1 2 0,0-1 16 0,1 0-10 15,-2 0 7-15,1-1-10 0,2 3-11 0,-1-2 20 16,1 0-10-16,0 1 8 0,1-1-3 0,2 2-10 16,-2 0 9-16,2 0 0 0,0 1-4 0,-2 3 2 15,1-1 4-15,0 2 2 0,1 2-2 0,0 1 0 16,0 1-2-16,-1 3 2 0,1 1 6 0,2-1 0 15,-5 3-5-15,3 1 3 0,-1 0-4 0,1-1-4 16,1 0 6-16,-1 1 0 0,0-2 2 0,0 2-4 16,1 0-4-16,2-1-8 0,0 2 10 15,0 0 10-15,0-1-4 0,0-1-4 0,5-1 1 16,1 0 13-16,3 0-6 0,0 0 14 0,3-3-5 16,1 2-36-16,6-4-66 0,5 1-64 0,1-3-62 15,5-1-42-15,3 0 14 0,4-2 28 0</inkml:trace>
  <inkml:trace contextRef="#ctx0" brushRef="#br0" timeOffset="69051.6667">21264 14491 364 0,'0'0'0'16,"0"0"3"-16,0 0 15 0,0 0 13 0,0 0 22 16,0 0 0-16,0 0-8 0,0 0-2 0,0 0-31 15,-8 0-5-15,8 0-1 0,0 0-14 0,0 0 17 16,0 0-7-16,0 0 0 0,-5 0 11 16,5 0-2-16,0 0 11 0,-3 0-8 0,3 5-1 15,0-5 3-15,0 0-5 0,0 0 8 0,0 0-10 16,0 0-7-16,0 0 11 0,0 3-1 0,0-3-6 15,0 0 9-15,0 3-8 0,0-2-7 0,0 1 7 16,3 1-5-16,-3 0 7 0,0 0 6 0,0 1 5 16,8 3-10-16,3 4-7 0,-1 0 3 0,1 4 31 15,3 2 14-15,0 3 2 0,3 5-12 0,-1 2 5 16,3 3 9-16,2 3 3 0,-4 2 11 0,4 5-48 16,-2-2-15-16,1 6 2 0,1 0-8 0,-4 0 10 15,2 5-4-15,-4-1-5 0,0 2 5 16,-2 2 2-16,-2-1 11 0,-5 1 7 0,-1 3-8 15,-5 0-4-15,0 3-63 0,-8-1-70 0,-6 0-58 16,0 2-80-16,-5-5-52 0</inkml:trace>
  <inkml:trace contextRef="#ctx0" brushRef="#br0" timeOffset="73345.9977">18965 13349 109 0,'0'0'13'0,"0"-4"6"0,0 4 10 0,0 0 29 0,0 0 5 16,5 0-4-16,-5 0 5 0,0 0-27 0,0 0-21 15,0 0 0-15,0 0-7 0,0 0-2 0,0 0 20 16,-9 0-4-16,5 0-12 0,-1 0 5 0,1-4 4 16,0 0 18-16,0 1 3 0,-1 2 1 15,1-3-20-15,0 0-15 0,-1 1 8 0,1 1-4 16,0-2-10-16,1 0 14 0,-2 0 0 0,4-1-1 16,-4 1 1-16,2 1-15 0,1 0-6 0,-4-1 6 15,3 0 4-15,-2 0-2 0,0 2-10 0,2-1-1 16,-2-1 13-16,2 2-7 0,-3-2 3 0,3 0 3 15,-4 1-3-15,3 2 5 0,-1-4 8 0,-3 2-18 16,2-1 1-16,1 1 10 0,-1 0-8 0,1-1 5 16,-2 1-1-16,1-2-3 0,2 3 4 0,-1-1-1 15,2 1 3-15,-4-1 1 0,4-1-6 0,0 1 2 16,-5 1-13-16,3-1 7 0,1 2 8 16,-3-1-2-16,2 1 7 0,-1 0-17 0,-2 0-3 15,3 0 13-15,-3-1-4 0,2 1 8 0,-3 1-8 16,2 0-3-16,-1 0 3 0,4 0-7 0,-1 0 11 15,-1 0 0-15,1 0 1 0,0 0-1 0,4 0-4 16,-3 0-11-16,0 5 6 0,-1-2 11 0,2 1-3 16,0-1-1-16,1 2-11 0,-3 0 4 0,2 0 7 15,0 1-2-15,-3 1 11 0,0 0-7 0,-1 1-7 16,2 0 9-16,1 1-3 0,-3 0-4 16,1 2 12-16,0-1-7 0,-1-1-10 15,-1 1 12-15,0 0-11 0,1 1 9 0,0 0-2 16,2 1-6-16,-1-3 4 0,1 1-3 0,4 2 9 15,1 1-1-15,0-2-10 0,0 1 5 0,0 3 0 16,0-3 4-16,0 2 3 0,0 1-1 0,0-1-9 16,0 1 3-16,4 1 5 0,0 0-4 0,-4 1 3 15,0 0-4-15,1-2 2 0,2 2 7 16,-1-2-9-16,1 1 2 0,-1-1 0 0,0 1-5 16,-2-1 14-16,1 2-9 0,1-3-4 0,-1 3 17 15,4-1-11-15,-5 1 1 0,3 0-4 0,-2 1-12 16,1-1 18-16,-2 2-3 0,3-1 5 0,-3 0-3 15,2 0-13-15,0 0 16 0,-1 0-1 0,-1-2-1 16,3 1-3-16,-3-1-8 0,4 0 12 0,-3 0-2 16,2-1-3-16,-3 2 9 0,5-1-20 15,-2-1 5-15,-2-1 12 0,1 4-9 0,1-3 13 16,1 1-2-16,-3 2-9 0,2-4 2 0,-1 3 0 16,0-1 4-16,-1 0 1 0,4 0-1 0,1-1-8 15,-3 1-4-15,2-1 5 0,0 0-3 16,1 2 8-16,2-2 1 0,0 2-1 0,-3 1-6 15,1 0 6-15,1 0-6 0,-3-1-4 0,5-1 14 16,-2-1-12-16,-2 1 10 0,0-2 1 0,4 0-11 16,-5 1 4-16,1-3 0 0,3 1-1 0,-3-5 4 15,3 4-3-15,-4-1-1 0,1-3 2 0,0 0 10 16,2 1-9-16,-3-2 4 0,1-1-2 0,-1 0-8 16,0-2 17-16,1 0-13 0,-2 1-2 0,2-2 6 15,-1 2-4-15,0-1 15 0,2-1-6 0,-3 2-4 16,2 0 7-16,1-2-5 0,0 3 19 0,4-2-1 15,-2 2-8-15,1-1 0 0,2-1 0 0,0 2-4 16,1-3 0-16,-2 0-1 0,3-2-7 16,-2 2 7-16,2-3-2 0,0 0 3 0,-1 0-8 15,-2 0 1-15,1 0 4 0,-1 0-1 0,0-4-3 16,-2 1-6-16,1 0 4 0,-1-2 0 0,0 1 3 16,-1-1 1-16,-1 1-8 0,0-3-4 0,2 1 6 15,-1 0 4-15,-1-1 0 0,3-2 3 0,-1 1-9 16,-3-2 2-16,3 0 10 0,0 0-4 0,-4 0 4 15,3-3-14-15,-2 0-6 0,0-3 2 0,-1 1 4 16,-2-2 12-16,2 1-6 0,-4-4-6 0,3-2 2 16,-3-1 3-16,0 0-1 0,0 0-5 0,0 0-9 15,0 1-6-15,0 0 9 0,-7-2 7 0,2 1 0 16,0 0-6-16,2 1-3 0,-2-1 1 16,0-2 3-16,4 1 1 0,-2 0 0 0,-2 2 0 15,2 0 0-15,0 1 4 0,1 0-1 0,-1 0-1 16,0 2 4-16,1 0-6 0,1 3 10 0,-1-1 0 15,0 0-3-15,1 3 1 0,-1-3-5 0,1 3-1 16,-1-3 1-16,-1 4 10 0,0-1-5 0,2-2 6 16,-3 2-16-16,1 0 8 0,1-2 0 0,-1 1-15 15,0-1 16-15,-2 1-3 0,4-2 6 0,-4 0 4 16,2 1-6-16,1-1-6 0,-1 2 4 0,2 1 13 16,-3 0 1-16,1 5 11 0,0-3-14 0,-2 3 9 15,2 3-1-15,-3-2-17 0,3 4 25 0,-2-1-17 16,-1 0-16-16,1-1 6 0,-2 5-10 0,0-4-3 15,2 2 16-15,-1 0-5 0,1 1 1 16,1 0 3-16,0 0 0 0,-1 1-4 0,2 0 0 16,2 1 17-16,-3-2-3 0,1 0-9 0,0 0-8 15,1 2-24-15,1 0-25 0,-1-1-61 0,0-1-81 16,1 0-68-16,1 2-9 0</inkml:trace>
  <inkml:trace contextRef="#ctx0" brushRef="#br0" timeOffset="75677.1817">17836 16809 662 0,'-3'-3'2'0,"0"1"10"15,3 0 1-15,-2 2 9 0,0 0 11 0,-1 0-2 16,1 0 13-16,-1 0-7 0,-1 0-5 0,2 0 5 16,-1 0-7-16,2 0-4 0,-1 0 4 0,0 0-8 15,1 0-7-15,-1 0-1 0,2 0-9 0,0 4 3 16,0-1-3-16,0-3 7 0,0 3-3 0,0-3-13 15,0 2 12-15,0 0 3 0,0-1 7 0,0-1 12 16,0 1 3-16,5 0-2 0,-2-1-4 16,0 2 23-16,3-2 11 0,-1 2 14 0,2-1 32 15,2 1-19-15,7 1-16 0,0-3-15 0,4 0-33 16,9 0 3-16,2 0 14 0,6 0 3 0,4-6 8 16,9-1-6-16,2-3-8 0,10-3-5 0,6-3-12 15,13-2-6-15,8-4-4 0,11 0 8 0,11-4 15 16,11-1 0-16,11 1 2 0,8-2-12 0,6 1-13 15,-1 0-5-15,5 2-8 0,-4-2 5 0,3 4-6 16,0 2 3-16,-6-1 7 0,-5 1-7 0,-3 3 2 16,-3 0 0-16,-5-3-4 0,-11 3 4 15,-5 0 0-15,-6 0 0 0,-6-2 0 0,-1 3-2 0,-5-1-2 16,-5 0-2-16,-4-1-2 0,0 5 10 16,-3-4-2-16,-6 2 2 0,-4 2 7 0,-8 1-9 15,-5 0 11-15,-7 1-2 0,-6 2-7 0,-8-2 9 16,-7 5-4-16,-7-2-3 0,-6 2-32 0,-6-2-59 15,-6 3-59-15,-6-4-90 0,0 4-31 0,0-3-65 16,-5-3-100-16,-4 2 72 0</inkml:trace>
  <inkml:trace contextRef="#ctx0" brushRef="#br0" timeOffset="76309.5021">21698 14576 662 0,'0'-10'14'0,"0"-2"-8"16,0 2-1-16,-6 2 1 0,6 0-12 0,-4 2 12 16,0 2-6-16,4 0-9 0,0 4-4 0,0 0-3 15,0 0 9-15,0 0 3 0,0 7 26 0,0 5 8 16,0 0 3-16,0 7 63 0,0 3-29 0,0 7-13 16,0 3 5-16,0 5-55 0,0 8 26 15,0 2 48-15,0 6-13 0,5 2 6 0,2 7-23 16,-1 0-40-16,-2 1 2 0,4 6-4 0,-3-3 1 15,2 2-5-15,0 3 4 0,1-1-4 0,0 1 2 16,0 2 0-16,5 1-6 0,1-1 8 0,2 0-6 16,1-3 9-16,4-3-3 0,1-4-10 15,0-5 10-15,0-2-6 0,2-3 10 0,-1-7-6 16,-2-2-12-16,3-3 6 0,-4-3-2 0,1-4 10 16,-4 0 2-16,0-5-4 0,-2 1 0 0,-3-4-2 15,0-2 8-15,-4-4 5 0,1 1-5 16,-3-5 2-16,-3-3-6 0,2-1-12 0,-2-2 8 15,-3-2 2-15,4-4 0 0,-4-1-8 0,0-3-31 16,0 0-75-16,0 0-109 0,-8 0-135 0</inkml:trace>
  <inkml:trace contextRef="#ctx0" brushRef="#br0" timeOffset="77108.7981">16813 15147 392 0,'-5'-16'1'0,"2"1"-1"16,0 5-8-16,-3 1 4 0,6 3-1 0,-3 1 0 15,3 2 5-15,0 3-7 0,0 0-6 0,0 0 10 16,0 0 8-16,0 4 2 0,9 5 19 0,-1 1 6 16,1 2 16-16,4 7 32 0,0 3-5 0,1 6-12 15,2 9 19-15,-4 5-14 0,2 10-10 0,-4 12 12 16,1 6-32-16,0 7-3 0,0 8 14 16,2 5-15-16,-1 1 6 0,6 1-13 0,-4 0-6 0,6-5 4 15,-2-5-15-15,4-6 9 0,0-4 1 16,-1-6-3-16,4-5 3 0,0-5-7 0,1-5-3 15,0-4-4-15,-3-3 9 0,1-6-15 0,-1-1 4 16,-2-6 4-16,-4-4-6 0,0-2 16 0,-4-5-12 16,0-1-4-16,-4-4 6 0,-2-5-10 0,-1-3 8 15,2-2-6-15,-5-2-80 0,0-3-37 0,-3 0-55 16,0-8-68-16,0-5-8 0,0-1 11 0</inkml:trace>
  <inkml:trace contextRef="#ctx0" brushRef="#br0" timeOffset="78358.0671">16618 14902 116 0,'-4'-9'11'0,"2"3"-5"16,1-1-1-16,1 3-14 0,0-1-7 15,0 2 12-15,0 3-1 0,7 0 8 0,0 0-3 16,-1 0 21-16,2 0 27 0,3 4 12 0,-1 0 3 16,6 0-23-16,1 2-19 0,3-2 4 0,4 1-11 15,3 0-7-15,3 1-4 0,0-1-5 0,5-1 13 16,4 0 5-16,2-2 3 0,7-1 7 0,-4-1 5 15,5 0 10-15,4 0-7 0,-2-6-11 0,3 1-16 16,3-1-5-16,-3-1 11 0,1 0 14 0,1-1 16 16,-1-1-12-16,2 1 0 0,-5 0-16 0,5-1-6 15,-2 1 13-15,0 0-16 0,2 0 1 0,-4 1 2 16,-1 1-7-16,1-1 7 0,0-1 0 16,-1 2-5-16,-2-2 1 0,1-1 14 0,0 1 0 15,1 1 18-15,-3-2-7 0,3 2-13 0,-6 1-8 16,3-1-14-16,0 1 18 0,-3 3 6 0,1-2-1 15,-4 3-5-15,0-1-7 0,-1 1-4 16,0 1 7-16,2 1-5 0,-3 0-4 0,3 0-4 0,0 0 2 16,-1 0 12-16,1 0-8 0,-1 0-4 15,0 0-2-15,4 0 6 0,-4 0 28 0,3-6 14 16,-2-1-2-16,3-1-9 0,1 1-23 0,1-3-1 16,0-1-3-16,0-1 0 0,1 1 0 15,1-1-10-15,1-1 6 0,-1 0 2 16,-2 2-8-16,-2 0 8 0,-1 1 4 0,-2 1-8 15,3-2-2-15,-5 2 2 0,-1 1-6 0,-3 0 6 16,3 1 8-16,0-4-5 0,1 1-7 16,1 1 8-16,-1-1 2 0,-1 1-4 0,5-3 11 15,-5 0-11-15,3-1-4 0,-1 3-2 0,1-4-1 16,0 1 1-16,-2 0 2 0,2 0 4 0,0 1 2 16,0 0-4-16,-1 1 0 0,-2 2-2 0,3 0-2 15,-4 5 4-15,-4-4-6 0,-1 4 0 0,3-1 2 16,-5 1 1-16,0 0 7 0,-1-2-14 15,1 1 6-15,-1-1 0 0,3-1 0 0,-1 0 12 0,5 0-16 16,-5-1 6-16,5-1 6 0,0 1-4 0,-1 0 6 16,1-1-10-16,4 2-6 0,0-2 6 15,-1 0-1-15,-1 2 9 0,2 1-8 0,-2-1 4 16,-3 1 12-16,-2 1-11 0,-1 1-1 0,-1 0-5 16,-4-2-5-16,-4 1 10 0,0 1 9 0,-5 1-1 15,0 0-10-15,0-1 4 0,-2 1 0 0,-3-1 0 16,2 0 6-16,-1 0-14 0,1 2-2 0,3-1 2 15,0 0-3-15,1 2 9 0,0-3-4 0,0 1-2 16,2 0 4-16,-6 2-7 0,0 0 12 0,-2 0 5 16,-5-1-6-16,0 2 10 0,-8 0-1 0,-2 0 9 15,-1-1-1-15,0 1-9 0,0 0-5 0,-4-1-14 16,-5 1 11-16,0 0 0 0,0 0-4 16,-3 0 11-16,0 0-16 0,4 0 5 0,-3 0 4 15,3 0-8-15,2 0 4 0,1 0-4 0,4 0-6 16,-1 0 10-16,-1 0-2 0,2 0 4 0,-1 0 2 15,-1 0-7-15,0 0 14 0,-2 0-3 0,2 0 4 16,-4 0-12-16,2 0-4 0,-4 0 6 0,4 0-2 16,1 0 16-16,-1 0-16 0,-2 0-4 15,1 0 2-15,3 0-2 0,-2 0 10 0,2 4-4 16,-2-4-7-16,4 2 1 0,-3 2-2 0,1-4 10 16,2 0 0-16,-4 1-2 0,2 1 4 0,2-1-1 15,-3-1 1-15,1 0-4 0,1 3 0 0,-1-3-9 16,2 0 13-16,-3 1-8 0,1-1-4 0,2 3 2 15,-1-2-9-15,-2 0 5 0,1 2 4 0,1-1 2 16,-1 1 3-16,1 2 6 0,0 2 3 0,-1-1 10 16,-2 4-5-16,2 1 1 0,2 1 7 0,-5 3 0 15,4 2-50-15,-3-1-52 0,4 2-95 0,-3 1-79 16,3 2-31-16</inkml:trace>
  <inkml:trace contextRef="#ctx0" brushRef="#br0" timeOffset="100206.215">13183 9001 308 0,'5'-7'10'16,"-1"-1"1"-16,0 1 4 0,-2 0 1 0,3-1 0 15,0 1 26-15,-2 1 26 0,0 1 23 16,-1 2 13-16,3-2-8 0,-2 4-11 0,1-2-7 0,-2 1-22 15,1 2-13-15,0 0-22 0,-3 0-14 16,2 0 1-16,0 0-4 0,-1 0 1 0,-1 0-3 16,2 0 4-16,-2 0 3 0,1 0 12 0,-1 0-6 15,0 0 8-15,0 0-7 0,2-1-3 0,-2-1 2 16,0 1-7-16,2 1 0 0,-2-2-6 0,0 0 13 16,1-3 3-16,-1 2 1 0,0-2 10 0,0 0-2 15,0 0-8-15,0 1 9 0,0 0-24 0,-5 0-4 16,-3 0-2-16,4 0-8 0,-4 1 10 0,3-1-2 15,-1 1-2-15,-1 1-2 0,-1 1 1 0,-2 1-11 16,0 0 6-16,-4 0 6 0,1 0-2 16,-4 7 6-16,-1 0-2 0,0 1-1 0,-2 2 1 15,-2 1-2-15,2 0 2 0,1-1-2 0,1 4-2 16,4 0 6-16,-2-2-4 0,5 3 6 0,2-1 8 16,3-2-10-16,1 3 8 0,1-3-12 0,4 2-4 15,0 0 22-15,0-3-12 0,9 3 4 0,1-1 5 16,3 0-11-16,3 0 6 0,1 1-4 0,4-3 4 15,0 6 0-15,1-4-4 0,1 1 7 16,-1 1-5-16,-4-2-10 0,2 2 8 0,-4-2 2 16,-2 1-4-16,-2-3 6 0,-4 1 10 0,-2-2-8 15,-3 1-12-15,-2-2 6 0,-1-3-20 0,0-1 8 16,0 3 22-16,-10-4 0 0,0 3 7 0,-3-2-9 16,-1 2-10-16,-4 1-14 0,-4-3 7 0,-4 3 11 15,-3 0-2-15,-1 1 13 0,-3-1-15 0,0 1-4 16,-1-1 0-16,0 0 6 0,2 1 10 0,0-2-4 15,6 1-2-15,0-1-4 0,4-1-6 16,5 0 2-16,1-1-4 0,5 0-76 0,3-1-38 16,0-1-45-16,5 1-49 0,0-1 23 0,1-1-28 15,2 1 26-15</inkml:trace>
  <inkml:trace contextRef="#ctx0" brushRef="#br0" timeOffset="100405.8319">13208 9363 1292 0,'11'-4'3'0,"0"0"-7"0,-5 0-7 0,-1 3 3 16,0-2-15-16,-2 3 0 0,0 0 9 0,-1 0-9 15,-2 0 13-15,3 0 8 0,3 4-3 0,-3 5 12 16,2-1 3-16,-2 2 11 0,4 2-5 0,-2 1-7 16,2 2 3-16,1 2-4 0,-1 1 11 15,1-1 2-15,1 1-5 0,-1 0-59 0,0 0-63 16,0-2-81-16,1-2-108 0,-1-2 15 0</inkml:trace>
  <inkml:trace contextRef="#ctx0" brushRef="#br0" timeOffset="100622.6161">13693 9179 1520 0,'18'-13'-4'0,"-3"0"-4"0,-3 3-4 15,-3-1-6-15,-3 3 6 0,-3 2-6 0,-3 4-2 16,0 2 12-16,0 0-5 0,0 6 15 0,-7 3 0 16,7 3-2-16,-5-2 6 0,2 5 3 15,0 2 15-15,0-1-4 0,3 7-6 0,0-3-40 16,0 2-69-16,0-1-42 0,6-1-71 0,0-1-38 16,2-2-33-16</inkml:trace>
  <inkml:trace contextRef="#ctx0" brushRef="#br0" timeOffset="100871.6999">13950 9013 1292 0,'8'-14'5'0,"-4"2"-5"0,4 1-4 0,-5 6-7 16,-1-1-15-16,-2 3 7 0,0 3 3 0,0 0 5 15,0 0 5-15,0 9 0 0,0 1 8 0,0 3 2 16,0 2 4-16,-5 6-8 0,-1 0-2 0,4 6 14 15,-1 0 3-15,0 3 14 0,1-2 20 16,2 5-12-16,0-3-6 0,0-1 2 0,7-2-21 16,-2-1 4-16,4-2 8 0,0-2 0 0,-1-2-14 15,2-2-1-15,1-4-11 0,0-1 0 0,1-2 14 16,0-2-6-16,0 1 2 0,1-6-24 0,0 0-76 16,-1-2-71-16,3-2-107 0,0 0-85 0,3-8 61 15</inkml:trace>
  <inkml:trace contextRef="#ctx0" brushRef="#br0" timeOffset="101010.068">13953 9304 1130 0,'-27'0'7'0,"2"0"20"0,5 0-4 0,5 0 6 15,5 0 23-15,4 0-11 0,6 0-10 16,0 0-10-16,0-3-25 0,11-2-4 0,8-3 14 16,2 0 6-16,6-1-6 0,7-2-24 0,6 0-40 15,4-2-97-15,5 1-89 0,2-1-81 0</inkml:trace>
  <inkml:trace contextRef="#ctx0" brushRef="#br0" timeOffset="101190.0024">14351 9028 1511 0,'-3'-10'0'0,"3"-1"6"0,0 5 6 16,0-2-10-16,0 2-4 0,5 1-8 16,-5 3 1-16,6 2 10 0,-3 0 1 0,1 0 4 0,2 5 0 15,-2 3 0-15,4 0 18 0,2 4 2 16,2 6 8-16,1 2-8 0,3 5-10 0,2 3 11 15,0 5-7-15,-2 5 12 0,2 5-1 0,-6 5-54 16,-1 4-57-16,-4 6-89 0,-7 3-70 0,-9 3-61 16,-8 6-46-16,-8-3 69 0</inkml:trace>
  <inkml:trace contextRef="#ctx0" brushRef="#br0" timeOffset="101724.7194">12931 10405 1009 0,'3'-9'2'0,"-3"0"5"0,2-3 4 16,-2 2-7-16,0-4-2 0,0 1-2 15,0 1 19-15,0 2 21 0,-5 0 7 0,5 3-1 16,-5 0-29-16,-1 1-19 0,2 2-7 0,2 1-3 16,-3 2-1-16,0 1 6 0,2 0-9 0,-2 0 5 15,-1 7 11-15,-1-2-2 0,0 4 2 0,-1-2-4 16,2 3-2-16,-2 0 8 0,0 2 4 0,3 1-4 15,2 1-6-15,-2 2-4 0,4 3 8 0,-1 2 8 16,2 0 5-16,0 2-3 0,5 1-1 0,3 2-1 16,1 2 4-16,5 0 5 0,1 0-2 0,5-2-1 15,2 2-14-15,-1 1 8 0,3-2-12 16,-2 0 0-16,-1-1 4 0,-3-4-4 0,0 3 12 0,-7-2-3 16,-3-4 20-16,-2 2 16 0,-6-4 28 15,0-3-1-15,0 1-13 0,-11-1-23 0,-2-3-32 16,-7-1 4-16,-4 1 2 0,-6-4 0 0,-3 0 0 15,-5 0 20-15,-3-2 0 0,1-2 4 0,2-3 2 16,7 0-21-16,2 0-5 0,4 0 0 0,9 0-2 16,0-4-10-16,8 0-42 0,2 1-50 15,3-1-122-15,3 1-97 0,0-3-55 0</inkml:trace>
  <inkml:trace contextRef="#ctx0" brushRef="#br0" timeOffset="102071.6468">13246 10731 1100 0,'6'-7'0'0,"-2"0"-4"15,2-1 4-15,-2 3 11 0,1-2 6 0,-2 0 12 16,4-1 7-16,2 0-9 0,-1-1 4 0,7 2 6 16,0-2-8-16,4 2-6 0,5-3-11 0,0 4-12 15,-1 2 0-15,0 3 8 0,-1 1-5 0,-2 0-7 16,-4 5 4-16,-2 3 0 0,-3 1 4 0,-3 1 8 15,1 2-10-15,-5-2-6 0,-4 3 10 16,0 3 0-16,0 2 10 0,-13 0-11 0,-1 2-3 16,-3 2-2-16,-4-1-9 0,-3 4 20 15,2-2-7-15,1 1-2 0,-2-3 6 0,1-2-9 16,1-4 3-16,7-2 0 0,0-2-14 0,4-1 10 0,2-6 11 16,5-1 9-16,1 0 32 0,2-3 19 0,0 0-5 15,0 0 3-15,8 0-25 0,4-5-30 0,2 0 5 16,3-3-13-16,4 1 4 0,6-5 0 15,4 0-6-15,2-1 2 0,6 0 4 0,0-5-6 16,0 1-55-16,3 0-45 0,-3 2-79 0,-1-2-100 16,-5 2-54-16,-3 2-17 0</inkml:trace>
  <inkml:trace contextRef="#ctx0" brushRef="#br0" timeOffset="102320.9691">13883 10322 1591 0,'6'-7'0'0,"1"0"-4"15,-4 3-6-15,-3 1-2 0,0 2-2 0,0 1 4 16,0 0-2-16,0 0 7 0,0 7-2 0,0 1 7 16,0 2 8-16,5 2-4 0,2 1 0 0,-2 4-4 15,0 3 4-15,2-1 2 0,3 3-4 0,0 0-2 16,3 0 4-16,1 2 2 0,0-3 0 0,3-1 6 15,-1 0-6-15,2-3-12 0,-1-3 2 16,-3 1-24-16,-2-3-41 0,0-2-53 0,-2-3-57 16,-2-2-52-16,-2-3-36 0,6-2-1 0</inkml:trace>
  <inkml:trace contextRef="#ctx0" brushRef="#br0" timeOffset="102559.2879">14165 10349 867 0,'-4'-18'22'16,"4"3"11"-16,-1 2 35 0,-3 2 2 0,4 0 4 15,0 2 11-15,0 1-29 0,0 3-12 0,0 1-34 16,0 0-24-16,0 4-11 0,0-1 5 16,0 1 7-16,0 0 3 0,0 6 6 0,0 1 6 15,0 4 19-15,0-1 32 0,5 2 6 0,3 2 3 16,0 2-16-16,2 2-34 0,-1 1 7 0,2 1-11 16,3 1-4-16,-1-1 8 0,1-1-12 0,-1 0 10 15,0 0-4-15,4-1-2 0,-1-2 2 0,-2 1 0 16,2-3 10-16,-2-1-2 0,-3-3 0 0,3-1 2 15,-2 1-32-15,0-5-61 0,1-2-73 0,-2 0-110 16,0-3-86-16,0 0 17 0</inkml:trace>
  <inkml:trace contextRef="#ctx0" brushRef="#br0" timeOffset="102687.3953">14231 10476 1339 0,'-25'-1'13'0,"6"-3"-9"0,0 1-2 15,6 3 5-15,2-3-15 0,3 1 10 0,8 1 14 16,0-3 2-16,0 2 7 0,7 0-1 0,5-2-22 15,-1 0-33-15,10 1-57 0,-1-2-75 0,6-2-88 16,7 0-69-16,3-4 41 0</inkml:trace>
  <inkml:trace contextRef="#ctx0" brushRef="#br0" timeOffset="102870.3842">14628 10238 1520 0,'0'-10'7'0,"0"-1"5"0,5 1-2 16,0 2 32-16,-1 1 19 0,1-1 2 0,-2 5-5 15,0 1-33-15,-3 2-38 0,3 0-1 16,0 0 20-16,-1 5 59 0,5 3 26 0,-3-1 9 16,5 5-10-16,1 2-48 0,1 4-14 0,3 3-11 15,-1 5-2-15,1 2 0 0,1 3 9 16,-3 3-1-16,-2 4-3 0,-4 1-3 0,-3 2-58 16,-3 2-91-16,-8 1-111 0,-9 0-169 0,-4 2-126 15</inkml:trace>
  <inkml:trace contextRef="#ctx0" brushRef="#br0" timeOffset="103552.7484">13723 11864 1551 0,'3'-6'-4'0,"-3"-1"-10"0,0 2 8 16,0 0 4-16,-9 1 4 0,3 0 12 0,1 0-16 15,-1 1 0-15,2 3-6 0,0 0-2 0,-1 0 6 16,2 0 0-16,3 7 2 0,-3-1 1 0,-2 5 5 16,2 0-3-16,-2 4 5 0,-1 6-2 0,0 3 12 15,-1 2 14-15,2 5-2 0,-1 1 10 0,4 3-16 16,2 1-10-16,0-2 17 0,0 0-7 0,8-2 0 16,2-4-3-16,2-2-13 0,1-3 4 15,4-2-2-15,1-3 15 0,4-4-13 0,0-4-1 16,3-4 7-16,1-6-18 0,2 0 12 0,3-9-6 15,-1-3 0-15,-2-3 9 0,-3-4-9 0,-1-2 4 16,-5-2 1-16,-2-2-9 0,-4-1 18 0,-5-1 7 16,-8-2-2-16,0-1 10 0,0 3-5 0,-8 0-9 15,-2 0-11-15,-2 1-4 0,-4 6-2 0,0-1-10 16,-3 4 10-16,-3 3-11 0,1 2-1 16,-4 1 12-16,0 3-6 0,-2 2 2 0,-1 0 0 15,-2 3-1-15,0 3 1 0,1 0-4 0,2 6-6 0,2 0-40 16,1 1-51-16,2-1-31 0,4 3-50 15,3 0-8-15,3-2-26 0,0 3-37 0,6-2-13 16,3 1 4-16</inkml:trace>
  <inkml:trace contextRef="#ctx0" brushRef="#br0" timeOffset="103852.3051">13753 11956 1472 0,'0'-5'8'0,"2"1"-12"0,-1 4 2 16,-1 0-4-16,0-6 0 0,0 5 18 16,0 1-12-16,0 0 4 0,0 0-10 0,0 0-8 15,0 0 10-15,0 0-8 0,0 0-6 0,0 4 4 16,0 2 1-16,5 0 24 0,-1 2 9 0,-4 3 6 16,4 1 21-16,0 5-25 0,0 1 0 0,0 7 2 15,3 2-18-15,0 1 8 0,1 2 8 0,4 2-14 16,-1 2 2-16,0 2 2 0,0 1-6 0,2 2 5 15,-2 1 5-15,0 0 0 0,2-1-6 0,-1 0 8 16,0 1-12-16,-3-7 0 0,5 3 7 0,-3-5 1 16,3-3-2-16,-4-2 0 0,1-4-12 15,-2-3-72-15,-2-3-57 0,-2-2-66 0,-1-8-122 0,-2 1-59 16</inkml:trace>
  <inkml:trace contextRef="#ctx0" brushRef="#br0" timeOffset="104069.1738">14294 12326 1672 0,'10'-11'-4'0,"-1"2"2"0,-1 2-8 0,-5 1-13 0,2 2 7 16,-2 4-6-16,-3 0 6 0,0 0 14 0,0 0-10 15,0 8 10-15,0 1-2 0,6 1-2 0,-1 2 8 16,2 1-2-16,-3 5 10 0,3 0-4 0,4 1 6 15,-5 1-6-15,4 1 4 0,2-2 6 16,-2 1-44-16,-1-2-29 0,-1-3-82 0,1-2-67 16,-4-2-23-16,3-4-78 0,-4-1 38 0</inkml:trace>
  <inkml:trace contextRef="#ctx0" brushRef="#br0" timeOffset="104302.4463">14495 11771 1868 0,'3'-12'0'0,"0"3"-9"16,-3 4 1-16,0 0 0 0,0 5-13 15,0 0 9-15,0 0 5 0,0 0-3 0,0 6 12 16,0 2-6-16,0 2 0 0,-5 4 6 0,5 2 2 16,0 4 11-16,0 0-9 0,0 6-4 0,0 1 2 15,0 2-2-15,9 2 8 0,0 0-28 0,5 0-39 16,2 0-27-16,1-3-45 0,-1-2-28 0,3-2-34 15,0-5-60-15,0-4-50 0,2-5 24 0</inkml:trace>
  <inkml:trace contextRef="#ctx0" brushRef="#br0" timeOffset="104502.4283">14826 11712 1876 0,'0'-16'8'0,"6"0"-2"0,-6 4 3 0,4 2-13 16,-2 5-11-16,-2-2 5 0,0 4-9 0,0 1 7 15,3 2-3-15,0 0-3 0,1 0 14 0,1 0 0 16,-1 6 10-16,2 5 6 0,4 1-8 16,1 2 9-16,3 3-3 0,1 1-6 0,3 4 12 15,0 1-22-15,2 3-51 0,-1-2-31 0,-1-1-59 16,-1-1-29-16,-2-3-32 0,-5 0-22 0,0-4-2 16,-5-1-4-16,-5-3 35 0</inkml:trace>
  <inkml:trace contextRef="#ctx0" brushRef="#br0" timeOffset="104635.7541">14819 11896 1599 0,'-17'-9'24'0,"4"-2"-4"16,4 1 2-16,2 2 25 0,7 0-8 0,0-1 6 16,0 2-11-16,0-1-24 0,0 2-16 0,8-2-2 15,3-1 12-15,5 2-6 0,2-3 2 0,4 0-18 16,5 1-43-16,4-3-20 0,2 0-76 0,2 2-64 16,0-2-53-16,3 2-60 0,-5-1 34 0</inkml:trace>
  <inkml:trace contextRef="#ctx0" brushRef="#br0" timeOffset="104801.5012">15253 11508 1385 0,'0'-15'11'16,"0"1"15"-16,3 3 18 0,4 0 11 0,1 1-13 15,-1 4-6-15,-2 2-20 0,-1 0-6 0,5 4 2 16,0 0 15-16,0 0 28 0,7 7 2 0,-2 3 10 16,3 2-3-16,1 2-26 0,2 4-5 0,1 6-10 15,-2 1-17-15,-2 3 8 0,-1 6-5 0,-3 3 8 16,-5 4-2-16,-2 2-3 0,-6 3-1 15,0 5-65-15,-18 2-92 0,-2 4-100 0,-7-1-114 16,-8 0-72-16,-6-1 58 0</inkml:trace>
  <inkml:trace contextRef="#ctx0" brushRef="#br0" timeOffset="106317.6296">14040 13528 779 0,'-4'-6'20'0,"1"0"15"0,2 0 25 0,-4-1 24 16,2 0-19-16,0-2 20 0,1 1 2 0,-1 0 0 15,1 1 6-15,1 1-28 0,-1 1-18 0,1 0-9 16,-1 3 4-16,0-1-4 0,1 1 2 15,-1 2-17-15,1-2-15 0,-1 2 4 0,-2-3-20 16,0 2 10-16,4 1-6 0,-3 0-12 0,3 0 10 16,-3 0-13-16,1 0 13 0,-1 8 6 0,0-2-2 15,0 5 11-15,0 1-1 0,-5 3 8 0,3 4 0 16,0 3-6-16,2 4 6 0,-2-1-10 0,2 1 8 16,3 2 1-16,0-2-7 0,0-2 6 0,8 1-6 15,0-5 6-15,3-1-9 0,0-2 1 0,8-6 4 16,-3 0-6-16,4-6 11 0,1-1-7 0,3-4-4 15,1-6 5-15,2-4-7 0,0-3 2 0,0-5-4 16,-2-2-7-16,1-5 5 0,-5-1-2 0,0-4-2 16,-7-1 6-16,-4 0 0 0,-10 0 4 15,0 1 4-15,0 2-5 0,-10 2 1 0,-1 3 2 16,-6 3 6-16,-4 2 1 0,1 6-9 0,-1 1 2 16,-2 3-6-16,0 4 4 0,1 4-4 0,-3 0-6 15,1 0 2-15,0 4 0 0,-1 4 12 0,0 1-12 16,0 1 2-16,-1 1 6 0,7 1-37 0,-1 1-60 15,1-1-48-15,6 3-69 0,3-3-24 0,1-1 13 16,3 1-21-16,3-1 2 0,1-2 25 0</inkml:trace>
  <inkml:trace contextRef="#ctx0" brushRef="#br0" timeOffset="106499.9094">13992 13471 1472 0,'10'-5'9'15,"-4"3"1"-15,-3 2-6 0,2 0 4 0,-2 0-10 16,-1 0 1-16,-1 5 3 0,1 1 68 0,6 2 4 15,-5 0 1-15,2 4 16 0,1 3-45 0,2 2-1 16,1 3 3-16,2 4-11 0,-2 2-29 0,1 3-3 16,2 1-5-16,0 1-2 0,-1 0 12 0,0-2-1 15,5 2 1-15,-2-3 1 0,4-1-7 0,-1-2 4 16,0 0-8-16,-2-2-58 0,0-7-61 0,2-1-75 16,-4-3-76-16,-1-3-74 0,-3-4-52 0</inkml:trace>
  <inkml:trace contextRef="#ctx0" brushRef="#br0" timeOffset="106802.7626">14505 13550 1504 0,'6'-18'-8'0,"0"2"6"0,3-1 2 0,0 2 0 16,-3 3 4-16,2 1-8 0,1 3 0 15,-1 2 5-15,0 5 1 0,0 1 2 0,1 0-12 16,-4 0 1-16,2 7 10 0,-3 6-3 0,1 0 8 15,0 3-8-15,-4 3-7 0,-1 2 13 0,0 2 2 16,-9 1-2-16,3 1 0 0,-2-2-5 0,-5 2 11 16,2-2 22-16,0-2 18 0,-2 0 4 0,1-2-13 15,0-5-11-15,2 1-13 0,2-5-5 0,1-1 23 16,-2-5-2-16,6 2 19 0,-2-4 2 0,3 1-8 16,2-2 2-16,-3-1-24 0,3 0-8 15,0 0-11-15,0 0-5 0,10-4-4 0,0-4 4 16,3 1 2-16,4-3-12 0,4 0-13 15,3-2-73-15,4-1-64 0,1-2-73 0,-1 2-74 16,-1-1-39-16,-2 0-28 0</inkml:trace>
  <inkml:trace contextRef="#ctx0" brushRef="#br0" timeOffset="107049.7789">14857 13130 1835 0,'0'-8'6'15,"0"2"-8"-15,0 2 2 0,-8 4-13 0,8 0-6 16,0 0 11-16,0 0 2 0,0 9 10 0,0 3-5 16,-5 5 1-16,5 3 0 0,0 5 2 15,0 3 12-15,0 4-10 0,4 4 0 0,2-2 0 16,6 2-2-16,0-1 12 0,3-1-7 0,3 0-3 16,2-7 4-16,2 0-8 0,-1-4 13 0,4-2-7 15,-3-5-27-15,2-3-54 0,-3-6-44 0,-4-2-77 16,2-5-32-16,0 0-5 0,-2-10-25 0,-2-5 26 15,-1-4 11-15</inkml:trace>
  <inkml:trace contextRef="#ctx0" brushRef="#br0" timeOffset="107333.1128">15205 13209 1401 0,'0'-34'25'15,"0"7"59"-15,0 5 21 0,0 4 16 0,5 0-16 16,-1 5-45-16,-4 4-23 0,0 1-22 0,0 3-13 16,0 3-19-16,0 2 1 0,4 0 13 0,1 0-5 15,-2 6 6-15,1 1 2 0,4-1-4 0,-2 5 10 16,4 4 2-16,2 3-1 0,1 3-1 0,1 4 0 15,-1 3 7-15,4 3-7 0,-1 1 4 0,2 1-4 16,-4 0-47-16,0-2-59 0,-3-3-26 16,-3-1-39-16,-3-2-11 0,-5-3 27 0,0-3-26 15,-10-3 14-15,-2-4 35 0,-6-3 24 0,-5-3 55 16,-2-6 30-16,-3 0 55 0,0 0 80 0,-1-8 28 16,-1 1 51-16,5-5-14 0,3 0-59 0,5 1-15 15,-1-4-31-15,7 2-22 0,0 1 15 0,3-3-20 16,5 1-22-16,3 1-5 0,0-1-28 0,0-2 2 15,11-2 4-15,3 2-11 0,2-4 13 0,3 1-8 16,6-1-54-16,2 2-25 0,3-1-46 0,0-1-64 16,5 1-17-16,-2 1-31 0,1 3-20 0,-1 0 5 15</inkml:trace>
  <inkml:trace contextRef="#ctx0" brushRef="#br0" timeOffset="107499.9725">15515 13029 1100 0,'0'-7'67'0,"0"1"22"0,0 0 20 16,0-1 32-16,0 0-39 0,5 1-11 0,-5 1-20 15,6 1-22-15,-3 2-25 0,2 1-5 0,4 0-3 16,-2 1-10-16,1 0 9 0,4 7-5 0,-1 2 5 16,4 1-1-16,0 5-3 0,0 0 3 0,0 3-3 15,1 3-1-15,-3 7-2 0,-2 2 0 0,0 5 1 16,-5 2 4-16,-3 5-13 0,-3 5-48 0,0-1-79 16,-8 2-57-16,-6 1-94 0,-2-3-88 15,-6-2-12-15</inkml:trace>
  <inkml:trace contextRef="#ctx0" brushRef="#br0" timeOffset="123002.6822">13361 14872 1385 0,'0'-9'25'0,"0"3"-7"15,0-4 4-15,0 4 44 0,0 1-10 0,0 0 30 16,0 1 28-16,0 0-22 0,0 3 20 0,0 0 28 15,0 0-4-15,0-1 7 0,0-1-14 16,0 2-54-16,0-4 6 0,0 4-16 0,0-2-3 16,0 0-1-16,0 0-29 0,0 2-14 0,0 1-16 15,0 0 3-15,0 0 0 0,0 0-5 0,0 0 4 16,0 0-6-16,0 0-5 0,0 0 5 0,0 6-7 16,0-2 13-16,0 0 29 0,-5 2-1 0,4 5 1 15,-5 0-10-15,1 3-28 0,-3 4 12 0,0 3 28 16,-4 5 5-16,-1 1-3 0,-3 0-4 0,0 4-21 15,-3-2-7-15,2 3 7 0,-4-1-15 0,1-2 1 16,1 3 7-16,0-5-5 0,3 1 11 0,-1-3-8 16,2-1 4-16,0-2-4 0,3-3-1 15,-2 0 5-15,3-4-21 0,2-3-61 0,-2 0-66 16,1-6-40-16,1 5-105 0,-1-4-13 0,4 0-24 16,1-2-63-16,-3-1 2 0,3 0-51 0</inkml:trace>
  <inkml:trace contextRef="#ctx0" brushRef="#br0" timeOffset="123406.8042">12916 15029 1417 0,'-5'0'5'15,"2"-3"15"-15,-1 1 6 0,1 1 25 0,3 0 7 16,0 0 3-16,0 1 9 0,0 0-11 0,0 0 5 16,0 0-13-16,0 0-1 0,-5 0-15 0,5 0-7 15,-4 0-1-15,-1 0-17 0,5 0 32 0,0 0 46 16,0 0 11-16,0 3 37 0,9-3-18 0,-1 5-38 16,2-1 7-16,2-3-15 0,-2 2 8 0,3 1-9 15,4 1 0-15,2 1-8 0,-1 1-9 0,2 3-1 16,4 0-10-16,-2 4-8 0,5 1 1 15,-2-1-8-15,4 1-4 0,1 2-12 0,-2 1-9 0,2 0 2 16,0 0-8-16,0-2 23 0,0 1-8 16,-2-3-5-16,-1-1 0 0,-1 2-14 0,-1-4-3 15,0-1 1-15,-3-2 6 0,-1 1 6 0,-2-1 7 16,1-4-6-16,-5-1-28 0,4 1-21 0,-6-1-50 16,-1-3-25-16,-2 2-34 0,-4-1-44 0,0 1-39 15,-2 2-43-15,0 2-24 0,-1-4-17 0,-3 0-17 16,0 2-74-16,0-4 56 0</inkml:trace>
  <inkml:trace contextRef="#ctx0" brushRef="#br0" timeOffset="127500.3702">12659 16246 1575 0,'0'-5'20'0,"0"3"8"0,0-1 13 15,0 1-1-15,0-1-9 0,0 1 7 0,0-2-1 16,0 3 7-16,0 1-5 0,0 0 2 0,0 0-3 16,0 0-1-16,0 0 3 0,0 0-17 0,0 5-6 15,0-4 0-15,0 2-9 0,0-2 7 0,0 1 0 16,0-1 49-16,0 2 65 0,0 0-2 0,0 1 25 16,0-1-32-16,4 2-45 0,0 0-2 0,0 2-6 15,0 0-2-15,2 5-5 0,1 1-1 16,-1 2-24-16,2 2-16 0,1 1-12 0,1 1-2 15,-2-1 4-15,4 2-14 0,-3 1 5 0,0-4-2 16,0-2 2-16,-1 1 12 0,0-1-7 0,0-3 7 16,0-2-8-16,-2 1-11 0,2-3-42 0,-3-3-31 15,-2 2-50-15,1-2-32 0,-4 1-59 0,0-2-38 16,0 0-4-16,0-4-42 0,0 3 4 0,0 0-30 16,0-3-67-16,7 0 66 0</inkml:trace>
  <inkml:trace contextRef="#ctx0" brushRef="#br0" timeOffset="127833.0867">12650 16236 1876 0,'-13'-5'25'0,"2"-1"10"0,3 0 3 16,-1-1 5-16,4 1-9 0,2-1-15 0,0 0 0 15,3-2-11-15,0 1-10 0,6-1 6 0,5 1-4 16,0-1 9-16,0-1-11 0,5 0 8 16,3 4 20-16,3-2 36 0,3-1 15 0,-1 5 3 15,4 2-14-15,2 2-38 0,1 0-19 0,-6 0-9 16,2 6 15-16,-3 3 23 0,-6 0 8 0,-3 3 23 16,-3-2 17-16,-4 2-16 0,-3-2 19 0,-5 2-18 15,0 0-16-15,0 0-1 0,-8 0-15 0,-1 1-6 16,-2-3-14-16,-4 2-10 0,0-1-6 0,-1 1 4 15,-2 0-5-15,1-2 5 0,1-2-2 0,-1-1-10 16,4-2-53-16,0 2-65 0,1-4-36 16,2 0-122-16,4-1-26 0,0-2-27 0,3 0-60 0,0 0 13 15,3 0-47-15</inkml:trace>
  <inkml:trace contextRef="#ctx0" brushRef="#br0" timeOffset="128416.2471">13431 16345 1745 0,'5'3'4'16,"-2"-2"2"-16,-1 2 24 0,-1-1 9 0,2-2 15 15,-3 0 2-15,0 0-21 0,0 0-1 0,0 0-11 16,0 0 8-16,0 0 57 0,0 0-7 0,0 0-6 16,0 0-11-16,0 4-59 0,0 0-1 0,0 0 10 15,0-1 1-15,5-1 40 0,1 1 2 0,2-1-13 16,0 1 3-16,0-1-43 0,0 0 1 0,2-2 6 15,-4 0-11-15,3 0 9 0,-1 0-5 0,0 0-2 16,1 0 3-16,-1-4-12 0,0-4 12 16,0 3-8-16,1-3 1 0,0-1 4 0,-3 2-9 15,0-4 7-15,-2 2 9 0,2-4-9 0,-5 2 0 16,-1-1 3-16,0 0-15 0,0 0 19 0,0 1-4 16,-9 0-8-16,3 2 5 0,-2 2-16 0,1 0 16 15,-2 2 5-15,1-1-3 0,-2 4 14 0,1 0-14 16,-4 2-9-16,2 0 12 0,-3 0-5 0,1 0 16 15,-4 4 27-15,1 4 9 0,0 1 4 0,0-1-6 16,2 1-13-16,2 1 0 0,3 2 18 0,-1 0-15 16,3 1-1-16,3 1-15 0,0 0-19 15,3 2 23-15,-1 1-5 0,2-3 1 0,0 4-1 16,0-1-18-16,0-2 2 0,8 0-2 0,-3-3-5 16,3 0 2-16,-1-2-2 0,2 1 10 0,0-4-1 15,2-1 1-15,0-1-10 0,0-1-45 0,2 0-44 16,1-4-66-16,2 0-54 0,2 0-71 0,-1 0-36 15,2-6-27-15,1-1-51 0,2-2-10 0,2 1-6 16</inkml:trace>
  <inkml:trace contextRef="#ctx0" brushRef="#br0" timeOffset="128663.5978">13981 16044 2482 0,'0'-2'4'16,"0"0"-2"-16,-8-1-13 0,-1 3-2 0,1 0 17 16,2 0 25-16,-1 0 20 0,-2 0 4 0,3 11-18 15,1-3-12-15,2 3 8 0,3 1 6 0,0 2-6 16,0 1 8-16,0 1-28 0,4 3 0 0,3-1 5 16,2-2-16-16,-1 2 19 0,3-1-12 0,3 0-5 15,2-3-32-15,0-1-35 0,-2-2-29 0,3-1-87 16,-4-1-29-16,1-2-36 0,-1-2-51 0,-3-2-11 15,0 0-32-15,2-3-68 0</inkml:trace>
  <inkml:trace contextRef="#ctx0" brushRef="#br0" timeOffset="128897.0509">14181 15929 2543 0,'-7'-5'6'15,"2"2"10"-15,2 0-5 0,-2 3-4 0,5 0-9 16,0 0-7-16,0 0 7 0,0 0 15 0,0 0 23 16,0 0 27-16,5 11 9 0,3-3 3 0,1 5-23 15,-1 2-29-15,2 1-11 0,1 4-12 0,-2 2 4 16,1 3-4-16,0-2 0 0,2 3 5 0,-4 0 0 16,0 0-5-16,1 0-66 0,-4-2-77 15,-2-2-97-15,2-2-60 0,-2-1-13 0,1-5-25 16,-4-1-2-16,0-4-62 0,0-1 52 0</inkml:trace>
  <inkml:trace contextRef="#ctx0" brushRef="#br0" timeOffset="129098.7256">14438 15979 2491 0,'10'-12'17'0,"-2"5"-4"0,-2 1-2 16,-2 2-20-16,1 2-13 0,-2 1 29 0,-1 1 24 15,1 5 66-15,-1 4 20 0,4 3 1 0,0 2-19 16,2 4-46-16,0 2-19 0,2 4-24 15,-1 1 4-15,-1 1 0 0,0 1-17 0,-3 2 10 16,3 0-4-16,-4-2 9 0,1 2 11 0,0-1-23 16,0-1-51-16,-2-3-85 0,-1-4-61 0,-1-4-111 15,2-3-44-15,-1-2-29 0,-1-5-75 0,-1-6-13 16</inkml:trace>
  <inkml:trace contextRef="#ctx0" brushRef="#br0" timeOffset="129380.0581">14708 16062 2187 0,'3'-6'4'0,"-3"4"4"16,0 0-1-16,0 2-7 0,0 0 2 16,0 0-4-16,0 0 39 0,0 0 12 0,0 7 3 15,0 1 42-15,0 0-21 0,9 1-11 0,-1 4-5 16,5-2-48-16,0 4-11 0,3-5 6 0,-2 3-8 16,4-1 8-16,-1-2-2 0,2-1-2 0,-3-3 55 15,-2-2 25-15,-1 1 41 0,-5-3 10 0,1-2-40 16,-6 0-35-16,1-4-40 0,-4-5 1 0,0 1-5 15,0-4 7-15,-9-3 2 0,2-2 1 0,-1 0 0 16,-2-4 2-16,-2 3 2 0,1-1-16 0,-1 1-6 16,-1 0 4-16,1 5-23 0,1 0 15 0,-3 2-2 15,3 3-8-15,0 2 5 0,1 0-45 16,-1 1-44-16,-1 3-56 0,1-2-81 0,-2 2-87 16,-1-1-68-16,2 3-87 0,0 0-118 0,1 0 118 15</inkml:trace>
  <inkml:trace contextRef="#ctx0" brushRef="#br0" timeOffset="129580.4699">15031 15656 3081 0,'20'-8'0'16,"-2"0"-12"-16,-1 2 3 0,-7 5 13 0,1 1 46 15,-2 0 40-15,-1 10 20 0,0 3-5 16,5 4-28-16,-2 3-33 0,5 5-19 0,-4 2-8 0,1 3-20 15,-2 1 13-15,-3 5 0 0,-3-1-8 0,-5 4-46 16,0 1-104-16,-10 0-116 0,-7 1-190 16,-5 2-139-16,-8-3-134 0,-8 2 87 0</inkml:trace>
  <inkml:trace contextRef="#ctx0" brushRef="#br0" timeOffset="130380.1964">13228 17331 2077 0,'0'-4'14'0,"-7"0"25"0,2-1 14 15,-1 2 20-15,2-2 24 0,0 1 2 0,0 2-16 16,0 0-12-16,4 1-20 0,0 1 24 0,0 0 28 15,8 7 28-15,0 2 10 0,1 1-28 0,4 4-25 16,-1 1-21-16,1 4-28 0,4 4-22 0,-1 1 7 16,-2 2-14-16,1 0-6 0,2 4 6 0,2-1-10 15,-3 2 10-15,-1 0-3 0,0-2 0 0,2 1-2 16,-2-5-7-16,0-2 4 0,-4-1-2 16,-1-3 3-16,-1-4-3 0,-1 0 5 0,-3-7 7 0,-2 0 0 15,1-3 3-15,-4-1 4 0,0-3 31 16,0-1 4-16,0 0-7 0,0 0-4 0,-7-6-43 15,-1-1-5-15,0-5 12 0,-3 1-17 0,2-4 8 16,-5-4-3-16,1-4-10 0,-2-2 15 0,-2-1-3 16,3-5-2-16,-2 0 5 0,-1-4-10 0,4 0 5 15,0-1 1-15,3 1-4 0,0 2 8 0,5 2-7 16,0 2 7-16,5 1-10 0,0 5-3 0,10 1 9 16,1 1-11-16,5 0 12 0,1 2 3 0,5 2-10 15,0 1 8-15,2 3-3 0,-3 3-5 0,-1 3-3 16,-4 3 8-16,-2 4-5 0,-2 0 8 15,-6 7 17-15,1 2-5 0,-3 1 2 0,-1 1 1 16,-2 2-8-16,-1 2 7 0,0 0-4 0,-6 1-1 16,-5 1-2-16,3 0-11 0,-3 0 16 0,-4 1 3 15,0-1-13-15,-2-1-25 0,-1 0-53 0,-1-1-67 16,2 0-46-16,-4-1-53 0,1-1-88 0,1-1-24 16,0-1-52-16,3 2-50 0,3-4 12 0,2-2 16 15</inkml:trace>
  <inkml:trace contextRef="#ctx0" brushRef="#br0" timeOffset="130763.3334">13580 17454 2307 0,'6'4'13'0,"-1"-4"19"0,-2 4 21 16,-3-1 28-16,4-3 3 0,-2 0-10 0,0 0 20 15,2 0-7-15,1 0 12 0,3 8 4 0,5-4-30 16,-1 0-29-16,1-1-25 0,3 2-8 0,-2-2-6 15,5 0 2-15,-2 1 5 0,1 1-14 0,-1-3 11 16,1 0 8-16,-1-1-5 0,-3 1 4 0,2-2-16 16,-2 0 7-16,-1 0-9 0,-2-7 2 0,-3 0 10 15,1-1-15-15,-4 0 12 0,0-3-7 0,-4-1 0 16,-1 1-7-16,0-3-5 0,-8 1 10 16,2-1-13-16,-3 3 15 0,-1 1-2 0,1 1-3 15,-1 3 3-15,1 2-3 0,-1 1 0 0,-1 3-2 16,3 0 5-16,-1 0 7 0,-2 10 9 0,1-2 29 15,2 5 2-15,-4-1 8 0,4 2 7 0,2 3-21 16,1 0 5-16,1 2-15 0,1-1-9 0,3 0 2 16,0 3 0-16,7-2 5 0,1 0-2 0,1-1-3 15,2-2-7-15,4-1-5 0,0-3-2 0,3 1-38 16,-1-5-39-16,5 0-48 0,-1-5-79 0,2-3-70 16,-1 0-113-16,1-6-71 0,1-2-71 0,-1-3-44 15,2-2 86-15</inkml:trace>
  <inkml:trace contextRef="#ctx0" brushRef="#br0" timeOffset="130962.1206">14289 17248 1893 0,'13'-18'33'0,"-4"1"38"15,-4 2 28-15,-5 1 27 0,0 3 34 0,0 0-21 16,0 3 3-16,-8 2 9 0,-1 3-50 0,4 3 7 16,-1 0-10-16,1 0-25 0,2 5 0 0,-3 1-6 15,3 5-11-15,-2-1-1 0,0 4-16 0,0 0-12 16,2 3-10-16,3 1-7 0,0 3 9 0,0 1-2 15,10-1 5-15,1-1-2 0,1 2-7 0,4-1-6 16,0-2-41-16,0-3-47 0,3-1-79 0,0-2-76 16,-5-2-67-16,0-4-69 0,0-3-37 15,-2 0-54-15,0-4-58 0,-1 0 67 0</inkml:trace>
  <inkml:trace contextRef="#ctx0" brushRef="#br0" timeOffset="131278.3776">14560 17133 2482 0,'5'-10'49'0,"-5"2"9"0,6 1 2 16,-4 3-5-16,2 2-46 0,-2-2-6 0,-2 4 1 16,0 0 37-16,0 0 39 0,0 0 40 0,0 6 17 15,0 5-17-15,0-1-44 0,0 3-38 0,8 1-14 16,-4 3-15-16,1 3 1 0,0-1 0 16,1 2 2-16,4-2-2 0,-4 0 9 0,5-2-10 15,0 0-6-15,2-3 4 0,-2-2 0 0,1-3 3 16,-2-2-3-16,0-4 5 0,0-3-7 0,-5 0-5 15,2 0 7-15,-4-6-11 0,2-5-1 0,-2 0 7 16,1-5-6-16,-4 0 6 0,0-4-7 0,0-2 7 16,0 0 0-16,-7-2-2 0,-1 0 15 0,-2 4-2 15,-1-1-1-15,0 3-7 0,1 1-5 0,-2 4-5 16,-1 1-10-16,-1 5 13 0,1 0-1 0,1 4-4 16,-6 1 7-16,1 2-36 0,1 0-55 0,-3 0-49 15,2 7-75-15,-2-1-109 0,1 0-44 0,1-2-73 16,1 0-46-16,4 1-28 0</inkml:trace>
  <inkml:trace contextRef="#ctx0" brushRef="#br0" timeOffset="131528.4168">14928 17023 2704 0,'19'-3'2'0,"-6"2"1"0,-4 1-3 0,-4 0 57 15,2 0 51-15,-3 0 69 0,-4 10 42 0,0 1 3 16,0 3-37-16,0-1-35 0,0 5-30 0,0 1-53 16,0 6-11-16,0-3-30 0,0 4-13 15,8 2 3-15,-2 0-11 0,3 3-8 0,0-3 6 16,0 0-11-16,1 1 6 0,1-2-32 0,-2-1-63 16,1-4-68-16,-2-1-87 0,4-4-76 0,-4-2-57 15,0-3-28-15,0-4-9 0,-2-1 9 0,2-5-15 16,-3-2-22-16</inkml:trace>
  <inkml:trace contextRef="#ctx0" brushRef="#br0" timeOffset="131712.3304">15311 17245 2500 0,'17'-15'46'16,"-1"1"42"-16,1 2 29 0,-4 0 40 0,1 1-21 16,-3 3-2-16,-4-2-8 0,-2 3-6 0,2 2-6 15,-2 2-35-15,1 3-10 0,-1 0-22 0,3 0-27 16,3 8-3-16,-3 1-2 0,0 0-22 0,3 1 12 15,-5 2 0-15,1 3-13 0,-1 0 16 0,2 2-8 16,-4-1 0-16,-2 4 7 0,1-4-74 0,1 1-65 16,-1-2-72-16,3 0-88 0,-4-3-76 0,1-3-29 15,1-2-57-15,1-4-57 0,-2-3-4 0</inkml:trace>
  <inkml:trace contextRef="#ctx0" brushRef="#br0" timeOffset="131911.7762">15584 16848 2660 0,'12'-7'-5'16,"-2"2"3"-16,-3 2-5 0,-1 3 2 0,2 0 25 15,-2 0 35-15,1 8 34 0,2 2 0 0,-1 4-12 16,5 4-23-16,1 4-24 0,-2 2-2 0,-3 1-5 16,-3 4-16-16,-1 0-2 0,-5 2 5 0,0-1 4 15,0 3-3-15,-11-1 8 0,-1 0-28 0,-3-2-80 16,-1-3-88-16,-3-2-136 0,-1-4-94 0,-3-6-67 15,-1-5-75-15,1-10 61 0</inkml:trace>
  <inkml:trace contextRef="#ctx0" brushRef="#br0" timeOffset="133127.2861">13928 15323 860 0,'4'-5'3'15,"-2"-1"-3"-15,1 2-3 0,-3-2 29 0,0-2 18 16,0 1 43-16,0 3 27 0,0-2-7 0,0 2-3 16,0 1 0-16,0-1-4 0,0 2-21 0,0 0-10 15,0 1-29-15,0 1-18 0,0-2-1 0,0 1-7 16,0 1-1-16,0 0-3 0,0 0 6 0,0 0 7 16,0 0 10-16,0 0 15 0,0 0-4 0,0 0 13 15,0 0-9-15,0 0 3 0,0 0 2 16,0 0 7-16,-6 0-9 0,6 0-12 0,-5 0 0 15,0 0-32-15,4 0-2 0,-4 0-5 0,1 0-7 16,1 4 3-16,-3 2 47 0,2-1 12 0,-3 3 16 16,2 1 2-16,-1 3 2 0,-2 2-8 0,4 3-12 15,-1 5 13-15,1 0-59 0,4 5 7 0,0 0-9 16,5 3-5-16,6 0 7 0,0 1-9 0,4 1 10 16,4-5-8-16,4 0-4 0,2-2 9 0,-1-3-5 15,3-4 2-15,-2-5 6 0,-1-3-13 0,-3-6 6 16,-1 0 11-16,-1-4 0 0,-8 0-1 0,2-8 4 15,-4-1-22-15,-2-1 0 0,-1-2-2 16,-3-4-4-16,-1-2 2 0,-2-1 2 0,0-2 7 16,-8 0-5-16,2 1 0 0,-4 3 5 0,1 0-4 15,-1 5-1-15,2-1 7 0,-4 5-13 0,2 0 13 16,0 4 0-16,1-1-6 0,3 1 9 0,-2 0-10 16,1 3 0-16,3-2 15 0,-1 1-10 0,2 2 9 15,3 0-4-15,0-3-10 0,0 3 14 0,0 0-14 16,6-2 8-16,-3 1-8 0,4 0 5 0,-1-3-2 15,1 3 2-15,3-3 2 0,3-1-7 0,3 1 1 16,-2-2 2-16,3 0 9 0,-4 2-7 16,2-1 4-16,-3 3 1 0,-4-4-8 0,-2 4 5 15,-1 2 3-15,-2-3-5 0,-1 3 5 0,-1 0-3 16,-1-2-9-16,0 2 5 0,0 0-5 0,0-3 12 16,0 2-1-16,0 1-2 0,0-1-2 0,0-2-11 15,0 3-1-15,0 0 8 0,0 0 2 0,0 0-3 16,0 0 3-16,0 0-8 0,-6 0 6 0,3 0-8 15,3 0 8-15,0 4 4 0,0 2 0 0,0 5 11 16,0-4 1-16,0 5-8 0,9 1-4 0,-2 3 5 16,1 0-10-16,0 3 8 0,2 2 1 0,2 0 3 15,-1 0-4-15,1 2 1 0,1-2-41 0,-1-1-60 16,-2-1-87-16,-2-6-85 0,3-1-38 16,-1-4-23-16,-4 0-17 0,2-3 2 0,1-5-32 15,1 0 60-15</inkml:trace>
  <inkml:trace contextRef="#ctx0" brushRef="#br0" timeOffset="133510.4051">14535 15437 1323 0,'4'-19'39'0,"1"1"10"0,-3 1 22 15,-1 3 22-15,1 1-24 0,-2 2-1 0,0 2-21 16,0 4-16-16,0 3-15 0,-8-1-8 0,2 3 19 16,-3 0 14-16,0 7 11 0,-2-1-2 0,3 3-10 15,-6 1-19-15,1 3-4 0,2 2 2 0,-5 0-9 16,5 0 3-16,1 2-11 0,1-1 2 15,3-3 5-15,4 4-1 0,2-6 3 0,0 1-5 16,0-2 1-16,5 0 1 0,2 0-2 0,-1-5 5 16,0 1-5-16,0-3-14 0,2-3-22 0,-3 0-14 15,6-7-17-15,-3 0 2 0,3-4 26 0,-1 1 12 16,1-3 15-16,0-2 4 0,0 0 0 0,-3 4 4 16,-2-2 4-16,-1 2 19 0,0-1 16 0,-2 3 18 15,-3 3 7-15,0 1 17 0,0 2-45 0,0 1-25 16,0-1-9-16,0 3-38 0,0 0 19 0,0 0 8 15,0 0 1-15,0 0 10 0,0 7 1 0,0-1-1 16,8-1 9-16,0 2-11 0,-2 2 9 0,2 1 30 16,4 0-48-16,0 1 1 0,2 2 6 15,-2 2-31-15,1 1 68 0,3-2 11 0,-2 3-9 16,-1-1-9-16,-2 0-99 0,0-1-73 0,-2-4-50 16,-1 0-74-16,-1-2 18 0,0-4-10 0,-4-3-46 15,-1-2-25-15</inkml:trace>
  <inkml:trace contextRef="#ctx0" brushRef="#br0" timeOffset="134626.6224">14686 15337 1520 0,'-5'-8'19'0,"4"0"21"0,-2-1 0 0,0 5-2 0,3 0-23 16,0-1-27-16,0 3-11 0,0 1 9 0,0 1 12 16,0 0-4-16,6 0 18 0,-3 8-6 15,2 0 22-15,-2 1 23 0,4 3-16 0,-1 0-1 16,3 3-29-16,1-1-7 0,-1 3 22 0,2 0-14 15,0-2 4-15,1-1-5 0,0 1-16 0,-2-4 24 16,-1 1-9-16,0-4 6 0,-2-2 8 0,-1-2-13 16,-2 1 11-16,-1-4-3 0,-2-1-7 0,-1 0 0 15,0 0-26-15,0-8-16 0,0 0-3 0,0-2 2 16,0-1 19-16,0 1 12 0,3-5 6 0,-1-1-2 16,-2 0-5-16,1-2 5 0,-1 3 2 0,0 1 11 15,0-1 19-15,0 5 1 0,0 0-2 16,0 0 16-16,-6 5-16 0,3-1 2 0,3 1 2 0,-1 2-20 15,1 0-1-15,0 2-12 0,0 1-8 16,0 0 0-16,0 0-7 0,0 0 3 0,0 0 8 16,0 0-7-16,0 0 7 0,0 5 4 0,4 2-8 15,2-1 18-15,-1 2-10 0,1 1 0 0,1 2 6 16,-1-1-8-16,3 2 15 0,0-1-3 0,0 2 3 16,0-4 1-16,-1 1-9 0,0-2 5 0,0-1-10 15,0 0 4-15,-2-3 7 0,2 0-1 0,-3-4 1 16,0 0-11-16,3 0 8 0,-4-4-6 0,4-3-2 15,-3-2 5-15,2-1-16 0,-1-4-1 0,0-1 7 16,-1-2-5-16,1-2 6 0,-2-1 4 16,-3-1-2-16,2 0-1 0,-3 2-1 0,5 0 0 15,-5-1 4-15,0 6-6 0,0 1 8 0,0 3-7 16,0 2-3-16,0 0 8 0,0 6-13 0,0-1 5 16,0 3-10-16,0 0 3 0,0 0 7 0,0 0-2 15,0 0 5-15,0 4 1 0,0 2 6 0,0-1 0 16,0 3 5-16,0 0-1 0,0 2-2 0,0 2 0 15,4 1 2-15,4 0-10 0,1 4 2 0,1-3 8 16,1 4-2-16,-1 0 9 0,4 1-9 0,-1-1 2 16,4 2 3-16,-2 1-3 0,-1-3 0 0,0 0 0 15,3-3 5-15,-4-1-5 0,3 0-4 0,-4-4-10 16,-2-1 4-16,-1-3-5 0,-2 1 7 16,-3-2 8-16,0-1-8 0,-3 0 17 0,1-2 16 15,-2 0-1-15,0-2 6 0,0 0-9 0,0 0-12 16,-7 0-6-16,3-5-7 0,-3 2 11 0,1-1-1 15,2-1 36-15,-5 2 10 0,5-1-15 0,-1 2-6 16,-3-1-31-16,5 1-8 0,-2-4 7 0,2-1 3 16,3-1-42-16,-2-1-5 0,2-3-15 0,0-2-19 15,0-1 32-15,8-2-14 0,2-2 4 0,-1 1 10 16,3-3 7-16,-2 0 9 0,1 0 11 0,1 0 10 16,0-1 4-16,-1 1 10 0,-1 2-6 0,-1-2-2 15,-1 5 0-15,0-1 13 0,-5 3 12 0,1-1 2 16,-2 5 5-16,-2 0 0 0,0 1-5 15,0 1 5-15,-9 3-9 0,4 1-21 0,1-1 1 16,-3 3-18-16,2 1 7 0,-1 0-1 0,2 1-12 16,-3 0 13-16,2 0-7 0,2 4 7 0,-2 1 10 15,1 2 0-15,2-2 7 0,1 3-2 0,1 2-3 16,0 1 7-16,0 2-3 0,9 1-1 0,-1 1-3 16,2 3-2-16,0-2-1 0,2 0-1 0,-3 1 9 15,4 0-14-15,-2-2 8 0,0-3 7 0,1 1-14 16,-2-3 11-16,-2 1-7 0,1-6-4 15,-4 1 10-15,1-1 29 0,-2 1 2 0,-1-5 4 16,-1 0 1-16,-1-1-40 0,1 0 0 0,-2 0-4 16,0-6 0-16,0-1-2 0,0 1-4 0,0-4-33 0,0-1-13 15,-3 0 6-15,3-1-1 0,0-1 32 16,0 1 8-16,0 2 1 0,0-2-2 0,4 3 3 16,2 3-1-16,2-1 4 0,-1 3 0 0,-1 0 2 15,3 2-2-15,-1 0-5 0,0 2 29 0,0 0 32 16,3 0 4-16,-3 0 13 0,0 6-6 0,1 0-30 15,1 1 0-15,-4-1-2 0,1 3-4 0,0-1-16 16,0 1 2-16,-1 2-3 0,-1 1-6 0,0-2-3 16,-2 2-6-16,0-1 6 0,2 2-8 0,-5-2 12 15,0 0 6-15,0-1-6 0,-8-1 6 0,3 1 1 16,-1-2-23-16,-1 0-109 0,1-3-98 16,-3-1-123-16,-1-1-133 0,0-3-58 0,1 0 82 15</inkml:trace>
  <inkml:trace contextRef="#ctx0" brushRef="#br0" timeOffset="134792.3999">15453 15009 2161 0,'11'-5'-11'0,"-1"2"-4"0,-3 1-1 0,2 2-5 16,-3 0 29-16,0 0 26 0,0 5 43 0,-3 2 42 16,2 0-8-16,2 4-3 0,2-1-49 0,2 1-41 15,2 4-9-15,4-1-13 0,-1 0 6 0,3 1 0 16,0-2 0-16,0 2-59 0,1-2-114 0,-2-1-111 15,-2-2-118-15,-5-1-79 0,1-3-13 16</inkml:trace>
  <inkml:trace contextRef="#ctx0" brushRef="#br0" timeOffset="134941.5195">15387 14762 1432 0,'-16'-22'4'16,"3"4"0"-16,-1 4-4 0,1 2-10 0,5 3 4 15,-4 2-25-15,2 2-18 0,4 5-43 0,-2 0-31 16,5 0-16-16,2 9-29 0,-3 2 3 0,4 2-43 16,-1 1 17-16</inkml:trace>
  <inkml:trace contextRef="#ctx0" brushRef="#br0" timeOffset="135310.2817">15638 15086 927 0,'21'-7'7'0,"1"-2"17"0,-2-3 10 15,6-5 51-15,-4-1 13 0,-2-1 18 0,-1-2 51 16,-3 0-7-16,0 0 16 0,-5 4-10 0,-4 1-43 16,-7 1-32-16,0 5-25 0,0 3-33 0,0 2-20 15,-7 2-18-15,-1 3 3 0,2 0 59 0,-2 6 15 16,0 3 4-16,0-1-1 0,-4 5-58 16,0-1-10-16,1 4-5 0,-3-2-4 0,1 2 7 0,1 2 4 15,2-2 2-15,2 0-11 0,0-2 9 16,2-3-12-16,3 0 10 0,3-1 11 0,0-2-22 15,0-2 13-15,0-1-14 0,0-3 8 0,8 1 8 16,-4-3-9-16,1 0 9 0,5-6-15 0,-2 0-1 16,8-2 0-16,-2 1 8 0,3-2-6 0,-1 0 3 15,1 2 10-15,1-1-8 0,-6 2-2 0,1 2 0 16,-2 0-7-16,-3 3 0 0,0-2 5 0,-3 3 0 16,2 0-1-16,2 0 1 0,-5 0 7 15,1 8-1-15,0-2-1 0,3 0-6 0,-4 3 1 16,1-3 2-16,2 1-2 0,-3 1 9 0,1-1-5 15,1-2-25-15,-4 1-88 0,-1-2-79 16,1-1-61-16,-2 1-70 0,0-4-29 0,0 0-49 16,0 0-15-16</inkml:trace>
  <inkml:trace contextRef="#ctx0" brushRef="#br0" timeOffset="135626.3659">15921 14787 1480 0,'7'-4'-4'0,"-3"0"0"16,0 4 42-16,3 0 40 0,1 0 36 0,0 7 20 15,0-2-40-15,3 0-27 0,-3 3-30 0,8 0-18 16,-5 1 4-16,0 3-16 0,1 0 3 16,1 1 1-16,-3 0-11 0,2 0 8 0,-4 0-12 15,2-1 0-15,-1-1 12 0,-2-2 22 0,-3 0 85 16,1-4 26-16,-2 0 47 0,-1-2-3 0,0-2-78 16,-2-1-20-16,0 0-55 0,0-5-23 0,0-1 12 15,0-3-19-15,-7-7 1 0,4 0 1 0,1-1-8 16,2-4 4-16,0-1-5 0,0-2 5 0,0 4 0 15,0 0 0-15,5 3 2 0,4 4-4 0,-2 4-3 16,-1 2 12-16,2 4 0 0,5 3 0 0,-1 0 5 16,4 6-3-16,0 2-4 0,4 3 4 15,1 2-9-15,5 4 0 0,-3 0 0 0,-1 4 5 0,-1 3-8 16,1 0-100-16,-2 1-90 0,-5 2-152 16,-3 1-109-16,-4 1-93 0,-3 2-25 0</inkml:trace>
  <inkml:trace contextRef="#ctx0" brushRef="#br0" timeOffset="136342.6276">16195 15671 1393 0,'1'3'17'0,"-1"2"-11"0,0-3 12 0,0 1-6 16,0-1 14-16,-8-2 43 0,2 0 10 0,2 0 30 16,-3 0-1-16,1 0 5 0,-2 0 4 0,-2 0 10 15,-1 0 22-15,2 0-27 0,-5 0-26 0,1 7-38 16,-1 4-45-16,3-4-1 0,-5 6-10 0,5 0 11 15,-1 2-6-15,0 1-14 0,4 2 26 0,0 2-8 16,2 3-5-16,1-2 15 0,2 2-13 0,3-2 8 16,0 1 7-16,0-4-3 0,8 0-2 0,-2-3-6 15,2-1 1-15,0-3-3 0,1-3-17 16,1-2-23-16,0-6-24 0,0 0 2 0,2 0-7 16,0-10 4-16,1-2-11 0,0-3-44 0,1-4 0 15,-5-2 0-15,-1-6 16 0,-1-2 21 0,-7-3 14 16,0-4 20-16,0-3 12 0,-7-4 14 0,-2-1 11 15,-3-2 0-15,-2-2 8 0,3 0 72 0,-3 2 73 16,1 7 47-16,-1 2 28 0,5 9-40 0,-1 6-83 16,1 5-44-16,4 5-33 0,0 6-29 15,2 6 8-15,0 0 2 0,1 0 32 0,1 4 36 0,1 5 2 16,0 2 12-16,0 4-30 0,0 2-30 16,6 3 2-16,2 5-29 0,1 3-7 0,1 3 13 15,0 3-18-15,3 0 18 0,0-1 1 0,5 5-11 16,-4-2 7-16,3-3-8 0,2-1 10 0,-3-6 5 15,0-1-2-15,3-4 4 0,-5-7-9 0,0-1-9 16,-2-5-6-16,-2-3-28 0,-2-5-10 0,0 0-24 16,0-13-24-16,1-1 21 0,-2-6 17 0,-1-2 21 15,-1-3 34-15,0-3 1 0,3 1-3 0,-5 0 8 16,2 6 25-16,-4 1 27 0,1 4 13 0,-1 4 0 16,1 5-16-16,-2 0-36 0,0 4-16 0,0 2 7 15,0 1-19-15,0 0 10 0,0 0 7 0,0 6 2 16,0-1 19-16,0 4 3 0,0 1 2 0,0 5-19 15,6 0-10-15,4 2 5 0,-6 4-14 16,4 1 9-16,1-1-2 0,0 0-5 0,-1 0-16 16,-2-2-78-16,1 0-88 0,-1-4-135 0,-2 1-99 15,-1-4-42-15,-1-1-47 0,1-4 4 0</inkml:trace>
  <inkml:trace contextRef="#ctx0" brushRef="#br0" timeOffset="136490.5137">16171 15418 1737 0,'-6'-14'2'0,"-1"1"0"0,1 5-7 0,3-1 1 0,3 4 0 16,0 1-8-16,0 1 4 0,0 3-14 15,0 0-36-15,8 0-8 0,-2 0-37 0,0 0-55 16,3 0-29-16,1 0-48 0,3 0-72 0,4 8 57 16</inkml:trace>
  <inkml:trace contextRef="#ctx0" brushRef="#br0" timeOffset="136757.5496">16459 15391 1464 0,'7'0'39'0,"0"0"21"0,-4 0 11 16,-1 0 1-16,-2 0-27 0,0 0-29 0,0 0-10 16,0 0 0-16,0 0-12 0,0 0 8 0,0 0 40 15,0 0 24-15,0 5 30 0,0 0 58 0,0 2-41 16,3 0 5-16,3 3-13 0,-2 2-50 16,2 3 13-16,-2 1-37 0,0 2 3 0,2 4 25 15,-3 3-2-15,2 0 11 0,1 0-9 0,-1 3-36 16,0-2-12-16,-1 2-8 0,0 0-10 0,-1-3 2 15,0-3 10-15,-1-1 13 0,-1-3 12 0,-1-6 8 16,0 1-8-16,0-5-7 0,0 0-11 0,-9-1 4 16,1-3-7-16,-8-1 1 0,2 0-1 0,-4 1-9 15,1-3-46-15,-4-1-31 0,1 0-51 0,2 0-67 16,1-5-33-16,4-1-41 0,2 2-29 0,2-3-3 16,2-1 13-16,3-4-15 0,0-2-32 15,4-1 46-15</inkml:trace>
  <inkml:trace contextRef="#ctx0" brushRef="#br0" timeOffset="136906.6221">16566 15462 1599 0,'15'-1'8'16,"-3"1"-4"-16,-1 0 36 0,-1 0 59 0,1 0 31 15,-5 5 74-15,2 2-4 0,0 1-52 0,-2 1-23 16,2 3-70-16,3 1-30 0,0 1 0 0,-1 6-18 16,1 2 8-16,1 2-10 0,-2 2-5 0,4-1 9 15,-3 3-9-15,1-1 16 0,-3 1-46 0,0-3-144 16,-1 1-130-16,-1 0-144 0,-6-3-112 0,-1-2 55 15</inkml:trace>
  <inkml:trace contextRef="#ctx0" brushRef="#br0" timeOffset="137057.3483">16470 15711 1819 0,'-4'-13'10'0,"4"-1"-4"0,0 1-4 0,0 0 2 15,5 0-13-15,2-1 7 0,2-1 0 0,2 1 0 16,5-1 4-16,1 1-4 0,4-1-6 0,3 0-21 15,3 1-40-15,1 1-39 0,2 3-31 0,2-3-65 16,-1 3-50-16,1 2-76 0,-2 1 23 0</inkml:trace>
  <inkml:trace contextRef="#ctx0" brushRef="#br0" timeOffset="139607.2702">12938 16884 1599 0,'0'-3'4'0,"0"1"-8"0,0 0 12 0,0-1 14 15,0 2 7-15,0 1 25 0,0-3 1 0,0 3-4 16,0 0 7-16,0 0-15 0,0 0-3 0,0 0-7 16,0 0-1-16,0 0-7 0,0 0-10 0,0 0 40 15,0 0 22-15,0 0 60 0,0 0 6 0,6 0-31 16,3 0-30-16,4 0-59 0,0-3-10 0,4-2-17 15,5-2-3-15,1-1 7 0,2-3 2 0,3-2 7 16,2-2 1-16,5-1-6 0,2-3-10 0,3 0 1 16,3-4-18-16,4 4-35 0,3-1-60 0,3 1-52 15,-1 0-37-15,-1 0-13 0,3-1 20 16,-2 1-43-16,-3 4-44 0,-1 2-103 0,-7 0 39 16</inkml:trace>
  <inkml:trace contextRef="#ctx0" brushRef="#br0" timeOffset="140037.7836">13812 18089 2695 0,'-1'3'11'0,"-1"-1"19"0,0 1 29 0,2-3 5 16,0-6-7-16,0 6-18 0,8-10-25 0,-2 3 21 15,4 0 2-15,4 0 26 0,2 1 8 16,3 0-19-16,0 0-7 0,8 0-29 0,1-1-1 16,2 0-8-16,2-1-2 0,1 0 5 0,4 0-13 15,0-3 0-15,3 0 1 0,1 0-29 0,0-3-51 16,0 2-69-16,1-3-67 0,-2 4-76 0,-5 2-39 15,2 0-24-15,-9 1-87 0,-1 2-63 0</inkml:trace>
  <inkml:trace contextRef="#ctx0" brushRef="#br0" timeOffset="141669.6774">23487 11350 1769 0,'0'3'-2'0,"-6"0"-6"0,6-2 4 16,-5-1 2-16,5 0 2 0,0 0 4 0,0 0 0 15,0 0-8-15,0 0 12 0,0 0 2 0,0 0 11 16,0 0 7-16,0 0-9 0,5 0 26 16,-5 0-7-16,0 0 3 0,0 0 14 0,0 0-20 15,0 0 5-15,0 0-12 0,0 0-5 0,-5 0 9 16,5 0 3-16,0 0 20 0,0 5 2 0,-3-5-16 15,3 0-9-15,-4 0 55 0,4 0-3 0,-1 0 3 16,1 0 27-16,0 0-50 0,-2 0-11 0,1 0-3 16,1 0-34-16,-4 0-14 0,4-5 10 0,-3 1-1 15,3 2 6-15,-1 0 1 0,-1-1-13 0,2 3-2 16,0 0-15-16,0 0 0 0,0 0 7 0,0 0-2 16,0 0 31-16,6 7 25 0,-2 2 5 0,0 5 12 15,1 4-14-15,2 6-36 0,3 5-2 0,-2 5-4 16,4 7-3-16,2 3 2 0,-1 4-2 15,2 4 0-15,0 3-4 0,-2 5-1 0,0 2-2 16,1 4-7-16,-2 3 12 0,-1 0 0 0,0 0 10 16,-3 4-5-16,0-4-10 0,-4-1 7 0,6-4-10 15,-6-3 13-15,1-4 2 0,2-7-14 0,-1-4 18 16,2-3-16-16,-2-5 5 0,-1-4 9 0,1-7-18 16,-1-5 18-16,-2-3-12 0,3-4 1 0,-3-5 4 15,1-2-5-15,-4-4-26 0,1-2-45 0,-1-2-81 16,0 0-110-16,0-6-77 0,0-2-66 0,0-1-24 15,0-4 11-15,-5-2-31 0,5-4 65 0</inkml:trace>
  <inkml:trace contextRef="#ctx0" brushRef="#br0" timeOffset="144350.5103">23245 11437 1362 0,'-7'0'-6'0,"3"0"-2"0,2 4 6 15,2 1-2-15,0-1 6 0,0-3 7 0,9 2 7 16,0 0 22-16,3-1 5 0,2 1 1 0,2-1-3 15,3 1-13-15,0-2 2 0,0-1 22 0,2 1 1 16,1 1 6-16,-1-1 2 0,1 0-26 0,-2 2-4 16,1 0-14-16,2-1-9 0,1 0-1 0,0 0-5 15,1-1 8-15,1 0 4 0,0-1-3 0,3 0 1 16,-1 0-8-16,1 0-4 0,2 0 0 0,3-4 0 16,-4 0 4-16,1 1-10 0,-1-1 6 0,0 0-4 15,0 3 2-15,0-4 2 0,0 2 6 0,0-1-2 16,4 0 24-16,-3 3 20 0,6-2 3 15,1 2 23-15,2 0-12 0,0-1-10 0,2 2-7 16,-2-2-21-16,-2 1-9 0,0 0-6 0,0-1-7 16,0-2 7-16,-2 2-11 0,-1-3 12 0,2 1-3 15,-1 0-11-15,1 0 4 0,2-2-9 0,-3-1 2 16,2 2 7-16,-1 1-4 0,-1-4 0 16,2 4 15-16,-3-1-1 0,0 1 12 0,-1 1 0 15,-2-1 43-15,1 0-5 0,-1 1-5 0,0 2 12 16,-1-4-61-16,1 3 6 0,-1-1-10 0,4 1-16 15,-2 0 19-15,-1 0-5 0,-1-2 9 0,2 2-7 16,-1-1-13-16,1 0 6 0,2 0-2 0,-1 0 12 16,2 2-3-16,2-2-2 0,0 2 2 0,-2-2 5 15,0 1-5-15,1-1 3 0,-2 3-7 16,0-2-12-16,1 2 14 0,-5-2 5 0,1 1 2 16,-4 1-7-16,0-1 0 0,2-1-7 0,-4 1 4 15,0 1 10-15,-1-3-7 0,-2 3-2 0,4-3 2 16,-1 2-5-16,1-2 3 0,0 0 5 0,1-2-8 15,0 1 16-15,6-2-11 0,-4 2 0 0,1 0-2 16,-2-1-2-16,2 0 8 0,-2 1-6 0,-1 1 4 16,-3-1 0-16,1 3 0 0,-4-2 3 0,0 1-3 15,2-1-4-15,-3 3 2 0,-3-2-11 0,4-1 13 16,-1 0-6-16,1 2 6 0,-1-2 14 16,0-1-23-16,-1 0 9 0,0-2 0 0,-2 1-4 15,2 1 9-15,1-2-11 0,1 2-12 0,2-2 5 16,3 1 6-16,3-1 7 0,1 2 9 0,4-2-4 15,-1 1-3-15,0 2-1 0,2-1-8 0,-4 1 3 16,0 2 4-16,-2-1 0 0,-5 1-2 0,4 1 0 16,-2-2-7-16,-4 1 5 0,1 0 9 0,-2-1 0 15,0 2-2-15,3-2-5 0,-1-1-9 0,1 2 6 16,1-4-1-16,2 0 6 0,2 2 7 0,5-1-16 16,1-1 5-16,2 0 2 0,0-1-9 15,6 2 11-15,-2-1-2 0,1 0-6 0,-1 3 12 0,1-2-6 16,-4 1 7-16,1 0-5 0,-4 0-4 15,-1 2 2-15,0-2-5 0,-5 0 5 0,-2 3-9 0,-1-2 9 16,-2-1 0-16,1 2 0 0,1-2 2 16,1 3-6-16,2-3 6 0,3 2-6 0,2-2 8 15,6 3-8-15,0-2 4 0,5 1 2 0,0 0-4 16,1-1 4-16,-1 1-4 0,2-2-5 0,-1 2 5 16,0-1 4-16,0 0-6 0,-3-3 9 0,-2 3-10 15,0-3 3-15,-2 0 4 0,-1 0 2 0,-1 1-8 16,-2-1 4-16,0 1 0 0,-1-1-2 0,1 1 11 15,2-1-11-15,0 1-5 0,5 0 9 0,-2 1-4 16,0 0 8-16,3 0-1 0,-1 2-9 0,0-2 10 16,-4 2-10-16,-2-1 4 0,-2 0 0 15,-4-1-2-15,-1-1 6 0,-1 1-6 0,-6 0 8 16,-2-1-6-16,-2-1-2 0,0 3 4 0,-8-4-4 16,1 2 2-16,-2 1 7 0,-4-1-3 0,-1-1 1 15,2 1-1-15,-3-2-2 0,1 2-4 0,-4-2-2 16,4 2-1-16,-2-1-8 0,2 0 4 0,2 1 2 15,-1 0 9-15,0 0 9 0,2 2-8 0,2-1-3 16,-1 1-11-16,-3-1 4 0,2 0 9 0,-1 2-2 16,2 1 5-16,-4-3-3 0,-2 3 0 0,0 0-2 15,-1 0 5-15,-1-1-5 0,-1-1-2 16,0 1 13-16,0 1-7 0,0-2-4 0,0 1 5 0,0 0-14 16,0 1 9-16,0-2-3 0,0 2-6 0,8-2 7 15,0 0-7-15,2 1 3 0,1 1 8 16,1 0-4-16,3 0 4 0,3 0-2 0,0 0 2 15,-1 0 0-15,2 0-4 0,-3 0 4 0,0 5 1 16,-5-5-1-16,-1 0-4 0,-4 0 8 0,1 0 1 16,-3 0-9-16,-1 0 13 0,-1 0-9 0,-2 0-7 15,0 0 10-15,0 0-12 0,0 0 3 0,3 0 2 16,-3 0 2-16,0 0 4 0,0 0-11 0,0 0 10 16,0 0-10-16,0 0 3 0,0 0 6 0,0 0-16 15,0 0 14-15,0 0-11 0,0 0 4 0,0 0-44 16,0 6 37-16,0-6 6 0,0 0 1 15,0 0 9-15,0 0-46 0,-5 3 4 0,5-3-8 16,0 1 44-16,0-1 10 0,-3 3-6 0,3-3 5 16,0 1-3-16,0 3-9 0,0-2 9 0,0 3 3 15,0 0 1-15,0 2 57 0,0 0 3 0,5 4 6 16,-5 3-3-16,3 1-54 0,2 3-1 0,-2 2 4 16,-2 2 11-16,1 1 3 0,0 2-5 0,-2 2-1 15,0-1-10-15,0 3-7 0,0 0 2 0,-7-1-1 16,1 1-1-16,3 2 9 0,-2-3-8 0,-2 1 6 15,6 0 2-15,-4-2 1 0,5 0 18 0,-1 1-11 16,-1-2-8-16,2 2-6 0,0-5-12 0,0 3 7 16,0-3-5-16,0 1 10 0,0-2-9 15,0 0-13-15,0 0 15 0,0-3-10 0,0 1 10 16,0 1 9-16,0-1-12 0,0-2-2 0,0 0 7 16,0 1-7-16,-6 1 10 0,1-1-3 0,2 1-14 15,-1-3 9-15,1 1 0 0,3-1 3 0,-1 0 0 16,1-2-3-16,0 0-11 0,0-1 4 0,0 1 7 15,0-2 3-15,0 2 0 0,4-1-3 0,-4 1-2 16,4-2-5-16,-1-1 5 0,0 3 0 0,-1-5-2 16,-2 3-3-16,1-1 5 0,1 0-7 0,-2-1 2 15,0 0 8-15,0 1-10 0,0-1 11 0,0 3 1 16,0-2-5-16,0 0 3 0,0 3-8 0,0-1 5 16,0 0 2-16,0 0-2 0,0 1 7 0,0-1 0 15,0 1 24-15,0 1 12 0,0-1-10 16,0 2-2-16,0-1-21 0,0-1-13 0,0 3 11 15,0-2-3-15,0 0-7 0,0 1 11 0,0 0-6 16,0-1 16-16,0 1 5 0,0 1 7 0,0 1 7 16,5 0-21-16,-2 1-2 0,1-1-10 0,3 3 0 15,-2-1 12-15,3-1-15 0,-2 0 1 0,2 2-8 16,0-4-5-16,0 2 17 0,-2-4 3 0,2 1-2 16,-2-1-6-16,0-2-2 0,-1-1-10 0,-2 0 13 15,2-1-1-15,0-1-4 0,-2-3 4 0,-3 3-4 16,1-3-1-16,1 0 1 0,0 0-1 15,-2-2 1-15,0-1 4 0,0 2-4 0,0-3 2 16,0 1 2-16,0 0-9 0,0-4 17 0,0 4-3 16,0-3-9-16,-5 3 7 0,2-2-8 0,3 0 6 15,-6 1-3-15,2-1 0 0,3 0 0 0,-2 1-8 16,-2 1 16-16,2-4 4 0,-1 4-10 0,-2-1 6 16,-2-2-13-16,0 1-5 0,0 1 15 0,0-1-5 15,-2-1 2-15,-3 0 3 0,-1 1-7 0,-1-1-3 16,-2-1 12-16,-2 0-9 0,-2 0 4 0,-2 2-2 15,-1-3-2-15,-1 0 4 0,-2 0 1 0,-3 0 4 16,1 0-9-16,-2 0-1 0,1 0-2 0,-4 0 15 16,-1 0-8-16,1 0 1 0,-2 0 4 0,1 0-17 15,-3 0 6-15,0 0 4 0,-5 0-5 16,0-5 2-16,2 2 11 0,-6 0-13 0,-1 1 5 16,1 1 2-16,-2-2-7 0,0 2 10 0,2 0-10 15,1-1 3-15,-1 2 7 0,0 0-10 0,2 0 12 16,-1 0-7-16,2 0-2 0,-2 0 14 0,-3 0-12 15,-1 0 2-15,-2 0 8 0,-1 0-15 0,-1 4 7 16,-5 0 6-16,-2-4-13 0,-1 3 20 0,-1-1-15 16,-3-2 2-16,1 0 3 0,-2 0-10 0,2 2 12 15,1-2-4-15,0 0-6 0,1 0 1 0,1 0 0 16,2 0-1-16,0 0 8 0,2 0-8 0,-1 0 6 16,6 0-1-16,-1 0-4 0,-2 0 2 15,3 0-5-15,-3 0 10 0,4 0 0 0,-3 6-2 16,-1-5 4-16,0 4-7 0,-1-3 5 0,3 1 5 15,-3-1-10-15,2 1 0 0,-1-1-5 0,3 0 5 16,-3 1 5-16,2-1 0 0,2-1-3 0,-1 0-4 16,3 0-1-16,-2-1 1 0,5 0-6 0,-2 0 8 15,2 0-2-15,1 0-1 0,-2 0 21 0,2 0-11 16,1 0-7-16,-1-3 0 0,-2-1-10 0,1 2 10 16,-1 1 3-16,2-1 2 0,-2 0 0 0,0 1-5 15,1 0 5-15,-3 1-13 0,1 0 8 16,1 0 5-16,2 0-7 0,0 0 14 0,0 0-12 15,-1 0-5-15,-3 0 10 0,3 0-10 0,3 0 8 16,-3 0-3-16,0 0 0 0,0 0 0 0,1 0 0 16,1 0-10-16,2-4 2 0,-1 2 6 0,-1 2-6 15,2 0 13-15,-2 0 0 0,2 0-5 0,-4 0 5 16,4 0-2-16,-4 0-8 0,0 0-3 0,0 0-2 16,3 0 8-16,0 0-3 0,1 0 17 0,2 0-4 15,1 0-21-15,2 0 16 0,3 0-18 0,2 0 12 16,2 0 13-16,-3 0-20 0,3 0 20 0,-3 0-15 15,4 0-2-15,0 2 12 0,2 3-13 0,-2-2 13 16,0-1-2-16,2 0 2 0,-4 1 5 0,-1-1-10 16,-1 0 2-16,0 0-7 0,-4 1 0 15,2 0 5-15,-1 0 0 0,1 1 5 0,2-2 0 16,1-1-10-16,1 4 10 0,6-3-12 0,0 0-1 16,5 1 6-16,1 0-8 0,1-2 12 0,5 0-7 15,-2 1 8-15,3-1 4 0,-2 1-9 0,0-2 0 16,2 2-3-16,-2 0-5 0,-4 2 15 0,3-3-3 15,-3 2 5-15,1 1-4 0,2 0-1 0,-5 0 3 16,7-2 0-16,-3 0 5 0,4 0 3 0,0 1 6 16,5-3-43-16,4 0-47 0,4 0-80 0,0 0-88 15,0 0-118-15,0-5-58 0,0 1-50 0,4-4-51 16,3 1-9-16</inkml:trace>
  <inkml:trace contextRef="#ctx0" brushRef="#br0" timeOffset="145534.3953">23469 11537 721 0,'4'-9'29'0,"-3"1"22"0,1 0 31 0,-2 3 16 15,1-1 28-15,-1 1-2 0,0 3-16 0,0 0 5 16,0 1-42-16,0 0 7 0,0 0-11 0,0-1-21 16,0 2-15-16,0 0-21 0,0 0-18 15,0 0-5-15,0 0-1 0,0 0-12 0,0 0 18 16,0 0 0-16,0 0 0 0,0 5 14 0,0-1-10 15,0 1 6-15,0 1 0 0,0-1-8 0,0 1 12 16,4-2-10-16,-4 3 2 0,0-2 2 0,4 0-4 16,-1 0 4-16,-3 2 6 0,3-2-2 0,-3 3 4 15,0-1 6-15,2 4-10 0,1 0-2 0,0 3-4 16,-1 0 2-16,3 2 6 0,-2 3-2 0,3 1 43 16,-3 4 29-16,4 2 1 0,-4 2 4 0,3 2-42 15,-1 1-30-15,3 1-7 0,-4 2 2 16,0 1-4-16,2 2 4 0,-3 1 4 0,1-1-8 15,-3 3 5-15,-1 0-5 0,0 2-5 0,0-2 8 16,0-1 1-16,0-2-4 0,-5 3 13 0,5-5-7 16,-6 1-4-16,1-3 2 0,0-2-6 0,4-1 2 15,1-4 6-15,0 1-4 0,0-4-2 0,0-1 9 16,0-2-5-16,0-3 0 0,4 2 5 0,1-3-16 16,0 1 7-16,0-1 2 0,1-3 1 0,0 1-1 15,1-1 0-15,-4-2 4 0,2 1-10 0,1 0 8 16,-3-2-6-16,3-1-4 0,-1 1 14 0,-2-1-12 15,2 1 2-15,0-2 2 0,-2 1-7 0,0-1 16 16,1 1-13-16,-2-1 2 0,0 0 2 16,0 1-5-16,-1-1 10 0,-1 0 1 0,3 0-4 15,-3 1 5-15,2-1-7 0,0 1-5 0,-1 0 1 16,1 1 4-16,-1 0 4 0,-1 0-1 0,0 0-1 16,0-1-5-16,0 2 3 0,0-3 3 0,0-1 1 15,0 0-8-15,0-1 8 0,0-1-4 0,0 1 2 16,0-2-2-16,0-1-2 0,0 1 4 0,0-2-6 15,0-1 8-15,0 0-13 0,0 0 5 0,0 2 6 16,0-3-4-16,0 0 15 0,0 0-13 0,0 0-7 16,0 1 12-16,0-1-9 0,0 0 2 0,0 0 10 15,0 0-12-15,0 0 4 0,0 0 4 0,0 0 0 16,0 0-1-16,0 0 7 0,0 0 26 0,0 0 3 16,0 0 6-16,0 0-13 0,0 0-28 15,0 0-4-15,0 0 7 0,0 0 2 0,0 0-3 16,0 0-1-16,0 0-10 0,0 0-2 0,0 0 7 15,0 0-4-15,0 0 8 0,0 0-6 0,0 0 2 16,0 0 0-16,0 0 16 0,0 0 63 16,0 0 0-16,0 0 12 0,0 0-9 0,0 0-55 15,0 5-4-15,0-3 2 0,0 1-1 0,0-3 8 16,-4 0 5-16,4 2-12 0,0-2-9 0,0 0-9 16,-4 0 2-16,4 0-5 0,0 0 3 0,0 0 9 15,0 0-4-15,0 0 18 0,0 0-14 0,0-5-34 16,7 5-55-16,-1 0-128 0,8-4-116 0,2 0-135 15,6-2-148-15,10 0 45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5" units="1/in"/>
          <inkml:channelProperty channel="T" name="resolution" value="1" units="1/dev"/>
        </inkml:channelProperties>
      </inkml:inkSource>
      <inkml:timestamp xml:id="ts0" timeString="2021-09-29T04:31:47.439"/>
    </inkml:context>
    <inkml:brush xml:id="br0">
      <inkml:brushProperty name="width" value="0.05292" units="cm"/>
      <inkml:brushProperty name="height" value="0.05292" units="cm"/>
      <inkml:brushProperty name="color" value="#FF0000"/>
    </inkml:brush>
  </inkml:definitions>
  <inkml:trace contextRef="#ctx0" brushRef="#br0">20772 12727 1417 0,'5'1'2'0,"-5"-1"-2"0,0 0-10 16,0 0 6-16,0 0 2 0,-8-6-6 0,8 3 8 16,-5 0 4-16,2 3 7 0,3 0 15 0,0 0 2 15,0 0 2-15,0 0-3 0,0 0-9 0,0 5 0 16,0-1-12-16,0-2-6 0,0 0 8 0,0-1-12 15,0 2 18-15,0-2 48 0,0 2-5 16,0-3 20-16,0 2-22 0,0 0-50 0,0 2 7 16,0-2 9-16,0 1 18 0,3-2 17 0,2 0 9 15,-2 1 5-15,2 0 4 0,-1-2-12 0,1 3 3 16,2-1-18-16,2 1-12 0,5-1 0 0,1 0 31 16,5 2 3-16,2 0 7 0,2-2-5 0,1 1-51 15,7-1 16-15,1 0 3 0,3-1 0 0,1-1 13 16,1 0-13-16,5 0-11 0,2 0 0 0,1-4-19 15,5-1 0-15,-1-1-7 0,4 0-2 0,2 1 10 16,-1-1-20-16,0 1 13 0,-3-3 4 16,1 1-3-16,-5 1 10 0,0-1-9 0,-2-2-1 0,-2 0 8 15,0 3 5-15,-3-2 1 0,2-2 1 16,1 1-7-16,2-2-5 0,0 2 0 0,0 0 7 16,1 0-7-16,4-1-2 0,0 0 4 0,-1 2-18 15,-1 0 11-15,-1 1 0 0,0 1-9 0,0 0 14 16,-1 0-9-16,-1 0 2 0,0-1 7 0,-2 2-9 15,1-1 4-15,1 0 3 0,-4 2-8 0,2-2 3 16,-1 1 5-16,1-2-3 0,-1 0-4 0,3-1 2 16,1 0-5-16,4-1-2 0,1 0 12 0,2 2-3 15,4-2-2-15,1 1 5 0,-1 0-10 16,2 1 5-16,-3 1 0 0,-1-2 0 0,-2 3 3 16,-2 0-1-16,-5 0 3 0,-3 2-5 0,-2-1 2 15,-3 1-7-15,0-1 5 0,-2-1-2 0,-1 1 7 16,-1 1-1-16,2 0-6 0,0-1 5 0,0 1-3 15,-1-1 2-15,1 0-2 0,-2 0 2 16,-4 1-2-16,2 3 0 0,-3-1-2 0,-1-2 7 0,-2 2-10 16,-1 0 5-16,-2 0 5 0,-2-1-8 0,-3 2 3 15,-3-2-7-15,-3 1 5 0,-2 0 2 16,0 0 2-16,-6 1 5 0,-2-2-2 0,-2 2-3 16,1 0 3-16,-2 0-7 0,0 0-1 0,0 0 1 15,0 0-5-15,0 0 9 0,0 0-2 0,0 0-4 16,0 0 8-16,0 0-13 0,0 0 4 0,0 0 5 15,0 0-5-15,0 0 3 0,0 0-2 0,0 0-3 16,0 0-7-16,0 0 7 0,0 0-15 0,0 0-79 16,0 0-76-16,0 0-109 0,-5 0-97 0,5 0-28 15,-3 0-40-15,0 0-43 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5" units="1/in"/>
          <inkml:channelProperty channel="T" name="resolution" value="1" units="1/dev"/>
        </inkml:channelProperties>
      </inkml:inkSource>
      <inkml:timestamp xml:id="ts0" timeString="2021-09-29T04:51:15.110"/>
    </inkml:context>
    <inkml:brush xml:id="br0">
      <inkml:brushProperty name="width" value="0.05292" units="cm"/>
      <inkml:brushProperty name="height" value="0.05292" units="cm"/>
      <inkml:brushProperty name="color" value="#FF0000"/>
    </inkml:brush>
  </inkml:definitions>
  <inkml:trace contextRef="#ctx0" brushRef="#br0">7691 13978 490 0,'-3'2'27'0,"0"1"14"0,0 0 9 15,2 0 3-15,-1-3-17 0,-1 1-1 0,1 0 3 16,-1 1 6-16,0-2-2 0,1 0 4 15,2 0 5-15,-1 0-2 0,-1 0-10 0,0 0-9 16,2-4-13-16,-3 2-13 0,3-1 0 0,-1 3-2 16,-1 0-1-16,2 0 1 0,-3 0-2 0,3 0-2 15,-1 0 33-15,1 0 21 0,-2 0 17 0,2 0 16 16,0 0-30-16,0 0 2 0,0 0-10 0,0 0-5 16,0 5 4-16,0-1-12 0,0-1-6 0,0 0-1 15,0 0-5-15,0-1-6 0,0 2 6 0,0-4-7 16,0 3-5-16,0-2 8 0,0-1-4 0,0 2 1 15,0-1 3-15,-5 0 0 0,5-1 1 0,0 3 4 16,0-2 4-16,0 0 4 0,0-1-8 0,0 0-4 16,0 0-9-16,0 0-3 0,0 0 18 15,5 0 8-15,3 0 7 0,-2 0 5 0,2 0-20 16,6 0-12-16,0 0-2 0,5 0-16 0,2 0 16 16,6 0 0-16,3 0-5 0,3 0 7 0,2 0-2 15,4-5-7-15,-1 1-2 0,2 0-4 0,-2-2-2 16,3 1 4-16,-6 1 2 0,-2 0 0 0,-5 2-2 15,-4-1-2-15,-3 2 0 0,-4 1-4 0,-4 0 3 16,-2 0 5-16,-5 0-2 0,-1 0 2 0,-2 0-4 16,0 0-2-16,-3 0 6 0,0 0 1 0,0 0 1 15,0 0 9-15,0 4-15 0,0-4 6 16,0 0-11-16,0 0 1 0,0 2 12 0,0 0-6 16,-3 1-10-16,-2 0-58 0,2 3-102 0,-2 2-117 15,-1 0-133-15,-2 2-74 0</inkml:trace>
  <inkml:trace contextRef="#ctx0" brushRef="#br0" timeOffset="1427.8359">10066 15082 1520 0,'-8'0'4'0,"-1"-6"-7"0,1 1 5 16,0 0-2-16,3 1-4 0,-2-3 4 15,0 0-2-15,-1 2 8 0,0-1 2 0,1 3 6 16,-1 0 14-16,0 1-6 0,1-3 12 0,-2 3 1 15,1 1-13-15,2 1 0 0,-1-3 2 0,-2 3-10 16,4 0 11-16,-4 0 6 0,2-2-21 0,1 2 6 16,-2 0-10-16,3 0-8 0,-1 0 15 0,-1 0 8 15,-2 0-5-15,1 0 9 0,0 0 0 0,-4 0-6 16,1 0 3-16,-4 0 14 0,0 5-11 0,0-3-1 16,-2 1 1-16,-1 1-21 0,1-1-2 0,-2 1 2 15,2 2-10-15,0-1 6 0,0 3 4 0,2-2-6 16,-3 3 8-16,3-1-2 0,0 0-8 15,-2 2 13-15,4 1-3 0,-1-1-6 0,0 3 13 16,0 0-5-16,-1 1-1 0,3 0 3 0,-1 0-3 16,0 4-7-16,1-2 0 0,1 1 6 0,-2 2-12 15,2-2 14-15,-2 1 3 0,-1 3 28 0,3 0 25 16,-1-2-19-16,0-1 7 0,1 0-28 0,0 2-19 16,2-5 6-16,-1-1-7 0,1 1-2 0,3-1 7 15,-1 0 4-15,2-1 3 0,0 4-8 0,-2 2 10 16,4 1-3-16,-2 4-8 0,3 0 12 0,-1 2-21 15,1 0 11-15,2 2 13 0,0-1-20 0,0-2 21 16,7 0 4-16,1 0-23 0,1-2 16 0,1 2 0 16,-1-2-24-16,5 0 8 0,-2-1 5 0,3 1-15 15,1 2 6-15,3-3 13 0,-1 2-19 16,2-2 3-16,0 2 14 0,3-5-15 0,1 2 15 16,2-3 7-16,1-1-13 0,3-3 10 0,2 1-1 15,-1-3-3-15,4-2 0 0,0 1 7 0,4-3-2 16,-1-2 0-16,0-2 9 0,4 0-7 0,-2-3-2 15,3-1 10-15,0 0-19 0,1-5 6 0,-1 0-6 16,1-3-4-16,1-1 6 0,-1 0-12 0,-1-1 6 16,-1-2-6-16,-1-1 3 0,0 1 5 0,-1 2 7 15,2-5-5-15,-2 4 2 0,-2-1-2 0,0 0-3 16,-2 0-4-16,-1 2 7 0,-2-2 12 0,-1 2 2 16,-2 0 28-16,0-1-7 0,-2 1-9 0,-2-2 2 15,-2 1-19-15,-1-2-4 0,1 2-2 16,0-2-10-16,-2-2 2 0,-2 0 3 0,2 0-5 15,1-3 12-15,-3-2-3 0,2-2 15 0,0 1 2 16,-2-2 0-16,-2 0 1 0,0-1-10 0,-2 1 12 16,-3-1-3-16,-1 2-4 0,-4-1 4 0,-2-2-9 15,-1 3-2-15,-2-1 2 0,-3 1-9 0,0 1-3 16,0 0-5-16,-8-3-10 0,2 0 12 0,-4 0-4 16,-2-1-3-16,-1-2 2 0,-1-1-9 15,-4-3 5-15,1 2 2 0,0 0 17 0,-4-1 13 0,-1 1 19 16,3 2 15-16,-3 3-5 0,2 0-17 0,0 2-19 15,-2 3-13-15,2 2-5 0,-1 1 7 0,-1 1-2 16,-2 0 0-16,-1 3 5 0,1-1-15 16,-3 2 10-16,0-1 3 0,-1 2-18 0,-2 0 17 15,3 3-4-15,-1-1-11 0,-1 2 18 0,1 1-5 16,-1 3-10-16,1 1 5 0,1-2-2 0,-2 3-1 16,2 0 3-16,-3 0 5 0,2 8-7 0,-2-3 2 15,2 2 5-15,-1-2-8 0,1 0 1 0,-1 1-26 16,3 0-65-16,0 1-55 0,2 0-91 0,-3 1-86 15,-1-1-92-15,1 0-79 0,0-2-117 0,1 3 21 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5" units="1/in"/>
          <inkml:channelProperty channel="T" name="resolution" value="1" units="1/dev"/>
        </inkml:channelProperties>
      </inkml:inkSource>
      <inkml:timestamp xml:id="ts0" timeString="2021-09-29T04:32:00.314"/>
    </inkml:context>
    <inkml:brush xml:id="br0">
      <inkml:brushProperty name="width" value="0.05292" units="cm"/>
      <inkml:brushProperty name="height" value="0.05292" units="cm"/>
      <inkml:brushProperty name="color" value="#FF0000"/>
    </inkml:brush>
  </inkml:definitions>
  <inkml:trace contextRef="#ctx0" brushRef="#br0">22840 13799 1432 0,'-9'-10'8'0,"1"-1"4"0,0 1 2 0,-3-1 0 0,5 0-3 16,-3 1 11-16,5-2 32 0,0 4 16 15,1 0 20-15,-3 0 24 0,3 3-8 0,-3 0 9 16,2 0-1-16,0 0 16 0,-1 1 3 0,2-1-21 16,-2 2-19-16,4-1-53 0,1 0-24 0,0 2-5 15,0 1 12-15,0-1 11 0,0 1 4 0,6 0 3 16,-6 1-22-16,0 0-6 0,1 0-20 0,2 0-4 15,-3 0 4-15,0 0-11 0,4 5 50 0,-3 3 33 16,6 3 21-16,-1 6 26 0,3 4-42 0,2 7-25 16,4 8-19-16,1 8-19 0,1 7 10 0,-3 5-8 15,1 5 8-15,0 3 3 0,-2 4-16 0,3 5-6 16,-3-1 0-16,0 6-6 0,-1-2 13 16,0 0 2-16,-1 2-2 0,1-2-3 0,0-2-4 15,-1-3 16-15,0-2-14 0,2-6 10 0,0-2-7 16,1-5-8-16,-3-4 15 0,2-3-25 0,-3-5-21 15,2-3-28-15,-3-8-45 0,0-3-1 0,-1-4-26 16,-4-7-4-16,-1-4-6 0,-1-5-81 0,-2-4-9 16,0-3-62-16,0-3-59 0,0 0-32 0,-5-9-45 15</inkml:trace>
  <inkml:trace contextRef="#ctx0" brushRef="#br0" timeOffset="2330.7136">22906 13807 882 0,'-3'-2'13'0,"-3"2"11"0,3-1 2 0,1-1-2 16,-1-1-20-16,0 1-4 0,0-1 0 0,1-2-7 16,-1 0 12-16,1 0 10 0,1 0 6 0,-1 0 19 15,2 0 14-15,-1-1 15 0,-1 1 18 0,0 1 0 16,2 1-8-16,0 0-24 0,0 1-24 0,0 2-11 16,0-2 6-16,5 2 10 0,-2 0 4 0,1 0 4 15,-4 0-7-15,0 0-15 0,0 0-8 0,1 0-3 16,1 0-13-16,-1 0 4 0,1 0-6 0,-2 0 2 15,0 0 10-15,0 0-12 0,0 0 6 0,0 0 2 16,0 0-8-16,0 0 10 0,0 0 0 0,0 0-10 16,0 0 6-16,0 0-8 0,0-5 4 0,0 5 4 15,0-4-4-15,0 2 4 0,0 0-4 16,0 0 6-16,0-1 0 0,0 1-8 0,0-1 8 16,0 1-10-16,0 0-6 0,-5-2-12 0,5 0-27 15,-3 0-4-15,0 1-7 0,1-1 22 0,-1 0 16 16,-1-3 7-16,4 1 9 0,-4 1 0 0,0-2 6 15,0 1 4-15,1 0-2 0,0-1-4 0,0 1 6 16,-2 0-6-16,2-2 8 0,-3 2-6 0,-1-1-4 16,3-2 18-16,-3 3-18 0,1 0 10 0,-2-2-8 15,0 2-6-15,0-1 18 0,-1 1-8 0,1 0 6 16,1 0 2-16,3 0-12 0,-3 0 4 16,1 1 0-16,3 2 2 0,0-1 4 0,1 2 6 15,2-1 6-15,0 2 1 0,0 0 3 0,0 1-16 16,0 0 2-16,7 0-10 0,-1 0-2 0,-2 0 10 15,3 0 8-15,1 0 24 0,3 0 2 0,1-5 2 16,1 3-5-16,6-2-17 0,3 2 11 0,1-2-2 16,3 1 2-16,6-1 4 0,4-2-2 0,2 2 13 15,3 0-10-15,7-2-5 0,1 0 0 0,5-1-14 16,2 0-2-16,1 1-7 0,2-2-10 0,-2 4 4 16,1-5-2-16,-1 4-4 0,-1-1 15 15,-3-1-9-15,0 3 2 0,-1-2 6 0,-4 1-1 0,-1 1 20 16,0 0 3-16,-1-2 7 0,-1 0-4 15,2 1-7-15,-2 1-5 0,0 0 3 0,2-1-4 16,1 1 20-16,0 0 13 0,2 0 8 0,2 1-1 16,0-1-22-16,0 1-9 0,4-1-24 0,0 1 7 15,1 0-7-15,0 1-5 0,-2 0 7 0,-2 1-14 16,-3 0 3-16,-4 0 6 0,-2 1-8 0,-2 0 24 16,-6 0-11-16,3 0-2 0,-4 0 11 0,2 0-20 15,-3 0 13-15,4 0-8 0,2 0-1 0,-2 0 14 16,1-5-12-16,4 0 12 0,0 0-3 0,3-1 1 15,-1 3 14-15,3-4-1 0,4 1 1 0,0 0-5 16,2 0-14-16,-3 0 4 0,1 0 6 16,-5 2-12-16,4-1 14 0,-8 1-5 0,2-1-9 15,-5 1 2-15,-2 0-6 0,-1 1-8 0,-2 1 12 16,0-2-5-16,2 2 8 0,-2 1-1 0,-1-4-14 16,4 3 19-16,-2-1-7 0,4 1 0 0,0 1 7 15,0-1-11-15,2 1-8 0,1 0 5 0,-1 0 0 16,-1 1 2-16,2 0 1 0,-5 0-1 0,0 0-2 15,-2 0 2-15,-1 0 5 0,-2 5-11 0,-3-2 6 16,2-3 3-16,-4 5-8 0,3-3 8 0,-5-2-5 16,3 3-7-16,1-3 7 0,-2 1 5 0,2 0-8 15,3 0 10-15,1 1 1 0,-3-1-13 0,3-1 7 16,0 0-11-16,-2 1 6 0,0-1 3 0,-4 0 0 16,1 0 5-16,-4 0-3 0,-2 0-2 15,2 0 3-15,-4 0-3 0,0 0-3 0,2 0 8 16,-2 0-10-16,3-5 10 0,-2 3-10 0,3-3 8 15,-1 1 4-15,0 2-17 0,1 0 8 0,-1-1 2 16,-1 1-12-16,-3 0 17 0,-2 0-5 0,-2 0-5 16,-3 1 12-16,-4 1-14 0,-1-1 14 0,-3 1-7 15,-4 0 0-15,-1 0 7 0,0 0-7 0,0 0 0 16,0 0 7-16,0 0-11 0,0 0-3 0,0 0 11 16,0 0-15-16,0 0 20 0,-6 0 1 0,6 0-15 15,-3 0 7-15,3 0-13 0,-5 0 8 16,2 0-2-16,0 0-6 0,0 0 4 0,1 0 0 15,-1 0 2-15,0 0 7 0,-2 4 0 0,4-2-2 16,-2 1 3-16,-1 1 2 0,1 2 4 0,-2 2-9 16,-1 3-2-16,0 4 2 0,0 3-5 0,-3 3 0 15,3 4 5-15,0 4 2 0,-2 3 1 0,2 3 6 16,1 3-2-16,-2 0-7 0,4 1 7 0,-3 2-7 16,5-2-2-16,-4 3 7 0,2-2-12 0,1-1 7 15,-1 1 7-15,0-3-3 0,3 1 11 0,-4-3-6 16,4 3-7-16,0-1 1 0,0-2-10 0,0 1 16 15,0-1-2-15,0 0 3 0,7-2 4 0,-4-1-7 16,0 0-3-16,2-3 1 0,-2 0 0 0,2-2-10 16,-2-1 7-16,-2 0-9 0,1 1 9 15,-2-1-4-15,0 1 0 0,0 2 2 0,0-3-10 16,0 2 8-16,0-1 4 0,0-1 1 0,-5-2-1 16,-1 1 3-16,1-2 0 0,1-1-1 0,-1-2 1 15,-2-3 0-15,4-1-12 0,-2-1 2 0,1-3 5 16,-1-3-5-16,4-2 17 0,-3 0-10 0,3-3-6 15,-1 0 4-15,1-2-12 0,-1 0 9 0,0 1 8 16,1 0-10-16,1-2 13 0,-4 1-1 0,3 1-5 16,-2-2 10-16,-2 3-15 0,2 0 6 15,-2 0-8-15,-3-1 3 0,0 2 9 0,-2-1-10 16,-2 1 6-16,-2 0-10 0,1-3 4 16,-1 4 1-16,-2-2 4 0,2 2 8 0,-2-2-10 0,0 0 5 15,1 1-1-15,-6 1-8 0,2-2 1 16,-3 0 1-16,-1 4 0 0,-3 0 4 0,2-2 5 15,-4 2-5-15,-2-2-6 0,0 3-1 0,-2-2 0 16,0 0 7-16,1 2-6 0,-2 1 11 0,-1 0-5 16,0-1-4-16,-1-1 14 0,0 1-12 0,0 1 0 15,-3-1 2-15,3 1 1 0,-4 0-3 0,5-2 4 16,-5 2-4-16,1-1-2 0,0 1-1 0,-1-1 1 16,3 0 0-16,-2 3-1 0,-2-3 11 0,2 3-4 15,0-3-4-15,0 4 3 0,-1-5-13 16,-1 2 8-16,2 1 14 0,-1-3-10 0,-2 3 5 15,1-1-9-15,1-1-8 0,-3 0 5 0,2-2 1 16,-2 4 4-16,3-3 7 0,-4 1-2 0,4 0 7 16,-3 0-12-16,-2 1-5 0,3 1 5 0,-1-4-3 15,-1 3 11-15,-3 0-4 0,-2-1 6 0,2 0-10 16,1 1-3-16,-4-1 6 0,3 2-3 0,-3-4 2 16,3 0 1-16,0 2 4 0,2 0-7 0,-2-1 0 15,3 0 2-15,-1 1-2 0,0-2 0 0,1 4 7 16,-3-4-2-16,4 0 0 0,-4 2-1 0,3-1-1 15,0-2 6-15,-2 2-11 0,3-3 12 0,3 2-1 16,-2-2-13-16,1 0 16 0,4-3-20 0,-2 1 6 16,-1 0 9-16,4-2-19 0,-3 2 24 15,3-3-9-15,-2 3-8 0,1-2 12 0,3 2-11 16,-2 0 8-16,4-3-6 0,1 2 2 0,-4-1 2 16,6 1-7-16,0-1 3 0,-1-1-1 0,1 1-4 15,-1 1 7-15,0-2 2 0,-1 2 3 0,2 0 3 16,-4 0-8-16,1 2 9 0,1-1-6 0,-2 1-5 15,0-1-1-15,4 2-2 0,-1 1 0 0,3-3 7 16,0 0-2-16,1 1 3 0,4-1-3 0,3 1-5 16,0 0-2-16,4-2 9 0,-2 1-4 0,5 0 7 15,0 0 11-15,0 0-23 0,1-1 12 0,-1 1-10 16,2-2-5-16,-2 0 15 0,0 1-12 16,-2 0 7-16,2 0 3 0,-5-1-6 0,4 0 8 15,-1 2 0-15,-3-2-3 0,2 2 6 0,1-3-6 16,0 1 1-16,1-1 1 0,2 3-4 0,2-2 3 15,-1-1-1-15,1 1-7 0,2-1-2 0,-2 0 4 16,1 1 8-16,-2-1 0 0,1 0-7 0,2 2 7 16,-5-2-10-16,1 3 0 0,1-3 19 0,-4 0-18 15,2 2-1-15,1 0 5 0,-2 0-10 0,2 1 10 16,-1-2-2-16,-1-1 7 0,1 2-3 0,1 0 1 16,1-2-3-16,1 2-22 0,0-2-30 0,0 0-38 15,0 0-32-15,2 0-41 0,-1 0-96 16,1-7-56-16,-2-2-64 0,0-3-60 0,4-1-26 15,-1-3 32-15</inkml:trace>
  <inkml:trace contextRef="#ctx0" brushRef="#br0" timeOffset="3831.517">22747 13497 420 0,'0'-8'-7'0,"0"2"0"15,4-2 5-15,0-2 2 0,-4 2 14 0,0-1 18 16,0 2 19-16,0-3 15 0,0 4 21 15,0-3-11-15,0 5-7 0,0 0 5 0,0-1 0 16,-4 2-4-16,1 1-22 0,3 1-8 0,0 1-13 16,0 0 11-16,0 0 22 0,0 0-8 0,0 0-17 15,0 0-14-15,0 0-11 0,0 0 0 0,3 0-5 16,-3 3 1-16,0-3-8 0,0 0-3 16,4 0 5-16,-4 0 5 0,0 0 5 0,0 0 0 0,0 0 13 15,1 0-7-15,2 0 4 0,-1 0-4 16,0 0-16-16,-1 0 14 0,1 0-20 0,0 0 0 15,-1-2-4-15,-1 0 0 0,0 2 8 0,0 0-4 16,0 0 10-16,0 0 10 0,0 8 42 0,0 3 18 16,0 3 20-16,5 6-9 0,-1 6-30 0,1 7-5 15,0 5-2-15,-2 7-7 0,2 3 3 0,0 6 10 16,2 1 8-16,0 4-3 0,-1 0 1 0,2 5-19 16,3 1-7-16,-1 2-8 0,1 1-6 0,1 3 6 15,1 1-26-15,3 2 2 0,-4 1 3 0,4-1-5 16,-2 1 2-16,2-5 4 0,-2-2-8 15,-1-3 11-15,1-5-9 0,-2-3 0 0,-3-5 11 16,-1-4-20-16,-3-2 16 0,-1-1-3 0,-2-7-6 16,0-1 9-16,-1-4 6 0,-1-2 0 0,0-1 0 15,0-1 2-15,0-1-17 0,0-3 13 0,0 0-2 16,0 0-5-16,0-3 1 0,3 0-10 0,3-2-3 16,-2 1 10-16,0-3 6 0,1 0-3 0,-2-3-1 15,1 0-10-15,-3 0 6 0,2-3-9 0,1 0 4 16,-3-3 16-16,4-1-19 0,-5-2 5 0,0 0 10 15,0-2-20-15,0-2 15 0,1 1-4 0,-1 0-7 16,0-1 14-16,0 0-8 0,0 1 14 0,0 0-9 16,-6 2-4-16,6-3 11 0,-6 0-13 15,3 1 1-15,-2 1 6 0,3-1-6 0,-1 2 1 16,0-1 2-16,0-1-6 0,3 0-1 0,-2 1 12 16,2-1-3-16,0-2 2 0,-2 3 3 0,2-1-10 15,0-2 3-15,0 2 5 0,0-3-5 0,0 2 9 16,0-2 2-16,0 0-11 0,0 0 4 0,0 2-10 15,0-2-1-15,0 0 0 0,0 0-4 0,0 2 9 16,0-2-2-16,0 0-1 0,0 1 8 0,0-1-1 16,0 0 2-16,0 0-1 0,0 0-8 0,0 0 5 15,0 0-2-15,0 2 15 0,0-2-2 0,0 0-11 16,0 0 9-16,0 0-12 0,0 0-10 16,0 0 18-16,0 0-8 0,0 0 6 0,0 0 10 15,5 0-24-15,-5 0 13 0,0 0-9 0,0 0 5 16,0 0 9-16,0 0-20 0,0 0 15 0,5 0 7 15,-2 0-3-15,-1 0 10 0,1 0-10 0,0 0-10 16,4 0 4-16,0 0-5 0,1 0 5 0,3 0 9 16,3 0-7-16,3 0-4 0,1-5 6 0,3 3-10 15,1-3 1-15,3 1 14 0,2-1-13 0,3 0 13 16,0-1-5-16,3-2-4 0,2 1 11 0,3 1-15 16,2-2 8-16,2-1 9 0,1 1-1 15,3-1 3-15,2 0 8 0,2-1-8 0,4-2-8 0,-1 2-1 16,5-2-1-16,0-1 0 0,7 0 2 15,1 1-12-15,0-1 8 0,-1 1-8 0,0 2 3 16,2-1 11-16,-2 1-11 0,-5 2 29 0,-2 0 18 16,-3-1 2-16,-3 2 24 0,-6-1-28 0,2 4-17 15,-4 0-3-15,-4-2-17 0,1 1 1 0,-2 3-5 16,-1-2 12-16,0 0-11 0,5 0 1 0,-2-1 6 16,6 0-8-16,1-2 9 0,2 3 10 0,1-2 10 15,6-1 16-15,2-1 11 0,-1 2 6 0,0-2 5 16,3 1-9-16,-1-1-2 0,-4-1-5 15,1 0-4-15,-3 2-5 0,-2-2-7 0,0 3-8 0,-4-1-14 16,-1 0 2-16,-2-1-12 0,-1-1-7 16,-1 4 4-16,2-3-11 0,-2 0-1 0,-2 1 5 0,3 0 0 15,-2 1-8-15,-3 0-26 0,4 0-27 16,-5 2 3-16,0-2-15 0,-2 3 21 0,0-2 14 16,1 2-29-16,-6 2 11 0,-1 0-5 0,2-2-27 15,-4 3-19-15,-2-1-57 0,-4-2-62 0,2 3-30 16,-2 0-37-16,-1 0 0 0,-3 0-42 0,0 0-99 15,3 0 77-15</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5" units="1/in"/>
          <inkml:channelProperty channel="T" name="resolution" value="1" units="1/dev"/>
        </inkml:channelProperties>
      </inkml:inkSource>
      <inkml:timestamp xml:id="ts0" timeString="2021-09-29T04:34:26.619"/>
    </inkml:context>
    <inkml:brush xml:id="br0">
      <inkml:brushProperty name="width" value="0.05292" units="cm"/>
      <inkml:brushProperty name="height" value="0.05292" units="cm"/>
      <inkml:brushProperty name="color" value="#FF0000"/>
    </inkml:brush>
  </inkml:definitions>
  <inkml:trace contextRef="#ctx0" brushRef="#br0">13116 13162 441 0,'0'-4'1'0,"7"-1"13"0,-7 5 13 15,3-2 14-15,-3-1-2 0,0 2-17 0,0 0-4 16,0 1-4-16,0 0-1 0,0 0 8 0,0-3-6 15,0 3 3-15,0 0 13 0,0 0 2 0,-3 0 10 16,-1 0-17-16,1 0-11 0,2 0-2 16,-3 0-15-16,1 0 11 0,0 0 2 0,-3 0 0 0,3 0 4 15,-2 0 2-15,0 0-2 0,0 0-2 16,1 0 16-16,-4 0-15 0,3 0-7 0,0 0 3 16,-1 0-18-16,1-2 8 0,-1 2 0 0,-2 0-2 15,2 0 6-15,-1 0-4 0,1 0 4 0,-2 0-6 16,0 0-11-16,0 0 9 0,0 0 4 0,-1 5 4 15,0-3-4-15,-3 2 5 0,0-1-10 16,2 0 3-16,-1 1 11 0,-3 0-16 0,1 1 11 16,-1-1-12-16,0 1 3 0,-2 2 6 0,0-3-2 15,2 2 2-15,-2 0 7 0,1 0-14 0,0 1-5 16,1-2 15-16,3 2-16 0,0 0 12 0,0 3 10 16,1-1-18-16,2 1 10 0,-2 1-6 0,1 0-2 15,0 1 12-15,-4 1-15 0,2 1 13 0,-4 1 1 16,0-1-8-16,-2 3 14 0,-1-3-13 0,1 3-7 15,1-3 5-15,-1 3 2 0,1-1 2 0,-3 0 0 16,3-1 2-16,-3 1-10 0,2-1 6 0,-1 0-1 16,0 0 6-16,1-1 5 0,0 2-2 15,0 0-3-15,-1-1-10 0,1 1 3 0,1-1-1 16,-1 1 12-16,3 1-5 0,-4-1-4 0,2 0 4 16,-1 0-10-16,3 0 10 0,-3 2 0 0,2 0-2 15,-4 0 4-15,5 0-2 0,-3 1 1 0,2 0 1 16,-2 2-4-16,1-2 2 0,0 3 7 0,0 0-1 15,-1 3-1-15,3-2 3 0,-2 2-6 0,-1 2-6 16,4-2 11-16,0 3-1 0,-1-2-4 0,1-1-3 16,1 2 1-16,2-2-2 0,2-2 2 0,-1-2 0 15,1 0-2-15,2 0-4 0,-1 2 2 0,1-3-1 16,-2 1 5-16,2 1 1 0,1 0-8 16,-1 3 12-16,1-3-18 0,-1-2 9 0,3 0 4 15,0-4-8-15,1-2 12 0,0-2-16 0,2 3 3 16,0-5 13-16,0 2-1 0,7-3 9 0,-2 0-14 15,0-1-2-15,2-1 4 0,1 3 1 0,0-3 39 16,1 1-4-16,1 0-4 0,-1-2-2 0,4 3-24 16,-4-1 1-16,3-1 9 0,0-2 1 0,1 1 18 15,-1 1 1-15,3-2-7 0,0 1-2 0,1-1-17 16,3-1-6-16,0 1 11 0,3-3-7 0,0 0 2 16,2-2 4-16,0 0-14 0,1 0 0 15,2 0-4-15,-3-4-2 0,-1-2 12 0,0 1-4 0,-3 1-2 16,2-1-2-16,-6 1-6 0,3-2 16 15,-3 3 0-15,3-2 6 0,-3-2-1 0,3-1-3 16,1-2-2-16,-1 2-8 0,3-3 5 0,0-2 2 16,2 0-3-16,0 0 4 0,1-4-8 0,1 4-8 15,0-1 14-15,0-4-6 0,-2 4-4 0,1-3 2 16,0-1-8-16,0 4 12 0,0-3 0 0,-2 0-2 16,-1 1 0-16,0 1-4 0,2 0 6 0,-3 3-6 15,0-1-2-15,-2 1-6 0,1 1-6 16,3 1 8-16,-1-2 12 0,-1 0 4 0,1 0-2 15,0-1 0-15,2 0-8 0,-3-2-12 0,0 0 14 16,0-1 0-16,0-2 4 0,-1-2 0 16,1-1-8-16,-2 1 4 0,1-2-6 0,1-2 10 0,-2-2-6 15,-2 1 5-15,-1 1-3 0,-2 1-4 16,-1-1 4-16,-1 3-8 0,-4-1 0 0,-1 1 0 16,-1-1 6-16,-1 1 2 0,-1 0 4 0,-1 0-6 15,1 0 2-15,-3-1-8 0,3 1-24 0,-1-2 16 16,0 1-16-16,-1-1-5 0,-1-2 14 0,1 3-31 15,-1-1-4-15,1-2 2 0,-2 1 8 0,4 0 25 16,-4-1 15-16,0 3 12 0,2-4 0 0,-2 3 0 16,0-1-6-16,0 0 2 0,0 2-2 0,0-1-5 15,0 1 7-15,-6 1 3 0,1 1-1 0,2 1 4 16,-3 1-1-16,1 0-14 0,-2-1 11 16,1 1 3-16,0 1-5 0,1 3 4 0,-1-2-2 15,-1 0-2-15,-2 3 0 0,1-1-2 0,0 0-2 16,-1 2 4-16,3 0-7 0,-3 1 7 0,1-2 0 15,2 1 4-15,-3 1 3 0,-1 1-10 0,5 1 6 16,-5 1-1-16,2 0 4 0,0 1 8 0,-2 2-12 16,-1 0-4-16,0 0 0 0,1 1-10 0,-2 1 8 15,-1 2 12-15,-1 0-10 0,1 1 13 0,-4 0-5 16,3 0-15-16,-5 0 11 0,0 5-8 0,-3 3-2 16,-2-2 8-16,2 2-21 0,-1 0-30 0,-2 2-43 15,0 0-66-15,3 1-46 0,0-1-22 0</inkml:trace>
  <inkml:trace contextRef="#ctx0" brushRef="#br0" timeOffset="24891.3551">13058 13799 163 0,'0'0'7'0,"0"-5"-7"0,0 1-2 15,0 4 6-15,0 0-16 0,0 0 9 0,0 0-1 16,0 0-5-16,0 0 4 0,0 0-15 0,0 0-16 15</inkml:trace>
  <inkml:trace contextRef="#ctx0" brushRef="#br0" timeOffset="30208.0054">27155 13340 490 0,'0'-3'5'16,"0"3"15"-16,0 0 25 0,6 0 9 0,-3 0 16 16,-3 0 20-16,0 0 0 0,0 0 9 0,0-7-17 15,0 7-31-15,0-3-21 0,0 1-3 0,0-1 7 16,0 3 26-16,0 0-6 0,0 0-3 16,0 0-7-16,0 0-22 0,0 0 8 0,0 0-6 15,0 0 0-15,5 0-1 0,0 0 1 0,-5 3 4 16,3 1-14-16,2 0 0 0,-5-3-12 0,1-1-8 15,-1 0 8-15,0 3-4 0,0-3 14 0,0 2-2 16,0-1-6-16,0 0 6 0,0-1-12 0,0 3-2 16,0-1 6-16,0 1-8 0,0 0 22 0,7 1 18 15,-3 4 5-15,0-1 8 0,2 0-23 0,0 4-9 16,0 0-5-16,-1 3 8 0,2-1 7 0,-2 1 19 16,-1 2 24-16,2-1-22 0,-1 2 2 15,-2-2-22-15,2 2-33 0,0-1 7 0,-3-1 0 16,1-1 0-16,0 3 7 0,0-3 3 0,-2 1-1 0,1-2-5 15,1-1-6-15,-1 1 0 0,-1-1-5 16,-1-2 14-16,2 0-5 0,0-2 4 0,-1-2 5 16,-1 0-13-16,2 0 6 0,-2-3-4 0,0-2 2 15,1 2 0-15,-1-2 2 0,0-1 3 0,0 0-5 16,0 0 2-16,0 0-2 0,0 0-2 16,0 0-4-16,0 0 8 0,0 0-6 0,0 0 0 15,0 0 4-15,0 0 0 0,0 0 7 0,0 0-5 16,0 0 0-16,0 0-2 0,0 0 0 0,0 0 2 15,0 0 1-15,0 0 3 0,0 0-3 0,0 0 1 16,0 0 3-16,0 0 23 0,0 0 22 0,0 0 2 16,5 0 5-16,-5-4-32 0,3 4-12 0,1 0-6 15,-2-3-4-15,3 2-5 0,0-4-9 0,3 1 12 16,2 1-5-16,4-2-3 0,3-3 6 0,2 2-10 16,1-3 5-16,6 0 4 0,-2 0-4 0,1-4 2 15,2 1-2-15,3 1-3 0,1-6 5 0,3 2 3 16,1-3-6-16,5-1 8 0,2-2 6 15,1 0-2-15,2 1 4 0,3-5-7 0,1 0-6 0,4 0 45 16,-2-5-3-16,3 3 9 0,1-3-4 16,0-2-43-16,1-2-4 0,2 2-4 0,-1 0-47 15,2 2-5-15,-2 0 67 0,-1 3 10 0,0 1 43 16,-4 1 3-16,-1 5-62 0,-4-3-8 0,0 4 6 16,-5 2-1-16,-1 1 0 0,-3 2 34 0,0 1 14 15,-7 0 5-15,3 5 5 0,-3 0-34 0,-2 1-10 16,-3-1 2-16,-2 4-8 0,-2-2 1 0,-3 2 1 15,-2 1-17-15,-4-3 5 0,0 2 5 0,-4 1-12 16,-1-1 14-16,-1 2 0 0,-4-2-14 0,1 4 12 16,-2-1-42-16,-2 1-110 0,0-3-110 15,0 0-159-15,-9 0-181 0,-2 0-19 0</inkml:trace>
  <inkml:trace contextRef="#ctx0" brushRef="#br0" timeOffset="39283.276">12471 14105 662 0,'0'0'18'0,"0"0"6"0,0 0-1 0,0 0 10 15,0 0-12-15,0 0 10 0,0 0 6 0,0 0-2 16,0 0 6-16,0-4-15 0,0 4 13 16,0-5 3-16,0 0-22 0,0 4 5 0,0-2-10 0,0 0-11 15,0 2 7-15,0-2-11 0,-3 2-8 16,0 0 10-16,1 0 6 0,2-1 17 0,-1 2 9 16,-1-1 7-16,0 0 11 0,0 0-8 0,2-1-11 15,0 1-4-15,-2-2-9 0,2 2 2 0,-2 0 1 16,-1-1-3-16,2-1-8 0,-3 2-4 0,3 0 0 15,-2-1-4-15,-1 0-2 0,1 2 0 0,2-1-2 16,-3-2 7-16,0 2-7 0,2-1-6 0,-1 2 10 16,0-3-1-16,1 1 20 0,-2 0-1 0,2 0-2 15,-3 1-10-15,3-1-2 0,-1 1 4 0,-1 0-12 16,-1-1 0-16,2 1 2 0,1-1-4 16,-1 1 12-16,0-1 12 0,-2-1 0 0,2 1 10 15,-5-1-11-15,4 1-15 0,0 0-6 0,-1-1-10 16,-1 2 6-16,1-2 0 0,-1 2-4 0,2-1 14 15,-1 0-6-15,-2 1 2 0,2 0-2 0,-1 0-4 16,0 0 4-16,3 0-2 0,-2 0 0 0,0 0 0 16,0-1 0-16,1 1 2 0,-4 0-4 0,3 1 0 15,0-2 2-15,-3 1 0 0,4-1 2 0,-7 2-2 16,4 0-4-16,-1-1 10 0,0 1-2 0,-1 0-11 16,1 0 11-16,0 0-12 0,-3 0 10 15,3 0 6-15,2 0-8 0,-1 0 5 0,1 0-5 16,-3 0-2-16,4 0 0 0,-1 0 0 0,-1 0-5 0,0 6 5 15,2-5-4-15,-2 2 6 0,1-1 0 16,1 0-6-16,-1 0 12 0,0 1-6 0,1 0 0 16,0 1 8-16,0-1-14 0,1 1 4 0,-2 0 4 15,-1 0 0-15,1 1 8 0,-1 2-14 0,1-2 12 16,-5 2 0-16,6-2-6 0,-3 4 10 0,0-3-16 16,1 0-2-16,-1 0 16 0,1 0-6 0,-1-1 4 15,-1 0-2-15,3 1-6 0,-1-1 2 0,-1 2-4 16,2-3 4-16,2 2 2 0,-3 0 0 15,2 3 4-15,0-3-4 0,1 1-4 0,-1 0 6 16,0 0 4-16,2 3 4 0,-2-2-1 0,1 1-1 16,0 1-4-16,1 1 8 0,0-2-6 0,-1 2-4 15,0 0 6-15,1-1-12 0,0 1 6 0,0 1 10 16,1 1-10-16,-1 1 1 0,3 2-1 0,0 2-4 16,-2 1 0-16,2 1-2 0,0 1 6 0,0 2-4 15,0 0 8-15,0-2 4 0,0 2-6 0,5-1-2 16,-2-2-6-16,1 0 2 0,0 0 4 15,0-2 13-15,0 1 9 0,2-3 1 0,-1 1 2 16,0 0-6-16,0-2-6 0,1 2 20 0,0-3 3 16,1 0 0-16,-1 1 8 0,2-2-18 0,1 0-1 15,-1-1 10-15,2 0-16 0,2-4 3 0,0 0-13 16,0 1-7-16,2-2 5 0,-1 0-9 16,3 0 2-16,0-2 9 0,1 1-11 0,-1 0 24 15,3 0-15-15,-5 0-15 0,3-1 21 0,-1 0-17 16,-2-2 17-16,-1 0-1 0,3 0-8 0,-5 0 1 15,3-3-7-15,-3 0 7 0,3 0-9 0,-4 0 0 16,1 0 7-16,3-3-10 0,-3-2 5 0,5 1 7 16,-2-1-11-16,2 0 9 0,0-4-5 0,3 1-9 15,-3 1 14-15,1-2-9 0,-2 2 2 0,3-3 4 16,-3 0-8-16,-1 1 8 0,-1-3 2 0,-1 1-3 16,-1 0 10-16,1-1-11 0,-3-1 3 0,-3 1-5 15,2 2-14-15,-3-4 6 0,1 1 5 0,0-2-3 16,-3 0 1-16,-1-2 3 0,0-1-11 0,-1-1 9 15,1-1 2-15,-2 1 4 0,0-3 4 16,0 0-1-16,0 1-5 0,-7-2 0 0,7 0 2 16,-4 0-4-16,-1 0-18 0,2 0 0 0,-2 0-6 15,2 1 4-15,0 0 25 0,0 0-10 0,1-1 1 16,-1 2-3-16,-2 0 5 0,1 2 0 0,1 1 4 16,-1 0 0-16,-1 2-9 0,-1 2 9 0,1 1-2 15,-1 1 0-15,0 1 6 0,-1-1-4 0,-1 4-4 16,2-1 2-16,-3 3-3 0,2-1 3 0,-1-1 4 15,0 2-6-15,1 0 4 0,0 1-2 0,1-1 2 16,-1 0 0-16,0 1 4 0,2-2-4 16,-3 3-11-16,2-4 20 0,-1 3-7 0,-2-1 3 15,4 0 10-15,-1 1-18 0,1 0 3 0,-3 0-2 16,2 3 4-16,1 0 3 0,2-1-5 0,-2-1-3 16,0 1 1-16,-1 1 2 0,-1-1-2 0,2 1 4 15,-2 1-6-15,-1-1 2 0,1-1 0 0,0 2 2 16,1-2-2-16,-1 3-43 0,-1-1-69 0,1 1-96 15,-1 0-158-15,0 0-157 0</inkml:trace>
  <inkml:trace contextRef="#ctx0" brushRef="#br0" timeOffset="73519.9094">12384 14759 838 0,'0'-1'27'0,"0"1"14"0,0-2 19 16,0 2 7-16,0 0-4 0,0 0-2 15,0 0-12-15,0 0 5 0,0 0-11 0,0 0 22 16,0 0-7-16,0 0 20 0,0 0 5 0,0 0-22 16,0-2 11-16,0-2-15 0,0 4 16 0,0 0 16 15,0 0 50-15,0 0-12 0,0 0 11 0,0 0-10 16,0 0-51-16,0 0 14 0,0 0-16 0,0 0 0 16,0 0-14-16,0 0 3 0,0 0-30 0,0-3-13 15,0 3 7-15,0-4-19 0,0 2 3 0,0 1-8 16,0 0-1-16,0 1-3 0,0 0 0 0,0 0-3 15,0 0-6-15,0 0 0 0,-3 0 6 0,-2 0 1 16,2 0 4-16,3 0 3 0,0 0-5 0,-2 0 7 16,2 0-7-16,-1 0 9 0,-2 0 8 15,0 0 4-15,1 0 18 0,-1 0-6 0,2 0-2 16,-3 0 2-16,1 0-21 0,3-5-1 0,-2 5-6 16,-1 0-10-16,2-1 3 0,-1 1 4 0,2 0 3 15,-2 0-5-15,1 0 5 0,-1 0-5 0,1 0 0 16,1 0-2-16,-2 0 2 0,2 0 2 0,0 0-4 15,0 0 11-15,-3 0 8 0,2 0 7 0,1 0 5 16,-2 0-3-16,2 0-9 0,0 0-5 0,-1 0-5 16,1 0 12-16,0 0 3 0,0 3-3 0,0-3 8 15,0 3-18-15,0-3 3 0,0 0-4 0,0 1-1 16,0 0 0-16,3-1-2 0,-3 0-5 16,4 2 3-16,-4-2-6 0,0 0 1 0,0 0 4 0,0 0-2 15,0 0 5-15,5 0-7 0,0 0 7 16,1 0-3-16,2 0 1 0,3 0 4 0,0 0-4 15,-1 4-8-15,2-1-3 0,-1 2 11 0,-1-2-6 16,2-2 3-16,-2 2 3 0,0 0-6 0,-1-2 1 16,-3 2 2-16,2-1 5 0,-3-1-3 0,1 1 10 15,0-2-2-15,-1 2-5 0,0-2-7 0,2 0 4 16,-3 0-7-16,5 0 5 0,-1 0 8 0,2 0-16 16,-1 0 11-16,3 0-6 0,0 0 1 15,2-4 4-15,-2 1-2 0,3 0 3 0,-4 2 2 0,-1-2-8 16,2 2-2-16,0-2 3 0,-4 3-8 15,1-2 15-15,-3 1 7 0,2 0-7 0,-3-1 5 16,3 0-18-16,-4 1 1 0,3 0 10 0,1 0-11 16,0 0 8-16,3 0-2 0,0-1-5 0,1 0 4 15,1 1 8-15,0 0-5 0,3-1 0 0,-4-1 0 16,4 2-5-16,-2-2 3 0,-1 3 2 0,-2-1-3 16,0-1 1-16,0 1-1 0,-3 1 8 0,0 0 7 15,-2 0 18-15,-3 0 4 0,2 0-7 0,-2 0-2 16,-3 0-17-16,3 0-6 0,-3 0 1 0,2 0-1 15,-2 0-2-15,2 0 7 0,-2 0 1 0,0 0 4 16,0 0 3-16,0 4 2 0,0 0 3 0,0-1 5 16,0 0 8-16,0 0-5 0,0 0-3 0,0 0-7 15,0 0-6-15,3 0 1 0,0 0-8 16,0-3 0-16,-3 1-3 0,0 1-4 0,0-1 4 16,0-1-9-16,0 0-24 0,0 0-31 0,0 0-50 15,0 0-43-15,0-4-56 0,0 4-48 0,0 0-64 16,0 0-58-16,0 0-20 0,0 0-16 0,0 0-40 15,0-8 23-15</inkml:trace>
  <inkml:trace contextRef="#ctx0" brushRef="#br0" timeOffset="74762.6097">12920 14666 1039 0,'-6'0'57'0,"1"5"12"0,0-5 45 16,5 0 4-16,0 0-29 0,0 0 6 16,0 0-16-16,0 0 24 0,7 0-2 0,-7 0 9 15,0 0 36-15,0 0-5 0,0 0 2 0,0 0-23 16,0 0-49-16,-7 0-15 0,3 0 0 0,4 0 5 15,0 0-9-15,0 0-2 0,0 0-29 0,0-3-3 16,0-1 12-16,0 2 0 0,0 2 12 0,0-3 7 16,0 2-7-16,0-2 3 0,3 3-10 0,-2-1-2 15,1-1 15-15,0 1-1 0,-2 1 6 0,0 0 10 16,0 0-10-16,0 0 11 0,0 0 0 0,-5 0-23 16,0 0-8-16,5 0-19 0,0 0-6 0,0 0 7 15,0 0-10-15,-2 0-3 0,-1 0 1 0,3 0-6 16,0 0 6-16,0 0 4 0,0 0 1 0,0 0-1 15,0 0-4-15,0 4-11 0,0-4 13 16,0 0-12-16,0 0 4 0,0 0 11 0,0 0-11 16,0 0 23-16,0 0 3 0,0 0-6 0,0 0 1 15,0 0-8-15,0 0-7 0,0 0 2 0,0 0-2 16,0 0-14-16,0 0 19 0,0 0-3 0,0-1-3 16,0-1 19-16,0 2-24 0,0-1 1 0,0-1 12 15,0 1-18-15,-6 0 11 0,6 0-1 0,-3 1-9 16,3-3 2-16,-1 3 0 0,1-2-3 0,0 2 0 15,0-2 6-15,0 2-9 0,0 0 11 0,0 0 0 16,0 0 0-16,0 0 5 0,0 0-2 16,0 0 2-16,0 0 10 0,0 0 6 0,0 0-6 15,0 0 7-15,0 0-9 0,0 0-8 0,0 0 10 16,0 0-10-16,0 0 3 0,0 0 12 0,0 0-7 16,0 0 8-16,0 0-3 0,0 0-8 0,0 0-7 15,0 0-1-15,0 2 1 0,0 0-3 0,0 1 7 16,0-2-7-16,0 0 6 0,0 0-4 0,0 1-7 15,0 1 3-15,4-2-6 0,1 2 5 0,-5-3 3 16,3 3 3-16,-2 0-6 0,4-1 1 0,-2 3 7 16,4-1-5-16,-1 2 2 0,3 0 6 0,-1-2-11 15,-1 2 3-15,5 1 11 0,-4-3-19 0,0 2 3 16,2-2 5-16,-1 0-13 0,-1 0 16 0,0 0-3 16,3-1 0-16,-5 1 0 0,1-1-5 15,-1 0 10-15,1 0-10 0,-1-1 10 0,-2 2 5 16,1-1-5-16,0 0-2 0,-2-3-6 0,0 1-2 15,-1 1 0-15,1-2 2 0,0 1 3 0,-1-1-8 16,-1 3 6-16,2-3 7 0,-3 0-3 0,2 1-2 16,1-1 3-16,0 4-13 0,-1-3 2 0,3 0 3 15,-2 1-26-15,3-2 6 0,-1 2-13 16,0 1 5-16,-1-3 18 0,0 3 2 0,-3-2 3 16,3-1 0-16,-1 0 2 0,-2 0-2 0,1 1 18 15,1-1-6-15,-2 2-7 0,1-2 20 0,-1 0-12 16,-1 0-8-16,0 0 0 0,2 0-33 0,-2 0 10 15,0 0 8-15,0 0-5 0,3 0 18 0,-3 0-3 16,2 0 8-16,0 0 4 0,-1 0 5 0,2 0-7 16,-3 0 0-16,2 0 0 0,0 0-4 0,-2 0 6 15,0 0-4-15,0 0 6 0,0 0 4 0,0 0-13 16,0 0 3-16,0 0-3 0,0 0 2 16,0 0 8-16,0 0 0 0,0 0-5 0,0 0 2 0,0 0-6 15,0 0 1-15,0 0 3 0,0 0-7 16,0 0 9-16,-4 0 3 0,0 3 12 0,4-1 28 15,-4 3 1-15,-2-2-1 0,-2 3 5 0,0 1-11 16,0-1-9-16,0 3-4 0,-4 0-11 0,-1-1-12 16,-1 2 7-16,0-1 6 0,-2 1-9 0,0 0 14 15,0 0-8-15,-1 2-2 0,-2-2 4 0,3 1-17 16,-1-1-1-16,2 0 5 0,3-4-7 0,1 1-8 16,1-1 0-16,1-1-33 0,2-2-55 0,3-1-54 15,2 0-65-15,0 0-64 0,-1-1-51 0,0 2-94 16,0-3-54-16,2 0-87 0,-1 0-22 15</inkml:trace>
  <inkml:trace contextRef="#ctx0" brushRef="#br0" timeOffset="83984.6444">12841 14619 972 0,'-3'0'26'0,"0"0"38"0,3 0 14 0,0 0 4 16,0 0-24-16,0 0-43 0,0 0-7 0,0 0-6 15,0 0 8-15,0 0 11 0,0 0-2 16,0 0 19-16,0 0 5 0,0-4-33 0,0 1 10 16,0 0 0-16,6 2 8 0,-3-2 42 0,2 0 4 15,-2 0 11-15,1 1 1 0,0 1 7 0,-4 0 46 16,0 1-12-16,0 0 4 0,-8 0-1 0,2 0-48 16,1 0-7-16,0 0 13 0,2 0-12 0,3 0-10 15,0 0-2-15,0-4-23 0,0 4-1 0,0-2 4 16,5-1-2-16,-2 0-5 0,-3 3 3 0,0-3-7 15,3 2 7-15,-3 1 10 0,0-2-4 0,0 2 9 16,0 0 8-16,0 0-15 0,0 0 13 0,0 0-2 16,0 0-17-16,0 3 0 0,0 1-12 0,0-4-15 15,0 0 17-15,0 3-4 0,0-3-3 16,-3 2 23-16,3-2-20 0,0 0 2 0,-5 1 0 16,2-1-20-16,2 0-7 0,1 0-3 0,0 0-2 15,-2 0 22-15,2 0 3 0,0 0 0 0,0 0 5 16,0 0-25-16,0 0 13 0,0 0 7 0,0 0-8 15,0 0 27-15,0 0-6 0,0 0-18 0,0 0 19 16,0 0-29-16,0 0-3 0,0 0 11 0,0 0-24 16,0 0 13-16,3 0 3 0,-3 0-10 0,0 0 12 15,0 0-5-15,0 0-2 0,5 0 2 0,-5 0-2 16,0 0 0-16,0 0 10 0,3 0-3 0,-1 0 4 16,-2 0 4-16,1 0-18 0,1 0 16 15,-2 0-11-15,3 0-5 0,-3 0 8 0,3 5-16 16,-3-5 0-16,4 3 14 0,-3-3-6 0,4 4 8 15,-1-1 8-15,1 0-22 0,0-2 14 0,0 2-10 16,1-3-4-16,0 3 9 0,-1-2-8 0,0-1 13 16,0 4-6-16,1-3-2 0,0 0 8 0,0 1-8 15,-1 0 0-15,2 1 6 0,-1-3-14 0,3 4 2 16,-4-3 4-16,2 2-9 0,-3-1 16 0,3 0-5 16,0 3 6-16,-2-4 2 0,0 3-11 15,1 0 3-15,2-1-5 0,0 1 7 0,-2-1-7 16,1 0 5-16,1 0 3 0,-2 0-9 0,3 2 14 15,-2-3 3-15,-2 1-14 0,1 0 3 0,0 0-2 16,0-2-4-16,-1 4 9 0,-2-2-6 0,2 0 1 16,0 2 2-16,1-4-3 0,-3 2 16 0,2 0-7 15,-2-1-6-15,2 0-3 0,-2-2-5 0,2 3-3 16,-2-3 8-16,-1 1 6 0,4 0 5 16,-3 0 8-16,0 1-13 0,-1-1 2 0,1 1-13 15,0-2 3-15,-1 0 2 0,0 1 3 0,-1-1 6 0,1 0-9 16,-1 0 0-16,-1 0 6 0,2 0-6 15,-2 0 6-15,3 0 5 0,-2 0-11 16,1 0 6-16,-1 0 5 0,-1 0-5 0,0 0 5 16,0 0 0-16,0 0-14 0,0 0 1 0,0 0 0 15,0 0-6-15,0 0 14 0,0 0-1 0,0 0 6 16,0 0 3-16,0 0-21 0,0 0 12 0,0 0-10 16,0 0 0-16,0 0 19 0,0 0-17 0,0 0 12 15,0 0-9-15,0 0 0 0,0 0 3 0,0 0-8 16,0 0 6-16,0 0 2 0,0 0 2 0,0 3-2 15,0 0 0-15,0 0 14 0,0-1 18 0,0 3 5 16,0 1 11-16,0 3-21 0,-7 0-16 0,4 3 11 16,-2-1 0-16,0 4 5 0,0-1-3 0,0 1-13 15,-2 0-8-15,-1-1 5 0,1 0-8 0,-1-1 3 16,2-1 2-16,-3-2-10 0,2-1 11 16,-1 0-9-16,4-4 0 0,-4 3 3 0,5-3-5 15,-2-1 5-15,0 0 2 0,0 1 1 0,2-1 2 16,2-1 1-16,-4 0-12 0,2 2 4 0,0-1-4 15,1-1 9-15,-1-2 5 0,1 2-8 0,1-2 0 16,-1 3-5-16,-1-3-6 0,3 0 11 0,-2 1 8 16,1-2-13-16,-1 2 5 0,1-1-3 0,1-1-13 15,-2 0-33-15,0 0-27 0,-2 0-62 0,2 2-31 16,-1-2-30-16,0 0-39 0,1 3-26 0,2-2-67 16,-3 0-72-16,0 2-78 0,3-3-52 0,0 0-134 15</inkml:trace>
  <inkml:trace contextRef="#ctx0" brushRef="#br0" timeOffset="88959.637">13124 13269 787 0,'-1'0'25'0,"-1"-7"-3"16,0 3 8-16,2-4 23 0,0 5-15 0,0 0 5 16,0 0-2-16,-4 2-5 0,4 0 20 0,-5-1 7 15,5 2 2-15,0-1-10 0,0 0-33 0,0 1-7 16,0-2 3-16,0 2 8 0,0 0 9 0,0 0-5 16,0-1-6-16,0-1-11 0,0 0 7 0,5 2 10 15,-4-1 14-15,2 0 4 0,-3-2-1 0,0 1 1 16,0-1-9-16,0 1 2 0,0-2-4 0,0 2-4 15,-6 0 9-15,6-1-24 0,-5 2 5 0,-1 0 7 16,3 0-9-16,-2-1 14 0,0-1-3 0,1 1 6 16,-3-2 2-16,1 3 1 0,1-2 8 0,-1 0 14 15,-4 3 2-15,6-1 7 0,-9 1-6 16,7-4-20-16,-1 3-21 0,1 0-7 0,-2-1-7 16,5 2-11-16,-2 0 9 0,2 0-7 0,3 0 0 15,0 0 2-15,0 0-8 0,0 0 4 0,-5 0-2 16,0 5-5-16,5-1 16 0,-7 1-6 0,4 0-6 15,-2 0 10-15,2-1-2 0,-2 1-1 0,0 1 12 16,2 1 7-16,-3 0-17 0,3 1 8 0,-2 1 6 16,2-1-18-16,-1 1 9 0,-2 1-8 0,1-1-10 15,-1 1 0-15,2-2 5 0,-3 1 0 0,1 1 2 16,-1-3 11-16,-2 2-13 0,4 1 6 16,-4-2 5-16,1 1-6 0,-2 1 1 0,2-1 7 15,2 1 12-15,0 0 23 0,0 2 16 0,2 0-14 16,0-1-16-16,0 2-21 0,1 3-1 0,3-3 13 15,-1 1-7-15,-1 1-4 0,0 1 2 0,2 1-19 16,0-3 12-16,0-1 7 0,0 3-2 0,0-2 14 16,0 0 4-16,0 1-13 0,5-1 2 0,0 0-5 15,0 1-7-15,0 0 12 0,1 1-5 0,-3-1-7 16,0 0 3-16,2-1-10 0,-2 0-5 0,3-2 5 16,-2-2-2-16,0 0 2 0,1-2 0 0,-2-2 9 15,2-1-11-15,-2-1 7 0,0 0 2 0,2-2-10 16,-2 1 13-16,5-2-15 0,-2 0 3 0,1 2 6 15,1-2-8-15,2 0 6 0,2 1-4 0,-1 0 4 16,3-1-2-16,-1-1 7 0,1 3 0 16,0-3-7-16,3 0 12 0,-2 0-19 0,0 0 9 15,3 0 5-15,-2 0-23 0,-2-8-15 0,3 3-33 16,-2 0-16-16,0-2-4 0,-3-1 12 0,0 1 15 16,-1-2-12-16,-3 1 19 0,5 0 16 0,-7 1 7 15,0-4 16-15,1 5 18 0,0 0-10 0,0-3 1 16,-2 1 9-16,-1-1-17 0,0 2 4 0,0-3-6 15,0 1-1-15,2-2 2 0,-5 4 4 0,4-5 3 16,-2 2-16-16,0-2-18 0,1-2-4 16,-1 1-29-16,-1-1 1 0,1-2 3 0,1 0-3 15,-1-2 40-15,-1 0 13 0,1-1 6 0,0 1 5 16,-1 0-1-16,1 2-1 0,0 0 8 0,-3 1 6 16,0 1 3-16,0 0-3 0,0 2 11 0,0 2 5 15,0 0-11-15,0-1 6 0,0 2-8 0,0 0-7 16,-3-1 4-16,3 2 7 0,-5-1-11 0,2 1 35 15,1-1 7-15,-1 2 2 0,0 1 28 0,-1 0-36 16,1 1-3-16,-1 0-4 0,-1-1-33 0,2 1 22 16,0 0-20-16,-2 1-2 0,2-1 13 0,-3-1-18 15,1 1 21-15,0 1-7 0,-1 1 4 0,1-2-6 16,0 0-14-16,-2 0 9 0,2 2 0 16,-1-1 6-16,1-1 6 0,-2 1-10 0,3 1-7 15,-1-1-3-15,2-1 10 0,-2 2 0 0,4-1 0 16,-4 1 14-16,1-1-16 0,3 0 7 0,-2 2 6 15,-2-1-22-15,4 1 11 0,-2 1 1 0,-1-1-8 16,1 0 19-16,0 1-5 0,-2 0 4 0,2 1-6 16,-3-3-5-16,3 3 5 0,-2-2-9 0,0 2 4 15,0-4 21-15,-1 3-1 0,1 0 8 0,-2 0 4 16,0 0-15-16,2-1 8 0,0 1-1 0,-1 0 3 16,0 1-10-16,3-1-17 0,0 1 3 0,1 0-10 15,-1-1 7-15,1 1 8 0,1 0-1 0,-1 0 16 16,0 0-1-16,2 0 4 0,0 0-5 15,0 0-18-15,0 0 9 0,0 3-7 0,0-3-4 16,0 4 11-16,0-4-7 0,0 2-3 0,0-1 1 16,0 1-3-16,-1 0-9 0,-1 0 12 0,1-2 2 15,1 3-9-15,-5-3 9 0,5 1-10 0,-1 0 6 16,-1 2 2-16,0-2-3 0,1 0 5 0,-1-1-21 16,2 2 11-16,0 0-4 0,0-2-9 0,-3 1 23 15,3-1-7-15,0 2 2 0,0-1 12 0,-2-1-18 16,1 1-1-16,1 1 8 0,0-1-15 0,-2-1 16 15,2 0-1-15,0 1-3 0,0 1 11 0,0-2-3 16,0 0-6-16,-3 0-7 0,3 0-6 16,0 0-32-16,-2 0-70 0,-1 0-99 0,2 0-91 15,-3 0-85-15,2 0-69 0,-2 0-74 0,1 0 48 16</inkml:trace>
  <inkml:trace contextRef="#ctx0" brushRef="#br0" timeOffset="93319.0331">16549 10787 1009 0,'0'0'19'16,"0"-3"0"-16,0 3 9 0,0-2 0 0,0 2-20 15,0 0-1-15,0 0 7 0,0 0 30 0,0 0 23 16,0 0 3-16,0 0 4 0,0 0-19 0,0 0-19 16,0 0 23-16,0 0-7 0,0 0-6 0,0 0 9 15,0 0-15-15,0 0-7 0,0 0 6 0,0 0 0 16,0 0-12-16,0 0 10 0,0 0-12 16,0 0-2-16,0 2 10 0,0-2-6 0,0 0 7 0,3 3 6 15,-3-1 0-15,0 1 3 0,0-3-11 16,0 1-17-16,0-1-7 0,0 1-21 0,0 1 9 15,0 1 15-15,0-2 50 0,0 2 50 0,0 5 1 16,6 2-9-16,-6 1-56 0,7 4-40 0,-3 5 2 16,1-1 6-16,-1 3 3 0,-4 4 5 0,1 1-14 15,1 2 4-15,-1-1 30 0,-1 2 10 0,0 1 11 16,0 0-23-16,0 0-18 0,0-1-13 0,0-1-8 16,-4-1 9-16,-1-3-13 0,1-3-2 0,1-1 1 15,2-3 1-15,-3-1 0 0,4-5 4 0,-3-2 3 16,3 1-10-16,-1-4 7 0,-1-3 0 15,2-1 1-15,-3-2 6 0,3 0-5 0,-1-1 15 16,1 0-7-16,-2 0-17 0,2-5-65 0,-3 1-149 16,0-2-108-16,-1-2-111 0,0-3-84 0,-3-2-27 15</inkml:trace>
  <inkml:trace contextRef="#ctx0" brushRef="#br0" timeOffset="95067.2659">17744 10869 1115 0,'4'0'5'0,"-4"0"5"0,1 0 26 0,1 0 20 0,-1 0 10 15,-1 0 10-15,0 0-14 0,0 0-15 0,0 0 3 16,0 0 12-16,0 0-2 0,5 0 5 16,-5 0-2-16,4 0-14 0,-4 0 1 0,0 0-1 0,0 0 1 15,0 0 3-15,0 0-5 0,0 0 9 16,0 0-1-16,-4 0-9 0,4 0 2 0,0 0-12 15,-5 0-11-15,5 0-7 0,-3 0 16 0,3 0-6 16,0 0-9-16,-1 0 2 0,1 0-25 0,0-5 1 16,-4 5 7-16,3 0-1 0,-3-2-8 0,4-1-12 15,-3 1 18-15,0 0-4 0,0 1 6 0,0-2 14 16,-3 3-44-16,1-1 30 0,-2 1-10 0,-1 0-18 16,-1 0 28-16,1 0-33 0,0 0 10 0,0 5 21 15,-1-1 24-15,4 4 43 0,-3-1 6 0,3 0 9 16,0 4-35-16,2 3-22 0,-3 1 11 15,3 3-4-15,-2 2 10 0,2 3-24 0,-2 0-8 0,2 3-8 16,3 0-4-16,0-1 12 0,0 1-3 16,0-2-7-16,0 1 5 0,8-3-7 0,0-1-4 15,3 0 20-15,-1-3-12 0,1-1 10 0,3-2 7 16,-1 1-19-16,2-6 7 0,0 2 3 0,0-3-12 16,0-4 2-16,-1 1 0 0,0-2-7 0,-3-2 8 15,5-2-1-15,-2 0 1 0,0 0 1 0,-1-6 1 16,4-1-5-16,-4-1-2 0,1-1-1 0,1-3 8 15,0 0-7-15,-4-4 6 0,2-2-4 0,0 1-14 16,-2-3 12-16,0-1 0 0,-2 0-3 0,-1-3 14 16,-3 1-9-16,3 0 3 0,-7 1 6 15,2 2-7-15,-3-1-2 0,0 0-2 0,0 3-1 16,-9 0 3-16,1 0 5 0,0 1 0 0,-1 0-3 16,-2 1-11-16,-2 0 18 0,2 3-4 0,-2-1-12 15,1 1 9-15,-4 2-9 0,3 1 0 0,-4 3 12 16,3 2-5-16,-2 1 0 0,1 2 2 0,-2 2-4 15,3 0-5-15,-2 0 2 0,5 0-4 0,-3 6-55 16,4-2-77-16,-1 2-95 0,1-2-88 0,1 1-51 16,1-1-56-16,2 2-75 0</inkml:trace>
  <inkml:trace contextRef="#ctx0" brushRef="#br0" timeOffset="96485.917">19173 10971 1315 0,'3'0'6'0,"-3"0"5"0,0 0 15 16,0 0 15-16,4 0-2 0,-3 0 15 0,-1 0 24 15,4 0 4-15,-4-4 11 0,0 4-5 0,0 0-28 16,0 0-17-16,0 0-10 0,0 0-5 16,0 0-8-16,0 0 6 0,0 0-3 0,0 0-4 0,0 0 8 15,0 0-8-15,0 0 9 0,0 0-1 16,0 0-5-16,0 0 2 0,-9 0-7 0,9 0-11 15,0 0-1-15,0 0-8 0,0 0 1 0,0 0 17 16,0 0-13-16,-3 0 9 0,3 0-4 0,0-3-12 16,0-2 5-16,0 5 0 0,0-3-4 0,0-2 2 15,-9 3 4-15,4-3-2 0,1 3 7 0,0-3-5 16,-1 2 0-16,2-2 0 0,2 1 0 0,-4 1 9 16,2-1-3-16,0 1 1 0,-2 0-5 0,4-2-4 15,-3 4 2-15,1-2-2 0,0 0 5 0,0 2-5 16,-2 1-2-16,2-3-1 0,-2 3-1 0,2 0 2 15,0 0 0-15,0 0-3 0,-2 0 5 16,0 0 0-16,-2 0 2 0,0 0-4 0,2 0-4 16,-3 7 11-16,-1-2-3 0,3 3 39 0,-4 1 32 15,2 0-7-15,-3 1 8 0,3 4-16 0,-2-1-24 16,1 3 6-16,0 1-8 0,1 3-21 0,0-2-2 16,-1 4-15-16,2-2 10 0,-1 4 7 0,3-1-4 15,-1-1 2-15,3-2-4 0,2 3-3 0,-3-3 0 16,3 1 9-16,1-4-6 0,0 0 2 0,0-1-3 15,0-2-6-15,0 2 2 0,6-4 2 0,2-1 5 16,-2-1 9-16,1 0-4 0,-1-2-12 0,0-1 9 16,3-2-14-16,0-1 14 0,-3 1 7 15,0-2-11-15,0-2 4 0,2-1-7 0,-1 0-6 0,1 0 13 16,1 0-4-16,2 0-8 0,0-4 12 16,5-1-20-16,-1 0 2 0,3-2-14 0,-2 3-11 15,3-2 2-15,-2 0-7 0,1-1 19 0,-3 1 0 16,-2 2-10-16,-1-1-8 0,-2 0-46 0,2-1 8 15,-6 1 15-15,5-1 15 0,0-3 48 16,0 0-7-16,3-2-12 0,-1 0 1 0,4 0-3 16,-4-3 1-16,3 1 10 0,-3 1 4 0,-3-3 6 15,0 1-2-15,0 0 4 0,-2-1-4 0,1-2-9 16,-3 1 9-16,2-1 0 0,-3 0 3 0,3 2 3 16,-5-1-6-16,0 1 4 0,-1 3 9 0,-2-2-6 15,0 3 6-15,0-2 26 0,-8 3-32 0,-2 0 28 16,-1-2-4-16,3 2-31 0,-4 0 24 0,-1 0-20 15,-1-3-1-15,0 5 10 0,-5 0-4 16,3-1-9-16,-3 2 11 0,0 2-20 0,-2-3 2 16,2 2 5-16,0 2 2 0,0 1 0 0,3-1 0 15,-1 2 2-15,4-1-4 0,1 3-2 0,2 0 4 16,2 0-27-16,1 0-25 0,0 0-60 0,4 0-52 16,0 0-69-16,1 0-69 0,2 0-43 0,-1 0-90 15,-1 5 69-15</inkml:trace>
  <inkml:trace contextRef="#ctx0" brushRef="#br0" timeOffset="97831.2978">20737 10713 1199 0,'4'-1'-8'16,"-2"1"4"-16,2-3 0 0,-4 1 14 0,4 0 31 16,0-2 13-16,-3 3 28 0,1-2 2 0,1 2 13 15,0-2-2-15,-3 3-21 0,2 0-5 0,-2-2-19 16,1 2-19-16,-1 0 0 0,0 0 2 16,0 0-10-16,0 0 14 0,0 0 9 0,0 0 3 0,0 0 19 15,0 0-8-15,0 0-4 0,0 0 0 16,0 0-8-16,0 3 6 0,0-3-14 0,0 0-5 15,0 0-20-15,0 0-4 0,0 0 4 0,0 0-6 16,0 0-15-16,0 3-1 0,0 0-13 0,0-2-4 16,0 3 31-16,0-2-12 0,0 3 57 15,0 1 14-15,5 1-12 0,0 3 2 0,-5 4-47 16,1 2-9-16,1 3 0 0,-2 6 4 0,0 1 3 16,0 3-5-16,0 0 1 0,-8 3 1 0,3-1 1 15,2 2-3-15,-2-3 5 0,2 0-7 0,-2-1 2 16,2-1 5-16,2-3-9 0,-3-5 0 0,2 0 6 15,2-5-2-15,0-2 3 0,0-4 6 0,0-1-2 16,0-5 3-16,0 0 11 0,0-3-5 0,0 0-2 16,0 0 2-16,0 0-9 0,0 0-13 0,-4-3-69 15,4 0-142-15,0-1-98 0,-3-5-92 16,3 2-76-16,-1-4-34 0</inkml:trace>
  <inkml:trace contextRef="#ctx0" brushRef="#br0" timeOffset="98466.2408">21646 10719 1393 0,'0'-6'0'0,"0"2"0"16,0 0 2-16,-5 0 6 0,5 0 15 0,0 1-1 16,0 0 10-16,0 0 11 0,0 2-15 0,0 1-4 15,0 0 26-15,0 0 28 0,0 6 14 0,0-2 23 16,0 3-13-16,-7 2-29 0,-1 3-3 0,0 3-19 16,-2 5-21-16,-2 2-9 0,2 4-10 0,1 1-2 15,-1 2 10-15,4-1 62 0,1 1 1 0,0-1 7 16,4-1-12-16,-1-2-72 0,2 0 8 0,0-2-8 15,0-1-5-15,8-4 16 0,0-1-23 16,0-2 9-16,1-3 5 0,3-1-9 0,-3-2 18 16,5-3-10-16,-1-3 3 0,3-1-5 0,-2-2-6 15,3 0 11-15,3 0-13 0,-2-7 4 0,1-3 9 16,0 0-11-16,3-2 6 0,0-2-4 0,-2-3-4 16,0-1 1-16,-1-1 10 0,-1-4-4 0,-3-2-6 15,-2-1 10-15,-1-1 16 0,-5 0 29 0,-2-1 14 16,-5 1-9-16,0 0-18 0,0 4-18 0,-7-1-12 15,-4 4-4-15,0 4-3 0,-2 1-13 0,-4 1-3 16,-2 3 7-16,0-1 2 0,-3 1 3 0,3 3 4 16,-2 2-6-16,4-3-38 0,3 5-46 15,1 1-114-15,2 0-72 0,5 2-51 0,3 1-42 16,-1 0 22-16,2 0-33 0,2 0 2 0</inkml:trace>
  <inkml:trace contextRef="#ctx0" brushRef="#br0" timeOffset="99031.0733">23198 10900 1868 0,'4'-4'16'0,"4"-2"13"0,-3 2 11 0,-4-1 14 16,3 3 16-16,-4-2 21 0,0 1 39 0,0 0 24 15,0 2-24-15,0 0-35 0,0-2-50 0,0 3-38 16,-5 0-2-16,3 0-8 0,-1 0 1 15,1 0 0-15,1 7 50 0,-5 0 18 0,3 4 5 16,-5-1-2-16,-1 3-53 0,-1 1-12 0,-2 6-4 16,1-1 31-16,-1 5-1 0,1-1-2 0,1-1 7 15,2 1-37-15,4-2 7 0,0-1-1 0,3 3-6 16,1-3 11-16,0-2-9 0,0 1 5 0,8-4 9 16,1 0-7-16,1-1 5 0,-1-4 4 0,4 1-1 15,-4-4 1-15,3-1-11 0,1-2 0 0,0 0 4 16,3-4 1-16,0 0-1 0,3-8-4 0,-3-1-10 15,4-1 5-15,1-2 2 0,0-3 6 0,-3-2-6 16,3-4-4-16,-4 0 7 0,-1-2-8 0,-3-2 5 16,-2-2 13-16,-2-1-17 0,-2-2 2 15,-6 1 2-15,-1-2-12 0,0-1 22 0,0 5-17 16,-10-1 1-16,-3 1 6 0,0 4-16 0,-3 1 18 16,0 2-6-16,-3 5-3 0,3 1 5 0,1 4-16 15,-1 1-6-15,2 3-46 0,2 2-62 0,4 1-44 16,-1 3-96-16,1 0-31 0,5 0-18 0,0 0-41 15,-4 6-18-15,1-2-72 0</inkml:trace>
  <inkml:trace contextRef="#ctx0" brushRef="#br0" timeOffset="99598.3976">25108 10912 1753 0,'10'-5'24'0,"-2"1"32"0,-1 0 29 0,-2-1 49 16,1 1 55-16,-2 3 0 0,1-4 9 0,-2 4-23 15,-1 1-70-15,0 0-25 0,-2 0-39 0,0 0-29 16,0 0 40-16,0 7 62 0,0 2 23 0,0-1 14 15,0 6-40-15,0 2-61 0,0 3-18 0,0 1-7 16,0 5-10-16,0 5-8 0,-5 1-2 0,-2 0 0 16,1 0 0-16,2 2-5 0,-4 0 10 0,1 2 0 15,-2-4-5-15,1 2-64 0,1-4-108 16,-1-1-107-16,2-2-168 0,0-4-91 0,1-1-99 16,4-5-44-16</inkml:trace>
  <inkml:trace contextRef="#ctx0" brushRef="#br0" timeOffset="100228.9889">27169 10734 2247 0,'5'-10'32'0,"-2"0"51"16,2 3 16-16,-2 0 17 0,0-3 3 16,-1 2-3-16,-1 0 34 0,2 3 18 0,1 5-13 0,-3 0-45 15,3 0-53-15,-3 0-37 0,1 7-20 16,-2-1 2-16,0 0 0 0,0 0 8 0,0-3 37 15,0 0 35-15,0 1 42 0,0-1 4 0,0 2-25 16,-8 2-34-16,0 2-46 0,1 5-7 0,-2 2-14 16,1 5-2-16,-2 3 3 0,0 4-3 0,-2 0 8 15,1 3 0-15,-3 4-11 0,1-2-81 0,1 2-96 16,1-2-109-16,-1 3-126 0,2-1-67 0,0 0-61 16,0-3-46-16,1 0-14 0</inkml:trace>
  <inkml:trace contextRef="#ctx0" brushRef="#br0" timeOffset="102146.4471">13576 10594 1520 0,'4'-10'15'0,"2"0"11"0,-3 3 14 0,2-6 4 0,-1 3 5 16,0 3 6-16,0-2 11 0,-2 6 18 15,0 2-1-15,-1-2 8 0,-1 3-13 0,3-2-21 16,-1 2-12-16,0 0-21 0,-1 0-13 0,1 0 2 16,-1 0 0-16,-1 0-7 0,2 0-4 0,0 0-4 15,-1 0-5-15,2 0 3 0,-1 0 79 0,-1 6 15 16,1 1-6-16,4 1-1 0,-1 2-76 0,2 2-3 16,2 2 1-16,0 6 8 0,1 2 3 0,1 2-20 15,0 1 6-15,0 5-6 0,-2 4-1 0,3 1 17 16,-1 2-8-16,-1 1-9 0,0 2 10 0,0-2-10 15,-1 1 3-15,-1-3 15 0,-2-2-10 16,1-5-1-16,-4-2-2 0,0-3-5 0,2-4 8 16,-5-4 1-16,1-3 5 0,-1-2-11 0,0-3 0 15,0-1 2-15,0-4-5 0,0 0 19 0,0-2-14 16,0-1 0-16,0 0 18 0,0 0 39 0,0 0 21 16,0 0-5-16,0-4-11 0,0 1-46 0,0-2-18 15,-6-1 4-15,1-2-4 0,4 1-5 0,-1-4 9 16,1-3-9-16,-1 0 0 0,2-1 12 0,0-1-12 15,0-2 5-15,6 2 2 0,4-1-9 16,-4 0 11-16,2 2-9 0,3 0 0 0,2 1 7 16,-2 3-7-16,3 0 7 0,-5 2-2 0,4 2-12 15,0 2 7-15,-4-1-11 0,1 5 6 0,-1-2 10 16,1 3-10-16,-2 0 12 0,3 0-2 0,-2 0-14 16,-1 0 16-16,5 4-7 0,-4 2-14 0,1-1 10 15,1 1-14-15,-7 1 11 0,4 2 18 0,-4-1-4 16,1 1 7-16,-4 2-2 0,-1-1-1 0,0 2 10 15,0 3-2-15,-8 0 6 0,-2-3-11 0,-2 3 2 16,-1 1 7-16,-2-1-9 0,-5 2 11 0,-2-5-11 16,-1 3-4-16,-4-2 1 0,1 0-8 0,-2-4 1 15,1 1 13-15,0-3-8 0,5-1 12 0,4-2-3 16,3 0-11-16,4-1 5 0,3-3-78 16,0 0 2-16,5 0-86 0,3 0-60 0,0 0 2 0,0 0-98 15,0-4 0-15,8-2-12 0,1 2 26 16,2-2 41-16,3 0 7 0,4 0 51 0</inkml:trace>
  <inkml:trace contextRef="#ctx0" brushRef="#br0" timeOffset="102402.1295">14201 10851 1910 0,'6'-14'18'0,"-1"1"7"0,1 3-9 15,-3 2 5-15,5 1-17 0,-4 1-8 16,-1 2 15-16,-3 4 1 0,0 0-12 0,0 0 2 16,0 0-8-16,0 0-9 0,0 5 17 0,0 4 15 15,0 2 10-15,6 1 7 0,0 5-6 0,1 4-14 16,-3 4-7-16,5 0-3 0,-3 4 4 0,1 2-1 16,0-4 1-16,-1 5 5 0,-2-3-11 0,0-2 4 15,1-2-1-15,-2-2-43 0,0-3-42 0,-1-4-69 16,3 0-31-16,-4-6-39 0,2-2-4 15,-3-1 24-15,0-3-5 0,0-4-50 0,0 0 16 0</inkml:trace>
  <inkml:trace contextRef="#ctx0" brushRef="#br0" timeOffset="102711.5766">14424 10851 1536 0,'9'-18'34'0,"-1"0"6"15,0 3-4-15,-1 4 2 0,-1-2-34 0,-2 5 20 16,1 0 9-16,-3 1 10 0,-1 4 12 0,-1 2-18 15,0 1-6-15,0 0-16 0,0 0-19 0,0 0-9 16,0 0 1-16,0 4 8 0,0 3 6 0,-3 1 8 16,-2-1 27-16,1 5 3 0,-2 0 4 15,-1 0-10-15,2 3-28 0,-4 2-6 0,0-3-2 16,1 3 4-16,0-2-2 0,0-3 4 0,-5 1 5 16,5-2-9-16,0 1 8 0,1-3-6 0,0-1-2 15,1 2 4-15,3-5 13 0,1 1 21 0,2 0 7 16,0-2 13-16,0 0-9 0,0 0-12 0,5-1-11 15,-2 1-4-15,3-3-8 0,0 5-10 0,2-1 2 16,2 1-3-16,1 0 1 0,2-1 27 0,1 1 13 16,3-1-12-16,5 1-7 0,1-2-82 15,0-1-77-15,4 1-54 0,2 1-113 0,-3-1-77 16,1-1-90-16,-3 3 18 0</inkml:trace>
  <inkml:trace contextRef="#ctx0" brushRef="#br0" timeOffset="104361.2497">13673 11895 1559 0,'6'5'-2'0,"-4"-5"4"0,1 0 4 0,-3 4 8 16,3-4 40-16,-3 0 21 0,0 0 32 16,0 0 19-16,0 0-17 0,0 0-6 0,0 0-24 15,0 0-30-15,0 0-14 0,0 0-20 0,0 0-11 16,0 0 3-16,0 0 25 0,0 0 1 0,0 0 2 15,0 0 0-15,0-4-33 0,-4 1 3 0,0-3-9 16,-2 2-3-16,1 0-19 0,-3-3-7 0,-3 2 26 16,3-1-19-16,-6 1 21 0,1 1 12 0,1 1-29 15,-4 1 18-15,1 1-5 0,-2 1 0 0,1 0 14 16,1 0 1-16,0 0 3 0,-2 6-9 0,1 0-4 16,-3 0-3-16,2 1 5 0,3 0 2 0,-4 0 2 15,2 2 0-15,1 2 0 0,0 4 3 0,1 0-10 16,2 2 10-16,-1 2-5 0,0 0-7 15,5 2 7-15,0-1 0 0,2-1-11 0,3-2 11 16,3-2 5-16,0-1-7 0,0-4 6 0,6 0 5 16,0-3-7-16,2-1 7 0,1-2 24 0,1 0 4 15,3-2-13-15,-2-1 7 0,7-1-25 0,-4 0-10 16,3 0 25-16,0-7-7 0,-1-1 3 0,3 0-6 16,-4-3-13-16,-1-2-16 0,-2 0-30 0,0-5 7 15,0 0-14-15,-4-4 13 0,0 0 27 0,1-3-22 16,-2-3 7-16,-2-1-13 0,1-2 3 0,-3-1 14 15,2-1 7-15,-1 1 15 0,-4 0 6 0,0-2-7 16,0 3 20-16,0 4 24 0,0 1 6 16,0 4 22-16,-6 1 9 0,3 5-2 0,3 2-6 15,-5 4-4-15,2 2-24 0,3 2-27 0,-1 2-8 16,1 0-7-16,0 2-7 0,0 2-9 0,0 0-13 16,0 0-24-16,0 0 8 0,3 6 10 0,0-2 48 15,0 5 28-15,-1 3 12 0,1 3 4 0,1 5-30 16,-1 3 22-16,2 7 19 0,0 3 2 0,0 4 14 15,1 1-39-15,0 1-24 0,-1 2-6 0,-2 2-10 16,-1 1 9-16,1 0-5 0,-3-3-10 0,0 1 3 16,0-3 5-16,0-2-12 0,0-5 14 0,0-1-5 15,0-4-9-15,0-5 12 0,0-4-12 0,0-3-59 16,0-3-45-16,0-1-113 0,0-3-69 16,0-2-26-16,0-1-40 0,0-4-9 0,0-1-56 0,0 0 62 15</inkml:trace>
  <inkml:trace contextRef="#ctx0" brushRef="#br0" timeOffset="104575.3737">13719 11890 2351 0,'7'-7'-5'0,"0"0"3"0,-4 0-7 0,0 4-2 16,-1 3 3-16,-2 0-12 0,0 0 5 0,0 0 4 15,0 0 7-15,0 9 15 0,0-1 2 0,6 5-3 16,0 3 1-16,-1 3-9 0,2 6 2 0,-3 1 7 15,1 2-6-15,0 3 1 0,3 2 3 16,-4-1-9-16,1-1 2 0,2-2-60 0,-3-4-58 16,0-2-54-16,2-2-69 0,-5-5-21 0,2-5-23 15,-1-3-40-15,-2-3-25 0</inkml:trace>
  <inkml:trace contextRef="#ctx0" brushRef="#br0" timeOffset="104824.9784">13921 12015 2136 0,'13'-15'34'15,"-1"2"7"-15,-4 1-1 0,0 3 5 0,0 3-34 16,-5-1-5-16,-1 5 1 0,-2-2-3 0,0 4 0 16,0 0-2-16,0 0-8 0,-7 0 6 0,1 0 2 15,-2 6-6-15,2 1 13 0,-1-1-9 0,-2 4-3 16,-2 1 3-16,-2 3-10 0,-1 1 3 0,0 2 5 16,-2 0 0-16,5 1 8 0,-1 1 3 15,2 1 0-15,5-2 6 0,2-2-2 0,3 1 0 16,0-3-9-16,0 1 16 0,6 1-11 0,2-3 13 15,0 2 4-15,3-5-13 0,2 2 20 0,3 0-28 16,0-2 6-16,3-1-5 0,1-2-25 0,2 2-62 16,0-3-63-16,2-2-97 0,0 0-95 0,-7-2-82 15,2-2-70-15</inkml:trace>
  <inkml:trace contextRef="#ctx0" brushRef="#br0" timeOffset="106277.6121">15330 12064 1346 0,'5'-2'19'0,"-4"-1"-7"0,1 1 12 0,-1 2-3 15,1 0-13-15,-2 0 21 0,0-5 21 0,0 5 34 16,0-4 5-16,0 4-6 0,0-3-24 0,8-1-22 16,0 4-10-16,-5 0-10 0,0 0-4 0,0 0-7 15,0-1 2-15,-1 0 9 0,0 1 8 0,-1 0-9 16,1 0 1-16,-1 0 0 0,-1 0-24 15,2 0 16-15,-2 2 10 0,0 3 0 0,3-3 19 16,0 2 0-16,-1-1 5 0,-1 1 15 0,4 3 0 16,-2 1-13-16,0-1-23 0,2 3-16 0,-1 2-12 15,-3 1-3-15,7 1 15 0,-7 0-3 0,2 3 70 16,2 0 24-16,-2 3-6 0,-3-2-2 0,2 3-71 16,0-1-11-16,-1-2-5 0,-1 2 7 0,4-3-3 15,-4-1 1-15,0 1 2 0,0-3-16 0,0 2 14 16,0-2-5-16,0-1-2 0,0 0 10 0,0-1-4 15,0-2 3-15,0 0-6 0,0-1 13 16,0-4-10-16,0 0-6 0,0 0 14 0,0-4-12 16,0-1 14-16,0 0-2 0,0 0 0 0,0 0-5 15,0 0 0-15,0 0-2 0,0 0 0 0,0 0 25 16,0 0-22-16,-4-1 8 0,4 1 3 0,-5 0-32 16,5 0 11-16,-3-5 9 0,3 5-16 0,-1-1 16 15,-1 1 0-15,0-1-9 0,1-1 10 0,1 0-10 16,-2 0 7-16,2-2-3 0,0 1-8 0,0-3 8 15,-1-2-1-15,-1 0-10 0,2-1 2 0,-3-3-2 16,2 0 0-16,1-5 2 0,0 0 15 0,0-2-10 16,0-2-5-16,0 0 12 0,0-3-7 15,0 0 9-15,0 2-2 0,0-1-16 0,0 2 2 16,0 0-5-16,0 1 12 0,0 1 3 0,0 2-6 16,0 1 6-16,6 3-6 0,-6-2 10 0,3 6-2 15,-3-1-3-15,0 3-6 0,0 0-8 0,0 2 8 16,0 3-3-16,0 1 9 0,0-2 2 0,0 3 3 15,0 0-9-15,0 0-7 0,0 0 4 0,0 0-4 16,0 0 4-16,0 0 12 0,0 0-7 0,0 0-2 16,0 4-3-16,0-4-4 0,0 5-7 0,0-5 7 15,0 2 2-15,6 4 0 0,-6-2 11 0,0 3 1 16,0 2 4-16,0 3-9 0,0 1-2 0,0 3 0 16,0 0-1-16,0 5 1 0,-6-2 9 15,3 2 2-15,-2 0-6 0,2 2 6 0,2 0-7 16,-4-1-7-16,1 1 8 0,3 2-3 0,-2-2 4 15,-1-1 1-15,1 0-3 0,2-2-2 0,-4-1 0 16,2-2-4-16,3-2 4 0,-3-1 4 0,1-2-6 16,1-3 7-16,-1 0-1 0,2-3 1 0,-2 0-3 15,2-5 3-15,0 2-3 0,0-1 3 0,-1 0 2 16,1-2-7-16,0 0 7 0,0 0-10 0,-2 0 3 16,2 0 0-16,0 0-5 0,-1 0 8 0,-1 0-8 15,0 0-4-15,2 0-59 0,-1 0-37 0,-1-2-87 16,1 2-56-16,1-2-5 0,0-1-36 15,0 2-8-15,0-3-64 0,0 0-53 0,0 0 54 16</inkml:trace>
  <inkml:trace contextRef="#ctx0" brushRef="#br0" timeOffset="106941.6688">15309 12130 801 0,'0'0'5'0,"5"-1"-12"0,0 1 0 15,3 0-17-15,-4 0-7 0,0 0 13 0,-4 0-4 16,0 0 22-16,0 0 1 0,0 0 1 0,0-4 5 16,0 4 23-16,0 0-5 0,0 0 23 0,4-2 28 15,-4 2-12-15,0 0 6 0,0 0 14 0,0 0-8 16,5 0-1-16,-5 0-9 0,0 0-20 16,0 0-14-16,0 0-15 0,0 0 5 0,0 0-10 0,-5 0-10 15,5 0 4-15,0 0 4 0,-4-5-2 16,4 5 4-16,0-4 9 0,0-2 19 0,0 4 6 15,6-2 4-15,-6-1 9 0,3-1-23 0,2 2 1 16,-1 1 4-16,1 0-21 0,-2-1 5 0,1 1-4 16,0-2-10-16,0 2 3 0,-1 1-12 0,0 2-4 15,-3-2 2-15,3 2-6 0,-3-3 6 0,3 3 0 16,-3 0-2-16,0 0 8 0,0 0 8 0,0 0 1 16,0 0 10-16,0 0-21 0,0 0-2 0,0 0 7 15,0 0-26-15,0 7 25 0,0-2 32 0,0 1 0 16,0 1 30-16,0 2 17 0,6 1-36 0,-2 5-6 15,0 1-17-15,1 6-36 0,-1-1 12 16,-1 2 1-16,1 2 81 0,-1 0 15 0,-3 0-10 16,2 2-1-16,-1-2-83 0,1 0-9 0,0-1 11 15,-1-3-14-15,-1 2 10 0,3-4 2 0,-3 0-19 16,2-2 15-16,0-3-10 0,-1-3 2 0,-1-2 10 16,0 1-7-16,0-3 13 0,0-2-9 0,0-2 3 15,0-1 2-15,0-1-7 0,0-1 11 0,0 0-9 16,0 0 10-16,0 0-15 0,-3 0-10 0,1 0-15 15,-1-3-76-15,3 0-45 0,0 1-43 0,-1 0-32 16,-3 2 4-16,1-1 27 0,0-1-29 16,-1-1-12-16,1-2 24 0,-1 3-34 0,-1-3 12 15,2-2 31-15</inkml:trace>
  <inkml:trace contextRef="#ctx0" brushRef="#br0" timeOffset="107409.1912">15353 12100 860 0,'0'-4'7'0,"0"-1"-12"0,0 1 8 0,0 0-5 16,0-2 0-16,5-2 13 0,-5 3 17 0,3 0 23 16,1 0 5-16,-1 1 27 0,0 2-3 0,-3 0-1 15,0 2-10-15,0 0-4 0,0 0-18 0,0 0-13 16,0 0-10-16,0 0-8 0,0 0 13 0,0 4 17 16,0 0 14-16,0 0 5 0,0 2-8 0,0-1-12 15,0 3 17-15,5 1 2 0,1 2-10 0,0 4-8 16,-3 1-23-16,2 2-23 0,-2 2 4 15,2 1 5-15,0 1-7 0,-2 3 6 0,3-1 37 0,-4 1 6 16,3-4 7-16,-1 1 2 0,-2-2-54 16,1-2 5-16,1 1-5 0,-1-2-10 0,0-2 13 15,-3-2-12-15,3-2 3 0,-2 2 68 0,1-4 16 16,-2 1-5-16,0-3 5 0,0 1-68 0,0-3-16 16,0 1 2-16,0-1-9 0,0-2 12 0,0 0 4 15,0-2 2-15,0-1 3 0,0 0-10 0,0 0-2 16,0 0-4-16,-6 0-18 0,4 0-75 0,-1 0-72 15,2 0-66-15,-3-4-65 0,-1 2-54 16,2-1-91-16,-5-1 5 0</inkml:trace>
  <inkml:trace contextRef="#ctx0" brushRef="#br0" timeOffset="125273.7953">15657 12291 838 0,'0'0'18'0,"0"0"8"15,5 0 9-15,-1 0 10 0,-4 0-10 0,0 0-1 16,0 0-2-16,0 0 27 0,0 0 9 0,0 0 1 16,0 0 0-16,0 0-28 0,0 0-7 0,0 0-3 15,5 0-3-15,-5 0-14 0,0 0-8 0,0 0-8 16,5 0-2-16,-5 0 4 0,0 0 0 0,0 0 4 16,0 0-4-16,0 0-4 0,0 0 6 0,0 0 2 15,0 0-6-15,0 0 0 0,0 0 2 0,0 0-4 16,0 0 12-16,0 0 10 0,0 0 1 15,0 0 13-15,0 0-2 0,-5 0-2 0,5 0 6 16,0 0-18-16,-3 0-5 0,1 0 3 0,2 0-8 16,0 0 20-16,0 0 9 0,0 0-1 0,0 0-1 15,0 0-14-15,0 0-5 0,0 0 7 0,-3 0 4 16,3 0 2-16,-6 0 6 0,3 0-6 0,2 0-8 16,-1 0-4-16,0 0-3 0,-1 0 5 0,0 0-15 15,1 0 6-15,1 0 1 0,-1 0-11 0,0 0 12 16,1 0-10-16,1 0 0 0,0 0-4 0,0 0 0 15,0 0 6-15,0 0 4 0,0 0-4 0,0 0-2 16,0 0 7-16,0 0 16 0,0 0 13 16,0 0 11-16,0 0 5 0,0 0-22 0,0 0-7 0,0 0 1 15,0 0 2-15,0 0 22 0,0 0-2 16,0 0-5-16,0 0-1 0,0 0-27 0,0 0 18 16,0 0 0-16,0 0-11 0,0 0 0 0,0 0-9 15,0 0-8-15,0 0-1 0,0 0-2 0,0 0 3 16,0 0 3-16,0 0-1 0,0 0 13 0,0 0-13 15,0 0-3-15,3 0 4 0,0 0-1 0,-3 0-3 16,3 0 5-16,-1 0-5 0,1 0-9 0,-3 0 16 16,2 0-14-16,1 0 10 0,0 0-5 0,2 0-4 15,-1 0-1-15,5 0 8 0,0 0-3 0,3 0-3 16,1 0 12-16,3 0-7 0,-2 0 3 0,4-2 0 16,-2 0-3-16,2-1-9 0,0 2 10 0,2-3-3 15,2 0 2-15,-1 2 5 0,3 0-14 16,0-3 7-16,-1 4-5 0,0-2-4 0,-3 3 18 15,0-2-9-15,-3 0 5 0,-4 2 4 0,-1 0-18 16,-3 0 11-16,-1 0 0 0,-2 0-6 0,-1 0 13 16,-2 0-18-16,2-1 6 0,-2 1 3 0,-1 0-4 15,2 0 11-15,0-1-9 0,-3 1-16 0,2 0-38 16,1 0-42-16,-3 0-36 0,2 0-18 0,-3 0 19 16,4 0 23-16,-3 0 12 0,2 0 7 0,1 0-21 15,0 0-11-15,-2 0-12 0,1 0-19 0,-2 0-19 16,1 0-19-16,0 0-7 0,-1 0-16 15,2-4 8-15</inkml:trace>
  <inkml:trace contextRef="#ctx0" brushRef="#br0" timeOffset="125738.2574">16029 12128 1369 0,'0'-1'12'0,"0"1"5"16,0 0-3-16,0 0 10 0,0 0-14 0,7 0 12 16,-7 0 25-16,0 0 1 0,4 0 6 0,1 0 21 15,-4 3-1-15,2 1 1 0,1 1 18 0,-3-1-30 16,4 3-17-16,-1-1-15 0,1 2-16 0,2 0-4 15,-1 1 10-15,2-1 15 0,1 0 0 0,2 0-4 16,-3-1-10-16,2 2-16 0,-1-1-4 0,2-1-2 16,0 0-2-16,-1 1-2 0,0-1 12 0,0 1-5 15,-2-1-6-15,-1 0 12 0,-1 0-22 0,-1-3 11 16,2 4 4-16,-2-4-8 0,-1 2 8 0,-1-1 0 16,-2-3-4-16,1 3 6 0,0-1-4 15,-2-1 2-15,0 1 0 0,0 1-4 0,0-2 17 16,0 2-2-16,0 0 7 0,0 0 19 0,-5 2 51 15,-2 3 14-15,2-1-11 0,-4 1-20 0,1 5-28 16,-3-3-18-16,-3 3 12 0,3-3-2 0,-5 1-35 16,2 0-2-16,1-3-2 0,-3-1-1 0,5-2 8 15,0-1 4-15,3-1-11 0,0-1 2 0,5-2-7 16,0-2-11-16,1 2-43 0,-2-2-103 16,4 4-65-16,0-3-78 0,0-1-19 0,-2 1-6 0,2-1-32 15,0 0-30-15</inkml:trace>
  <inkml:trace contextRef="#ctx0" brushRef="#br0" timeOffset="126740.3087">16535 12096 1017 0,'0'0'13'0,"0"0"-6"0,0 0 3 0,4 0 16 15,0 0-5-15,-4 0 42 0,0 0 14 16,0 0-14-16,0 0 11 0,0 0-29 0,0 0-21 16,0 0 4-16,0 0-14 0,0 0-14 0,0 0 8 15,0 0-4-15,0 0 25 0,0 0 36 0,5 0 7 16,-5 0 11-16,0 0-9 0,0 0-17 0,0 0 10 16,0 0-13-16,0 0-6 0,0 0-4 0,0 0-17 15,0 0 16-15,0 0-9 0,0 0 0 0,0 0 5 16,0 0-9-16,0 0 0 0,0 0-6 0,0 0 20 15,0 0-16-15,0 0 3 0,0 0-9 0,0 0-24 16,0 0 8-16,0 0-28 0,0 0 20 0,0 0-28 16,0 0 6-16,0 0 11 0,0 0-14 15,0 4 25-15,0-1-9 0,0 1 15 0,0-1-8 16,0 2 37-16,0 0 60 0,0 0-2 0,3-1 26 16,3 1-9-16,-5 2-67 0,2 2 0 0,1-1-14 15,-3 0-24-15,-1 1 29 0,3-1 26 0,-3 5-4 16,0-1 1-16,0-1-24 0,0 3-26 0,0-1 4 15,0-1-11-15,0 3 2 0,0-1-5 0,0-2-2 16,0-1 9-16,5 0 5 0,-5 0 2 0,0-2-4 16,0 0 2-16,0-1 3 0,0-2 23 0,0 1 17 15,0-1 0-15,0-2-2 0,4 2-24 0,-4-3-12 16,0 0-5-16,0 0-2 0,0-2-7 16,0 2 7-16,0-1 4 0,0-1 8 0,0-1 10 0,0 3-6 15,0-2-1-15,0 0-8 0,0-1-4 16,0 2-6-16,0-1 1 0,0 0-1 0,0 1 1 15,0-1-3-15,0 0-3 0,0 1 3 0,0 1 0 16,0-1 0-16,0 0 5 0,0 0-2 0,0-1-1 16,0 0 5-16,0 0 1 0,0 2-4 0,0-3 6 15,0 0-7-15,0 0-28 0,0 0-57 0,0 0-68 16,0 0-71-16,0 0-112 0,0 0-33 0,0-5-42 16,0 2-78-16,-7-2-46 0</inkml:trace>
  <inkml:trace contextRef="#ctx0" brushRef="#br0" timeOffset="127350.4271">16539 12078 867 0,'2'0'37'0,"-2"0"29"0,2 0 7 0,-1 0 26 0,1 0-17 16,-2-1-18-16,0 1 22 0,0-1-20 0,0 0-5 16,0 1 19-16,0 0-14 0,0 0 11 15,0 0-16-15,0 0-3 0,0 0-6 0,0 0-15 16,0 0 11-16,0 0-13 0,0 0-1 0,0 0 6 15,0 0 5-15,0 0-9 0,0 0 4 0,0 0-1 16,0 0-11-16,0 0 0 0,0 0-11 0,0 0 3 16,0 0 12-16,0 0-3 0,0 0-23 0,0 0 14 15,0 0-22-15,0 4-20 0,0-4 26 0,0 4-26 16,0-2 1-16,0 0 25 0,0 2 76 0,0-1 13 16,0 3 6-16,-7 0-12 0,3 0-48 0,-3 0 22 15,-2 3-3-15,4-2 6 0,-3 2-39 0,2 0-23 16,-1-1 8-16,-2-2-8 0,1 4 5 15,0-3-7-15,-1 0-3 0,-1 0 6 0,2 0-1 16,0-2-7-16,-1 0 5 0,1 0-2 0,0 0 4 16,3-3 5-16,1 0-7 0,1-1 2 0,0 1-50 15,1-2-52-15,-1 0-96 0,1 0-59 0,0 0-8 16,2 0-19-16,0 0 52 0,-1 0-3 0,-1 0-18 16,2 0-22-16,0 0-52 0</inkml:trace>
  <inkml:trace contextRef="#ctx0" brushRef="#br0" timeOffset="128071.9924">16426 12531 994 0,'0'3'22'0,"0"-3"10"0,0 3 4 15,0-3 35-15,0 3 10 0,0-3 0 0,0 0 13 16,0 0-22-16,0 0-4 0,0 0 10 0,0 0-3 15,0 0 0-15,0 0-9 0,0 0-14 0,0 0 0 16,0 0-8-16,0 0-13 0,0 0 7 0,0 0-11 16,0 0 5-16,0 0-5 0,0 0-3 0,0 0 8 15,0 0-11-15,0 0 12 0,0 0 3 0,0 0-1 16,0 0 41-16,0 0-6 0,0 0 1 16,0 0 0-16,0 0-40 0,0 0-2 0,0 0-2 15,0 0-4-15,0 0 13 0,0 0 5 0,0 0-2 16,0 0-5-16,0 0-6 0,0 0-5 0,0-4-7 15,0 4 4-15,0 0-13 0,0-2-5 0,0 2 8 16,0 0-13-16,0-1 6 0,0 1 9 0,0 0-17 16,0 0 10-16,0 0 1 0,0 0-13 0,0 0 14 15,3 0-7-15,1 0-6 0,-2-2 17 0,1 2-16 16,-3 0 5-16,3-2 7 0,1 1-16 0,0 0 16 16,1 0-7-16,3 0 0 0,0-2 2 0,1 1-7 15,3-2 3-15,2 2 9 0,0 0-4 0,5-1-6 16,0 2 8-16,-2-2-14 0,2 2 9 15,0 0 0-15,3 1-5 0,-3 0 3 0,-1 0-24 16,1 0-47-16,-7 5-49 0,-1-5-91 0,0 4-59 16,-3 0-42-16,-3-1-59 0,0-1-63 0,-4-2-20 15</inkml:trace>
  <inkml:trace contextRef="#ctx0" brushRef="#br0" timeOffset="136489.8313">17188 12129 1062 0,'-4'-1'-2'0,"-2"0"0"0,1-1 7 15,4 2-3-15,-1 0-3 0,-1 0-1 0,3 0-8 16,0 0 6-16,0 0 6 0,0 0 2 0,0 0 0 16,0 0 3-16,0 0-1 0,0 0-6 0,0 0 0 15,0 0-2-15,0 0 4 0,0 0 2 0,0 0 24 16,0 0 28-16,0 0 15 0,0 0 4 16,0 0-9-16,0 0-31 0,0 0-5 0,0 0 2 15,0 0-22-15,6 0-2 0,-3 0-10 0,-3 0 3 16,5 0 5-16,-5 0-2 0,0 0-2 0,0 0 6 15,3 0 6-15,-3 0 16 0,0 0 26 0,0 0-6 16,0 0 3-16,0 0-6 0,0 0-21 0,0 0-3 16,0 0-5-16,0 0 13 0,-4 0 15 0,0 0-5 15,1 0 5-15,0 0-2 0,3 0-23 0,-3 0 0 16,3 0-2-16,-3 0-19 0,2 0 2 0,1 0 1 16,-2 0-5-16,0 0 14 0,1 0 7 0,1 0 5 15,-2 0 7-15,0 0-7 0,1 0-1 0,-1 0 5 16,2 0-2-16,0 0 26 0,-1 0 20 0,1 0 0 15,0 0 10-15,0 0-31 0,0 0-17 16,0 0-3-16,0 0-6 0,0 5 9 0,0-1 41 16,0 1 10-16,0-1 16 0,-8 3 16 0,-1-1-42 15,-1 3 15-15,-1 1-11 0,-3 0-19 0,-1 3-9 16,-2 1-25-16,1 0 31 0,-1 0 0 0,1-1-3 16,-1 0-2-16,-1-1-42 0,7-1-5 0,0 0 0 15,2-2 0-15,1-2-3 0,1-1 1 0,2 0 2 16,2-1-8-16,-3-1 8 0,5-1-5 0,-3-2-2 15,3 1 4-15,-1 0-14 0,2-1 12 0,0-1 2 16,0 0-7-16,0 0-2 0,0 0-70 16,0 0-23-16,0 0-19 0,0 0-35 0,0 0 38 15,0 0-18-15,0-5-5 0,0 5 5 0,0 0-38 0,0 0-12 16,0 0-25-16,-5 0-13 0,2 0 14 16,3 0-33-16,-1 0-5 0,1 0-8 0,0 0-12 15,0 0 5-15,0 0 42 0</inkml:trace>
  <inkml:trace contextRef="#ctx0" brushRef="#br0" timeOffset="137097.7456">16930 12146 1339 0,'0'0'15'0,"0"0"18"0,0 0 1 0,0 0 25 15,0-5 4-15,0 3 4 0,0 0 27 0,0 2 0 16,0 0-16-16,0 0-3 0,0 0-17 0,0 0-14 16,0 0 11-16,0 0-2 0,0 0 7 0,0 0 0 15,0 0 10-15,0 0 15 0,0 0-6 0,0 4-6 16,0-4-13-16,0 0-31 0,0 0-9 15,0 0-9-15,0 0-11 0,0 0 3 0,0 0-1 16,0 0 3-16,0 3 0 0,0-3-1 0,0 3 3 16,0-1 66-16,0 0-7 0,0 0 1 0,0 1-3 15,6 1-69-15,-1 0 10 0,-2 0 18 0,4 3 0 16,-1-1 8-16,-2 0-6 0,1 2-15 0,0-1 2 16,0 0-8-16,1 3-1 0,2 0-1 0,-2 0-9 15,-1-2 9-15,2 3 5 0,-3 1-7 0,2-3 10 16,1 1-8-16,-2 2 2 0,1-2 8 0,-1 1-14 15,2 0 7-15,-2-3-5 0,2 3-3 0,-3-1 8 16,3-1-5-16,-2-1 5 0,1 0 0 0,-3-4-8 16,3 2 5-16,-3 0-4 0,2-1 4 15,-2 1-6-15,1-4 11 0,0 3-5 0,-2-1-9 16,1-1 24-16,0-1-15 0,0 1 15 0,-3-2 18 16,3 2-16-16,-1-1 0 0,-2-2-7 0,3 2-19 15,-3-2 14-15,0 2 3 0,0 0-5 0,0-1 2 16,0-1-5-16,0 0 3 0,0 0 5 0,0 0 0 15,0 0-1-15,0 0-6 0,0 0 2 0,0 0-3 16,0 0 1-16,0 0-3 0,0 0 0 0,0 0 0 16,0 0-17-16,0-5-24 0,0 5-49 0,0-2-39 15,0 0-38-15,0 2-83 0,-8-3-26 0,8 3-59 16,0 0-50-16,0 0-20 0,-8-1-73 16</inkml:trace>
  <inkml:trace contextRef="#ctx0" brushRef="#br0" timeOffset="140411.3059">17687 12187 1253 0,'0'0'23'0,"0"0"6"16,0 0 30-16,0 0 13 0,0 0 12 15,0 0 28-15,0 0-9 0,0 0 8 0,0 0-27 0,0 0-24 16,0 0-7-16,0 0-26 0,0 0 3 16,0 0-3-16,0 0-1 0,0 0 19 0,0 0-9 15,0 0-4-15,0 0 3 0,0 0-14 0,0 0 25 16,0 0-2-16,0 0-5 0,0 0 11 0,0 0-28 15,0 0-2-15,0 0-11 0,0 0-7 0,0 0 0 16,0 0 0-16,0 0 1 0,-6-4-8 0,6 3 1 16,-3 0 10-16,0-2-1 0,-1 3-5 0,3-1 2 15,-2 0-11-15,3-3 7 0,-4 4 9 0,0-3-5 16,1 0-2-16,1 2 2 0,-1-2-2 16,-2 1 2-16,4 0 10 0,-4 0-8 0,1-1-13 15,1 2 5-15,-1 0-3 0,2 0-4 0,-1 0 11 16,0-1 0-16,1 1-11 0,-1-1 9 0,0 1 4 15,1 1-9-15,-1 0 5 0,1 0 2 0,1 0-6 16,-1 0 10-16,-2 0-8 0,2 0-5 0,-1 0 4 16,2 0-8-16,-3 0 11 0,1 0 11 0,-2 0-7 15,2 0 2-15,0 0-1 0,0 0-14 0,0 0 6 16,0 0 8-16,0 0-3 0,-1 6 2 0,-1-4-2 16,2 0-4-16,0 1 1 0,-2-1 5 0,2 0 0 15,-3 0 0-15,3 2 11 0,-2-1-10 0,3 0-1 16,-2 2-6-16,0-1 4 0,1-2 46 15,0 2-1-15,0 0 4 0,0 2-6 0,0-1-30 16,0 1-8-16,1-2 6 0,-1 0 14 0,1 2 32 16,1 0 14-16,-1 1-5 0,0-1-24 0,-1 0-44 15,2 0 4-15,-3 1 0 0,4-1 7 0,-2 1-6 16,-2-1-6-16,4-1 41 0,-3 2-1 0,3-1 5 16,0-1 7-16,0-1-46 0,0 1 4 0,0 0-2 15,0 0-17-15,0 0 17 0,0-3-10 0,0 3 10 16,0 1 9-16,0 0 22 0,0-1 11 0,0 3-8 15,0-2-3-15,0 2-29 0,3-1-7 0,-3 1-3 16,6-4 5-16,-2 2-2 0,-3 0-2 0,2-1 16 16,1-2-6-16,-3 1-1 0,4-1 3 15,-2 1-18-15,0-1 16 0,2 0-6 0,0-1 3 16,-1 2 7-16,1-1-19 0,0-1 16 0,2 0-9 16,-3 0-2-16,5 0 14 0,-4-1-15 0,2 0 8 15,-1 1 2-15,2-1-7 0,1 0 5 0,-1 0-7 16,0 0-3-16,1-1 5 0,1 1 3 0,-2-1-1 15,4 2-2-15,0-2 0 0,-3 0-5 0,4 2 10 16,-4-1-5-16,1-1-5 0,-1 1 3 0,-1 0-5 16,0-1 9-16,-1 0 5 0,0 1-9 0,-2-1 7 15,1 0 2-15,-1 0-7 0,2 0 7 0,-1 0-4 16,-3 0 4-16,0 0 0 0,3-3-14 16,-1 0 7-16,2-1-12 0,0 1 4 0,0-1 25 15,1 0-24-15,1 0 17 0,0 0-8 0,0-4-9 16,-1 3 14-16,-2 0-4 0,0 0-1 0,0 1 5 15,-2-1-4-15,0 0-3 0,-2 0 2 0,1 1-9 16,0-2 12-16,-1 0-10 0,1-3 7 0,2 2-2 16,-4 0 0-16,-1-2 5 0,3-1-7 15,-3 2 7-15,2-2-8 0,-2 1-2 0,0-2 8 16,0 0-8-16,0 2 5 0,0 0 5 0,0 0-10 16,0-1 12-16,0 4-12 0,0-1 5 0,0 1 10 15,0 2-15-15,0-2 7 0,0 2-9 0,0-1-7 16,0 4 11-16,0-4-1 0,-5 2 4 0,4-1 4 15,1-1-1-15,-5 3 4 0,4-2-2 0,-1 1-8 16,0-1-1-16,1-2 6 0,-1 3-9 0,1-1 14 16,-1 0-7-16,0-1 0 0,2 2 5 0,-3-1-17 15,2-2 19-15,1 2-14 0,-4-1 2 0,4 1 10 16,-1-1-12-16,-2 1 2 0,-1-1 14 16,0 1-16-16,2 0 10 0,-1-1 2 0,2-1-15 15,-3 0 17-15,1 2 0 0,0-2-9 0,0 1 4 16,-1 0-4-16,1 0-3 0,2 1 12 0,-4 0-7 15,2 0 7-15,0 0-14 0,0 1-3 0,1 1 10 16,-1-2 3-16,-2 2 2 0,2 0 2 0,0-2-2 16,-2 2-20-16,2-1 13 0,-2 1 0 0,2-2-1 15,0 3 15-15,-2-2-7 0,3 1-5 0,-2 2 2 16,-1-2-2-16,2 0-2 0,-2 1 4 0,2 0-4 16,1 0-3-16,-4-2 7 0,3 3-2 0,1-3 5 15,-4 1-12-15,3 2 10 0,0-1-1 16,-2 0-9-16,3-1 14 0,-2 2-17 0,0-1 8 15,1 1 2-15,2 0-3 0,-4 0 6 0,2 0-8 16,3 0 3-16,-2-2 2 0,1 2-5 0,-1 0 0 16,1 0 5-16,-1 0-7 0,2 0 16 0,-2 0-4 15,1 0-5-15,-1 0 5 0,1 0-7 0,-3 0 9 16,1 0-5-16,2 0-4 0,-3 0 0 0,-2 0-10 16,3 0 7-16,0 0 12 0,-2 0-10 0,2 0 6 15,0 0 11-15,-1 0-24 0,3 0 15 0,-2 6-36 16,-2-6-99-16,2 3-77 0,-2 0-187 0,1 0-139 15,-3-1-129-15,1-1 15 0</inkml:trace>
  <inkml:trace contextRef="#ctx0" brushRef="#br0" timeOffset="142642.1732">17748 12018 1369 0,'0'-2'6'0,"0"2"6"16,0-1-10-16,0-2-14 0,0 1-1 0,0 1-15 15,0 0 7-15,0-1 11 0,0 2 0 0,0 0 2 16,0-2 10-16,0 2-2 0,0 0-4 0,0 0-5 16,0 0 1-16,0 0 14 0,0 0 6 0,0 0 13 15,0 0 4-15,0 0-12 0,0 0 17 0,0 0 7 16,0 0-1-16,0 0 23 0,0 0-5 16,0 0-4-16,0 0-7 0,0 0-17 0,0 0-14 15,0 0-1-15,0 0-3 0,0 0-8 0,0 0 0 16,-4 0 8-16,1 5 17 0,1-2 10 0,-4 1 3 15,3-1 6-15,-2 3-7 0,-2-3-9 0,0 4-3 16,1-1 5-16,-2 3 10 0,-2 0 27 0,2 0 1 16,-1 1-27-16,-2 1-16 0,1 0-34 0,1 1 1 15,-2-1 6-15,1 0-6 0,2 2 12 0,0-1-3 16,1 0-7-16,0 0 13 0,1 0-9 0,1 1-5 16,-1-3 10-16,1 1-7 0,1 0-19 15,0 0-87-15,-1-2-80 0,5-1-105 0,-3-1-94 16,0 1-81-16,3-7 63 0</inkml:trace>
  <inkml:trace contextRef="#ctx0" brushRef="#br0" timeOffset="145188.3389">18373 12032 1401 0,'0'-1'15'0,"0"1"9"0,0-3-6 16,0 3 0-16,0-2 9 0,0 2 13 0,5 0 27 15,-5 0-5-15,3 0-20 0,-3 0-10 0,0 0-24 16,0 0 3-16,0 0-9 0,0 0-6 0,0 0 6 15,0 0 0-15,0 0 10 0,0 0 2 0,0 0-3 16,0 0 3-16,0 0 2 0,0 2 1 0,0-2 6 16,0 5-6-16,-8-5-5 0,8 2 1 0,-6 0-13 15,6-2 10-15,0 2-2 0,0-1-10 0,0 0 8 16,0-1 15-16,0 2 4 0,0 1 13 0,0-1-1 16,0 2-14-16,0-1 14 0,-9 1 14 0,9 3 4 15,-7-1 1-15,7 0-28 0,-5 1 55 0,2-1 21 16,-3 4-4-16,3-3 52 0,-3 3-73 15,-1 0-26-15,-1 1 6 0,-2 0-36 0,-2 0 16 0,-2 3 8 16,1-2-7-16,1 3-14 0,-2-1-12 16,-1 1 21-16,0-2 0 0,3 1 13 0,-2-1-13 15,5-1-28-15,-1-4-4 0,1 1-1 0,3-3 1 16,-1 0-6-16,4-2 13 0,0 1-10 0,-1-4-3 16,4-1 13-16,-1 3-1 0,1-3-1 0,0 0-1 15,0 0-7-15,0 0-10 0,0 0 8 0,0 0 2 16,0 0 0-16,0 0 3 0,0 0-8 0,0 0 2 15,0 0-21-15,0 0-58 0,0 0-44 0,0 0-68 16,-3 0-71-16,3 0-11 0,-6 0-13 16,6 0-8-16,0 0 18 0,0 0-7 0,0 0-61 15,0 0 9-15</inkml:trace>
  <inkml:trace contextRef="#ctx0" brushRef="#br0" timeOffset="145620.2306">18181 12048 1315 0,'0'-1'17'16,"0"0"5"-16,0 1 5 0,0-1 14 0,0-1-9 15,0 2 11-15,0 0 17 0,0 0 6 0,0 0 1 16,0 0-10-16,0 0-21 0,0 0-15 0,0 0-17 16,0 5 0-16,7-5 37 0,-7 5 16 0,3 0 7 15,2 1 19-15,0-1-11 0,-2 3-23 0,4 0 3 16,-2 3-22-16,2 1-26 0,-2 0 7 0,1 1 15 16,-1 1 52-16,-2 1 1 0,5 1 0 0,-3 1-15 15,0-3-62-15,-2 4 3 0,2-2-5 0,-1-1-2 16,0 2 4-16,2-5 4 0,-3 2 3 15,2-4-7-15,-2 1 5 0,0-2-5 0,0-3 3 16,2 2-1-16,-2-3-1 0,3 0-8 0,-3-1-2 16,2 1 0-16,0-1 7 0,-2 0 3 0,1 0-5 15,-3-2 13-15,2 1-9 0,-1-1-2 0,1 0 5 16,-2 0-12-16,-1-2 9 0,0 2 3 0,0-2 2 16,0 0-38-16,0 0-104 0,0 1-59 0,0-1-103 15,0 0-65-15,0 0-29 0,0 0-80 0</inkml:trace>
  <inkml:trace contextRef="#ctx0" brushRef="#br0" timeOffset="146776.2714">19193 12085 1778 0,'1'0'6'0,"-1"0"4"0,0 0 6 0,0 0 21 0,0 0 7 15,0 0 12-15,0 0-8 0,0 0-9 16,0 0-11-16,0 0-18 0,0 0 9 0,0 0-9 15,0 0 7-15,0 0 24 0,0 0 0 0,0 0 4 16,0 0 11-16,0 0 5 0,0 0 11 0,0 0 11 16,0 0-10-16,0 0-26 0,0 0-9 0,0 0-20 15,0 0-9-15,0 0 5 0,0 0-17 0,0 0 3 16,0 0 0-16,0 5-16 0,0-2 32 0,5 1 34 16,-3 1 7-16,2 1 14 0,-1 2 14 0,-3 1-34 15,3 3-2-15,1 1-9 0,-3 1-47 0,2 0 9 16,-3 4-4-16,4-2 11 0,-4 1 8 0,1 0-19 15,1-1 35-15,-1 0 17 0,-1-1 2 16,0 1 12-16,2-3-38 0,-2 2-21 0,2-4-7 16,-1 0-1-16,-1 1 1 0,0-2 0 0,0-4 4 15,0 0 5-15,0-2 7 0,3 2 20 0,-3-2 12 16,0-1-7-16,0 1-5 0,0-2-19 0,0 2-8 16,0-2 1-16,0 1 56 0,0 1 1 0,0 0-3 15,0 0 0-15,0-2-65 0,0 4 3 0,0-1 0 16,0-1-2-16,0 1 7 0,0-2-10 0,0 1 2 15,0 1 1-15,0-4 2 0,0-1 0 0,0 3 10 16,0-2-5-16,0-1 0 0,0 0 8 0,0 0-19 16,0 0 6-16,0 0 0 0,0 0 0 15,0 0 8-15,0 0-5 0,0 0 2 0,0 0-2 16,0 0-8-16,0 0 12 0,0 0 1 0,0 0-6 16,0-4 13-16,0 4-15 0,0 0-2 0,0-1 9 15,0-4-4-15,0 5 14 0,0 0-14 0,0 0-16 16,0-2-74-16,0-1-76 0,0 1-76 0,0-1-163 15,0-1-108-15,0-1-117 0,0-1-104 0</inkml:trace>
  <inkml:trace contextRef="#ctx0" brushRef="#br0" timeOffset="166204.9282">15515 11907 1261 0,'0'0'13'0,"0"0"4"0,0 0-7 0,0-2 7 16,0 1-1-16,0 0-1 0,0-2 25 16,0 0-1-16,0-3-15 0,0 4-2 0,0-2-6 15,0 1-8-15,0-1-2 0,0 2-4 0,0 1 2 0,0 1 13 16,0 0 23-16,0 0 31 0,0 0-7 15,0 3 1-15,0 2 1 0,0-1-19 0,0-1-1 16,0-2-5-16,0 3-3 0,0-4-11 0,0 0-6 16,0 0-4-16,0 0-11 0,0 0-10 0,0 0 13 15,0 0-14-15,-7 0-1 0,3 0 12 0,2 0-14 16,-1-4 2-16,0 0 8 0,-2 4-4 0,4 0-1 16,-4 0 5-16,1 0-2 0,0-4 0 0,-1 4 0 15,-1-5 3-15,1-1-3 0,0 2 0 0,-1 1-2 16,-2-1 4-16,0 1-11 0,0-1 13 15,0 1-6-15,-2 1-8 0,1-1 12 0,-2 0-8 16,2 1 8-16,1 0-2 0,-2 0-7 0,2-1 1 16,-1 3 0-16,1-1-2 0,2 0 6 0,-1 1-3 15,-2 0 3-15,4 0 0 0,-3 0-2 0,2 0 8 16,-2 0-8-16,0 0 6 0,0 5-2 0,-1-1-6 16,0-1 12-16,-3 2-8 0,1-1 2 0,0-1-2 15,2 1 2-15,-4 0 8 0,4-2-4 0,-1 0 3 16,4 1-7-16,-4 1-3 0,2-3-1 15,2 1 6-15,0 2-10 0,-4-3 6 0,6 3 8 0,-3-2-12 16,2 0 14-16,0-2-8 0,-2 4-6 16,4-2 8-16,-4-1 2 0,3 1-2 0,-3-1-6 15,2 1 4-15,-4 0-6 0,3 2 10 0,-2-1 0 16,0 1-10-16,-1-1 6 0,0 2-13 0,1-3 13 16,4 3 4-16,-5 0-10 0,2 0 4 0,4 1-6 15,-2 3 2-15,0-1 4 0,2 0 2 0,-3 3 4 16,1 0-2-16,4 1-8 0,-3 1 8 0,1 3-2 15,0-1 6-15,0 1 4 0,1 2-5 0,-1-1-7 16,-1-2-11-16,0 3 19 0,3-1-2 0,-2-2 3 16,-1 2 3-16,4 0-16 0,-3-1 4 0,3 3 2 15,0-1 0-15,0 0 4 0,0 0-2 16,0-1 0-16,0 2 15 0,0-3 4 0,5 2-2 16,0 0 0-16,0-2-15 0,2-1 0 0,-2 2 0 15,1-3 1-15,-1 1-3 0,2-3 2 0,0 4 2 16,0-3 3-16,-1 1 33 0,1-1-9 0,2 0 5 15,-5-1-8-15,3-1-27 0,-2 1 1 0,1-3-9 16,0-1 7-16,0 0-2 0,-1-1 29 0,2 0 30 16,-1-1 2-16,3 0 2 0,3 0-30 0,-3 0-27 15,3 0 5-15,1 0 2 0,-1-1 10 0,3 3 10 16,0-4-6-16,-1 3 0 0,0-1-5 0,0-2-6 16,1 1-3-16,0-2 3 0,0 1-13 15,-2 1 3-15,0-4-1 0,0 3-5 0,0-2 20 0,-1 1-8 16,2-2 15-16,-1 0-4 0,4-1-7 15,-1 0 4-15,3 0-13 0,2 0-7 0,-4-5 2 16,5 2-9-16,-1-1 12 0,-2-1-5 0,1 1 2 16,-2 0-2-16,-1 0-7 0,-2 1 17 0,3-1-6 15,-2-2 6-15,-3 4-8 0,1-3-2 0,-1 1 9 16,1-1-12-16,-2 1 8 0,0-1-3 0,-1-1-9 16,1-1 12-16,-2 1-12 0,2-1 2 0,0-2 8 15,-4 2-5-15,4-3 11 0,-2 0-9 0,-2 1 0 16,-2-3-12-16,2 1-4 0,-2 0-4 0,0 0-17 15,-1-2 8-15,-1-1 4 0,-1 1 2 0,-2-1 14 16,4-1 4-16,-5-2 3 0,0 1 0 16,0-1 2-16,0-2-2 0,0-2-10 0,-8 1 4 15,3-1-8-15,0-2 5 0,2-1 2 0,0-1 4 0,-2 3 0 16,2-1-2-16,-3-2 1 0,1 6-3 16,2-1 7-16,-2 3-3 0,0 0-1 0,2 1 17 15,-4 3-20-15,2-2 7 0,-2 3 0 0,3-1-16 16,-4 3 9-16,0-2 13 0,0 1 3 0,2 0-3 15,-3 1 5-15,-3-2-27 0,4 1 5 0,-2-2-9 16,-2 3-7-16,4 2 22 0,-3 1-12 0,0-1 19 16,1 2 0-16,1-1-7 0,0 2 7 0,1 0-11 15,0 0 9-15,0-2 2 0,-2 2-2 16,2-1 0-16,4 2-27 0,-4 1-4 0,0-1 9 16,3 2-9-16,0-1 31 0,1 1-4 0,-1-1 3 15,-3 3 1-15,-3-1 2 0,1 0-2 0,-4 1-4 16,3-2 19-16,-2 2-20 0,-1 0 9 0,1 0 0 15,1 0-13-15,2 0 14 0,-1 0-6 0,0 0-12 16,2 0-27-16,-1 0-35 0,1 6-49 0,1-3-29 16,0-3-17-16,-2 0-14 0,1 0-9 0,4 0-17 15,-1 0 10-15,1 0-19 0,-1 0-39 0</inkml:trace>
  <inkml:trace contextRef="#ctx0" brushRef="#br0" timeOffset="182169.3478">17836 12321 150 0,'0'-3'-2'0,"0"3"-1"0,3 0 3 0,-3-2-2 16,0 2-2-16,3 0 4 0,-3 0 0 0,0 0 5 16,0 0-5-16,0 0 2 0,0 0 5 0,0 0-3 15,0 0 9-15,0 0-6 0,0 0-4 0,0 0-1 16,0 0-4-16,0 0 4 0,0 0-2 0,0 0-5 15,0 0 7-15,0 0 1 0,0 0-8 0,0 0 0 16,0 0-6-16,0 0-28 0,0 0-3 0</inkml:trace>
  <inkml:trace contextRef="#ctx0" brushRef="#br0" timeOffset="185451.4706">19473 12295 838 0,'0'-2'25'0,"0"0"24"0,0 2 14 0,0-2-1 15,0 2-20-15,0 0 13 0,0 0 4 0,0 0 20 16,0 0 15-16,0-2-26 0,0 2 9 0,0 0 11 16,0 0-5-16,0 0-10 0,0 0-22 15,0 0-10-15,0 0-8 0,0 0 5 0,0 0-1 16,0 0-8-16,0 0 9 0,0 0 4 0,0 0 9 15,0 0 4-15,0 0-4 0,0 0 1 0,0 0 11 16,0 0-2-16,0 0-2 0,0 0 0 0,0 0-15 16,0 0-6-16,0 0-5 0,0 0-8 0,0 0-2 15,0 0-8-15,0 0-1 0,0 0 24 0,0 0 1 16,0 0 1-16,0 0 15 0,0 0-25 0,0 0 2 16,0 0-4-16,0 0-19 0,0-4 5 0,0 4-21 15,0 0 9-15,-5-3 8 0,5 3-17 0,0 0 7 16,0-1 2-16,0 1-7 0,0 0 5 15,0 0 12-15,0 0-16 0,0 0 8 0,0-1 6 16,0 0-1-16,0 1 28 0,0 0-7 0,0 0 5 16,0 0-9-16,0 0-19 0,0 0-11 0,0 0 8 15,0 0-4-15,0 0-2 0,0 0 14 0,0 0-3 16,0 0 17-16,0 0 0 0,0 0 0 0,0 0-4 16,0 0-20-16,0 0-2 0,0 0 2 0,0 0-9 15,0 0 5-15,0 0 9 0,0 0-9 0,0 0-1 16,0 0 6-16,0 0 2 0,0 0 4 0,0 0 3 15,0 0-5-15,0 0-2 0,0 0-7 0,0 0 7 16,0 0 2-16,0 0 0 0,0 0 13 0,5 0-8 16,-5 0-8-16,1 0-4 0,5 0-9 15,-3 0 4-15,4 0 9 0,-3 0-4 0,3 0 8 16,1 0-11-16,4 0-6 0,0 0 7 0,3 0-3 16,0 0 0-16,3 0 7 0,2 0-2 0,2-4 3 15,0 2-3-15,-2 2-8 0,-1 0 4 0,0 0-1 16,2 0 7-16,-1 0 8 0,1-1-8 0,0 1 1 15,-1 0 4-15,4 0-2 0,-1 0 2 0,3 0-10 16,1 0-4-16,-2 0 5 0,2 0-8 0,0 0 8 16,-4 0 0-16,-2 0-3 0,-1 0 10 0,-4 0-3 15,-3 0-2-15,-2 0 2 0,-3 0-9 0,-4 0 2 16,1 0 0-16,-1 0-19 0,-3 0-2 16,1 0-17-16,-1 0-11 0,1 0-7 0,-2 0 4 15,0 0 4-15,0 0-1 0,0 0-14 0,0 0-5 16,0 0 9-16,0 0-21 0,0 0-17 0,0 0-15 15,0 0-25-15,0 0 1 0,0 3 29 0,0-1 0 16,6 1-1-16,0-2-5 0,-1-1 17 0,2 0-22 16,-4 0 1-16,0 0 11 0,-1 0-33 0,-2 0 20 15,0 0-8-15,0 0-14 0,0 0 8 0,0 0-61 16</inkml:trace>
  <inkml:trace contextRef="#ctx0" brushRef="#br0" timeOffset="185940.4371">20029 12123 1488 0,'-1'-1'23'0,"-3"0"17"0,3 1 8 16,1 0 4-16,0-3-1 0,0 1 0 0,0 2 2 15,0 0 23-15,0 0-1 0,0-1-8 0,0 1 4 16,0 0-16-16,0 0-14 0,0 0 8 0,-5 0-10 16,5 0 20-16,0 0 13 0,0 0 2 15,0 0 15-15,0 0-36 0,0 0-13 0,0 0-24 16,5 0-7-16,-5 0 9 0,1 0-9 0,3 0 7 16,-3 0-21-16,1 0-2 0,2 0 7 0,-1 0-4 15,0 0 9-15,5 5-10 0,-3-5 7 0,6 5-2 16,-1-2 5-16,-1 1 2 0,5-2-12 0,-1 3 3 15,-2-1-3-15,3 2 5 0,-1-2 3 0,1 1-3 16,-3 1 0-16,5-1 0 0,-5 2-5 0,2-1 10 16,1 1-3-16,-3 0-4 0,2-1 10 0,-5 1-10 15,1 0-2-15,-4 1 1 0,0-1 6 0,1 1 24 16,-5 0 4-16,1 2 8 0,0-1-7 16,-2 4-4-16,0-1 11 0,0 3-5 0,0 0-1 0,-8 1-10 15,-1-1-21-15,0 1 10 0,0 1-15 16,-2 0 6-16,0-1 8 0,0 0-6 0,-3 0 2 15,2-2-5-15,0-2-9 0,2-2-2 0,2-1 14 16,0-2-12-16,1-1-64 0,4-2-59 0,-2 0-107 16,2 1-75-16,3-2-31 0,0-1-62 0,0-1-38 15,0-1-1-15</inkml:trace>
  <inkml:trace contextRef="#ctx0" brushRef="#br0" timeOffset="186754.0366">20734 12032 1122 0,'0'0'0'0,"3"-4"7"0,-3 1 16 16,0-1 20-16,0 1 29 0,0 1 7 15,0 1 26-15,0 0 8 0,0-1-9 0,0 1 4 16,0 0-31-16,0 1-21 0,0 0-14 0,0 0-11 16,0 0-6-16,0 0-6 0,0 0-2 0,0 0 6 15,0 0 9-15,0 0 14 0,0 0 16 0,0 0-2 16,0 0 20-16,0 0 10 0,0 0-4 0,0 0-13 15,0 0-17-15,0 0-20 0,0 0-14 0,0 0-2 16,0 0-8-16,0 4 15 0,0-4-9 0,0 0 9 16,0 0 3-16,0 2-30 0,0 1 9 0,0 0-5 15,0-3-15-15,0 0 48 0,0 4 18 0,0 1 10 16,0 1 12-16,4 0-7 0,-2 4-6 0,0 1-12 16,0 3 6-16,-1 1-8 0,1 4-9 15,-1-1 0-15,3 3-3 0,-3 0-8 0,1 3 24 16,-1-1 5-16,1 2-4 0,-2 2-18 0,2-2-37 15,-1 0 10-15,-1 0 10 0,0-1 5 0,2-3 10 16,1 2 23-16,0-4-7 0,2-1-3 0,-4-3-7 16,2-3-33-16,1 0-3 0,-3-2-3 0,1-2 9 15,-1-2-9-15,-1-4-2 0,0 2 5 0,0-3 3 16,0-1-3-16,0 0 16 0,0 0-5 0,0 0-3 16,0 0-3-16,0-5-59 0,0 3-63 0,0-3-109 15,0 1-122-15,0-1-124 0,0 0-83 16,0-3-68-16,0 2-65 0</inkml:trace>
  <inkml:trace contextRef="#ctx0" brushRef="#br0" timeOffset="194098.2191">21289 12172 1504 0,'-5'0'0'0,"2"0"4"15,2 0-3-15,1 0 17 0,0 0 28 0,0 0 16 16,0 0 15-16,0 0 22 0,0 0-13 0,0 0-7 16,0 0 7-16,0 0-12 0,0 0-6 0,-5 0-4 15,0 0 21-15,2 0 16 0,3 0-8 0,0 0 4 16,0 0-34-16,0 0-14 0,0 0 10 0,0 0 3 15,0 0 5-15,0 0-35 0,4-3-4 0,0 3-14 16,-1 0 7-16,-3 0 9 0,0 0-14 0,2 0 3 16,-2 0-7-16,0 0-10 0,0 0 5 15,0 0-2-15,0 0-17 0,0 3 8 0,0 2-1 16,0-4 36-16,0 4 28 0,0-1 3 0,0 4-1 16,-9 0-34-16,-3 1-27 0,4 3-7 0,-3 0 4 15,-1 3 22-15,-1 0 8 0,-1 2-3 0,-1-1 0 16,4 0-12-16,-1 0-2 0,0-1-5 0,0 1 9 15,2-2-14-15,1-3 2 0,-2 2 3 0,1-5-2 16,2 2-1-16,0-1-9 0,-2-2-3 0,0 0-55 16,0-1-51-16,1-2-51 0,1-1-38 0,2 1-60 15,-1-2-12-15,0-1-20 0,4 0-24 0,-1-1 16 16,3 0-29-16,-4 0-25 0,2 0 28 16</inkml:trace>
  <inkml:trace contextRef="#ctx0" brushRef="#br0" timeOffset="194366.4215">21049 12258 1583 0,'6'-6'2'0,"-1"1"6"0,-2 1-4 0,0 1-6 15,2 0 28-15,1 1 25 0,2 1 35 0,0 1 33 16,0 0-3-16,3 0-15 0,0 0-10 0,-1 5-8 15,2 0 33-15,-2 3-2 0,-1 0-12 16,4 2-13-16,-1-1-40 0,0 1-10 0,2 3-10 16,-1 0-2-16,2 0-18 0,-2 0 3 0,2 0 2 15,-5-1-14-15,0 3 7 0,2-3-12 0,-1 1 1 16,-1-3 15-16,-1 2-34 0,-1-3-38 0,-1 1-105 16,-3-1-72-16,4-3-63 0,-2 0-28 0,-1-2-13 15,0 2-40-15,2-3-16 0</inkml:trace>
  <inkml:trace contextRef="#ctx0" brushRef="#br0" timeOffset="196095.9618">21757 12085 809 0,'0'-1'14'0,"0"0"34"15,0 1 21-15,0 0 8 0,0 0-4 0,0-2-14 16,0 2-1-16,0 0 5 0,0 0-5 0,0 0 1 16,0-2-16-16,0 1-9 0,0 1-18 0,0 0-8 15,0-1-3-15,0 0-9 0,0 1 18 16,0 0 0-16,0 0 4 0,0 0 16 0,0 0 22 16,0 0-3-16,0 0 6 0,-5 0-2 0,2 0-23 15,-3 0 8-15,3 0-16 0,-4 0 4 0,2 0 5 16,-1 0-16-16,0 0 16 0,1 0-1 0,-3 0-19 15,3 0 6-15,-1 0-15 0,2 0-4 0,0 0 11 16,-2 0-5-16,1 0 11 0,2 0-2 0,1 0-6 16,-2 5 17-16,1-1 6 0,0 1 40 0,1-1 17 15,-1 3-10-15,0 0-11 0,-1 0-44 0,1 1 12 16,1 2 5-16,-2-2-11 0,-1 4 1 0,2-3-17 16,2 1 20-16,-3 1 3 0,3 1 1 15,-3-2-10-15,4-1-23 0,-3 2-7 0,2-1 3 16,1-1 8-16,-4 0-13 0,3 2 8 0,-1-3 1 15,1 0-9-15,-1 1 32 0,-1-2 3 0,3 0-6 16,0 0-1-16,0-1-26 0,0 0 2 0,0 0-7 16,0-1 10-16,0-1-5 0,0 0 0 0,6 0-2 15,-6-1-3-15,3-1 7 0,1 1-13 0,-3-1 20 16,1 1 0-16,-1-2-9 0,3 2 17 0,-1-1-8 16,0-2 3-16,0 2-1 0,3 0-8 0,-3 1 1 15,2-2-6-15,0 1 4 0,0-1 5 0,0 0-7 16,2-1 12-16,-2 0-3 0,0 0 3 15,1 0-7-15,2 0-5 0,-2 0 0 0,1 0-2 16,-1 0 2-16,2 0-12 0,-1-4 14 0,-1 4 0 16,-2-2 5-16,1 2 5 0,-2-4-12 0,1 4 3 15,-3-2 1-15,1 0 1 0,-1 2-3 0,1-3 3 16,1 2-7-16,2-2-1 0,-5 1 3 0,3-1-7 16,-2 1-2-16,3 0 13 0,-1 1-6 0,0-3 0 15,-1 3 4-15,1 0-11 0,0-1 11 0,0-2-6 16,3 3 8-16,1-3-2 0,-3 3-4 0,1-1 9 15,0-2 0-15,4 1-5 0,-4 0 3 16,2-1 2-16,-3 2-18 0,0-1 11 0,0-1-3 0,1 1 8 16,-2-1-1-16,0 0-4 0,0 0 0 0,-1 0-7 15,1 0 12-15,0 0 2 0,1 0 3 16,-1-1-13-16,-2 1 1 0,-1 0 0 0,5-1-3 16,-5-1 14-16,1 2-2 0,1 0 0 0,-1-2-4 15,1 1-6-15,-2-1 3 0,0 0-9 0,2-1 5 16,-1 2 1-16,1-1-2 0,-2-1 3 0,2 3 6 15,-1-2-1-15,-1 1 6 0,2 0 3 0,-2 0-5 16,1 0 3-16,-1 2-10 0,0-1 2 0,0 2 13 16,0 0-18-16,0-2 13 0,0-1 6 0,0 3-21 15,0-3 20-15,0 1-11 0,0-1-1 0,0 2-1 16,0-3-2-16,0 2 0 0,0-1-9 16,-3 0 13-16,-2 0-4 0,2-1-2 0,3 4 14 0,-2-2-10 15,1 0 3-15,-1 2 4 0,1 1-13 16,1 0 4-16,0 0-10 0,0 0 13 0,0 0-1 15,-5 1-7-15,5-2 15 0,0 2-13 0,0 0 3 16,-1-1 5-16,1 1-12 0,-2-2 2 0,2 2 1 16,0 0 6-16,-1 0 0 0,1-1-4 0,0 1 2 15,-4-2-10-15,4 2 20 0,0 0-5 16,-3-2-1-16,3 2 4 0,-1 0-20 0,-1 0 7 16,0-2 0-16,2 2 3 0,-3 0 7 0,1 0-3 15,-1 0 0-15,2 0 1 0,-5-3 1 0,3 3 4 16,-4 0 1-16,2 0-2 0,-1 0-5 0,0 0-4 15,1 0 2-15,-1 0 0 0,1 0 2 0,2 0 6 16,-4 0-8-16,1 0 7 0,2 0-12 0,-3 0 1 16,1 5 8-16,-2-5-13 0,-5 2 13 0,4 1-1 15,-5 0-83-15,-1 0-105 0,0 0-183 0,-5 0-183 16,-2 0-199-16</inkml:trace>
  <inkml:trace contextRef="#ctx0" brushRef="#br0" timeOffset="204405.1904">22522 12108 941 0,'0'0'45'0,"0"0"6"0,2 0 50 0,0-5 22 16,-1-1-27-16,-1 5 19 0,0-2-15 0,0 1 0 16,0 1 6-16,0 0-8 0,0 1-15 15,0 0 1-15,0 0 3 0,0 0 2 0,0 0 39 16,0 0-5-16,0 0-13 0,0 0-10 0,0 0-37 16,0 0 12-16,0 0-4 0,0 0-2 0,0 0-7 15,0 0-30-15,0 0 1 0,0 0-7 0,0 2-14 16,0-2-3-16,0 5-14 0,0-1-13 0,0-2 18 15,0 2 37-15,-5-2 25 0,1 4 21 0,-3 0-18 16,-1 2-27-16,-1 1-26 0,-2 0-12 0,-2 1 10 16,-1 2-17-16,-1 1 12 0,2-3 7 0,0 4-15 15,-3-3 8-15,2 4 5 0,-3-5-15 0,2 2 10 16,-1 1 0-16,0-2-15 0,2-1 10 16,2-1-2-16,-2-2-3 0,2 0-12 0,3-1-64 15,-4-1-49-15,4-1-61 0,1-1-105 0,1 0-14 16,1-1-51-16,2-2-31 0,0 0 32 0,1 0-23 15,1 0 15-15</inkml:trace>
  <inkml:trace contextRef="#ctx0" brushRef="#br0" timeOffset="204656.2206">22287 12153 2094 0,'0'-6'8'0,"0"0"5"0,0 4-7 16,0-3 4-16,0 1 33 0,0 1 46 15,0 1 46-15,0 0 14 0,0 1-16 0,0 0-36 0,0 0-49 16,0 1-26-16,4 0-15 0,1 0 4 16,0 5 26-16,0-1 16 0,0 1 7 0,2 2-15 15,3 2-15-15,-2-1-11 0,-2 0-10 0,3 4 1 16,-1-1-3-16,-3 0 2 0,2 3 1 0,-1-1-8 16,-3-1 7-16,2 0 3 0,-2 1-15 0,0 0 8 15,0-1-7-15,-1-1-15 0,1-2-57 0,0 0-79 16,2 0-116-16,-4-1-70 0,2-2-38 0,1 3-39 15,2-4-17-15,2-1-9 0</inkml:trace>
  <inkml:trace contextRef="#ctx0" brushRef="#br0" timeOffset="205400.1771">23232 12087 1623 0,'9'-2'28'16,"-2"-2"19"-16,-2 2 25 0,1-1 31 0,-3-1 3 15,1 1 31-15,-2 0 48 0,-2 1-13 0,0 2-9 16,0 0-24-16,0 0-57 0,0 0-21 0,0 0-12 16,0 0-12-16,0 0-7 0,0 0 10 15,0 0-5-15,0 0-7 0,0 0 7 0,0 4 1 16,4-1-3-16,-4 0 10 0,0-1-14 0,0 0 4 16,0 1 30-16,0 0 37 0,0 2 3 0,0 0-9 15,0 3-22-15,0 2-52 0,8 0-10 0,-5 2 0 16,2 3 40-16,-2 0 9 0,0-1 2 0,-1 4 5 15,4 0-47-15,-2-1-22 0,0 3 13 0,0-1-7 16,0 0 0-16,1 0 20 0,2 0 8 0,-2-1 0 16,1-1 0-16,-1-1-2 0,-2-3-29 0,4 2 0 15,-1-5-3-15,-2 1-2 0,0-4 10 0,1 0 11 16,-2 1 0-16,-2-4-11 0,1-1 5 16,0 0-4-16,-1-1-4 0,-1-1 9 0,0-1-8 0,0 0-1 15,0 0 4-15,0 0-61 0,3 0-69 16,-3 0-86-16,0 0-93 0,0 0-64 0,0 0-101 15,0 0-91-15,0-4-84 0,0 0-11 0</inkml:trace>
  <inkml:trace contextRef="#ctx0" brushRef="#br0" timeOffset="209768.3613">25021 12203 1062 0,'1'0'24'0,"-1"0"28"0,0 0 11 0,0 0 14 16,0 0-23-16,0 0 3 0,0 0-8 0,0 0-2 15,0-3 11-15,0 0-6 0,5 1 16 0,-1 2-1 16,-4-4 5-16,4 4-15 0,-4 0-7 0,0 0 13 16,1-1-15-16,-1 1 6 0,0 0 19 0,0 0-18 15,0 0 16-15,0 0 11 0,0 0 10 0,0-1-6 16,0 1-9-16,0 0-21 0,0-2-41 0,0 2 4 16,0 0-8-16,0-2-2 0,0 2-2 0,0-2-12 15,0 2 12-15,0-1 4 0,0 1 12 16,0 0 20-16,0 0-13 0,0 0-8 0,0 0-1 0,0 0-14 15,0 0-2-15,0 0-3 0,0 0-4 0,0 0 6 16,0 0-8-16,0 0-3 0,0 0-2 16,0 3-19-16,0-3 8 0,0 4-1 0,0-2 1 15,0 3 24-15,0-1 1 0,0 4 1 0,0-2 3 16,0 5-9-16,0-1 7 0,0 2 44 0,0 3-5 16,0 0-7-16,0-1 5 0,0 4-49 0,0-1 5 15,0-2 7-15,0 3-9 0,-5 1 6 0,1-1-2 16,2 0 1-16,-2 1-1 0,0-2 1 0,1-1 25 15,3 1 7-15,-3-2 9 0,1-1-4 0,-1-1-24 16,3-3-4-16,0 1-7 0,0-4 4 0,0 0-11 16,0-1 2-16,0 0 3 0,0-3-3 15,0 1 14-15,0 0-16 0,0-4 2 0,0 1 4 16,0-1 3-16,0 0 8 0,0 0-6 0,0 0 1 16,0 0-8-16,0 0 0 0,0 0 5 0,0 0-4 15,0 0-3-15,0-1-24 0,0-3-60 0,0 2-116 16,0 0-142-16,0 0-122 0,0-1-128 0,0-2-28 15</inkml:trace>
  <inkml:trace contextRef="#ctx0" brushRef="#br0" timeOffset="212231.9138">26783 11871 1146 0,'2'5'50'15,"-2"-5"23"-15,0 0 28 0,0 0 47 0,0 0-30 16,0 0 14-16,0 0 4 0,0 0-6 0,0 0 14 16,0 0 6-16,0 7 3 0,0-7-32 15,0 0-28-15,0 0-11 0,0 0-7 0,0-5-2 16,0 2 13-16,0-1-9 0,0-1-7 0,0 3-6 15,0 0 3-15,0 2-2 0,0 0-24 0,0 0 12 16,0 0-5-16,0 0-16 0,0 4 12 0,0-4 3 16,0 5-5-16,0-4-3 0,0 3-4 0,6-2-5 15,-6 1-5-15,0-1-15 0,0-2-2 0,0 2 0 16,0 0-11-16,0-2 16 0,0 2-11 0,0-1-2 16,0 0 0-16,0-1-8 0,0 0 11 0,0 0-6 15,0 0-4-15,0 2 9 0,0-2-9 0,0 0 2 16,0 0 0-16,0 0-13 0,0 0 13 0,0 0-2 15,0 0-3-15,0 0 15 0,0 7 0 0,0-2-15 16,0 4 17-16,0 1-9 0,0 1-6 16,0 4 16-16,0 1-11 0,0 2 3 0,0 4 5 15,0 0-5-15,0 3 5 0,0 0 0 0,-6 0-7 16,1 0 7-16,-1 0-10 0,1 0 10 0,0 0 0 16,2-1-10-16,-2 0 7 0,2 0-9 0,-2-2 4 15,-1 2 11-15,2-4-13 0,2 3 10 0,-1-3-8 16,3-1-4-16,-3-1 19 0,3-2-4 0,0-2-6 15,0-3 8-15,0-1-7 0,0 0-6 0,4-5 3 16,0-1-2-16,-3 1-1 0,1-3-2 0,-2 0 18 16,0-2-13-16,0 0-3 0,0 0 8 15,0 0-10-15,0 0 8 0,0 0 9 0,0 0-12 16,0-4 3-16,0 2-75 0,0-2-82 0,0 0-117 16,0 1-169-16,0-2-80 0,0 3-140 0,-5-3-20 15</inkml:trace>
  <inkml:trace contextRef="#ctx0" brushRef="#br0" timeOffset="214296.6163">23917 12299 1934 0,'0'0'-2'0,"0"0"2"0,0 0-4 0,0 0 10 15,0 0 13-15,0 0 21 0,0 0 40 0,0 0 24 16,0 0 38-16,0 0 0 0,0 0-21 0,0 0-10 16,0 0-22-16,4 0-3 0,-4 0-13 0,4 0 2 15,-1 0 7-15,-2 0-16 0,3 0 36 16,-1 5-24-16,0-5-20 0,2 4 0 0,2-2-39 16,-2 0-5-16,3 0-6 0,2 0-11 0,2-2 3 15,4 2 0-15,3 1-2 0,2-2 2 0,1 2-29 16,5-1-62-16,1-1-90 0,1 3-102 0,-4-3-96 15,2 3-35-15,-4-2-36 0,-2 0-5 0,0-2-12 16</inkml:trace>
  <inkml:trace contextRef="#ctx0" brushRef="#br0" timeOffset="214513.3463">24285 12299 1615 0,'6'3'20'0,"-2"1"8"15,0-1 11-15,-4 0-3 0,5-3-21 0,-1 0-5 16,-3 0 27-16,-1 0 27 0,0 9 15 0,0-4 19 16,0 1-24-16,0 1-19 0,0 1-15 0,0 0-18 15,0 1-3-15,-3 3-15 0,0-3 7 0,-1 2-2 16,4-1-18-16,-3-1 18 0,2-1-5 0,-3 2-4 16,1-4-4-16,2 1-69 0,-4-1-59 0,4-2-70 15,1 1-87-15,0 0-31 0,0 0-65 0,0-4 17 16</inkml:trace>
  <inkml:trace contextRef="#ctx0" brushRef="#br0" timeOffset="214864.1795">25676 12591 2597 0,'0'0'-5'0,"0"0"-21"0,7 0-70 0,-1 0-53 16,8 0-37-16,1 0-7 0,0 0 12 0,6-4 5 16,4 0-68-16,1 1-79 0,4 0-49 0</inkml:trace>
  <inkml:trace contextRef="#ctx0" brushRef="#br0" timeOffset="214980.1652">26067 12561 2230 0,'-4'4'0'0,"-3"0"-30"16,1-2-59-16,2 0-63 0,4-2-55 0,0 0-45 16,0 0-63-16,-9 0-90 0</inkml:trace>
  <inkml:trace contextRef="#ctx0" brushRef="#br0" timeOffset="223495.6337">27041 14574 1107 0,'0'0'54'0,"0"0"19"0,0 0 16 0,0 0 40 16,0 0-27-16,0 0-4 0,0 0 3 0,0 0-6 16,0 0-2-16,0 0 18 0,0 0 18 0,0 0 0 15,-6 0 2-15,-1 0-37 0,7 0-23 0,0 0-33 16,0 0-9-16,0 0 28 0,0 0 2 0,0 0 6 15,0 0-17-15,0 0-13 0,3 0 13 0,-3 0 6 16,5 0 14-16,-2 0 5 0,1-3-21 0,-4 0-10 16,1 3 8-16,-1 0-11 0,0 0-13 0,2 0 1 15,-2 0-12-15,0 0-1 0,0 0 5 0,0 0-7 16,0 0-4-16,0 0-6 0,0 0 10 16,0 0 1-16,0 0 4 0,0 0 0 0,-5 0-15 15,5 4 23-15,0-4-3 0,0 0 0 0,0 2 8 16,0 1-22-16,0-3-6 0,0 2 3 0,0-2-10 15,0 1 10-15,0 2-2 0,0-3-3 0,-6 1 9 16,6-1-1-16,0 2-11 0,0-1 6 0,0 1-3 16,0-2 9-16,-4 1 11 0,4 2 51 0,0-1 7 15,0 1-7-15,0 3 18 0,-3-1-64 0,3 2-4 16,0 1-3-16,0 2 16 0,0-1 18 0,0 3-8 16,3 1 3-16,1-1-16 0,-1-1 4 0,2 5-1 15,-4-5-10-15,4 4-16 0,-2-3-8 16,3 1 0-16,-3-1 8 0,1 1 0 0,1-3-16 15,-2 1 10-15,2-1-2 0,-4-2-8 0,-1 1 14 16,0-3-6-16,0 2 0 0,0-2 3 0,0 0-6 16,0-2 0-16,0-2 3 0,0 1-2 0,0-1 4 15,0 1 1-15,0-3-3 0,0 1 5 0,0-1-8 16,0 0 6-16,0 1 0 0,9-1-3 0,-9 0 16 16,0 0-16-16,0 0 0 0,0 0 5 0,3 0-5 15,-3 0 8-15,5 0 11 0,-5 0 2 0,4 0 6 16,-3-2 14-16,2-1-23 0,1 1 7 0,0-1-17 15,2 1-13-15,2-1 13 0,0-1-14 16,4-1 6-16,-2-3 0 0,3 3-2 0,1-4-4 0,2 0-2 16,1 0 5-16,3-2-2 0,2 2 2 15,1-4 0-15,3-1-8 0,-1 0 3 0,5 0-5 16,0-2-3-16,6 0 5 0,-1 0 1 0,2-2-4 16,1-2 17-16,0 1-9 0,4-1 12 0,-1 0 2 15,1-1-16-15,2-1 13 0,-1-1-13 0,0 1 5 16,0-1 6-16,0 1-11 0,1-1-3 0,2 1 6 15,-2 1-3-15,-2-1 13 0,0 3 1 0,-1 3 2 16,2-2-3-16,-2 2-5 0,0 3 3 0,-3-1-3 16,2 1 2-16,-1 1-5 0,-2 1 3 0,-3-1 0 15,0 3 6-15,-4-1 10 0,-7 2 11 0,2 0 14 16,-5 1 7-16,-1 1 1 0,-5 1-3 16,0 0-18-16,-4 1-9 0,-2 0-6 0,-1 0-7 15,-4 2 2-15,4 0 3 0,-7 1-8 0,1 0-6 16,-1 1 3-16,2 0-11 0,-2-1 11 0,2 1 6 15,-2 0-12-15,0 0 14 0,0 0-19 0,0 0-5 16,0 0 13-16,0 0-11 0,0 0 14 0,0 0-8 16,0 0-11-16,0 0-22 0,0 0-26 0,0 0-11 15,0 3-48-15,0 1-6 0,0 0-34 0,-5 0-53 16,5-1-3-16,0-2-46 0,-3-1-8 0,-1 3-44 16,3-1-29-16,1 1-6 0,0-3 9 0,0 0 27 15,0 0 2-15,0 0-4 0,0 0-11 0</inkml:trace>
  <inkml:trace contextRef="#ctx0" brushRef="#br0" timeOffset="223971.2895">28554 13955 1575 0,'-5'0'42'0,"4"0"11"16,-2 0 5-16,-1 0 20 0,4 0-35 0,0 4 17 16,0-1 22-16,0 1 21 0,0-2 63 0,0 1 6 15,0-2 6-15,0 0-3 0,0-1-62 0,0 0-21 16,0 0-8-16,0 0-33 0,0 0 3 0,0 0 3 15,5 0-19-15,-2 0 18 0,1 0 1 0,-3 7-6 16,3 0-2-16,-1 0 2 0,3-1 0 0,-2 3 4 16,4-2 4-16,1 3-29 0,1 0-15 0,3 0 0 15,3-3-15-15,3 4 0 0,3-3 7 0,2 3-12 16,1-3 10-16,1 4-10 0,4-1 10 16,-4-1 0-16,1 3 0 0,-2-3 15 0,-1 2-15 15,-3 0 5-15,-1 0 0 0,-1 1 21 0,-5-2-4 16,-1 2 17-16,1 0-9 0,-2-1-30 0,-3 1 13 15,-1-5-20-15,-3 3 7 0,-1-1 15 0,0-1-27 16,-1 0 14-16,-3 1-7 0,0 1-10 0,0 2 20 16,0-1-55-16,0 1-33 0,-8 0-62 0,1 0-90 15,-1 0-40-15,-2 2-56 0,-3-3-84 0,-1 1-12 16,-1 2-49-16,-3-4-61 0,-2-1 83 0</inkml:trace>
  <inkml:trace contextRef="#ctx0" brushRef="#br0" timeOffset="250166.2362">15404 12906 764 0,'0'0'24'16,"0"0"5"-16,7 0 14 0,0 0 22 0,-2 0-17 15,-2 0 8-15,0 0-14 0,-3 0-16 0,0 0 5 16,0 0-14-16,0 0 21 0,0 0-1 0,0 0 0 16,0 0 11-16,0 0-9 0,0 0 10 0,-4 0-8 15,-1 0-5-15,3-3-11 0,1 1-11 0,1 1 6 16,-5 0 0-16,5 1 8 0,0 0 4 0,0 0-2 15,0 0 0-15,0 0-3 0,0 0-7 16,0 0-8-16,0 3 1 0,0-3-3 0,0 0 0 16,0 2 6-16,0-2-1 0,0 2-5 0,0-2 10 15,0 0 3-15,0 2 0 0,0-1-7 0,0 0-9 16,0 0-5-16,0 0 4 0,0-1 19 0,0 0 8 16,0 2 7-16,0-2 14 0,0 0 14 0,0 0 11 15,0 0-19-15,0 0-11 0,6 0-16 0,-6 0-22 16,0 0 8-16,0 0-15 0,0 0-4 0,0-4 9 15,-7 4-11-15,2-2-2 0,-2 0 4 0,1-1-9 16,0 2 15-16,-2 0-1 0,0 0-8 0,0 0 6 16,3-1-3-16,0 1 35 0,1 0 2 15,-1 0 0-15,2-2-4 0,1 3-17 0,-1 0-14 16,0 0-4-16,0 0-7 0,0 0-9 0,-1 0 21 16,-2 0-10-16,0 0 11 0,0 0 1 0,-1 6-12 15,-2-1 13-15,3-1-6 0,-2 1-4 0,1 0 2 16,-2 0 4-16,3-1 1 0,1-1-3 0,-2 2 4 15,2-1-2-15,-1 2 2 0,2-1 9 0,1 0-4 16,-2 1-4-16,1 1 6 0,0 1-7 0,0-1 7 16,3 2 3-16,-1 1-3 0,1-2 12 0,-1 0-15 15,2 1 1-15,0-1-7 0,0-1-2 0,0 0 12 16,0 0-8-16,5-1 10 0,-2 0 13 16,2-1 9-16,-4-4 19 0,6 4-1 0,-1-2-17 15,3 0-7-15,-1 0-12 0,2 0-14 0,4-1 13 16,-3 1-15-16,6-1-2 0,0-1 11 0,0-1-4 15,-1 0 7-15,3 0-12 0,-2 0 5 16,0 0-11-16,-1 0-1 0,-2 0 14 0,1 0-6 0,-3 0 1 16,0 0 8-16,-2 0-10 0,-2-4 15 15,0-2-1-15,0 2 3 0,-3 1 11 0,-1 0-14 16,-2-2 3-16,1 1-7 0,1 0 2 0,-4-1-9 16,0 0 7-16,0 1-3 0,0-1-18 0,0-1 20 15,0 1-11-15,0 0-2 0,0 1 16 0,0-1-9 16,0 0 0-16,0 1 7 0,0 1-12 0,0-2-5 15,0 3 5-15,0-2-7 0,-7 3-1 0,-2-4 1 16,1 0 0-16,-3 2 5 0,-2-2-7 0,-3 2 4 16,1-2 0-16,-1 1-9 0,-1 0 9 0,0 1 0 15,-3-1 8-15,2 2-1 0,1-1 5 0,0 1-2 16,1 1-14-16,0 0 16 0,5 0-14 0,-2 1 7 16,3 0 2-16,1 0-7 0,3 0 12 15,-2 0-7-15,2 0-7 0,3 0 3 0,-2 0-3 16,3 0-3-16,-2 0-27 0,0 0-67 0,1 3-90 15,0 1-96-15,-3-1-84 0,3-3-49 0,-2 4-58 16,2-1-9-16</inkml:trace>
  <inkml:trace contextRef="#ctx0" brushRef="#br0" timeOffset="252165.4993">16620 12846 875 0,'0'0'14'0,"0"6"3"0,0-6 5 16,0 0 17-16,0 0-7 0,0 0 8 16,0 0 7-16,0 0 13 0,0 0 13 0,0 0-6 15,0 0-9-15,0 0-29 0,0-5-27 0,0 4 2 16,0-2 0-16,0 3 14 0,0 0 3 0,0-2 13 16,0 1-14-16,0 0-3 0,0-1 17 0,0 1-2 15,0 0 24-15,0 1-8 0,0 0-5 0,0 0-23 16,0 0-12-16,0 0 3 0,0 0-13 0,0 0 14 15,0 0-4-15,0 0-2 0,0 0 4 0,0 0 2 16,0 0 8-16,-6 0-3 0,4 0 2 16,-1 0-5-16,2 0 5 0,-3-4 10 0,3 2 7 15,-3 1-9-15,3 0-7 0,-1 0-7 0,-1 0-5 16,3 0-4-16,-3 1 5 0,1 0-9 0,-1 0 2 16,-1 0 11-16,1 0-11 0,1 0 4 0,-1 0 0 15,-1 0 3-15,1 0 22 0,-2 0 35 0,2 0 14 16,-3 4 21-16,2 1-16 0,-5-2-12 0,5 2-25 15,-4 0-17-15,0 1 7 0,3-1-9 0,-3 0 0 16,3 2-2-16,1-1-16 0,0 2-17 0,0 0 10 16,2 1-8-16,-1 0 8 0,0 0 12 0,3 1 20 15,0 2-2-15,0-2 5 0,0-1 2 0,6 2-23 16,0-2 8-16,-1 1 6 0,2-2-4 0,-1-2-5 16,2 1-5-16,1-1-15 0,-1-1-1 0,2-1 12 15,1 1-7-15,-2-1 9 0,4-1 5 16,1 0-21-16,1-2 14 0,0 2-11 0,0-2-8 15,2 0 10-15,-3-1-3 0,3 0 5 16,-4 0-2-16,1 0 4 0,-3 0-2 0,-3 0-2 0,3-5 9 16,-4 1-11-16,-1 0-3 0,1-1-3 15,2 0-2-15,-3 0 10 0,0-3-1 0,3 1 1 16,0 0-10-16,-5-2 3 0,3 1-2 0,-4 0 1 16,2-1 8-16,-2 0-10 0,-3 1 5 0,3-2 3 15,-3 2-3-15,0-1 4 0,0 1-1 0,0 0-1 16,-8 1 0-16,2 1 0 0,-1 0-4 0,-2 0-7 15,1 0 2-15,0 1 2 0,-1 0-2 0,-4 0 14 16,4 0-7-16,-5 0-2 0,2 2 4 0,-2-1-7 16,0 1-2-16,0 1 0 0,-4-1 5 0,4 3-7 15,-2 0 9-15,2 0 7 0,2-2-3 16,-3 2 1-16,4 0-2 0,3 0-10 0,0 0-3 16,3 0 10-16,2 0-9 0,-3 0 14 0,3 0-15 15,3 0-11-15,-1 0 0 0,1 0-83 0,-2 0-43 16,0 5-84-16,1-2-59 0,-1 0-19 0,0 0-36 15,2 0-10-15,-3 1-69 0,2-1 54 0</inkml:trace>
  <inkml:trace contextRef="#ctx0" brushRef="#br0" timeOffset="253214.2168">17646 12809 860 0,'0'0'9'0,"0"7"17"16,0-2 21-16,0-2 18 0,0-1-1 0,0-2 18 15,0 0-7-15,0 0-3 0,0 0 13 0,0 0-26 16,0 0 4-16,0 0 23 0,0 0-11 16,0 0 0-16,0 0-12 0,0 0-24 0,0 0-6 15,0 0 9-15,0 0 12 0,0 0-19 0,0 0 9 16,0 0-6-16,0 0-12 0,0 0 14 0,0 0 3 16,0 0 0-16,0 0 4 0,0 0-11 0,-1 0-12 15,1 0-2-15,-4 0-7 0,4 0 14 0,0 0 4 16,-1 0 9-16,-1 0 8 0,2-4-10 0,0 4 7 15,-2-2-16-15,2 2-6 0,0-1-2 0,0 1-14 16,0 0 7-16,0-3-3 0,0 1 10 16,0 2 1-16,0 0-1 0,0-2-2 0,0 2-3 15,0 0 0-15,0 0-2 0,0 0-7 0,5 0-9 0,-5 0-4 16,0 0 8-16,4 0-1 0,-4 0 11 16,1 4-1-16,1-1-10 0,-1-1 11 0,-1-1-17 15,2 1 6-15,-2 0 8 0,2 0 17 0,-2 1 23 16,1 0-2-16,-1 2-9 0,0 2-14 0,0 0 19 15,0 4-5-15,0 0 0 0,0 1-7 0,0 3-28 16,0-1 3-16,0 2 2 0,0 0 7 0,5 2-10 16,-1 0 12-16,0 0-2 0,-1 0-8 0,-2-1 10 15,3-3-4-15,-1-1-3 0,0 0-5 0,0-1-2 16,0-1-7-16,2-2-3 0,-2-2 7 16,0 2 3-16,-3-1-7 0,3 0 7 0,-3-3-3 15,2 1-14-15,0-1 16 0,-2-2-6 0,0 1-3 16,0-2 18-16,0 0-6 0,0-1-2 0,0 0 2 15,0 0-5-15,0-1 1 0,0 0-8 0,0 0 7 16,0 0-11-16,-4 0-49 0,1 0-42 0,0-3-78 16,0 3-67-16,0 0-66 0,0 0-6 0,0-4-35 15,1 1-1-15,-3 0 29 0,0-2-28 0,4 0 12 16</inkml:trace>
  <inkml:trace contextRef="#ctx0" brushRef="#br0" timeOffset="253529.1663">17812 12857 1393 0,'6'-6'19'15,"-3"1"5"-15,2-1 12 0,-1 2 42 0,2 1 8 16,-3-2 28-16,2 1 9 0,-1 1-18 0,-2 3 5 16,0 0-13-16,-1 0-20 0,1 0-23 0,-2 0-29 15,0 0-27-15,0 0-2 0,1 4 17 0,-1-1 62 16,4 0 4-16,-4 2 16 0,3 2-4 0,-2-3-68 15,3 6 20-15,0 1 18 0,0-1-6 0,0 1 5 16,-1 3-14-16,0-1-32 0,-1 2-7 0,1-1-5 16,-3 0 7-16,0 2-9 0,0-1 0 0,0-2 5 15,0 4-7-15,0-3 13 0,0 1-8 16,0-4-1-16,0 0 3 0,0-2-10 0,0 0 17 16,0-3-10-16,0-1 0 0,0-2 3 0,0-1-38 15,0 2-44-15,0-1-108 0,-5-1-90 0,2 0-38 16,0 1-25-16,-1-3 15 0,0 0 6 0,-2 0-86 15,1 0 61-15</inkml:trace>
  <inkml:trace contextRef="#ctx0" brushRef="#br0" timeOffset="253846.2405">17306 12910 1488 0,'-5'-4'29'16,"2"0"34"-16,2 1 15 0,-1 1 23 0,2 0 0 15,0-2 5-15,0 0 27 0,0 0-10 0,0 1 4 16,0 1-49-16,0-1-58 0,0 0-20 0,5 0-31 16,1-1 5-16,4-1 21 0,2 1 5 0,3-2-2 15,3-1 11-15,3 1 19 0,5 0 16 0,0-1-9 16,3-1 22-16,2 4-14 0,3-3-25 15,1 2 10-15,-1 0-14 0,4 0-14 0,-3 1 18 16,0 1-15-16,-1-2-6 0,-4 4 1 0,-1-1-4 16,-4-1 15-16,-4 2-39 0,-4 1-56 0,-4-3-60 15,-1 3-46-15,-7 0-10 0,0-2-5 0,-3 1-28 16,-2 0-26-16,0 1-23 0,0-2-16 0,-8 2 12 16</inkml:trace>
  <inkml:trace contextRef="#ctx0" brushRef="#br0" timeOffset="256959.4732">19148 12790 1092 0,'0'-7'36'16,"0"1"35"-16,0 0 26 0,0-3 22 0,0 5-8 15,0 0-11-15,0 2-9 0,0 1-8 0,0 1-9 16,0 0-22-16,-5 0-11 0,-1 0-10 0,6 0-22 16,-3 0 1-16,3 3-1 0,-3 1-7 15,3-2 4-15,-2 0 7 0,1 2 49 0,-1 1 10 16,-1-1-2-16,-2 2-6 0,0-1 29 0,-1 3-7 15,0 0 0-15,1 2 0 0,0-1-75 0,0 1 12 16,1 2 2-16,-1 2-10 0,2-1 6 0,2 1-17 16,1 1 1-16,-4 0 8 0,4-1-13 0,0 3 12 15,0-3 6-15,0 2-4 0,0-2-3 0,0-1-6 16,8-1-3-16,-2-1-4 0,1 1 16 0,-3-4-3 16,1-1-9-16,2-1 24 0,0-2-15 0,1 2 3 15,2-3 2-15,2-3-7 0,0 1-2 16,2-1-7-16,5 0 2 0,0 0-4 0,0-6 11 15,1 1-7-15,1 0-2 0,-4 0 3 0,0-1-8 16,0-2 10-16,-4 0 9 0,0 0-17 0,0-1 8 16,-4 0 2-16,-1 2-5 0,-1-5 7 0,-2 2-7 15,1-2 5-15,-5 3 7 0,1-1-2 0,-2 0 0 16,0-1-5-16,0 0-7 0,0 2 9 0,-9-2-4 16,2 0 0-16,1 1-5 0,-4-2-7 0,-1 1 7 15,0 3-10-15,-2-2 6 0,-4 1 1 0,1-2-4 16,-4 4 14-16,-4-1-7 0,0 0-4 0,2 3 6 15,-2-1-14-15,2 2 10 0,2-1-5 0,2 3-7 16,4-1 18-16,3 2-8 0,3 0 2 0,2 1-1 16,4 0-70-16,-2 0-34 0,2 0-108 15,1 0-59-15,1 0-25 0,0 0-47 0,0 0 16 16,0 0-90-16,4 0 34 0</inkml:trace>
  <inkml:trace contextRef="#ctx0" brushRef="#br0" timeOffset="257930.2343">20570 12820 1017 0,'-4'0'15'0,"1"-6"0"0,0 4 19 16,1-2-4-16,2 4 12 0,0 0 29 15,-2 0-11-15,2 0 22 0,0 0-26 0,0 0-24 16,0 0-3-16,0 0-25 0,0 0-2 0,0 0 36 15,0 4 12-15,0 3 25 0,0-1 30 0,0 0-35 16,0 3-19-16,-5 1-3 0,-2-2 2 0,3 3 9 16,-3-2-5-16,4 0-9 0,-3 3-24 0,1-3-21 15,0 1 2-15,2 0 2 0,-2 1-2 0,4 0 5 16,-1-2-1-16,2 2 0 0,0-2-4 0,0-1 13 16,0 1 22-16,8-2 8 0,0 0-6 0,1-2-4 15,1 0-20-15,1 0 11 0,3-2 11 0,2-1-15 16,3 1 7-16,0-3-25 0,2 0-8 15,2 0 17-15,-1 0 22 0,-1 0 16 0,1-6 5 16,-3 0-7-16,-3 1-19 0,0-3 8 0,-2 2 15 16,-3 0 13-16,2-3 1 0,-7 1-31 0,2 0-12 15,-2-1-11-15,-3-1-10 0,0 1 6 0,-3-1-7 16,0-1-2-16,0 0-7 0,-4 0 3 0,-4-2 6 16,-2 1-11-16,-1 1 16 0,-1-1-5 0,-1 0-9 15,-6 1 5-15,2 2 2 0,-5 1 0 0,0 0 0 16,-2 2 2-16,3 1-4 0,-1 1-5 0,0 0 4 15,6 2 6-15,0 2-13 0,4-1-26 0,0 1-62 16,2 0-120-16,2 0-72 0,1 0-52 0,5 0-27 16,-2 4-10-16,4 3-76 0</inkml:trace>
  <inkml:trace contextRef="#ctx0" brushRef="#br0" timeOffset="258793.4386">21533 12821 1496 0,'6'-5'13'0,"3"1"15"0,-2 4 24 16,-1-4 25-16,0 4 12 0,-1 0 14 0,1 0-1 15,-3 0 0-15,-1 0-2 0,0 0-8 0,-2 0-30 16,0 0-28-16,0 0-27 0,0 0-3 0,0 0 92 16,0 0-8-16,0 0 52 0,0 6 9 0,3 2-80 15,2 1 34-15,0 3-33 0,-1 2-23 0,1 1 7 16,-1 2-26-16,0 0-11 0,-4-1-3 0,1 2-7 16,-1 0 5-16,0-2 0 0,0 0-5 0,0 0-2 15,0-2-5-15,0 0 5 0,0-2 9 0,0 0-11 16,0-2-3-16,5-2-22 0,0-1-56 15,-5-3-59-15,0-1-108 0,0-2-79 0,0-1-44 0,0 0-21 16,0 0 3-16,0 0-4 0,0 0 4 16</inkml:trace>
  <inkml:trace contextRef="#ctx0" brushRef="#br0" timeOffset="259074.6838">21796 12841 2060 0,'8'-5'8'15,"2"0"5"-15,-1 1 10 0,-1-1 2 0,0-3 31 16,0 3 56-16,1-2 31 0,0 2 15 0,-1 3-8 16,2 2-60-16,-2 0-40 0,0 0-13 15,0 0 0-15,-2 7 19 0,-1 0 0 0,0 4-9 16,-2 0-22-16,0 1-13 0,-1 2-5 0,0 1 0 16,-1 0-7-16,-1 1-7 0,0 2 9 0,0-3 10 15,0 1 0-15,0 1 2 0,0-2-4 0,0-2-3 16,0 1 5-16,0-2 0 0,0-1-8 0,0 1 1 15,0-4-12-15,0-1-40 0,0 0-40 0,0-4-40 16,0-2-67-16,0-1-47 0,0 0-1 0,-8 0-9 16,5 0 5-16,-2 0 39 0,0 0-14 0,1 0-19 15,-1 0 2-15,2 0-25 0,-2 0 3 16</inkml:trace>
  <inkml:trace contextRef="#ctx0" brushRef="#br0" timeOffset="259373.7444">21571 12908 1440 0,'-18'-11'27'0,"2"-2"41"0,2 1 35 15,2 1 31-15,4 2 2 0,-4 0 2 0,4-1 24 16,1 1 11-16,4-1-18 0,-2 4-40 0,5-2-27 16,0 1-20-16,0-1 5 0,8 1 7 0,4 1-6 15,-1 2 1-15,7 1-11 0,-1-1-3 0,5 2-26 16,0-1-1-16,2 1 0 0,3 0-10 0,0 0 5 15,1-1-8-15,2 1 3 0,0-2-2 16,2 4-12-16,-2-2-8 0,2 0-7 0,-1 2 1 16,-2-3 4-16,-1 3-5 0,1 0-7 0,-6 0 21 15,1 0 1-15,-2 0-3 0,-3 0 3 0,-4 0-12 16,-2 0-32-16,-3 0-69 0,-3 0-52 16,-3 0-66-16,-4-6-90 0,0 3-5 0,0-1-46 15,0 1-25-15,0-1 18 0,-4 1-55 0,-3 0 76 16</inkml:trace>
  <inkml:trace contextRef="#ctx0" brushRef="#br0" timeOffset="260590.2297">23357 12798 1085 0,'0'0'11'0,"0"-3"25"0,0-2 25 0,0 0 16 0,0 2 21 16,0-1 22-16,0 3 3 0,0 0 10 0,0 1-7 15,0 0-28-15,0 0-13 0,0 0-28 0,0 0-23 16,0 0-17-16,0 0-17 0,0 0 4 16,0 0-6-16,0 2 2 0,0 3 107 0,-4-2 11 15,0 2-1-15,-1 0 6 0,1 1-83 0,-3 1-13 16,1 0 9-16,0 2-4 0,-1 1-34 0,-1 1 11 16,4-1 2-16,-2 0-9 0,1 1 12 0,2-1-14 15,-1 0 27-15,3-1 29 0,1 1-6 0,0 0 5 16,0-1-36-16,6 1-17 0,2-1 12 0,1 1 0 15,4 1-2-15,1-2-3 0,2 0 3 0,5 0-12 16,1-1 7-16,0 0 4 0,5-3-6 0,0 0 14 16,0 0-12-16,-2-4 0 0,2-1-5 15,-5 0-4-15,0 0 21 0,0 0-15 0,-3-6 8 16,-1 0 21-16,-6 0-7 0,2-2 5 0,-4 2 0 16,-4-3-19-16,2 1-8 0,-6-1-1 0,-2-3 2 15,0 1-8-15,0-2 6 0,-10-1-3 0,2-1-12 16,-3 1 10-16,-3 0-1 0,-2 1 1 0,1 0 6 15,-5 2-6-15,2-1-8 0,-3 4 10 0,2-2-7 16,-3 6 0-16,2 0 0 0,-1-2-5 0,-1 2-18 16,0 1-55-16,2-1-58 0,0 0-124 0,1 2-61 15,5 0-50-15,1 1-41 0,4-3 9 0,2 4-47 16</inkml:trace>
  <inkml:trace contextRef="#ctx0" brushRef="#br0" timeOffset="261322.6634">25028 12837 1369 0,'2'-3'31'0,"-1"0"-3"0,1-1 10 0,-2 1 21 16,0-1 4-16,0 0 32 0,0 4 17 0,0-2 3 15,0 2-9-15,0 0-9 0,0 0-23 0,0-2-23 16,0 2-25-16,-6-3-15 0,1 3 12 0,0-1 6 15,-1 1 1-15,1-3-6 0,-1 3-9 0,-1 0 52 16,-2 0 10-16,1 0 7 0,-2 0-6 0,0 4-60 16,-1 3-4-16,-1 1 18 0,2-1 4 0,-2 1 14 15,3 0-18-15,-2 3-16 0,3 2-2 0,0 0-14 16,0 0 20-16,4 1-11 0,0 1-4 0,3 0 11 16,1-1-13-16,0 2 8 0,0-2-1 0,6-2-8 15,3 2 2-15,-1-2-4 0,2-1 7 16,2-1-2-16,-1-2-3 0,2 0 1 0,5-2-6 15,-4-1 5-15,3 0 3 0,0-3 23 0,1 3 12 16,2-5 12-16,0 2 7 0,0-2-22 0,-3 0-10 16,3 0-18-16,2-5 1 0,-4 1-6 0,0-4 8 15,1 1-5-15,-2-1 1 0,-1-1 11 0,-2-1-7 16,0-1 0-16,-2-2 0 0,-3 0-21 0,0 0 6 16,-4-1 1-16,-2-1-10 0,-3-1 19 0,0-1-14 15,-8 1 0-15,-2-1 2 0,-6 0-5 16,-3 2 2-16,0 1 1 0,-3 0 5 0,0 1-3 15,2 5 3-15,2-2-1 0,0 5-6 0,5-1-66 16,2 2-58-16,2-1-88 0,3 3-85 0,-1-2-15 16,2 4-3-16,4 0 8 0,-2 0 4 0,3 0-13 15,0 0-41-15</inkml:trace>
  <inkml:trace contextRef="#ctx0" brushRef="#br0" timeOffset="263071.2247">26799 12739 750 0,'0'0'16'0,"0"0"23"15,0 0 35-15,0 0 19 0,0 0 5 0,0 0 18 16,0 0-22-16,0 0 0 0,0 0-18 0,0 0-38 16,0-2-17-16,0 2-15 0,0-3-2 0,0 2 10 15,0-2-2-15,0 2-2 0,0 0 10 0,0 0-8 16,0-1 20-16,0 2 4 0,-5 0 1 0,1 0 1 16,-1-2 3-16,2 2 13 0,-3 0-7 0,-1 0 17 15,2 0-11-15,-3 0-16 0,2 0-12 0,0 0-19 16,0 0-1-16,-2 0-12 0,1 0 18 0,0 0 44 15,0 0 5-15,1 0 0 0,-1 5-9 0,1 0-49 16,-2-4-6-16,0 4 14 0,2 2 81 16,-1 0 6-16,-2 1-7 0,1 2-4 0,0-3-79 15,2 6-5-15,-2-1 3 0,2-1-1 0,-1 2-2 16,-1-1 7-16,4 1-6 0,-2 0-3 0,4 0-3 16,2-2 1-16,0 2 13 0,0-1 1 0,0 0 3 15,6-2-8-15,0 1-11 0,2 0-1 0,4-5 5 16,-3 4 0-16,4-3 7 0,1-1 0 0,2 0-5 15,1 1 0-15,-1-4-5 0,3 2 5 0,-3-2-2 16,3 0 5-16,-5-1 4 0,2-2-13 0,0 0 6 16,-2 0-4-16,-1-5 4 0,0 1-2 15,0-3 0-15,4-2-2 0,0 1 0 0,-2-1 4 16,0-3-7-16,0 0 17 0,-4 1-14 0,1-1 8 16,-2-1-6-16,-2 0 0 0,-3-1 30 0,-1 2-3 15,-3-2 10-15,-1 3-10 0,0-2-27 0,0 2 0 16,-8-1 0-16,0 3-11 0,-3 0 13 0,2 0 1 15,-4 0-8-15,-4 3 14 0,0 0-12 0,0 0-4 16,0 0 12-16,-2 2-9 0,-1 0-44 0,-1 2-133 16,-1-1-106-16,0 3-125 0,0 0-85 0,-2 0-21 15,-3 0 83-15</inkml:trace>
  <inkml:trace contextRef="#ctx0" brushRef="#br0" timeOffset="273211.8536">13093 17487 1769 0,'-4'0'35'16,"-2"0"23"-16,1 0 12 0,-1 0 12 0,3 0-20 15,0 0-17-15,0 0 14 0,-1 0 45 0,-2-6 18 16,3 4 3-16,0-3 4 0,-2 0-21 16,4 1-26-16,-1-1 36 0,2 1-11 0,0 0 3 15,0 2 2-15,0 0-24 0,0 2 14 0,0 0-11 16,0 0-5-16,0 0-7 0,0 0-42 0,-8 6 14 15,3-6 12-15,2 0 3 0,-2 0 13 0,2 0-35 16,-1 0 3-16,0 0 10 0,4-6 14 0,-3 3 8 16,3-1-24-16,0 0-20 0,0 1-17 0,0 2-10 15,0-2 19-15,7 2-3 0,-1-2 0 0,-5 3-2 16,2 0-22-16,-1 0 11 0,1 0-9 0,-1 0-4 16,1 0 12-16,0 0-15 0,4 0 10 15,2 0 23-15,0 0-7 0,4 0 9 0,6 0 6 16,5 0-20-16,2 0-8 0,6-6 0 0,3 1-16 15,3-2 8-15,3 1 3 0,3-1-14 0,1 0-11 16,0-1-42-16,-2 1-49 0,3 1-46 0,-6 1-55 16,-2 2-48-16,-4 2-51 0,-3-2-28 0,-5 3-86 15,-7 0-31-15,-3 0-34 0,-2 7-81 0,-3-7 60 16</inkml:trace>
  <inkml:trace contextRef="#ctx0" brushRef="#br0" timeOffset="273747.267">15031 17337 1778 0,'0'0'30'0,"0"0"24"15,0 0 29-15,0-6 45 0,0 6 51 0,0-4-2 16,0 0 34-16,0 1-21 0,0 1-38 16,0-1 21-16,0 1-36 0,-5 1 10 0,0 0-16 0,2 1-32 15,-3 0-2-15,0 0 3 0,1 0-11 16,2 4-2-16,-2-4-15 0,5 0-23 0,-2 0-2 15,2 0 19-15,0 0-5 0,0 0-6 0,8 0-20 16,2 0-11-16,2 0 0 0,5 0-3 0,3-2 3 16,3 0-13-16,7-1-8 0,4 0-14 0,4-1-16 15,5-2-57-15,2 1-22 0,3-2-73 0,2 3-31 16,1-5-17-16,1 1-59 0,-1 0-1 0,-2 3-101 16,-7 4-43-16,1-5-38 0,-4 4-81 0,-4-1 44 15</inkml:trace>
  <inkml:trace contextRef="#ctx0" brushRef="#br0" timeOffset="274111.2161">16608 17298 2969 0,'0'0'32'0,"0"2"46"15,0-2 33-15,0 0 22 0,0 0-8 0,0 0-20 16,0 0-12-16,0 0 7 0,0 0 8 0,0 0 4 15,0 5-23-15,0-5-9 0,0 0-7 0,4 0-18 16,5 0 0-16,1 0-10 0,6-7-29 0,3 4-6 16,5-2-2-16,7-1-13 0,2 2 2 0,4-1-26 15,5 0-42-15,4 1-60 0,3-1-39 0,1 0-49 16,2-2-40-16,1 2-27 0,-3 1-64 0,0 0-32 16,-4-1-26-16,1 1-48 0,-4 2-66 15,-1-1 51-15</inkml:trace>
  <inkml:trace contextRef="#ctx0" brushRef="#br0" timeOffset="274711.6386">18960 17150 1819 0,'-11'0'49'0,"3"0"33"16,0 0 23-16,2 0 19 0,-3 0-6 0,-1 0 6 15,2 0-10-15,-4-3 2 0,3 1-8 0,1-1-19 16,-1 1 28-16,3-2 4 0,-1 2-8 0,3 1-4 16,-4 1-17-16,0 0 12 0,2 0-8 0,-2 0-5 15,0 0-14-15,-2 0-14 0,1 3 0 0,2-3-7 16,2 0 7-16,1 5-27 0,-1-5-10 0,5 0 11 16,0 0 9-16,0 2 25 0,0-2 16 0,9 0-5 15,1 0-10-15,3 0 3 0,4 0-27 0,4 0-2 16,1 5-16-16,7 1-13 0,4-4-9 15,4 3-8-15,1-1 2 0,0-2-4 0,4 0-9 16,0-1-16-16,1 2-41 0,1-3-36 0,-1 0-37 16,-2 0-69-16,5 0-59 0,-3 0-68 0,-1-6-103 15,-1 2-47-15,2 1-47 0,-1-1-70 0,-2 2 23 16</inkml:trace>
  <inkml:trace contextRef="#ctx0" brushRef="#br0" timeOffset="275227.1328">20682 17271 1778 0,'-8'0'33'0,"3"0"24"0,0 0 26 15,2 0 37-15,2 0 16 0,-1 0 32 16,0 0-20-16,2 0 17 0,0 0-39 0,0-5-51 15,8 5 14-15,4-5-28 0,3 5 9 0,3-5 15 16,6 5-2-16,2 0-19 0,8 0-11 0,1 0-21 16,4 0-27-16,4 0 2 0,-1 0-14 0,2 0-8 15,3 0-26-15,-4 0-70 0,0 0-67 0,-1-4-93 16,-2 4-67-16,-1-4-41 0,0-2-40 0,-2 2-49 16,0-1-7-16</inkml:trace>
  <inkml:trace contextRef="#ctx0" brushRef="#br0" timeOffset="275710.3097">22756 17390 2969 0,'0'0'32'0,"0"0"34"0,7 0 2 16,-7 0 5-16,6 0-35 0,-1 0-12 0,-1-5 24 15,1 5 16-15,0 0 36 0,-4 0-2 16,4 0-16-16,2 0-13 0,0 0-36 0,1 0-22 15,4 0-6-15,5 0-9 0,0 0 7 0,10 0-3 16,3 0-7-16,7 0 3 0,7 0-16 0,3 3-46 16,7 1-44-16,1-4-41 0,5 2-61 0,0 2-13 15,-3-3-86-15,-3 2-43 0,0-3-18 0,-7 0-52 16,-1 0 11-16,-6 0-35 0</inkml:trace>
  <inkml:trace contextRef="#ctx0" brushRef="#br0" timeOffset="276076.3336">24510 17572 3328 0,'0'0'33'16,"6"-4"-2"-16,1 0-4 0,2 1-6 0,2-4-30 15,0 2-8-15,1 1 12 0,3 2 2 0,2-1-2 16,1 1 13-16,2 1-8 0,5 1-5 0,2 0-19 15,2 0-36-15,2 0-32 0,-1 0-10 0,4 0-33 16,-1 0 2-16,2 0-47 0,-1 7-48 0,5 1-8 16,-1-4-32-16,2 2 31 0,2 0-22 0,-1 0-6 15,1 0-27-15,1-3-53 0</inkml:trace>
  <inkml:trace contextRef="#ctx0" brushRef="#br0" timeOffset="276692.4667">26328 17386 2068 0,'-7'-1'44'0,"3"-1"51"0,-1 2 26 0,4 0 20 16,-1 0-29-16,2 0-11 0,0 0 8 0,0 0 24 16,0-4 20-16,0 4-2 0,0-4 22 0,0 4-20 15,0 0-13-15,0 0 7 0,0 0-35 0,-5 0-17 16,5 0-11-16,0 0-19 0,0 0 4 0,0 0 4 16,0 0-7-16,0 0-26 0,0 0-2 0,0 0-6 15,0 0-5-15,7 0 11 0,0 0-30 16,3 0-11-16,4 0 0 0,5 0-24 0,5 6-10 15,4 0-74-15,7 1-82 0,5 1-65 0,3 2-82 16,1-2-19-16,-1 1-44 0,-3 0-20 0,-2 0 17 16,-4-4-4-16,-4 1 23 0,-4-1-33 0,0-3 58 15</inkml:trace>
  <inkml:trace contextRef="#ctx0" brushRef="#br0" timeOffset="285072.1901">16423 1083 490 0,'0'-6'25'0,"0"6"5"0,0-6 8 0,0-1 14 16,0 4-12-16,0 3 7 0,0 0-3 16,0 0-15-16,0 0-1 0,0 0-12 0,0 0 7 15,4 0 27-15,-4 0 6 0,6 0 2 0,-1 0 3 16,-2 0-35-16,2 0-5 0,-2 0-6 0,1 0-14 16,0 0 17-16,-2 0-18 0,2 0-4 0,-1 0 6 15,-3 0-10-15,2 0 4 0,0 0 4 0,-1 0-3 16,1 0 7-16,-2 0-2 0,2 0-2 0,-2 0 15 15,1 0 6-15,-1 0 33 0,0 0 2 0,0 0-21 16,0 3-14-16,2-3-19 0,-1 0 0 0,1 0 2 16,-2 0 2-16,3 0 6 0,0 7 21 15,1 1 16-15,2-1-1 0,-3 3-12 0,2 0-22 16,1 3-20-16,-1 0 0 0,1 1 4 0,-1 3 8 16,-1 1 0-16,0 3-2 0,-1 0-6 0,-2 2-8 15,-1 2 18-15,0 2-8 0,0 1 0 0,0-2 6 16,0 1-6-16,0-2 8 0,0-2-4 0,-4-1 0 15,-1-2 2-15,0-4 2 0,2-2 4 0,3-2 0 16,0-2-4-16,0-1 8 0,0-3-42 0,0 0-72 16,0-2-90-16,0-2-91 0,0-1-98 0,0-1 66 15</inkml:trace>
  <inkml:trace contextRef="#ctx0" brushRef="#br0" timeOffset="286167.476">17668 1126 612 0,'0'-3'12'0,"0"1"19"0,0 0 7 15,0 2 15-15,0-3 0 0,0 2 2 0,0 0 25 16,0 1-9-16,0 0-7 0,0 0-7 0,0 0-7 15,0 0 14-15,0 0-6 0,0 0-10 0,0 0-15 16,0 0-23-16,0 0 11 0,0 0 5 0,0 0-2 16,0 0 1-16,0 0-9 0,0 0-4 0,0 0-4 15,0 0 2-15,0 0-8 0,0 0 2 0,-5 0 6 16,5 0-10-16,-7 0 14 0,7 0-16 16,-5 0-6-16,0 0 16 0,4 0-16 0,-4 0 6 15,1 0 0-15,1 0-14 0,-3 7 14 0,2-1-8 16,-3 2 8-16,2 1 2 0,-1-1 0 0,-2 1 14 15,0 3-10-15,0 1-2 0,2 2-2 0,-2 0 6 16,4 2-4-16,0 1 0 0,3 2 10 0,1 1 24 16,0 1 27-16,8 1 3 0,2 1-9 0,3-1-28 15,3 1-23-15,2 0 6 0,4-2 1 0,1 0-5 16,4-2-2-16,0-3 5 0,3 0-7 0,0-3-6 16,2-4 2-16,-2-2 8 0,-3-1-4 0,-2-5 11 15,0-2 8-15,-4 0 10 0,-4 0 13 0,0-7-4 16,1-2-11-16,-4-1-22 0,-3-4-12 0,-1-1 5 15,-1-3 5-15,-1-3-5 0,-3-1 11 16,1-3-3-16,-6-1-1 0,0-1-3 0,0-1-4 16,0 0 4-16,-8 1-6 0,-3 0 11 0,2 2-3 15,-4 2-3-15,0 2-3 0,-4 3-6 0,3 2 4 16,-5 4-9-16,-1-1 3 0,-1 2-1 0,-5 4 1 16,3 0 10-16,-2 4-2 0,-1 2 0 0,1-1 1 15,1 2-8-15,0 0 3 0,4 7 2 0,4 1-10 16,2-1-30-16,1 1-44 0,4 0-72 0,1 1-73 15,3-1-50-15,2 0-36 0,3 0-8 0,0 0 27 16</inkml:trace>
  <inkml:trace contextRef="#ctx0" brushRef="#br0" timeOffset="287283.1436">19352 1119 413 0,'2'0'1'15,"-2"0"5"-15,0 0 17 0,0-5 23 0,0 5 7 16,0 0 6-16,0-3-21 0,0 3-11 0,0-3-15 16,0 3-8-16,0 0 9 0,0 0-17 0,0 0 4 15,0 0-3-15,0 0-5 0,0 0 16 0,0 0-5 16,0 0 1-16,0 0-2 0,0 0 1 0,0 0-1 15,0 0-4-15,0 0 8 0,0 0-10 0,0 0 4 16,0 0 7-16,0 0-3 0,0 0-2 16,0 0 5-16,0 0 11 0,0 0 1 0,0 0 19 15,0 0 8-15,0 0 6 0,0 0 13 0,0 0-14 16,0 0 2-16,0 0-21 0,0 0-19 0,0 0-4 16,0 0-7-16,0 0 6 0,0 0-4 0,0 0 3 15,0 0 26-15,0 0 4 0,0 0 15 0,0 0 4 16,0 0-19-16,0 0-2 0,0 0-20 0,0 0 3 15,0 0-4-15,0 0-2 0,0 0 20 0,-6 0-18 16,6 0-6-16,-4 0 2 0,1 0-5 0,2 0 7 16,-3 0-10-16,3 0 2 0,-3 0 2 0,1 0-10 15,2 0 6-15,-4 0-4 0,2 0-6 0,2 0 8 16,-3 0-6-16,1 0 5 0,-2 5 1 16,0-2-10-16,2 2 16 0,-3-2-6 0,3 0-7 15,-2 2 9-15,-1 1-8 0,1 0 6 0,-1 0 8 16,0 2 0-16,-1-1 8 0,1 2-12 0,-1 2-10 15,3 2 14-15,-2 2-6 0,2 1 2 16,1 1 8-16,2 2-10 0,1 4 4 0,0-3 2 16,0 3 4-16,9-1 2 0,2 0-4 0,0-1 12 15,2 0-11-15,1-2-5 0,5-1 8 0,0-2-8 16,2-4 4-16,2 0 0 0,2-3-6 0,-1 1 12 16,3-6-8-16,0-1-2 0,0-3 2 0,0 0-12 15,-2 0 18-15,-3-4-9 0,2-2-5 0,0-2 4 16,-2-2-12-16,-5-2 10 0,0 1 10 0,-2-4-18 15,-3-1 6-15,0-1 24 0,-4 0 9 0,-2-3 19 16,-3 0 12-16,-3 0-16 0,0 2-8 0,0-2-7 16,-13 0-12-16,2 1 11 0,-1 3-15 15,-3-1-2-15,-2 4-3 0,-1 2-9 0,-2-1-6 16,-4 1 3-16,2 1 2 0,-5 3-8 0,0-2 4 16,-3 0 8-16,0 1-10 0,2 2 2 0,1 0 0 15,3 1-7-15,2 1 11 0,3 2-4 0,5 0-8 16,1 2-51-16,5 0-71 0,3 0-40 0,4 0-71 15,1 0-33-15,0 7-26 0,0-3-23 0,11 1 49 16</inkml:trace>
  <inkml:trace contextRef="#ctx0" brushRef="#br0" timeOffset="287788.1426">21112 933 1062 0,'0'0'13'0,"0"0"39"16,0 0 34-16,0 0-7 0,0 0 8 0,0 0-38 15,0 0-37-15,0 0 0 0,4 0-24 0,0 0 6 16,-1 5-2-16,-1 1 14 0,2-1 2 0,0 2 6 16,0 1 7-16,2 4 7 0,-1 0-4 0,2 4-10 15,-3 1-8-15,1 3-2 0,0 3 12 0,1 1 0 16,-3 0-10-16,0 2-8 0,-1-1 0 16,-2 3-4-16,0 0 12 0,0-1 2 0,0 1-8 15,0 0 10-15,-5-3-2 0,-1 0-4 0,6-3 2 16,0-2-8-16,0-6 12 0,0-1-2 0,0-2 4 15,-3-5 17-15,3-2-61 0,0-1-65 0,0-3-106 16,0 0-223-16,0 0 45 0</inkml:trace>
  <inkml:trace contextRef="#ctx0" brushRef="#br0" timeOffset="288664.764">23199 1051 547 0,'-5'-3'21'0,"-3"1"12"0,2-3 19 0,0 2 21 16,0 0 0-16,1-1 20 0,1 2 0 0,0-1-12 15,0 1-11-15,3-1-21 0,-1 3-8 0,2 0 11 16,-1 0-13-16,-1 0-12 0,-1 0-8 0,2 0-21 16,-1 0-2-16,2 0-11 0,0 0-3 0,-1 0 1 15,-1 3-2-15,-1-1 5 0,-1 2 12 0,1-1 0 16,-2 2 8-16,-4 1 2 0,0 2-12 16,1 3 2-16,-5-1-4 0,0 1 6 0,1 3 12 15,-1 0 1-15,-1 1 3 0,3-1 3 0,-2 1-17 16,2 0 2-16,0 2 5 0,5 0 1 0,-2-1-2 15,1 1-2-15,4 0 0 0,-3 1-4 0,6 0 4 16,0-1 25-16,0 1 1 0,0-2 8 0,6 0 5 16,0 0-27-16,2-2 2 0,1 0-8 0,1-1 0 15,2-1 8-15,0-1-10 0,2-1 6 0,2-2 4 16,0-1-6-16,2 0-3 0,0-3 7 0,1-1-6 16,2-1-6-16,-1-2 7 0,4 0-9 0,0 0 12 15,-2-8 25-15,2 1 8 0,-1-1 9 0,3-2-21 16,-5 0-24-16,0-2-9 0,1-2-8 0,-4-2 6 15,1-4 4-15,-3-1 1 0,0-1 1 0,-2-1 2 16,-2-2-6-16,0 0-2 0,-4 1-10 16,-2 1-9-16,-2-1 15 0,-4 0 2 0,0 2-6 15,0 0 6-15,-6-1-2 0,-2 1-6 0,-1 0 6 16,-2 3 2-16,-3 1-11 0,1 2 9 0,-3 0 4 16,2 2-4-16,-3 2 8 0,2 3-10 0,0 0 0 15,0 3 6-15,0-2-2 0,2 3 2 0,-1 1-4 16,1 1-17-16,2 0-36 0,-2 1-43 0,4 2-41 15,4 0-45-15,-2 0-30 0,1 0-29 16,3 0-26-16,3 5 2 0,0-1 48 0</inkml:trace>
  <inkml:trace contextRef="#ctx0" brushRef="#br0" timeOffset="289481.6299">25176 1119 427 0,'0'-3'17'16,"-4"2"10"-16,4-1 10 0,-1 1 4 0,1 0-16 15,0 0-9-15,0 1-10 0,0 0 3 0,0 0-8 16,0 0 3-16,0 0 1 0,0 0 1 0,0 0-1 15,-7 0-7-15,1 0-3 0,-1 0 8 0,0 4 34 16,-3 1-1-16,2-1 4 0,-4 0-13 0,1 1-38 16,-4 1 8-16,3 0 1 0,1 0 4 15,-3 2 3-15,-1-2-1 0,4 3 3 0,-5 0-7 16,5 3 13-16,-3-1-2 0,1 3 48 0,1 1 3 16,-1 2 1-16,0 3 2 0,3-2-67 0,0 1 13 15,2 0 10-15,0 0 21 0,4-1 16 0,0-1 16 16,4-2 2-16,0 1-10 0,5-1 15 0,6-1-6 15,-2-1 12-15,3-1-3 0,3-2-23 0,1 0-23 16,5-2-21-16,1 0-15 0,0-2 8 0,4-1-10 16,-1-1-4-16,1-1 13 0,1 0-7 0,2-2 4 15,-2-1 2-15,-3 0-4 0,-1 0 15 0,2-7 4 16,-3 1 2-16,-1-2 2 0,0 1-16 0,-4-3-9 16,-3-2-7-16,0-1 3 0,-2-3 29 15,-6-1 7-15,-1 0 4 0,0-4-3 0,-5 0-24 16,0-2 2-16,0 0-1 0,-7-1-9 0,1 2-6 15,-2 0-1-15,-5 1-2 0,1 3-1 0,-6 1 5 16,-1 0-2-16,-5 4 0 0,3-1 4 0,-5 1 0 16,4 1 2-16,-2 3-4 0,4 0-5 0,4 2 5 15,2 3-8-15,4 1 4 0,2 1-26 0,2 2-49 16,-2 0-64-16,5 0-78 0,0 0-58 0,-4 5-61 16,2 1-21-16,2 0 67 0</inkml:trace>
  <inkml:trace contextRef="#ctx0" brushRef="#br0" timeOffset="290116.8509">26906 1158 1107 0,'5'0'7'0,"-5"-4"-1"0,4 2-4 16,-4 2 2-16,0 0-6 0,0 0 4 0,0 0 0 16,0 0-12-16,0 0 1 0,0 4 7 0,0-1 2 15,0 2 81-15,0 1 18 0,0-2-8 0,0 2 27 16,0 1-65-16,0 4-23 0,0 2 12 0,4 3-30 16,0 2-4-16,-1 1 64 0,0 5-9 0,-1 2 3 15,-2 2-7-15,0-1-55 0,0 2-2 0,0 0 4 16,0-2 5-16,0 0-1 0,0-1-6 15,7 0 7-15,-4-3-13 0,2-1-3 0,-2-1 12 0,-3-3-10 16,4-2 5-16,-3-3 3 0,1-1-8 16,-1-3 3-16,-1-2 0 0,4-2 5 0,-4-1 1 15,0-3-4-15,1 0 4 0,-1 2-4 0,3-3-2 16,-1 0 7-16,-2 0-1 0,0 0 0 0,1 0 5 16,1 0-49-16,-2 0-86 0,3 0-90 0,-3 0-90 15,0 0-62-15,0 0-6 0</inkml:trace>
  <inkml:trace contextRef="#ctx0" brushRef="#br0" timeOffset="290725.1636">28450 1088 569 0,'1'-4'16'16,"-1"3"20"-16,0-2 29 0,0 2 13 0,0-1 14 15,0 0 3-15,0 1-18 0,0 1 25 0,0 0-2 16,0 0 1-16,0 0-11 0,0 0-31 0,0 0-18 15,0 0-15-15,0 0 0 0,0 0-10 16,0 0-10-16,0 0-8 0,0 0-12 0,0 0 8 16,0 0-4-16,0 5-2 0,0-1 16 0,0 1 0 15,0-1-6-15,0 3 4 0,-5 1-2 0,1 1-4 16,1 3 10-16,0 2 0 0,0 0 6 0,-1 1 57 16,3 4 10-16,-2 2 7 0,-1 1-13 0,-1-1-56 15,2 2-17-15,-1 2-4 0,1-1 8 0,-2 2-6 16,2-4 6-16,0-1 2 0,1-2-6 0,-1-1 2 15,-1-1 3-15,1-3-7 0,2-1 0 0,-4-1-3 16,4-2 9-16,-1-1 3 0,1 0-5 16,-1-4 8-16,0 1-10 0,1 0-2 15,1-3 4-15,0-1 4 0,0-1 6 0,0 1 3 16,0-1 0-16,0-1-42 0,0 0-99 0,0 0-146 16,0 0-187-16,-8-6-4 0</inkml:trace>
  <inkml:trace contextRef="#ctx0" brushRef="#br0" timeOffset="293594.1195">12243 726 96 0,'0'10'5'0,"0"0"-5"0,8 1-6 15,0-1 6-15,2 2 2 0,-1-2 3 0,2 2-23 16,-1-3-6-16</inkml:trace>
  <inkml:trace contextRef="#ctx0" brushRef="#br0" timeOffset="294343.7115">12946 836 1448 0,'-5'-6'6'0,"5"0"-2"0,-5 1 14 16,0-1 9-16,4 0 21 0,1 0 29 0,0 3 3 15,0-1 6-15,0 0-19 0,0 2-15 0,0 2-10 16,0-2-24-16,0 2-13 0,0 0-16 0,0 0-10 16,0 0 3-16,0 0 5 0,0 8 5 0,0-1 12 15,0 3-6-15,0 2-2 0,4 3 4 0,1 3-12 16,0 6 18-16,4 3-6 0,-4 5 2 0,3 5 11 16,-1 1-9-16,-1 6 4 0,1 5 0 0,-2 3-10 15,0 5 8-15,-2 1 7 0,2 1-5 0,-2 2 7 16,5-5-3-16,-5-1-8 0,2-5 0 0,1-6-4 15,-1-6-2-15,0-6 9 0,-2-5-10 16,2-6 5-16,-2-5 5 0,-2-4-5 0,-1-3 15 16,2-4 61-16,-2-1 36 0,0-4 58 0,0 0-9 15,0 0-66-15,0-5-41 0,0-4-52 0,0-1 3 16,0-2-2-16,0-5 2 0,0 1-9 0,0-5-5 16,0-1 11-16,0-3-13 0,0 1 9 0,0-1 3 15,6-1-3-15,1 2 9 0,-1 0-9 0,3 1 2 16,3 1-6-16,0 0-1 0,2 1 5 0,1 2-2 15,2 2-5-15,0 1 9 0,1 1-2 16,-1 3 0-16,-1 3 5 0,1 3-10 0,1 0 3 0,-1 4 2 16,-2 2-3-16,0 0 6 0,0 0-6 15,-1 8 3-15,0 0 3 0,-2 1-12 0,0 2-33 16,-3 3-12-16,0 0 9 0,-2 4 5 0,-1-2 31 16,-4 1 9-16,-2 3-11 0,0-1 5 0,-6 0 6 15,-3-2 0-15,-3 1 4 0,-1-1 0 0,-4 0 3 16,-2-1 4-16,-5 1 2 0,-3-3 0 0,-1 0 0 15,-2-3-10-15,-2 1-1 0,2 0 5 0,0-3-12 16,4 0 12-16,0-3 0 0,4 0-1 0,3-2 12 16,5 1 18-16,1-1-6 0,5-3-6 0,0 0-59 15,5-1-49-15,0 0-93 0,3 0-111 0,0 0-37 16,0-8-64-16,6 1-1 0,2-1 0 0,3-2 94 16</inkml:trace>
  <inkml:trace contextRef="#ctx0" brushRef="#br0" timeOffset="294610.9112">13600 1246 1276 0,'11'-12'29'16,"0"2"4"-16,2 0 6 0,-4 3 6 0,-4 2-31 15,3-1-6-15,-3 4 0 0,-1 2-16 0,0-3 0 16,0 3 4-16,1 0-5 0,0 0 10 0,1 8 25 15,0 1 4-15,4 3 5 0,-2 4-7 0,4 2-26 16,-3 4-4-16,0 1 2 0,2 4-4 0,-1-1 4 16,-4 1 6-16,2 0-8 0,-2-1 10 0,-1 0 2 15,0-3-4-15,-1-2 2 0,-2-2-4 0,1-2 6 16,0-1 4-16,-3-4-44 0,4-1-74 16,-3-3-60-16,-1-2-51 0,0-2 0 0,0-1 42 15,0-3-64-15</inkml:trace>
  <inkml:trace contextRef="#ctx0" brushRef="#br0" timeOffset="294893.2243">13938 1265 1385 0,'10'-19'21'15,"-2"2"21"-15,-2 5 36 0,2 2 12 0,-3 2-20 16,-2 3-20-16,-3 1-33 0,0 3-15 0,0 0-6 16,0 1-7-16,0 0 3 0,-5 0 0 0,5 0 4 15,-7 0 4-15,0 6 0 0,-1 1 0 0,0 0 0 16,-4 4 6-16,1 0-6 0,-5 4 0 15,1 1 0-15,-2 1-4 0,0 1 8 0,-1 1-4 16,4 2-6-16,-3 0 10 0,1-3-12 0,3 1 8 16,1-2 6-16,0-1-4 0,3 1 4 0,3-3-4 15,1-1 3-15,2-2 1 0,-1-1-2 0,4-1 12 16,0-2 4-16,0 1-7 0,0-1 14 0,9-1-19 16,-3-1-4-16,6 2 4 0,3-2-8 0,0 1 2 15,5 0 4-15,0 2-22 0,5-3-81 0,-1 1-85 16,3-1-114-16,-2 1-75 0,1-2 3 0</inkml:trace>
  <inkml:trace contextRef="#ctx0" brushRef="#br0" timeOffset="295876.3188">13129 2563 809 0,'0'-8'16'0,"0"-1"2"16,0 1 4-16,0 0 19 0,-6-1-4 0,-1 1 18 15,-1-3-3-15,-1 3-14 0,1 0 6 0,0-1 5 16,-3 3 5-16,2-1 10 0,-3 3-29 0,-2 1-9 16,0 2-3-16,0 1-21 0,-2 0 12 0,0 7-14 15,0-1-10-15,-2 2 14 0,3 1 4 0,0 1 5 16,-2 4 1-16,0-1-6 0,3 2 0 15,-2 0-8-15,2 2 4 0,-2 1-4 0,0-1 2 16,1 1 2-16,0 0 8 0,4 0 0 0,0-1-10 16,3 1 2-16,2-1-4 0,1-2 11 0,5 0-7 15,0-2 0-15,0-1 18 0,9-2-8 0,3-2 18 16,3-3-2-16,0 1-20 0,3-5 4 16,2 1-12-16,2-2-4 0,3 0 4 0,-1 0-4 15,-3-7 4-15,0 0 3 0,-2 0-4 0,-3-1-1 16,0-3-6-16,-5-1 0 0,0-3 0 0,-1 0 2 15,-1-3-2-15,1-4 8 0,-4-2-8 0,3-1-4 16,-1-1 12-16,-3-6-6 0,-2 1 6 0,-3-3-2 16,0 3-4-16,0-3 2 0,0 0 22 0,-8 0 35 15,0 2 37-15,4 5 23 0,-6-1-6 0,2 5-15 16,2 3-15-16,0 5-13 0,-2 2-15 0,3 2-12 16,0 5-27-16,-1 2-18 0,4 1-3 0,1 3-6 15,-1 0-4-15,2 0 0 0,0 0-5 0,0 0 12 16,0 5 1-16,0 2 7 0,0 5 8 15,0-1 0-15,0 4 5 0,0 6-3 0,5 1-6 16,-5 6-2-16,0 1 6 0,0 5-2 0,0 3 4 16,0 1-1-16,0 2-7 0,0-2 8 0,0 5 7 15,-5-2-4-15,3-1 10 0,-1-1-4 0,3-2-13 16,-1-1 7-16,-2-6-3 0,1-1-4 0,2-4 7 16,0-5-5-16,0-4-51 0,0-2-65 15,0-2-91-15,8-4-71 0,-8-3-36 0,5 0-4 16,1-4-66-16</inkml:trace>
  <inkml:trace contextRef="#ctx0" brushRef="#br0" timeOffset="296142.195">13266 2579 1876 0,'0'-10'0'16,"0"0"4"-16,0 3-8 0,0-1 4 0,0 2-4 15,0 1-11-15,0 3 13 0,0 1-10 16,0 1 1-16,0 0 5 0,0 0-8 0,0 8 8 16,0 0 0-16,0 3 6 0,0 1 6 0,0 4-4 15,8 1 4-15,-3 4 0 0,-1 1-6 0,0 4 3 16,2-1-2-16,-1 0-1 0,0 0 4 0,0 0-2 16,0-1 2-16,-4-3 0 0,2-4 3 0,-3 1-1 15,2-5 0-15,1-1-28 0,-2 0-83 0,1-4-81 16,-2-3-83-16,0 1-34 0,0-5 30 0,0 1-4 15</inkml:trace>
  <inkml:trace contextRef="#ctx0" brushRef="#br0" timeOffset="296591.9996">13483 2627 1575 0,'11'-11'38'0,"-4"1"13"0,-4 3 1 0,1 3-1 15,1 0-43-15,-5 2-2 0,0 1-16 0,0 1 10 16,0 0 15-16,0 0-11 0,0 0 22 0,-5 4-14 15,-1 0-10-15,2 1 10 0,-3 1-12 0,-1 1 5 16,-3 2 1-16,0 2-8 0,0 0 10 0,-2 3-6 16,-1 0-2-16,-2 1 7 0,2-1-10 0,0-2 6 15,1 1 7-15,-1-1-10 0,-2-2 6 0,5-1-6 16,0 0-2-16,1-3 9 0,2-1-11 0,-1 0 14 16,5-2-10-16,-3 0-11 0,2 0 13 0,2-1-6 15,1-1 2-15,-1-1 2 0,2 1 2 16,-1 1 0-16,-1-1-4 0,3 0 4 0,0-1-2 15,0 1 0-15,0-1 6 0,0 0-1 0,0 0 1 16,0 0 0-16,0 0-2 0,0 0 1 0,0 0-9 16,0 0-1-16,0 0 3 0,0 0-2 15,0 0 2-15,0 0 2 0,0 0 6 0,0 0-10 16,0 0-3-16,0 0 7 0,6 0-6 0,-6 5 8 16,3-1 7-16,-1 0-7 0,1 1 6 0,0 0 1 15,2 1-3-15,0 1 2 0,4 0-2 16,-4 1 2-16,5 0 7 0,-1 1 2 0,2-2 10 15,0 4 0-15,3-3-8 0,-1 1-4 0,0 0-15 16,1-1 6-16,2-1-2 0,0 1-6 0,-2 0 6 16,3-3 1-16,2 0-7 0,-3-2 4 15,4 2-59-15,-2-4-80 0,3 0-83 0,-3 0-124 0,3-1-85 16,1 0 41-16</inkml:trace>
  <inkml:trace contextRef="#ctx0" brushRef="#br0" timeOffset="297907.1984">13368 2735 882 0,'0'0'-2'15,"-5"0"-7"-15,5 0 9 0,0 0-2 0,0 0-2 16,-7 0 12-16,6 0 10 0,1 0 27 0,0 0 15 15,0 0 0-15,0 0 16 0,0 0 3 0,0 0 4 16,0 0 8-16,0 0-20 0,0 0-20 16,0 0-5-16,0 0-6 0,0 0-18 0,0-6-8 15,0 6-6-15,0 0-8 0,0-3 8 0,-8 0 10 16,5 0 13-16,-2 0-1 0,2 0-6 0,0-1-9 16,-2 1-13-16,3-2 0 0,-2 1 12 0,-1 0 19 15,1-1-6-15,0 3 6 0,1-2 0 16,-2 0-14-16,0 1 8 0,-1-2-4 0,0 3-9 15,1-3-1-15,0 0-3 0,1 0 11 0,0 1-4 16,0 0 6-16,-1 0-2 0,2 1-14 0,0-1 5 16,0 1-3-16,-1-1-5 0,1 3 11 0,0-2-9 15,1 0 5-15,-1 1 17 0,0 0-11 0,1 1 4 16,-2-1-6-16,4 1-15 0,-2 1-2 0,1 0-4 16,1 0-9-16,0 0 0 0,0 0-7 0,0 0 3 15,0 4 6-15,0 0 1 0,0 2 12 0,0 1 0 16,0 3 0-16,0 0 2 0,0 6-4 0,0 2-1 15,0 5 3-15,0 3-2 0,-5 3 9 16,5 3-5-16,-3 1 2 0,-2 3 5 0,2 1-3 16,0 0 0-16,-1-1-2 0,-2 1-2 0,3-2 5 15,0-2 2-15,0-2-3 0,1-5 5 0,-1-1-7 16,1-4 9-16,2-5 4 0,0-3-6 0,0-1 4 16,0-4 0-16,0-6-2 0,0 1 4 0,0-3 2 15,0 0-3-15,0 0 3 0,0 0-6 0,5-5-13 16,-3 0-70-16,-2-1-66 0,0 0-59 0,0-2-40 15,0-3-14-15,0-2-6 0,0-1-52 0,0 0-47 16</inkml:trace>
  <inkml:trace contextRef="#ctx0" brushRef="#br0" timeOffset="298457.1742">13521 2591 964 0,'11'-9'7'0,"-2"2"8"16,0 1 13-16,-3 0 3 0,2 0-3 0,-1 1-2 15,-3 1 20-15,-3 2-9 0,3 0-12 16,-4 2 2-16,0 0 8 0,0 0 31 0,0 7 6 15,-5 1 13-15,-2 2-30 0,0 0-21 0,-1 5 16 16,0-1 5-16,-3 5-8 0,0-1-1 0,-1 3-9 16,-1 1-20-16,-4-2-7 0,0-1-6 0,3 2 0 15,-2-2-6-15,3-1 4 0,-2-2 6 0,2-1 19 16,3-4 26-16,-2 1 1 0,2-2 0 0,1-2-12 16,0-2-14-16,1-2-1 0,1 0-10 15,-2 0-11-15,4 0-4 0,0-1-4 0,0-1 15 16,2 1-9-16,0-1-6 0,0-1 4 0,1 0-4 0,2 0 7 15,-3 1 1-15,3-1-1 0,0 0-1 0,0-1 2 16,0 0-4-16,0 0 9 0,0 0-7 16,0 0 0-16,0 0 9 0,0 0-10 0,0 0 1 15,0 0-6-15,5 2 2 0,-2-1 0 0,0 1 9 16,0-1 8-16,1 4 2 0,1 1 11 0,-1 0-4 16,4 1-8-16,-2 2-3 0,2 1-6 0,0-1-9 15,1 3 8-15,3-2 1 0,-1 2-11 0,1 1 13 16,1 0-3-16,1-1-12 0,-1 2 13 0,4 0-11 15,-2 1 2-15,0-2 9 0,1 0-14 0,0 1 7 16,-2-2-2-16,3 0-4 0,-2-1 8 0,2-3-4 16,-2 1-6-16,0-1-31 0,0-2-101 15,0 1-104-15,1-4-101 0,0 1-89 0,-2-4-39 16</inkml:trace>
  <inkml:trace contextRef="#ctx0" brushRef="#br0" timeOffset="301737.2168">15202 2564 413 0,'0'0'-2'0,"0"-1"5"0,0-2 22 15,0 3 23-15,0 0 13 0,4-1 19 0,1 1 7 16,-5 0-17-16,3 0 7 0,1-2 1 16,-3 2-15-16,1 0-6 0,-2-2 0 0,0 2-8 15,0 0 15-15,0 0 7 0,0 0-5 0,0 0-15 16,0 0-17-16,0 0-12 0,0 0-10 0,0 0 2 16,0 0-18-16,0 0 8 0,0 0-8 0,0 0 0 15,0 0 9-15,0 0 1 0,0 0 16 0,0 0 8 16,0 0 22-16,0 0 10 0,0 0-1 0,0 0-6 15,0 0 1-15,0 0-11 0,0 0-9 0,0 0-3 16,0 0-21-16,0 0-5 0,0 0-12 0,0 0 1 16,-7 0 2-16,7-3-4 0,-4 0 14 15,0 2-10-15,1-1 0 0,2 0 4 0,-1 2-8 16,-1-2 10-16,3 1-2 0,-3-1-4 0,3 2 10 16,-3-1-1-16,1 1-9 0,-1-1 12 0,1-1 7 15,-2 0 2-15,0 1 12 0,1 0-2 0,2 0-16 16,-5-2-2-16,2 2-7 0,1 1-6 0,0-2 6 15,-2 1-6-15,2-1-2 0,-2 2 4 0,2 0 0 16,-5 0 23-16,5-1 13 0,-2 1 1 0,1 0 3 16,0-1-12-16,-1 1-4 0,1 0-5 0,-1-2-2 15,1 2 1-15,0 0-14 0,0 0 9 0,0 0-2 16,1 0-6-16,0 0 3 0,1 0-10 0,-2 0 2 16,1 0 0-16,1 0-4 0,1 0 6 15,-1 0-4-15,-1 0-2 0,1 0-1 0,0 0 3 0,-1 0 0 16,-2 4-1-16,2-1 8 0,-3 0-1 15,0 1 16-15,-1 0 58 0,-1 0-15 0,4 1 6 16,-7 0-16-16,4-1-60 0,-1 2 10 0,2-1-6 16,-5 1 6-16,6 0-6 0,-3 0 6 0,0 1-6 15,1-1-6-15,0 0 5 0,-1-1 1 0,2 2-1 16,-2-3 11-16,2 2 2 0,1-1-11 0,0 2 4 16,0-1-2-16,-2-1-7 0,2 3 7 0,0 0-47 15,1-1 47-15,-3 0 3 0,2 2-1 0,-1 0 46 16,3-1-48-16,-3 3-6 0,2-3 8 0,0 3 5 15,2 1-11-15,-1-2 8 0,0 0 3 16,1 0-7-16,-1 0 9 0,3 0 0 0,0-2-18 16,0 3 15-16,0-3-10 0,0 1 13 0,0-1 6 15,0 2-8-15,0-1 41 0,6-2-12 0,-1 3 8 16,-2-2 1-16,2 2-31 0,2-1 4 0,-3-2-4 16,5 2-7-16,-2-3-3 0,1 3 3 0,0-2-4 15,4-1 4-15,-2-2-5 0,1 1-2 0,0 0 9 16,2-1-7-16,-1-1 10 0,3 1-3 0,-1-3-11 15,0 2 9-15,3-1-10 0,-1-2-1 0,3 1 6 16,-1-1-4-16,1 0 2 0,-1 0 5 16,0 0-3-16,1 0-4 0,-2 0 2 0,-1 0-5 0,-2 0 9 15,0 0-6-15,1 0 2 0,-3-3 2 16,1 0-11-16,0 2 12 0,1-3-3 0,0 1 2 16,0-1 0-16,2-1 1 0,0 0-3 0,-3 1 2 15,4-2-2-15,-3 2 0 0,0-3 0 0,-1 0 0 16,0 0 9-16,-4 0-9 0,3-2 7 0,-3 0-7 15,-3-1-9-15,2 0 11 0,-1-2 3 0,-1-1-3 16,1 2-2-16,0-2-2 0,-2-1-1 0,-2 2-1 16,0-4 11-16,2 4-5 0,-1-2-4 0,-1 3 4 15,-1-1-2-15,0 0-2 0,-1 0-3 0,1 1 7 16,0 0-8-16,-2 2 8 0,0 0 0 0,0 0-2 16,0 1 2-16,0-1 1 0,0 2-8 15,0-1 5-15,0 0 4 0,0 0-6 0,0 1 5 16,-7 1-3-16,1-1-5 0,-2 0 5 0,0 0 2 15,-2 0-8-15,1 0 8 0,1-1-4 0,-3 0 4 16,2-1 0-16,-2 0 0 0,-1 2 1 0,2-2-8 16,0 1 7-16,0 1-6 0,1 1-3 0,0 0 7 15,1 3-5-15,0 0 1 0,-3-1 11 0,1 0-5 16,1 2 2-16,-1-1-4 0,-1 2 0 0,3 0 3 16,-1-1-6-16,3 0 6 0,-2 1-8 0,1 1 1 15,-2 0 4-15,3-1 4 0,-1 1-1 0,1 0 1 16,-1 0-6-16,-2 0-7 0,4 0 9 0,0 0-3 15,-1 0 8-15,0 0 0 0,-2 0-5 16,2 4-3-16,-1-4-1 0,1 3 1 0,-2-2 8 16,0-1-5-16,2 2-3 0,-1-2 8 0,3 1-7 15,-4 1 9-15,3-2-3 0,0 2-4 0,1-2-7 16,0 0 5-16,1 2 2 0,0-1-7 0,0 1 5 16,0-1 2-16,0-1-7 0,0 1 7 0,-1-1 9 15,4 2-13-15,-3 0 8 0,2-2-4 0,-3 3-9 16,1-2 11-16,0 2-6 0,-3-1 6 0,3 1 0 15,-2-2-9-15,-2 2 7 0,3-1 0 0,-3 0 3 16,-2 0 1-16,3 3-1 0,-2-2-1 0,1 0-2 16,-2-1-5-16,1 2 3 0,0-1-7 0,2 0-17 15,-4 1-28-15,4 0-19 0,-2 0-75 0,3 1-52 16,0-3-26-16,-1 3-72 0,2-1-13 16,0 0-11-16,0 0-30 0,0-1-18 0</inkml:trace>
  <inkml:trace contextRef="#ctx0" brushRef="#br0" timeOffset="339907.1971">2571 1064 490 0,'-5'-1'19'0,"5"1"12"0,-3 0 3 16,1 0 11-16,2 0-22 0,-3 0-1 0,1 0 7 15,1 0-7-15,-1 0 2 0,0 0-2 0,2 0 3 16,0 0 6-16,0 0 3 0,0 0 6 0,0 0 11 15,0 0-1-15,0 0-9 0,0 0-7 0,0 0-19 16,0 0-1-16,0 0-3 0,0 0-9 0,0 0-4 16,0 0-4-16,0 0 10 0,0 0-2 15,0 0 0-15,0 0-2 0,0 0-2 0,0 0 7 0,0 3-1 16,0-3-2-16,0 0 4 0,0 0-12 16,0 0 4-16,0 0 2 0,0 0-7 0,0 1 7 15,0-1 0-15,0 0-4 0,0 0 12 0,0 0-12 16,0 0 4-16,0 0 4 0,0 0-4 0,0 0 13 15,0 0-11-15,0 0-2 0,0 0-2 0,0 0-12 16,0 0 14-16,0 0 0 0,0 0-3 0,0 0 6 16,0 0-8-16,0 0 7 0,0 0 2 0,0 0-6 15,0 0 3-15,0 0-12 0,0 0 6 0,0 0 12 16,0 0-12-16,0 0 10 0,0 0 3 0,0 0-10 16,0 0 7-16,0 0-3 0,0 0-2 0,0 0-2 15,0 0 2-15,0 0-2 0,0 0 0 16,0 0 2-16,0 0 0 0,0 0-3 0,0 0 1 15,0 0 10-15,0 0-8 0,0 0 2 0,0 0-2 16,0 0-12-16,0 0 16 0,0 0-6 0,0 0-6 16,0 0 18-16,0 0-16 0,0 0 8 0,0 0 4 15,0 0-6-15,0 0 9 0,0 0-5 0,0 0-6 16,0 0-1-16,0 0-5 0,0 0 14 0,0 0-5 16,0 0-6-16,0 0 10 0,0 0-14 0,0 0 9 15,0 0 6-15,0 0-12 0,0 0 11 0,0 0 1 16,0 0-6-16,0 0-4 0,0 4-3 0,0 0 7 15,2 0 2-15,-2 0-2 0,0 1-4 16,0 1-4-16,0 1 66 0,0 3 20 0,0 0-1 0,0 2-4 16,0 4-63-16,0 2-4 0,0 3 4 15,-5 4-6-15,0 0 4 0,-1 4-12 0,3 2 4 16,0 2 4-16,0-1-3 0,3 1 11 0,0-2-6 16,0-3 2-16,0-2 2 0,0-2-12 0,0-4 8 15,0-1-2-15,0-6 2 0,0-1 16 0,0-4-20 16,0-3 4-16,0-1-46 0,0-2-114 0,0-2-63 15,0 0-126-15,0-6 8 0</inkml:trace>
  <inkml:trace contextRef="#ctx0" brushRef="#br0" timeOffset="340120.6972">2354 832 1543 0,'-8'-15'-4'0,"3"0"0"0,-5 1-2 0,1 1-10 16,5 1-91-16,-3 2-78 0,1 3-97 15,1 1-69-15,0 3 76 0</inkml:trace>
  <inkml:trace contextRef="#ctx0" brushRef="#br0" timeOffset="340486.4081">3223 907 655 0,'-7'-6'-11'0,"-1"-3"7"16,-2 2 8-16,-1 1-6 0,0 0 8 0,-2 2-3 15,-1-1 6-15,0 4 29 0,0-1 15 0,3 2 10 16,-1 0-8-16,0 0-22 0,2 0-10 0,2 0-20 16,1 6 1-16,0 0 24 0,1 1 6 0,1 2 4 15,0 4 5-15,-1 1 3 0,3 3-10 0,0 2 10 16,1 6-4-16,1 0 3 0,1 5 11 0,0 1-5 15,6 0-8-15,2 2-33 0,-2 3-8 0,0 3-2 16,1-1-8-16,2 4 8 0,-3-3 10 0,-1 4-6 16,0 0 12-16,-2-1-2 0,-1-3-16 15,1-2 4-15,-1-1 2 0,-2-3-4 0,0-4 10 16,0-3-10-16,0-4 0 0,0-1-65 0,0-5-80 16,0-3-63-16,0-2-68 0,-7-5-32 0,4-5 73 15</inkml:trace>
  <inkml:trace contextRef="#ctx0" brushRef="#br0" timeOffset="340636.0898">2746 1519 1464 0,'-24'-12'23'0,"2"1"1"0,3 0 2 15,0 2-2-15,3 2-16 0,2-1 2 0,6 2-4 16,8 1 0-16,0 0-6 0,0 2 4 0,14-1-2 16,4-1-4-16,4-1 8 0,6-2-8 0,4-3 8 15,4 1-4-15,7-4-71 0,4 0-77 16,4-1-89-16,0 0-68 0,6 1-32 0</inkml:trace>
  <inkml:trace contextRef="#ctx0" brushRef="#br0" timeOffset="341103.419">3492 934 1496 0,'0'-7'-2'0,"0"1"0"0,0 2-8 0,0 1 4 16,0 2 8-16,0 1-10 0,0 0 0 0,0 10-2 15,-4 0 4-15,4 5 6 0,-5 1 10 0,0 5 6 16,3 3 1-16,-1 5 9 0,1 3 4 0,2 6-2 16,0 6-18-16,0 3-4 0,0 3-2 0,0 3 0 15,0 2 6-15,5 0-2 0,0-1 6 0,0-4-6 16,0-4-2-16,2-6-4 0,-2-4-6 0,0-5 4 16,1-6 0-16,-1-7 6 0,0-3 5 0,-1-3-1 15,-2-3 6-15,-1-5 34 0,1 0 41 0,-2-2-2 16,0-2 0-16,0 0-45 0,0-8-44 0,0-1 2 15,-5-2-13-15,5-2 16 0,-6-3-3 0,6-4-2 16,0 0 8-16,0 0-16 0,0-1-3 16,0-1 7-16,8 1-2 0,0 2-5 0,0 3 11 15,2 1-10-15,2 2-3 0,1 2 15 0,1 4-8 16,0 3 6-16,0 0 0 0,-1 4 2 0,1 0-6 16,-1 0-7-16,-2 8 7 0,1 1 0 0,-2 2 0 15,0 2 8-15,-3 2-4 0,1 1-4 0,-3 1 8 16,-2 2-8-16,1 2 4 0,-4-1 0 0,0 0-2 15,0 0 10-15,-7-2-10 0,-1-1 10 0,-1-1 18 16,-1 0 3-16,-4-2 7 0,-3 1-3 16,-4-3-11-16,2 1-18 0,-5-3-2 0,1 1 2 0,-4-1 0 15,4-1-4-15,0-3 11 0,4-2-18 0,0-1-60 16,5-3-77-16,4 0-104 0,2 0-68 0,2-5-38 16,6-3-34-16</inkml:trace>
  <inkml:trace contextRef="#ctx0" brushRef="#br0" timeOffset="341319.4267">3900 1377 1511 0,'10'0'-6'16,"-4"0"2"-16,-1 0 6 0,-2 0-3 0,3 0 5 16,-3 7-4-16,-3 4-8 0,2-1 9 0,-1 4-5 15,1 0 2-15,1 5 8 0,-3 0-8 0,2 2 10 16,-1 0-12-16,1 2-1 0,0-1 9 15,-1 2-3-15,-1-2 9 0,2 0 6 0,1-2-10 16,1-2 0-16,0 1-6 0,0-3-57 0,0-3-62 16,0-1-63-16,1-3-59 0,0-1 0 0,1-4-27 15</inkml:trace>
  <inkml:trace contextRef="#ctx0" brushRef="#br0" timeOffset="341652.2006">4153 1402 1480 0,'5'-10'11'0,"-2"1"-5"0,-3 5-4 16,2 2 2-16,-2-1-9 0,0 3 6 16,0 0-3-16,0 6 0 0,-5 0-2 0,-2 2-1 15,-1-1 9-15,-1 4-8 0,1 1 9 0,-5 2 3 0,-1 0-6 16,-2 1 0-16,-1 0-3 0,0 2 1 16,1 0 4-16,-3-2 0 0,3 0-8 0,0 0 0 15,2-2 1-15,2-1 7 0,0-2-4 0,1 0-6 16,2-1-4-16,1-1 13 0,3-1 1 0,0 0-4 15,-1 0 6-15,0-2-5 0,3 1 3 0,-2 2 0 16,3-2-4-16,-1 0-5 0,0 2 1 0,1-3 6 16,2 2 1-16,0-1 41 0,0 0 23 0,0 0 11 15,0 0 18-15,8 1-33 0,-1-3-19 0,5 2-17 16,-2-1-9-16,3-1-11 0,2 0-3 0,0-1 8 16,2 0-12-16,2-2 6 0,-2 1-3 15,2-2-3-15,-1 0 4 0,1 0-6 0,1 0-17 16,-1 0-91-16,0 0-75 0,1-6-57 0,-2 3-65 15,-1-2-30-15,-1 0 26 0</inkml:trace>
  <inkml:trace contextRef="#ctx0" brushRef="#br0" timeOffset="341819.5426">4404 1421 1737 0,'0'-2'6'16,"0"-3"6"-16,0 2-12 0,0 3-7 15,0 0-27-15,0 0-9 0,0-6-1 0,9 2-8 16,3-1 10-16,2-1-48 0,2 2-40 0,0-1-70 16,3 1-64-16,-2 0-15 0,4 1 19 0</inkml:trace>
  <inkml:trace contextRef="#ctx0" brushRef="#br0" timeOffset="341968.4402">4461 1637 1077 0,'-15'12'3'0,"2"-3"5"0,2 0-1 15,0-2-1-15,4-2 6 0,4-1 53 0,3-4 18 16,0 1 16-16,0-1 11 0,8 0-35 0,0 0-5 16,3-4-11-16,0 1-19 0,5-3-20 0,0 2-17 15,6-2-3-15,5-2-5 0,1 1-45 0,7-2-96 16,0-1-93-16,3 0-88 0,0-1-61 0</inkml:trace>
  <inkml:trace contextRef="#ctx0" brushRef="#br0" timeOffset="342167.7621">5010 1108 2060 0,'0'-9'4'16,"-6"2"-4"-16,1 3-6 0,5 4-5 0,-6 0-4 16,1 0 3-16,3 0-1 0,2 6 4 0,0 1 5 15,-3 0 2-15,3 4 6 0,0 2-4 0,-2 3 5 16,1 1 3-16,1 5 3 0,0 2 8 0,0 3-9 15,0 4-2-15,0 4-96 0,0 1-124 0,0 4-128 16,6-1-84-16,1-3 2 0</inkml:trace>
  <inkml:trace contextRef="#ctx0" brushRef="#br0" timeOffset="342351.9637">5513 1507 1753 0,'17'0'6'0,"-3"0"0"0,-5 0-6 15,-9 6 2-15,0-2-8 0,0 3 4 0,-7 2 14 16,-1 3-8-16,-4 0 2 0,-1 4-2 0,-6 0-2 16,1 3 6-16,-5 0-4 0,-1 0-4 0,-1-1 7 15,4 1-1-15,-1-4-6 0,3-1-34 0,5 0-89 16,6-4-98-16,0-1-78 0,8-2-109 0,0-4 71 16</inkml:trace>
  <inkml:trace contextRef="#ctx0" brushRef="#br0" timeOffset="343117.6651">5965 1104 584 0,'0'-2'8'16,"0"2"16"-16,0 0 30 0,0 0-7 0,0 8 0 15,0 1 34-15,0 2-25 0,-8 3 7 0,5 0 33 16,3 4-18-16,0 2-7 0,0 3-4 0,0 2-34 16,0 0-31-16,0 1-2 0,0 0 12 15,0 1-8-15,3-2 3 0,2-2 5 0,-2 0-10 16,0-6 4-16,2-1-8 0,-2-5 4 0,0-1 0 16,-1-2-1-16,1-2 7 0,-3-2-12 0,2-1 4 15,-1-1-2-15,-1-2-1 0,0 0 10 0,0 2 1 16,0-2-8-16,0 0 30 0,0 0 9 0,0 0-3 15,0 0 9-15,0 0-15 0,0 0 12 0,0 0 10 16,0 0 3-16,6-4-13 0,-6 4-7 0,0 0 14 16,0-2 20-16,0 2 6 0,0-3-21 0,0 1-14 15,0 0-30-15,-6-2-7 0,6-3 1 16,-3-1-6-16,3-4 4 0,0-3 0 0,0-3-2 16,-3-2-2-16,0-4-3 0,1-1 3 0,2-1 4 15,0-1 41-15,0 2 15 0,0 2 3 0,0 2-5 16,0 2-39-16,0 4-11 0,0 1-6 0,5 3 0 15,-2 3-4-15,2-3 2 0,1 4-4 0,0 0 2 16,-1 1-1-16,0 1-8 0,3 2 11 0,1 2-6 16,2 1-3-16,3 0 9 0,-1 0-9 15,0 9 9-15,1 0 4 0,2 2-7 0,0 4 3 16,-2 1 2-16,0 3 0 0,-1 3 2 0,2 0 5 16,-2 3-3-16,1-1-2 0,-1 1 3 0,-2-5-1 15,3 1 1-15,-2-5 3 0,-2-3 16 0,-2-2 79 16,-1-6 50-16,-1-1 8 0,-1-4-15 0,-2 0-82 15,5-6-55-15,-2-2-2 0,2-5-3 16,5-1-1-16,-2-4 8 0,3-4-11 0,0-2 3 16,2-1-8-16,0-3-2 0,-3 3 5 0,1-1 2 15,-3 1 4-15,-3 4-6 0,0 1 0 0,-2 1-12 16,-3 4 10-16,-1 2-17 0,-1 2-39 0,-1 3-87 16,0 2-109-16,0 0-79 0,0 1-70 0,-8 2-3 15,0 0 20-15,4 3 8 0</inkml:trace>
  <inkml:trace contextRef="#ctx0" brushRef="#br0" timeOffset="343451.5184">6506 1095 1346 0,'9'3'-4'0,"-1"0"-2"16,-3 1 6-16,0 1 2 0,-5 1 8 16,0 4-10-16,0-3-2 0,0 4 49 0,0-1 19 15,5 1 19-15,-1 3-8 0,1 1-28 0,-1-1 8 16,1 3-6-16,-2 3 6 0,2-2-18 0,-1 2-35 15,0 1 2-15,1 1 5 0,1-2 1 0,-1-2 28 16,5 1 23-16,0-6 11 0,0 1 19 0,3-5-8 16,2-1-16-16,0-3-10 0,0-5-26 0,1 0-20 15,3 0-13-15,2-9-5 0,-2-3 12 0,1-1-3 16,-2-5 49-16,-1-2 18 0,0-3-2 16,-5-1-2-16,-3-1-51 0,-4-1-16 0,-5 0-7 0,0 0 2 15,0 1 10-15,-6 3-10 0,-4 0 1 0,0 2 6 16,-2 1-43-16,-3 3 3 0,0 3 0 15,0 1 36-15,-2 3-11 0,-2 3-15 0,0 1-18 16,-3 3-96-16,0 0-6 0,1 1-43 0,1 1-57 16,4 0-12-16,0 0-36 0,2 0 3 0,6 0 0 15,4 4 21-15</inkml:trace>
  <inkml:trace contextRef="#ctx0" brushRef="#br0" timeOffset="344383.7291">7233 951 1214 0,'0'-3'2'0,"0"1"-10"0,-10 1-1 16,-4 1 1-16,0 0-5 0,-5 0 11 0,2 7 2 16,1 2 9-16,0 1 49 0,2 1 16 0,4 2 4 15,3 1-11-15,0 3-32 0,1 1 25 0,1-1-2 16,2 3 15-16,3 0-21 0,0 0-43 15,0 3 5-15,9 0-16 0,4 0 20 0,3 1-6 16,4 0-1-16,4-4-5 0,3 0-4 0,2-3 6 16,1-4-8-16,1-2 12 0,1-7-12 0,1-4-4 15,2 0-47-15,3-10-45 0,-2-1-48 0,-1-5-37 16,-2-1 14-16,-3-6 6 0,-3 0 26 0,0-4 0 16,-8-2 10-16,-2-2 26 0,-7-3 10 0,-1-1 34 15,-6-1 32-15,-3-1 6 0,0-1 12 0,0-1 17 16,-9 3 27-16,1-1 44 0,-2 3 37 0,2 3 17 15,-4 3-7-15,4 3-33 0,-2 7-38 0,4 2-36 16,0 6-29-16,1 4-1 0,2 6-9 16,3 0 12-16,-2 7 2 0,2 5-1 0,0 2 10 15,0 4-12-15,0 4 7 0,0 3 7 0,0 3 56 16,7 2 13-16,-1 2 1 0,-3 3-16 0,3 0-49 16,1 2-3-16,-1-2-11 0,2-1 22 0,-3-1-22 15,4-5 6-15,-2-2 13 0,-1-4 5 0,2-6 9 16,0-2 15-16,-2-6 38 0,0-4 9 0,-1-1 54 15,-1-1-3-15,0-2-48 0,-1 0-29 0,0 0-61 16,2 0-12-16,-2-7 4 0,4-1 0 16,-1-2 4-16,5 0-4 0,0-3-2 0,0-3-4 15,2 0 6-15,1 1 2 0,0-3-2 0,1 2-3 0,0 1-3 16,1 1 6-16,1 2-10 0,-2-1 1 16,0 4 7-16,0 0-10 0,0 3 10 0,-2 2-2 15,-3 1-9-15,2 3 17 0,-2 0-10 0,-2 0 3 16,4 6 5-16,-2-2-12 0,2 3 10 0,-2 2 2 15,1-2 0-15,3 4 9 0,-3-1-7 0,5 0-4 16,-3 2 9-16,1 0-14 0,5 1 16 0,-2-1-1 16,1-2-12-16,2-1 13 0,-2 0-11 15,2-2 4-15,-2-2 11 0,1-2-13 0,0-3-2 0,-2 0 4 16,0-5-4-16,2-1 2 0,-3-2 3 16,1-3-12-16,0-1 9 0,-2-1-6 0,0-1 4 15,-3-2 6-15,-1 1-10 0,-6-2 8 0,-2 1-6 16,-3 0-4-16,0 3 2 0,0 0-5 0,-8 2 9 15,-3 3 7-15,-1 2-5 0,-3 1 8 0,0 2-10 16,-3 3-4-16,-1 0 6 0,-1 0-8 0,0 8 2 16,0 0 6-16,1 0-9 0,0 2 7 0,2 3 0 15,-1-2-2-15,3 3 6 0,3-2-4 0,0 1 9 16,7 0 4-16,-1 0-9 0,3 1 5 0,3-2 3 16,0-2-5-16,6 0 14 0,-1-2-4 0,2-2-4 15,1 0 0-15,0-2-13 0,4-3 8 0,2-1-1 16,2 0-3-16,2 0 0 0,3-5-2 15,-2-1-6-15,1 1 2 0,2 2-2 0,-4-1-3 16,3 2 12-16,-7-1-8 0,2 3 3 0,-7-1-2 16,4 0-6-16,-4 1 4 0,-1 0-1 0,0 0-1 15,0 0 8-15,-2 0-4 0,-1 4 8 0,0-1 2 16,-2 0-10-16,0-1 11 0,0 0-11 0,0 2 4 16,-3-1-36-16,3 1-77 0,-3-4-79 0,2 2-96 15,0 0-36-15,1-1-23 0,2-1-23 0</inkml:trace>
  <inkml:trace contextRef="#ctx0" brushRef="#br0" timeOffset="345249.5863">8616 911 1511 0,'-9'-8'4'0,"6"3"-10"0,-2 1-2 0,2 0 6 16,3 2 1-16,0 1 3 0,0 0-2 0,0 1-4 15,0 0 0-15,0 0 2 0,0 8 17 0,0-1 17 16,5 0-2-16,1 2 0 0,-1 4-14 0,-1 1-10 15,1 0 2-15,0 5 2 0,3-1 2 0,0 2 3 16,-2 2-5-16,-1-2 2 0,1 0 0 0,1-1-8 16,2-1 6-16,-3-2-2 0,2-4-6 0,-3-2 25 15,0-1 51-15,-2-3 45 0,-2-2 50 0,-1-1-22 16,0-1-52-16,0-2-47 0,0 0-46 0,-6-6-2 16,2-3-8-16,4 0 13 0,0-5-11 15,-4-1 2-15,-1-2 4 0,5-1-8 0,0-3 10 16,0 3-6-16,0-1 3 0,0 2-3 0,0-1-3 15,0 1 8-15,0 2-14 0,0 3 9 0,7-1 7 16,-1 2-9-16,0 1 6 0,-1 3-6 0,-3 0-9 16,1 5 8-16,0-1-3 0,-3 3-3 0,3 0 7 15,2 0-2-15,-2 9 1 0,5 1 3 0,0 0 3 16,0 3-6-16,4 2 3 0,0 1 3 0,-1 1-3 16,1 1 2-16,-1 0 0 0,-1-1 2 0,2 0-2 15,0-1 5-15,-3-2-7 0,2-4 0 0,-3-2 4 16,2-2-6-16,-3-3 4 0,0 1 1 15,1-4-8-15,1 0-15 0,0-9-40 0,3 0-26 16,3-3 0-16,3 0 11 0,-1-2 43 0,1-1 21 16,-1 0 7-16,-1 3 2 0,-2-1-2 0,-3 4-2 15,-3 2-1-15,-3 1-9 0,-2 2 5 0,-3 2 3 16,0 2-3-16,0 0 18 0,-8 0-16 0,2 0 1 16,-1 8 3-16,-1-2-1 0,-1 4 10 0,1 1 3 15,-3 4-9-15,3 1 0 0,-1 4 8 0,2 2-10 16,-1 1 2-16,4 4 6 0,-4 2-18 0,3 5 14 15,0 3 6-15,-1 1-6 0,0 0 8 0,-4 3-4 16,2 0-4-16,-1-2-4 0,-2-3 0 0,1-5 6 16,-1 0 0-16,0-7 0 0,3-1 10 15,-3-5-12-15,3-3 5 0,-1-2 5 0,2-4-3 16,-1 0 5-16,-1-5-1 0,3 0-3 0,-1-4 0 16,-1 0-3-16,-1 0 1 0,0-8 0 0,2-1-2 15,1 0-2-15,-1-4-4 0,5-4 0 0,0-1-6 16,2-2 4-16,0 0-9 0,12-4 11 0,0 1 2 15,3-4 0-15,3 1 4 0,5-5-10 0,1 1 8 16,1-1 0-16,4 2 2 0,-2-2-4 0,3 1-2 16,2 1-4-16,-1 1 2 0,-1 0 4 0,-3 3-4 15,0 3 6-15,0-1-4 0,-4 2 4 0,-5 2 0 16,-1 2-4-16,-2 0 2 0,-3 3 4 16,-4 3-8-16,-5 0 1 0,-3 2 1 0,0 0-8 15,0 1 8-15,-6 3-9 0,-1 1 5 0,-2 2 0 16,1 0-5-16,0 2 11 0,-3 0-2 0,2 9-8 15,-2 1 10-15,-3 1-9 0,2 1 5 0,-2 3 15 16,0 3-16-16,3 3 10 0,-2 0 1 0,2 2 2 16,5-2 43-16,2 1 6 0,4-1 0 0,0 0 20 15,0-2-19-15,10-1 3 0,1-2-7 0,5-1-28 16,4-3-8-16,6-2 28 0,6-3-4 16,4-3-48-16,5-4-112 0,2 0-166 0,4-7-114 15,2-1-83-15,2-3-17 0</inkml:trace>
  <inkml:trace contextRef="#ctx0" brushRef="#br0" timeOffset="345449.1567">9979 948 2386 0,'5'0'-7'16,"-3"0"-4"-16,-2 0 2 0,0 4-8 0,5-4 6 15,-5 0 0-15,0 8 2 0,0-2 5 0,0 2-7 16,0 0 9-16,0 2 4 0,0 0-4 0,0 1 6 15,0 0 0-15,0 2-1 0,0 2 14 0,0 0 2 16,0 1 3-16,0 2-20 0,0 0-126 0,0-1-114 16,0-3-142-16,0-1-88 0,0-3 3 0</inkml:trace>
  <inkml:trace contextRef="#ctx0" brushRef="#br0" timeOffset="345600.4686">9951 752 1893 0,'-10'-13'-2'0,"-2"3"4"16,7 0-9-16,-1-1-1 0,6 2-13 0,0 2-50 16,0 3-8-16,0 4-6 0,0 0 6 0,9 0 26 15,-3 0-18-15,-1 7-38 0,-2 0-50 0,1-1-31 16,2 1-24-16,0 2-2 0,5 0 3 0</inkml:trace>
  <inkml:trace contextRef="#ctx0" brushRef="#br0" timeOffset="345916.0566">10158 828 875 0,'13'10'1'15,"2"-2"48"-15,-2 4 4 0,-5 1 60 0,5-2 3 16,-5 3-51-16,1-2-9 0,0 3-66 0,-2 0 3 16,1-2 5-16,0 1 14 0,1 1 42 15,-1-1-8-15,-1 0-5 0,-1-1-8 0,2-2-33 16,-4 1 0-16,3 1 0 0,-4-3 6 0,2 0 4 16,-4-1 18-16,-1-1 52 0,2-3 35 0,-2 1 27 15,0-3 33-15,0 0-23 0,0-1 30 0,0-1-33 16,-5-1-45-16,0 0-33 0,2-4-69 0,0-4 0 15,1 1-9-15,2-5 7 0,0-1-2 0,0-2-3 16,0-3 10-16,0 0 4 0,8-3-9 0,0 0 3 16,5 1-3-16,0 2-7 0,-1 2-15 15,4 1-8-15,0 3 1 0,-2 3-2 0,3 3 22 16,-2 1-3-16,0 3 8 0,0 2 2 0,0 0 2 0,1 0 0 16,0 6-5-16,-2 0 1 0,2 0-1 15,0 1 3-15,1 1-3 0,-4 1 41 0,0 2 0 16,-1 0 4-16,-4 0-2 0,0 2-42 0,0 1-63 15,-5-2-72-15,2 2-74 0,0-3-81 0,-2 0-31 16,0 0-15-16,-1-2-14 0,-1-1-23 0</inkml:trace>
  <inkml:trace contextRef="#ctx0" brushRef="#br0" timeOffset="346531.5">11317 907 1417 0,'9'0'21'0,"-1"0"9"0,1 0 18 15,-5 0 3-15,2-5-11 0,-1 1 35 0,-3 0-4 16,-1 0 3-16,-1 1-23 0,0 1-24 0,0-1-10 15,-9 1-15-15,0-1 12 0,0 2-14 0,1 1-4 16,-4 0 2-16,-1 0 2 0,-2 0 2 16,2 6-8-16,-6 1 2 0,1 3-5 0,-5 1 1 15,-1-1 8-15,2 3 2 0,0 0 7 0,1 2-14 0,4 0 9 16,-1 0 9-16,6 0-9 0,-1 2 4 16,2-2 5-16,4 2-7 0,3-2 10 0,4 1-5 15,0-1-11-15,0-1 8 0,6-1-12 0,2 1 6 16,3-4 9-16,3-1-11 0,1-1 4 0,0-3 11 15,1-2-9-15,0-3 2 0,0 0 1 0,1 0-11 16,1-6-15-16,-1-2-2 0,0-3-18 0,1-3-5 16,-1-3-8-16,-1-2-10 0,1-3 15 0,-1-3-6 15,0-4 1-15,0-1 17 0,0-2-3 0,-2-2 10 16,0-2 28-16,-3-3-10 0,-1-2 8 16,-1 1 6-16,-4-1-4 0,0 0 18 0,-2 1 34 15,-3 1 20-15,0 2 43 0,0 0 3 0,-6 4-28 16,1 4 22-16,-2 3-45 0,1 4-16 0,0 4-16 15,3 6-50-15,1 4-15 0,-1 3-9 0,3 5 14 16,-2 0 5-16,2 12 8 0,0 3 5 0,0 2 10 16,0 5-3-16,0 6 6 0,0 4 5 0,0 2-4 15,5 3-1-15,-3 3 8 0,1-1-3 0,-3 1-1 16,3-3-1-16,-3 1-7 0,0-3 5 0,3-1-9 16,-3-3 8-16,2-1 10 0,2-3-12 0,-1 0 7 15,1-5 1-15,-1 0-6 0,2-3 1 0,-2-4-18 16,3-1-83-16,0-1-72 0,2-4-82 15,0-1-64-15,0-2-9 0,3-1-44 0,0-4 13 16</inkml:trace>
  <inkml:trace contextRef="#ctx0" brushRef="#br0" timeOffset="346748.6525">11734 801 1385 0,'2'-9'-2'0,"0"1"-14"0,-1 4 14 16,1 4 0-16,-2 0-2 0,3 0 8 0,-3 6-13 15,3 2-3-15,0 2 49 0,0 0 1 0,0 3 11 16,1 1 4-16,0 0-53 0,-2 2 12 0,1-1-16 16,-1 1 4-16,0 1 8 0,-2 2-8 15,0-1 8-15,0 3-2 0,0-2 2 0,0 2 0 16,0-2-4-16,0 0 0 0,4-1 8 0,2-2 4 16,-1 0 8-16,2-2-22 0,-4-1-44 0,0-1-77 15,0-4-81-15,0 1-41 0,2-3-53 0,1-2 6 16</inkml:trace>
  <inkml:trace contextRef="#ctx0" brushRef="#br0" timeOffset="347015.1185">12100 901 1496 0,'14'-18'42'0,"-3"4"36"0,-2 0 11 0,-4 5 0 0,0 1-36 16,1 2-47-16,-6 1-10 0,0 4-6 15,0 1-5-15,0 0 9 0,0 0 4 0,-11 0 27 16,2 6 10-16,-7 1 6 0,-2 2-3 0,-5 1-24 15,-4 1-9-15,0 1-1 0,-3 1-4 0,-1 1-2 16,1 2-3-16,-1-2 3 0,5 2 6 0,1-1 7 16,5-2 1-16,6 0 5 0,3 0 27 0,5 0 27 15,6-2 10-15,0 1-2 0,9-3-25 0,5 1-30 16,7 0-9-16,7-2-4 0,4 0-9 0,10 1 7 16,3-2-7-16,5 0-7 0,1 0 10 0,5-2-44 15,-1 1-74-15,-2-1-92 0,-2-2-90 0,-4 3-73 16,-7-5-49-16,-5 2 23 0</inkml:trace>
  <inkml:trace contextRef="#ctx0" brushRef="#br0" timeOffset="348048.6705">3716 2271 721 0,'0'-19'46'0,"0"-3"37"0,0 0 40 0,5 3 49 15,-1-1-14-15,-4-1 11 0,3 0 0 0,-3 4-12 16,0 1-9-16,0 4-44 0,0 3-44 0,0 2-34 16,-5 1-31-16,5 4-10 0,-5 2-4 15,5 0-2-15,0 0 9 0,0 11 3 0,0 0 47 16,7 5 35-16,-3 2 2 0,3 7 2 0,-2 5-36 16,2 2-30-16,1 5 0 0,-1 2 0 0,-3 5-5 15,4 2 1-15,-3 1-1 0,1 2 5 0,-1-2-2 16,-2 0-11-16,0 0 2 0,1-5 2 0,-3-1-4 15,4-8 13-15,-4-5-11 0,1-5-7 0,-2-5 9 16,0-6-6-16,0-1 11 0,0-6 4 0,0-1 71 16,0-4 56-16,0 0-3 0,0 0-2 0,0-7-73 15,0-3-56-15,0-2 3 0,0-3-16 0,-5-4 9 16,1-5-2-16,-1-2-3 0,3-3 14 0,2-1-11 16,0 0 2-16,0 0-2 0,0 1-8 15,8 2 3-15,3 6 5 0,-1-2-7 0,2 5 7 16,1 2-1-16,1 2-6 0,2 2 0 0,0 4-3 15,0 3-1-15,0 2 6 0,1 3 7 0,0 0-10 16,-1 6 3-16,-2 2-4 0,-1 4 6 0,-2 1 3 16,-2 4-2-16,-4 3 1 0,0 1-8 0,-2 1 6 15,0 3 3-15,-3-3 2 0,0 3 0 0,0-2 2 16,-6-1 19-16,-2-1 13 0,-3-3-6 0,0 1 2 16,-5-3-12-16,0 0-13 0,-6-1-2 0,1 0 3 15,-4-2-6-15,-2-1 7 0,0-2-2 0,2 0-5 16,2-3 0-16,2-2-28 0,4-1-43 0,2-3-95 15,1-1-87-15,3 0-86 0,3 0-15 0,-1-7 32 16,4-1 15-16,2-1 2 0,3-2-20 16</inkml:trace>
  <inkml:trace contextRef="#ctx0" brushRef="#br0" timeOffset="348231.894">3963 2419 1591 0,'16'-16'42'0,"0"4"13"0,-2 3-2 0,0 3 1 16,-4 3-39-16,-2 1 1 0,-2 1 38 0,2 1 43 15,-2 0 38-15,1 0 3 0,-1 6-35 0,2 3-45 16,-2 0-40-16,2 0-23 0,-1 4 3 0,-1 0-2 16,1 4 0-16,3 3 2 0,-5 2 4 15,3-1 2-15,1 1 2 0,-1 2 3 0,0 0-18 0,0-1-55 16,-2 1-66-16,-1-5-92 0,0 2-81 16,0-4-35-16,-2-2-26 0,0-2 19 0,-1-3 49 15</inkml:trace>
  <inkml:trace contextRef="#ctx0" brushRef="#br0" timeOffset="348529.476">4292 2469 1851 0,'8'-18'39'0,"-2"5"9"0,-4 0-2 15,0 5-4-15,1 2-40 0,-3 2-10 0,0 0-5 16,0 4 4-16,0 0 1 0,-7 0-5 16,2 5 11-16,1 1 2 0,-4 3 15 0,3 0 0 15,-4 4-9-15,1-1 3 0,-1 4-7 0,-1 0-9 16,0 1 7-16,0 1 2 0,1 0-8 0,1-1 10 15,-1-1-4-15,3-1 0 0,-2-3 2 0,3-1 1 16,0-1-1-16,4-3 0 0,-4-1-6 0,5-1 8 16,0-1 0-16,0-1-2 0,0 1 2 0,0 0-2 15,6 2 11-15,-1-2 4 0,0 1 23 0,-2 1 7 16,2 2-5-16,1-1-1 0,0 0-17 0,1 1-9 16,-3-2 4-16,1 1-6 0,-1-2-5 0,2-1 9 15,1 2-12-15,0-2 2 0,-1-1 4 0,4 0-7 16,2-2-2-16,1-1-47 0,4 0-86 15,-1 0-99-15,5 0-110 0,-1-6-60 0,1-3-61 16</inkml:trace>
  <inkml:trace contextRef="#ctx0" brushRef="#br0" timeOffset="348696.474">4629 2469 1868 0,'8'-5'14'0,"-5"1"3"15,-3-1 5-15,1 1-7 0,3-1-13 0,-3 1-6 16,1 0-8-16,3-2 10 0,1 1-7 0,3 1 9 15,3 0 6-15,2-2-10 0,5 0 2 0,-2 1-25 16,2 4-84-16,3-2-69 0,-3 1-76 0,-1 2-42 16,-1 0 26-16,-1 0 0 0,-4 6 55 0</inkml:trace>
  <inkml:trace contextRef="#ctx0" brushRef="#br0" timeOffset="348828.8828">4730 2571 1440 0,'-22'18'21'0,"2"-5"29"0,3 2 2 0,2-4 10 16,5 0-5-16,1-5-12 0,1 0 8 0,3-1 6 15,2-1 12-15,3-2 14 0,-3-2 8 0,3 0-7 16,0 0-24-16,0 0-36 0,8-8-13 0,0 4-15 16,6-2-1-16,6-3 10 0,3 0-63 0,7-3-75 15,6 0-103-15,8-1-103 0,2-5-25 0,3 2-72 16</inkml:trace>
  <inkml:trace contextRef="#ctx0" brushRef="#br0" timeOffset="349162.1711">5273 2283 1615 0,'0'-1'-2'0,"0"1"2"16,-10 0-6-16,2 0-4 0,0 0 4 0,0 7-2 15,0-1 18-15,-4 0 49 0,4 3 4 0,-2 0 12 16,2 2-10-16,1 3-36 0,0 0-2 16,1 4-20-16,1 0 3 0,2 2 4 0,3 3 30 15,0-2 6-15,0 4-1 0,8-1-5 0,0 0-29 16,1-3 32-16,2-2 26 0,2-1 3 0,1-6 63 15,2-1-35-15,1-6-27 0,1-5 1 0,1 0-75 16,1-4 10-16,-2-5 1 0,4-1-21 0,-2-7 32 16,-2 0 6-16,2-2 20 0,-2-3 9 0,-1-3-21 15,-4 0-16-15,-1 1-14 0,-4-2 10 0,-3 3 2 16,-5 0-3-16,0 1-4 0,0 3-11 16,-8 1-3-16,-5 3 4 0,-1 3-11 0,-3 0 7 0,-5 4-14 15,-4 2-7-15,0 2-27 0,-4 4-42 16,-2 0-95-16,-1 0-89 0,1 12-73 0,2-5-53 15,2 1-1-15,3 3 29 0,5-4 4 0</inkml:trace>
  <inkml:trace contextRef="#ctx0" brushRef="#br0" timeOffset="349311.797">5595 2488 1527 0,'27'10'0'0,"-5"-1"12"0,-5 1 2 16,-7 0-6-16,-2 1 4 0,-4 0-10 0,-4 0-2 15,0 0 4-15,-7 5 0 0,0-2 0 16,1-1 2-16,-2 1-22 0,-1 2-63 0,-1-4-86 16,2 1-83-16,-1-3-51 0,3-1-20 0</inkml:trace>
  <inkml:trace contextRef="#ctx0" brushRef="#br0" timeOffset="350594.8185">6610 2185 576 0,'-2'0'-2'0,"1"1"0"0,-4 2 9 16,2-3 6-16,2 0 1 0,-3 0 17 0,1 0 1 15,3 0 3-15,-3 0 3 0,3 0-5 0,0 0 6 16,0 0 1-16,-2 0 18 0,1 0-6 0,-1 0-9 16,2 0-5-16,-3 0-21 0,3 0-10 0,-3 0 6 15,-2 0 6-15,2 0 29 0,-2 0 33 16,0 0 2-16,-1 5-3 0,-2 1-13 0,-1 1 7 16,1 3-6-16,-2 2-8 0,-2 3-14 0,-1 2-32 15,2 1-6-15,-2 4 4 0,2 3 32 0,-1-1 7 16,2 2 9-16,4 0-6 0,1-1-33 0,5-1-9 15,0 2-10-15,8-4 15 0,0 0-7 0,8-4-1 16,3 0 3-16,3-6-6 0,6-5-1 0,2-2-3 16,0-5-15-16,4 0-47 0,4 0-53 0,0-10-50 15,4-1-58-15,-4-3-4 0,-3-1-7 0,-2-1-70 16,-1-4 24-16</inkml:trace>
  <inkml:trace contextRef="#ctx0" brushRef="#br0" timeOffset="351943.4904">6942 1913 1253 0,'-4'-8'0'0,"0"5"-6"0,4 3 8 16,-6 0-2-16,1 0 2 0,2 11 41 0,0 0 9 15,1 4 3-15,2 4 18 0,0 3-2 0,-3 3-15 16,3 2 4-16,0 1-17 0,0 3-33 0,0-2 2 16,0 2-8-16,8-2 7 0,-5 0 1 0,2 0-6 15,1-3 8-15,-1-1-10 0,3-4 0 0,-4-3 10 16,1-2-9-16,0-4 5 0,0-2 19 15,-2-5 21-15,-1 0 25 0,1-5 6 0,1 0-14 16,-2 0-26-16,3-5-24 0,0-1-13 0,1-3-6 16,2-2-3-16,1-1 14 0,-1 0 0 0,0-2 1 15,-1 1 20-15,0-2-2 0,-2 5 9 0,-2 1-11 16,0 1-13-16,-1 2-9 0,0 4-9 0,-1-1 3 16,1 1-13-16,1 1-4 0,-1 1 6 0,2 0 5 15,-2 0 1-15,1 0 9 0,0 6-6 0,3 1 10 16,1-1-4-16,2 0 3 0,2 0 8 0,2 1-11 15,4 1 6-15,-1 2 1 0,5-3 8 0,-1-1 67 16,-1 1 15-16,5 0-9 0,-2-2-10 16,2-4-62-16,-5 0-6 0,3-1 1 0,3 0-4 15,-4-5-9-15,3-2-4 0,-1-2 6 0,-2-2-2 16,-2-1 5-16,0-1-8 0,-5 0-3 0,0-1 28 16,-6 1 21-16,-3 3 19 0,0 1 2 0,-5-2-30 15,0 4-20-15,0 2-26 0,0 2-1 16,-5 2-1-16,-2 1-4 0,1 0 13 0,-2 0 0 15,-4 0 3-15,0 7 4 0,-5 0-4 0,1 1 2 0,-3 2 0 16,1 0-2-16,0 1 2 0,1 0 2 16,2 0 1-16,0-2 3 0,5 1 1 0,4-1-9 15,-1-3-1-15,6-2 1 0,-4-1 6 0,5 0-4 16,0-1-4-16,0-1 1 0,0-1 1 0,9 0 14 16,-4 0-8-16,3 0 8 0,0 0-10 0,3 0-11 15,0 0 18-15,5 0-9 0,-2 0-4 0,5 0 6 16,-1 6-6-16,-1-3-13 0,2 0 22 0,-2 2-7 15,2-2 6-15,-4 2 12 0,0-1-18 16,1 1 9-16,-2-2-12 0,-1 1-2 0,0-1 5 0,-1 0-25 16,-2 0-30-16,-2-2-69 0,1-1-36 15,-4 2-24-15,1 0-27 0,-1-1 3 0,2-1 14 16,0 0 25-16,3 0 43 0,0-11 29 0,0 3 7 16,0-4 25-16,-2-1 13 0,0-4 33 0,1 3 22 15,-6-3-1-15,1 3 47 0,-3 1 24 0,2 1 26 16,2 4 12-16,-2 3-36 0,-1 1-21 0,2 4-34 15,-2 0-6-15,-1 0-22 0,1 0-2 0,0 6 4 16,-2 0-6-16,1 2 62 0,-1 1 15 0,0-1-5 16,0 3 11-16,0 1-47 0,0 4-9 0,0-1-1 15,7 2-6-15,-1-1 3 0,2-1-5 0,-2 1-6 16,1-3 6-16,-1 0-8 0,2-2 6 0,0-2 8 16,-4 0-3-16,3-2 49 0,-4-1 26 15,0-4 34-15,-1-2 5 0,1 0-42 0,0 0-25 16,3-8-36-16,-1 0-12 0,1-2-1 0,3-1-5 15,1-1-5-15,1-3 10 0,2-4-3 0,0 1-4 16,0-2 4-16,-1-1-13 0,-4 0 6 0,0 2 1 16,0 3 0-16,-2 0 6 0,-1 4-8 0,-2 2 3 15,0 1-10-15,0 5 4 0,-1 1-2 0,-2 0-6 16,0 3 9-16,2 0-5 0,-1 0 6 0,1 6 3 16,1-1 6-16,3 4-4 0,0 1 0 15,2 2 4-15,0 5-2 0,5 3 2 0,-2-1-2 16,0 4 4-16,0 3-4 0,0-1-4 0,0 5 4 15,-3-1 4-15,0 1-6 0,-3 2 11 0,-2 4-5 16,0 1 0-16,-3 0 7 0,0 1 0 0,0-1 2 16,-6-2-9-16,-2-4 3 0,1 0 4 15,-2-5 6-15,-2-3 5 0,3-6 2 0,0-4-13 16,-3-3-11-16,3-4 0 0,-3-2 0 0,2-4 9 16,-1 0 7-16,2-6 37 0,-1-1-51 0,1-4-4 15,0-3-7-15,3-3-44 0,2-2 48 0,3-4-6 16,0-4 5-16,6-1 1 0,4-3 3 0,2 0-2 15,3-1-5-15,2 0 13 0,2 3-6 0,0 1 2 16,0 2 33-16,0 1-11 0,1 3 5 16,-5 4-3-16,4 4-49 0,-5 2-10 0,3 1 7 15,-4 3 6-15,1 0 18 0,1 4 10 0,-1-1-10 16,-3 3 2-16,0-3 4 0,1 1-4 0,-4 0 4 16,2 0-2-16,-1 1-2 0,-1-1 4 0,2 1-4 15,-2 0 4-15,1 0 2 0,-1-1-4 16,0 0 0-16,1 0 2 0,-1 1-2 0,0-2 2 0,0 1 7 15,0-3-11-15,0 0 6 0,-3 0-10 16,-2-1 2-16,2 0 6 0,-4 2-2 0,-1-2 11 16,0 0-5-16,0 3-1 0,0 1-3 0,-6-1-7 15,-2 4 1-15,3 0 2 0,-2 1-7 16,-1 0 7-16,0 0 0 0,-2 4-2 0,1 1 1 0,-1 1 3 16,0 3 7-16,-2 1-5 0,1 2-2 0,1 1 37 15,1 3 1-15,1-2 6 0,2-1 2 16,1-1-32-16,2 2 6 0,1-2-4 0,2 0-8 15,0 0 6-15,0-3-12 0,6 0 3 0,1 1 13 16,-1 0-14-16,2-3 3 0,5-2-3 16,0-4-35-16,5-1-139 0,-2 0-130 0,6 0-96 15,2-7-99-15,0 0-10 0</inkml:trace>
  <inkml:trace contextRef="#ctx0" brushRef="#br0" timeOffset="352284.5056">9301 1942 1951 0,'0'-1'18'0,"0"1"-7"0,0 0-1 0,-5 0-1 16,5 0-26-16,0 0 4 0,-5 0-1 0,5 7 1 15,0 0 47-15,0 2-1 0,0 0 5 0,0 2 4 16,0 4-40-16,0 2 4 0,0 2 3 0,5 1-5 16,-1 1 5-16,0 4-3 0,0-1 0 0,0 2 14 15,2 0-5-15,-1 1 8 0,-2 0 0 0,2-1-8 16,-2-1 9-16,-1-2-52 0,0-1-71 0,-1-5-75 15,1-3-62-15,-1-2-30 0,-1-6-23 0,0-2-65 16,0-4 17-16</inkml:trace>
  <inkml:trace contextRef="#ctx0" brushRef="#br0" timeOffset="352909.4462">9141 2249 1623 0,'-12'-8'36'0,"2"0"34"0,1 2 14 16,1 0 21-16,3 2-20 0,-1-1-39 15,3-1-17-15,3 0-20 0,0 0-20 0,0 1 7 16,9-2 0-16,0-1-3 0,4 0 5 0,3-1-4 15,3 1 8-15,6-1-2 0,2-1-6 0,3 0-5 16,3 1-16-16,4 0-12 0,1 1 3 0,1-1 11 16,-2 1 9-16,-4 1 18 0,-1 0 2 0,-6-1-4 15,-4 2 2-15,-4 1-10 0,-7 0 3 0,0 1 3 16,-6 1-6-16,-2 1 14 0,-3 0-6 0,0 2-8 16,0 0 0-16,0 0-5 0,0 0-3 0,-6 5 9 15,1 1 3-15,-3 0-2 0,3 1 6 0,-1 1-10 16,-2 3 6-16,3 1 6 0,-4 3-4 0,3 1 14 15,-1 1 0-15,6 3-1 0,-3 0-1 16,4 0-6-16,0 1 5 0,0-2 10 0,8-1 31 16,0-1 6-16,0-4 2 0,-2 0-9 0,1-4-28 15,-1-3 26-15,-1-1 20 0,1-4 2 0,-1-1 0 16,0 0-35-16,1-7-27 0,0 0-5 0,5-2-9 16,0-2 3-16,2-2 4 0,4-1-5 0,2-1-1 15,-3-3-3-15,3-1 5 0,-3 1-5 0,3 0 2 16,-5 2 7-16,0 0-8 0,-4 3 3 0,-2 2 1 15,0 4-3-15,-4 2 1 0,0 1-9 0,-3 4 2 16,1 0 2-16,-2 0-6 0,0 0 13 16,0 6 1-16,0-1-3 0,0 2 10 0,0 0-1 15,0 0 3-15,0 1 3 0,6 2-7 0,1-1 4 16,0-2 1-16,1 1 3 0,-1-3 8 0,1 1-14 16,1-1 5-16,-3-2-5 0,-1-2 3 0,2 1 10 15,-3-2-2-15,-2 0-6 0,4 0-7 0,-3-8 3 16,2 1-10-16,-2 0 10 0,2-1-3 0,-2 1-4 15,0-2 10-15,-1-1-3 0,1 1-1 0,-3 0 5 16,0 3-9-16,0 0 0 0,-8 2 6 0,8 0-10 16,-5 4 2-16,2 0-9 0,-2 0 5 0,2 0 4 15,0 7-3-15,-3-1 7 0,3 3-6 0,-2-1 1 16,0 1-1-16,0 3 11 0,-3-2-1 0,2 2 1 16,2-1 2-16,0 2-9 0,4-2 2 15,0 1 49-15,0-2-3 0,8 1 10 0,1 0-1 16,1-2-50-16,3 0-2 0,4 0-83 0,3-1-82 15,3 1-108-15,4-1-74 0,3-4-21 0,2 0-51 16,2-4 16-16</inkml:trace>
  <inkml:trace contextRef="#ctx0" brushRef="#br0" timeOffset="353359.2822">10501 1798 2187 0,'7'-7'-11'0,"-3"3"-8"0,2 4 0 0,-4 0-1 15,3 0 14-15,-2 5 2 0,0 4 2 16,2 1-2-16,1 4 0 0,-1 3 14 0,4 3 35 16,-2 4 17-16,-1 4-6 0,-1 0-9 0,1 3-30 15,-1 1-8-15,-2 1-3 0,0 0 10 0,0-1-5 16,-1 3-5-16,1-4 1 0,-1 0-1 0,1-2-1 16,0-5-12-16,-1-1 11 0,-2-3-4 0,4-6 5 15,-4-3 58-15,0-5 15 0,0-1 31 0,0-5 26 16,0 0-29-16,0 0-12 0,0 0-39 0,0 0-22 15,0-5-26-15,-6-1 3 0,3-2 1 0,-2-4-11 16,0-1 10-16,1-4-15 0,0-1-4 0,1 2 6 16,2-4-11-16,1 1 7 0,0 1-2 0,4 1-1 15,4 3 6-15,-1 0-10 0,-1 4 4 16,3 2-4-16,0 2 0 0,-1 2 10 0,2 0 1 16,-2 4-1-16,0 0 6 0,0 0-6 0,3 5 1 15,0 1 1-15,1 1-3 0,0 2-2 0,-1 1 5 16,0 1 5-16,-3 1-6 0,0-1 10 0,-3 3-2 15,-2-1 1-15,0 3 4 0,-3-1 13 0,0 1 12 16,-9 0 0-16,-1-1 7 0,-2 2-14 0,-3 0-9 16,-4-3 7-16,-2-2-7 0,-4 0-2 0,0-1-7 15,-2-4-15-15,2-3-21 0,1-1-28 0,2 0-58 16,2-2-73-16,2-1-102 0,2 0-62 0,7 0-17 16,-2 0-42-16,6 0-92 0</inkml:trace>
  <inkml:trace contextRef="#ctx0" brushRef="#br0" timeOffset="353525.497">10767 2157 1968 0,'19'0'16'0,"-2"0"16"0,-4 0 8 15,-2 0 2-15,-5 0-15 0,1 0-12 0,-3 0 17 16,0 0 13-16,0 0 2 0,4 6 9 0,-3 0-10 16,1-2-20-16,2 0-2 0,1 1-9 0,-2 1-17 15,-2-2 6-15,1 2 38 0,0 1-40 0,-1 1-12 16,3-1-104-16,-3 2-151 0,1 0-83 0,-1-1-96 15,-2 3-21-15,3-4 81 0</inkml:trace>
  <inkml:trace contextRef="#ctx0" brushRef="#br0" timeOffset="353660.9645">10934 1996 2001 0,'-8'-12'-7'15,"-1"3"9"-15,1 1 5 0,0 1-45 0,0-1-78 16,3 0-67-16,-1 2-58 0,6 1-9 0,0 2 49 15,0 0 6-15,0 2 15 0,0 1-7 0,6-2 10 16</inkml:trace>
  <inkml:trace contextRef="#ctx0" brushRef="#br0" timeOffset="353828.048">11123 1953 1085 0,'9'8'67'0,"2"0"43"0,-3 2-1 15,-1 0 4-15,0 2-66 0,-2 0-1 0,1 5 13 16,-1 1-5-16,0 3 48 0,1-1-40 0,2 4-7 15,-2-3 9-15,1 2-55 0,-1 2-1 0,3-2 0 16,-1 2-1-16,-1 0 10 0,1-1-9 0,-1-1 0 16,1 2-4-16,-3-1-4 0,0 1-50 0,-5-2-96 15,0-2-98-15,0 0-96 0,-10-2-37 0,-4-2 13 16</inkml:trace>
  <inkml:trace contextRef="#ctx0" brushRef="#br0" timeOffset="353958.2516">10938 2344 1934 0,'-5'-12'21'0,"0"3"6"0,3-1-6 16,1 1 0-16,1 1-25 0,6 0-5 0,1-1 5 16,5 0-5-16,2 0 5 0,8 0-8 0,1 1-40 15,5 2-78-15,1-3-82 0,4 1-75 0,0 1-67 16,2 0-12-16</inkml:trace>
  <inkml:trace contextRef="#ctx0" brushRef="#br0" timeOffset="358820.3906">16678 2671 897 0,'4'0'-4'0,"-3"0"4"0,-1 0 6 15,0 0 3-15,0 0 25 0,0 0 13 0,0 0 3 16,0 0 34-16,0 0 10 0,0 0-1 0,0 0-4 16,0 0-22-16,0 0-24 0,0 0-11 0,0 0-2 15,0 0-14-15,0 0-8 0,0 0 0 0,0 0 8 16,0 0 10-16,0 0 7 0,0 0 1 0,0 0-8 15,0 0-5-15,0-4-11 0,0 1 4 0,0-1 0 16,0 0-4-16,0 0-3 0,0 0-7 0,0 0 0 16,0-1-4-16,0 0 8 0,0-1-2 0,0 2-6 15,0-1 2-15,-5 0 8 0,3 1-6 16,-2-1 4-16,1 1-2 0,2-1-10 0,-3 1 8 16,1 1-6-16,0-1 4 0,0 0 2 0,-1 0-4 15,0 1 6-15,-1-1-4 0,2 1 4 0,-2 0-2 16,2 2-7-16,-2-1 7 0,2 1 0 0,-2 1-4 15,1-1 4-15,1 1-4 0,0 0 2 0,-1 0 4 16,1 0-6-16,-2 0 6 0,2 0-6 0,-2 5-4 16,-2 0 8-16,2-1-2 0,-2 0-2 0,-1 1 6 15,2 2-6-15,-1-1 0 0,-2 0 6 0,0 3 0 16,-2 0 4-16,0 0-4 0,0 4-2 0,-2 0 2 16,0 0-6-16,-1 1 6 0,3 1 2 0,0 2-4 15,-1-3 0-15,3 3-2 0,-2-3 6 16,2 1-2-16,3 0 2 0,1-2 0 0,-2 2-6 15,4-2 0-15,-3 0 4 0,3 0 2 0,2 2-2 16,-3-3 7-16,1 2-5 0,3 0-4 0,-2-1 4 16,1 0 0-16,1-1 6 0,0-1 0 0,0-1-3 15,0-2 1-15,0 2-8 0,0-3 4 0,5 0-2 16,1-1-6-16,-3 0 19 0,3 0 3 0,2-1 11 16,-1 0 4-16,1 1-10 0,4 0 3 0,-1-1-1 15,3 0-10-15,-1-1 1 0,6-1-7 16,-3 2-12-16,3-2 12 0,0 0-5 0,1-3 3 15,4 0-3-15,0 0-4 0,-3 0-2 0,2 0 2 16,1 0 0-16,-1-5 2 0,-2 3 2 0,1-3-6 16,0-1 4-16,-6 1-2 0,3 0-2 0,-3-1 4 15,0-2-6-15,-2 1 0 0,-2-2-1 0,1 0 3 16,1-2 2-16,-2 0 2 0,-1 0 3 0,1-1-3 16,-4-1 2-16,-1-1-4 0,-3 1 2 0,1 0 0 15,0 0-2-15,-4-1 0 0,1 1 2 0,-1 0-2 16,1 0 2-16,1-2 11 0,2 1 4 0,-2 0 2 15,1-1 8-15,0 1-3 0,1-1 0 0,-4 1-7 16,2-2-11-16,-1 4-4 0,-2-1-6 16,0 0 0-16,0 1 4 0,0 0 2 0,0-1-9 0,0 3 12 15,0 0-10-15,-6 0-3 0,0 0 10 16,6 2-15-16,-3 0 5 0,-1 0 8 0,-1 1-7 16,2 1 7-16,-2 0 5 0,-1-2-12 0,-3 2 5 15,-1 1-3-15,-1-1 1 0,-3-1 13 0,1 2-7 16,-1 0 3-16,-2 1-3 0,2 1-9 0,1-1 9 15,-1 1-4-15,3 0-7 0,3 1 14 0,-3 0-12 16,3 1 3-16,0 0 8 0,0-1-12 0,1 1 6 16,2 1 2-16,-2-1-5 0,3 1 5 0,-3 0 0 15,2-2 2-15,1 2 3 0,-1 0-1 0,2 0-6 16,1 0 2-16,-2 0-5 0,0 0-5 0,4 0 10 16,-1 0-2-16,-2 0 0 0,3 0 4 15,-4 0-2-15,0 0-4 0,-1 0 2 0,4 0 0 16,-4 0 4-16,2 0-4 0,1 0 2 0,-1 3 4 15,-1-3-13-15,3 4 9 0,-5-2-8 0,4-1 4 16,-2 1 4-16,0-2 0 0,1 2 4 0,0-1-4 16,-2 2-2-16,3 0-1 0,-1-2 3 0,-1 1 2 15,2 1 7-15,-1-1-11 0,2 0 4 0,-3 1-4 16,1-3-7-16,0 3 12 0,1-1-3 0,-1 0-5 16,-2 2 10-16,4-3-5 0,-5 3 4 0,3-2 4 15,-1 2-8-15,1 0 7 0,-2-3-5 0,4 3-6 16,-3-2 1-16,1 0 3 0,2 1-4 15,-4-1 8-15,4 1 1 0,-1-2-12 0,-1 2 11 16,1-1-8-16,-1 2 2 0,1-2 11 0,1 2-9 16,-1 0 0-16,1-1 2 0,-3 0-6 0,3 0 0 15,-2 0 6-15,1 0-2 0,-1-1 2 0,0 0-5 16,3 2 1-16,-2-3 2 0,1 2-2 0,1-2 2 16,0 1 2-16,0-2-2 0,0 2 0 0,-2 0 5 15,2-1-5-15,0 1 0 0,-3-1-9 0,3-1 5 16,0 1 6-16,-2 1-4 0,1 0 12 0,1 0-10 15,0 0-8-15,0 1 12 0,0-1-10 0,0-1 6 16,-2 1 8-16,2-1-16 0,-1-1 10 0,1 1 2 16,0 1-6-16,0-1 9 0,-2 0-3 15,0 0-6-15,1-1-3 0,1 0 7 0,0 1-4 16,-2 1 2-16,2-2 0 0,0 0-4 0,-1 0 9 16,1 0-8-16,0 0 8 0,0 0-5 0,0 2-11 15,0-1 15-15,0 1-2 0,0-1-4 0,0-1 4 16,0 0 4-16,0 0-10 0,0 0 9 0,0 0 3 15,0 0-14-15,-4 0 8 0,4 0 0 0,0 5-4 16,0-5 6-16,-6 4-27 0,3-4-61 0,3 2-88 16,0-2-102-16,0 2-95 0,-3-1-62 0,3-1 63 15</inkml:trace>
  <inkml:trace contextRef="#ctx0" brushRef="#br0" timeOffset="371245.0093">17812 2613 448 0,'0'0'0'0,"0"-1"28"0,6-1 11 0,-6 0 20 16,0 1 32-16,0 0-22 0,0-1 4 0,0 0 2 15,0 1-6-15,0 1 4 0,0-2-9 0,0 1 1 16,0 1 2-16,0 0 13 0,0 0-3 0,0 0-14 16,0 0-10-16,0 0-3 0,0 0 10 0,0 0 9 15,0 0-11-15,0 0-15 0,0 0-14 0,0 0-17 16,0 0-3-16,0 0-9 0,0 0 4 0,0-3-7 15,0 0-1-15,0 3 15 0,0-2-1 0,0 2 13 16,0-1 10-16,0 0-4 0,0 0-2 0,0-1-9 16,0 1-5-16,0-1-1 0,0 1 7 15,0 1 0-15,-1-2-8 0,-2 2-3 0,3 0-4 0,0 0-1 16,0 0-3-16,0 0 4 0,0 0-4 16,0 0 8-16,0 0-3 0,0 0-10 0,0 0 3 15,0 0 0-15,0-2 8 0,0 2-2 0,0 0-1 16,0 0 18-16,0 0 4 0,0 0 5 0,0-1 6 15,0 1-14-15,0 0-12 0,0 0-3 0,0-1-3 16,0 1-6-16,0-1 2 0,0 0 4 0,0-1-6 16,0 1 0-16,0 1 6 0,0-1-6 0,0 1 4 15,0-2-4-15,0 1 6 0,0 1 0 0,0-2-6 16,0 2 2-16,-5 0-2 0,5-1 2 0,0 1 9 16,0-2 2-16,0 2 1 0,0 0 3 15,0 0-10-15,0 0 1 0,0 0-1 0,0 0-5 16,0 0 6-16,0 0-4 0,0 0-8 0,0 0 1 15,0 0 1-15,0 0-13 0,0 0 8 0,0 0-8 16,0 0-5-16,0 5 10 0,0-2-12 0,0 1 20 16,0 0-3-16,0 3 5 0,0-1 6 0,-6 2-8 15,3 1 9-15,-2 3-10 0,1 1-1 0,0 0 12 16,-1 2-12-16,-1 1 10 0,1 2 9 0,0-1-17 16,0 1 12-16,-2 4-3 0,1 1-7 0,-1-1 6 15,2 3 0-15,-1 0-2 0,1-1 5 0,-2 1-5 16,3-1 0-16,1-1 0 0,1-1 0 0,-1-1 9 15,2-1-9-15,-1 0 4 0,0 0 3 0,2-2-13 16,-3-3 6-16,3 1 7 0,0-3-9 16,-1 0 10-16,1-3-1 0,0-1-2 0,0-2 1 15,0 0-10-15,0-1 6 0,0-1 1 0,0-2-7 16,0 0 6-16,0 0-2 0,0-2-6 0,0 0 10 16,0 0-2-16,4 0-4 0,-2 1 11 0,-2-2-13 15,3 2 4-15,-3-2 2 0,2 0-6 0,-2 1 8 16,1-1-10-16,-1 0 6 0,0 0 3 0,0 0-1 15,0 0 3-15,0 0-3 0,0 0-4 0,0 0 0 16,0 0 2-16,0 0 0 0,0 0 0 16,0 0 5-16,0-5 19 0,0 5-8 0,0 0 6 15,0 0-6-15,0 0-16 0,0 0 0 0,0-2-2 16,0 2 2-16,0-2-2 0,0 0 0 0,0 1-4 16,0 1-38-16,0-3-98 0,0 0-88 0,7-1-80 15,-2-1-63-15,2-2-71 0,1 0 60 0</inkml:trace>
  <inkml:trace contextRef="#ctx0" brushRef="#br0" timeOffset="376019.4502">7780 2717 641 0,'1'0'1'0,"-1"0"3"0,0 0-2 0,0 0-6 15,0 7 4-15,0-7 4 0,0 0-1 0,0 0 19 16,0 0 20-16,0 0-4 0,0 0 12 16,0 5-4-16,0-5-19 0,0 0 22 0,0 3-8 15,0-3 4-15,0 0 4 0,0 3-19 0,0-3 4 16,0 0-15-16,0 0-11 0,0 0 3 0,0 0-7 16,0 3 8-16,0-3 22 0,0 1 23 0,7 0 11 15,-4 0 14-15,2 0-12 0,3 2-22 0,1-2 4 16,1-1-10-16,1 2-3 0,1-2 3 0,3 0-16 15,5 0-3-15,1 0 3 0,4 0-5 0,7 0 10 16,7-4-2-16,6 4 12 0,8-6 1 0,6 0-3 16,4 0 5-16,8 0-29 0,8 0 10 0,11-5 18 15,10 2-5-15,6-4 7 0,11 1-11 16,6-3-26-16,6 0 1 0,3 2 0 0,-2 0-5 16,-7 1 5-16,-10 3-1 0,-8 1-1 0,-13 0 4 15,-7 2-7-15,-12 2-2 0,-5-1 9 0,-6 1-11 16,-2-1 8-16,-2-1-6 0,-4-1-4 0,1 0 13 15,-5 1-11-15,-2-1 2 0,-3-2 24 0,-3 1-8 16,-4 1 10-16,-3 1 14 0,-8-1 20 0,-2 1 7 16,-4 1 0-16,-4 1-11 0,-4 0-29 0,-4 3 12 15,-1-1 2-15,-3 0 5 0,-2 1-7 0,-1 1-22 16,0-1-1-16,-1 1-11 0,1 0-14 0,-1 0 12 16,-1 0-14-16,2 0 13 0,-2 0-11 0,4 0 3 15,-4 0 1-15,2 0-4 0,-1 0 17 16,1 0-8-16,-2 0 5 0,3 0-12 0,-3 0 1 15,0 0-3-15,0 0 4 0,0 0 17 0,0 0-9 16,0 0 2-16,0 0-3 0,0 0-10 0,0 0 8 16,0 0-2-16,0 0-5 0,0 0 12 0,0 0-9 15,0 0 6-15,0 0 1 0,0 0-10 0,0 0 5 16,0 0-4-16,0 0 2 0,0 0 9 0,0 0-5 16,0 0 5-16,0 0-3 0,0 0-6 0,0 0 0 15,0 0 4-15,0 0-11 0,0 0-30 16,0 0-111-16,0 0-137 0,0 0-132 0,0 0-114 15,0 0-3-15,0 0 75 0</inkml:trace>
  <inkml:trace contextRef="#ctx0" brushRef="#br0" timeOffset="383099.2551">19328 2864 413 0,'-6'0'5'0,"3"0"-9"0,3 0-1 0,0 0 7 16,0 0 12-16,0 0 41 0,0 0 25 0,0 0 30 16,0 0 24-16,0 0-12 0,0 0-9 0,0 0-12 15,0 0-27-15,0 0 0 0,0 0-2 0,0 0-15 16,0 0-6-16,0 0-10 0,0 0 3 0,0 0 10 16,0 0-3-16,0 0-1 0,-5 0-13 15,2 0-21-15,1-5 0 0,-1 5-16 0,0-4 2 16,1 1 8-16,-1 2-2 0,-3-2 9 0,3 1-5 15,0 0-4-15,-2 0-1 0,2-1-1 0,0 2 10 16,-4-2-1-16,1 1 12 0,-2-1 4 0,0 0-6 16,0 2 2-16,-3-2-19 0,0 1-3 0,0 0-1 15,-1-1-2-15,-1 2 4 0,-1 0-8 0,3 0-2 16,-1 1-4-16,3 0 3 0,1 0 12 0,-2 0-14 16,1 4 10-16,1 0-3 0,0 1-7 0,-1-1 14 15,0 1-10-15,0-1-1 0,1 3 15 0,-1 0-13 16,1 3 6-16,0-2 9 0,0 5-16 0,3-1 26 15,-4 4 17-15,3-1-4 0,-1 0 4 16,2 2-10-16,-2 0-17 0,2 1-2 0,4 1-3 16,-1-1 7-16,0-3-2 0,2 2-4 0,0-3 2 15,5 1-5-15,4 0 5 0,-1-2-5 0,0 0 5 16,2-2-9-16,2 2-4 0,0-3 13 0,0 0-11 16,2 1 2-16,-1-3 11 0,3 1-6 0,3-1-1 15,-5-2 1-15,3-2-14 0,1 2 9 0,1-1-2 16,0-4 4-16,1 0 7 0,-1-1-11 0,1 0 5 15,0 0-1-15,2-4-2 0,-3-2 5 0,2-1-7 16,0 1-2-16,-1-2 6 0,0-1-13 16,1-2 14-16,-2-1-1 0,0-2-13 0,-2-1 14 15,2-3-8-15,-2-1 3 0,-4 0 5 0,0-3-7 16,-4 1 24-16,-1-1 0 0,-1 1 4 0,-4-1 11 16,-2 1 37-16,1 1-1 0,-2 0 21 0,0 2 15 15,0 2-45-15,-6 1-2 0,-1 2-28 0,-1 0-22 16,2 2-15-16,-3 1-3 0,-3 1 6 0,0-1 2 15,-3 4 0-15,-2-1 0 0,0 0-4 0,-7 0-2 16,-3 1 1-16,2 2 3 0,-2 0-4 0,-3 1 8 16,1 1-2-16,2 2 1 0,2 0-54 0,2 0-95 15,-1 0-88-15,3 5-114 0,2-2-61 16,2 2-7-16,-4 0-13 0,1-3 27 0</inkml:trace>
  <inkml:trace contextRef="#ctx0" brushRef="#br0" timeOffset="386389.8094">9181 2605 1107 0,'8'0'-25'16,"0"0"-79"-16,-2 0-71 0,-1 0-66 0,-2-4-11 15</inkml:trace>
  <inkml:trace contextRef="#ctx0" brushRef="#br0" timeOffset="393590.3006">21063 2979 1092 0,'-3'1'5'0,"-1"1"3"15,1-2-6-15,3 0 0 0,0 0-4 0,0 0-2 16,0 0 6-16,0 0 5 0,0-5-3 0,0 5-6 15,0 0 10-15,0-1 7 0,0-2 10 0,0 1 8 16,0 2-6-16,0-1-12 0,0 0 3 16,0 1 1-16,0-2 18 0,0 2 4 0,0 0-12 15,0 0 18-15,0 0-23 0,0 0-2 0,0 0-4 16,0 0-16-16,0 0 3 0,0 0-7 0,0 0 12 16,0-4-2-16,0 0-9 0,0 2 11 0,0-1 3 15,0-1 17-15,0 0 31 0,0 2-3 0,0-3 5 16,0 2-12-16,0 0-23 0,0-2-9 0,0 3-4 15,0-3-15-15,0 1-3 0,0 0 12 0,0 1-14 16,0 0 1-16,0-2 4 0,-6 2-4 0,2 0 2 16,-5-1 2-16,3 1 0 0,1 1-4 15,-4-1-5-15,3 1 7 0,-1-1 2 0,-1 1 2 0,1 1-2 16,2 0 2-16,-2 0-4 0,-1 1-4 16,4 0 6-16,-7 0 0 0,4 0-2 0,-1 0 4 15,2 0-2-15,-2 0-4 0,-1 0-4 0,1 0 8 16,0 0 6-16,-1 0-6 0,1 0 10 0,-1-1-10 15,-3 1-2-15,2 0 5 0,-1-2-1 0,-1 2 4 16,1-1-6-16,-2 1 0 0,2 0 4 0,-2-1-4 16,-1 1-4-16,5 0 8 0,-3 0-2 0,2 0-8 15,0 0 6-15,2 0 2 0,0 0-10 0,4 0 10 16,-1 4-2-16,2-4-7 0,-4 6 9 16,5-1 3-16,-1 1-3 0,-1 0 0 0,1 0-8 15,0 4 1-15,1-1 12 0,-1 0-12 0,1 2 12 16,0 0-5-16,2 2-7 0,0-2 8 0,0 2-5 15,0 0 0-15,0-1 2 0,0 0 6 0,0 1-4 16,4-1 2-16,1 0 2 0,-1 2-6 0,2-2 5 16,-1 0-10-16,2 1 7 0,-3-1 7 0,3 0-9 15,-1-2 8-15,0 2-2 0,2-2-4 16,-1 1 0-16,1-1 4 0,1 0-10 0,-1-1 7 0,1 0 13 16,4 1 5-16,0 0 6 0,-1 0-2 15,2 0-6-15,2-2-11 0,-2 1-6 0,4-1 13 16,-4-1-5-16,3 0-10 0,-1-1 11 0,2 0-13 0,-1-2 0 15,0 1 12-15,-1-3-8 0,5 2-2 16,-1-2 4-16,0 2 3 0,0-3-3 0,0 1-2 16,-2-2-2-16,-1 0 2 0,-2 0 7 0,-1 0-5 15,-2 0 6-15,1 0 9 0,0 0 11 0,0-3 37 16,-1 3 15-16,2-5-11 0,0 2-8 0,-1 0 19 16,0-1-6-16,-1-1-14 0,0 1-2 0,-2-5-47 15,-2 2-6-15,4-2 30 0,-4-2 3 0,-1 2-1 16,3-4-7-16,-4 0-18 0,1 0-12 0,0 0 5 15,-2-1-7-15,-2 2-14 0,0-2 12 0,-1 2-12 16,-2-2 9-16,0 2 5 0,0 0-4 16,0-1-3-16,-8 1 0 0,0 1-2 0,-3-2 9 0,2 2 2 15,-1 0-13-15,-2 0 18 0,0-1-16 0,-2 0 2 16,0 1 11-16,-5 2-9 0,3-2 8 16,-3-1-1-16,2 3 3 0,-1-2 4 0,-2 2-16 15,-1 1-4-15,2 0 4 0,-1 1-2 0,-1 0 13 16,-1 0 1-16,0 1-12 0,1 1 2 0,1-1 1 15,-1 0 4-15,4 1 9 0,0 2-9 0,1-1 2 16,3 1 10-16,2 0-21 0,1 0 9 0,3 1-3 16,0 0-28-16,3 0-54 0,0 0-59 0,-1 1-69 15,2 1-72-15,2-1-23 0,-4-1-58 0,1-1-67 16,2 1 39-16</inkml:trace>
  <inkml:trace contextRef="#ctx0" brushRef="#br0" timeOffset="410525.933">24946 3329 648 0,'0'0'16'0,"0"0"15"0,0 0 13 0,5 0 14 16,-2 0 5-16,0 0-9 0,2 0 3 0,-4 0-2 16,2 0 15-16,1 0 32 0,-3 0 6 0,1 0-3 15,1 0-24-15,-1 0-24 0,-1 0 1 0,-1 0 11 16,0 0-2-16,0 0 0 0,0 0-7 0,0 0-4 16,0 0 6-16,0 0-3 0,0-5 6 0,0 1 3 15,-4 4-8-15,0-1-8 0,1-2-20 16,0 1-12-16,1 1-14 0,-2-1-1 0,1 1-5 15,0 0-4-15,1 1 8 0,0-2-9 0,1 0 1 16,-1 1 4-16,1-1-11 0,1 2 9 0,-4-1 2 16,4-2-7-16,-1 3 5 0,-3 0-2 0,1-2-7 15,2 2 0-15,-4-2 5 0,2 2 4 0,0-2 0 16,0 2-3-16,-2 0-1 0,2-1-3 0,-2 1-2 16,-3 0 5-16,4 0 6 0,-3 0 0 0,-1 0 4 15,-3 0 3-15,2 5-7 0,-4 1 0 0,-1 1-3 16,-1-2 8-16,1 1-1 0,-2 1 3 15,2 4 4-15,2-3-7 0,-1 5-2 0,0-3-2 16,4 3 2-16,1 0 7 0,0 1-5 0,2 0-2 16,-1 1 2-16,4-1-6 0,-2 1 2 0,2 0 6 15,-1 1-8-15,2-1 4 0,1-1 3 0,1-2-5 16,0 0 4-16,0 1 2 0,7-1 1 0,-1-1 4 16,2-2-2-16,2 4 2 0,6-2 0 0,-2 1-9 15,3-2 9-15,4 2-9 0,-4-2 0 16,5-1 5-16,-1 2-9 0,0-6 8 0,-1 1-1 15,-1-1-5-15,-2-1 4 0,2-1-13 0,-1-1 11 16,-1-1 9-16,-2-1-8 0,-1 0 43 0,-2 0 12 16,-2-4-7-16,2-2 15 0,0 1-43 0,-3-2-23 15,0-2 11-15,3-3-14 0,0-1 17 16,-1 0-1-16,1-1-8 0,-2-2 9 0,2-1-10 16,-1 1 12-16,1 0-1 0,-4-1 1 0,2 1 0 15,-1 0-7-15,-1 1 2 0,-2 1-4 0,-1 1 2 16,0 2-6-16,-2-1 1 0,2 3 1 0,-2 0 0 15,-3 0-3-15,1 2 2 0,-1 0-6 0,0-1-5 16,0 1 10-16,0 0-15 0,0-1 8 0,0 2-3 16,0-1-7-16,-4 2 9 0,-4-2-6 0,3 3-2 15,-1-2 8-15,-1 2-4 0,1-2 7 0,-5 1 2 16,0 1-7-16,0 1 3 0,-5-3 8 0,2 2-8 16,-4-1 1-16,1 1 8 0,0-1-7 0,-2 1 6 15,1 0-4-15,-1 0-4 0,3 0-3 16,1 0 4-16,0 1 8 0,0 1 6 0,3 0-7 15,0-1-8-15,2 2 7 0,6 0-10 0,-3 0 0 16,1 0 11-16,2 1-8 0,0 0 6 0,1 0-4 16,-2 0 0-16,4 0 2 0,-4 0-5 0,-3 0 7 15,4 0 0-15,-1 0-2 0,-2 0 7 0,1-2-7 16,-2 2-2-16,2 0 9 0,-1 0-9 0,-1 0 6 16,2 0 5-16,-2 0-18 0,0 0 11 0,4 0 5 15,-5 0-11-15,2 0-5 0,-1 0-87 0,0 0-62 16,-2 0-65-16,1-3-63 0,4 3-9 15,1-3-52-15,-1 0-51 0,5 1 10 0</inkml:trace>
  <inkml:trace contextRef="#ctx0" brushRef="#br0" timeOffset="415422.5018">23044 3089 357 0,'0'0'19'16,"0"0"9"-16,0 0 16 0,0 0 31 0,0 0 5 16,0 0 7-16,0 0 2 0,0 0-4 0,0 0-3 15,0 0 0-15,0 0-8 0,-5 0 4 0,5 0 3 16,0 0 3-16,0 0-6 0,0 0-17 0,0 0-10 16,0-4 11-16,0 4 11 0,4-3 0 15,-4-1-4-15,1 3-11 0,-1 1 4 0,0 0-1 16,0 0 2-16,0 0-6 0,0 0 2 0,0 0-1 15,0 0-5-15,0 0-5 0,0 0-16 0,0 0-1 16,0 0-9-16,0 0-7 0,0 0-2 0,0 0-6 16,0 0 0-16,0 0-1 0,0 0-3 0,0 0-1 15,0 0-2-15,0 0 2 0,0 0-2 0,0 0-5 16,0 0 5-16,0 0-11 0,0 0 5 0,0 0 6 16,0 0-9-16,0 6 7 0,0-3 0 0,0 2-9 15,0 0 11-15,0 5-3 0,0 0 10 0,0 1-5 16,0 4-8-16,0 2 12 0,0 1-14 0,0 3 14 15,-5 0-4-15,5 2-6 0,-6 0 6 16,3 0-8-16,-2-1 6 0,2 0 4 0,-3-2-4 16,3 1 0-16,-1-2-2 0,1-1-1 0,0 0 3 15,1-2 5-15,1 0 1 0,-1-1 27 0,0 0 5 16,1-2-1-16,-1-2 3 0,2 1-36 0,0-2 3 16,0-1-5-16,0-3 7 0,0 0 0 0,0 0-9 15,-1-3 14-15,1-2-12 0,0 2 0 0,0-2 16 16,0-1-20-16,0 0 4 0,0 0 5 0,0 0-12 15,0 0 12-15,0 0 7 0,0 0-83 0,0 0-85 16,0 0-73-16,3 0-117 0,0-5-88 0,0-1-79 16</inkml:trace>
  <inkml:trace contextRef="#ctx0" brushRef="#br0" timeOffset="416387.1256">26746 3142 1559 0,'0'-5'26'0,"0"-3"8"15,0 0 6-15,0 1 3 0,0-1-23 0,0-3-10 16,0 4-3-16,0-1-12 0,7 4-1 0,-7-1 12 15,0 3-4-15,0 2 4 0,0-2-6 0,0 2-16 16,0 0 0-16,0 0-2 0,-5 0 4 0,5 0 2 16,-9 6 8-16,3-1 4 0,-2 3-4 0,-3 0 10 15,0 0-6-15,-2 4 6 0,-3 0 2 0,2 1-2 16,-3 3 10-16,1 0 29 0,-2 2 8 16,6 0 5-16,-2 1-13 0,2 0-29 0,0 1 1 15,4-1 6-15,2 1 25 0,6-1 11 0,0 0 15 16,0 1 9-16,8-2-18 0,1 1 0 0,4 0 27 15,1 0-15-15,3-3 3 0,5 1-25 0,-2-2-37 16,5-1-14-16,0 0-8 0,2-4 11 0,0 2-9 16,3-2 11-16,0-3 4 0,0 0-6 0,-3-2-1 15,1-2-6-15,-1-3 7 0,2 0-5 0,-6 0 5 16,1-5 27-16,-2-6-6 0,-1 1 29 0,-3-4 7 16,-1-1-28-16,0-4-1 0,-4 1-26 0,-1 0-7 15,-2-4-6-15,-4 2 2 0,-3 0 2 16,-3-2-7-16,0 1 4 0,0 1 6 0,-5 1-1 15,-3-2 5-15,0 3 7 0,-2 1 0 0,2-1-3 16,-4 5-6-16,0 0 0 0,2 1-5 0,1 1-3 16,-2 3 1-16,1-1-3 0,1 3-6 0,-2 0 11 15,0 2 4-15,-2-1-6 0,0 1 9 0,-1 0-7 16,-5 1 0-16,2 0 11 0,-2 2-18 0,-2-1 3 16,1 2-56-16,1 0-94 0,-2 0-53 0,4 0-69 15,-4 0-45-15,6 0-10 0,-1 0-59 0,2 0-33 16,1 0 46-16</inkml:trace>
  <inkml:trace contextRef="#ctx0" brushRef="#br0" timeOffset="417985.54">28141 3223 648 0,'2'0'36'0,"-2"0"32"0,2 0 45 0,-1 0 23 0,-1 0 12 16,0 0-2-16,0 0-18 0,0 0 25 0,0 0-26 15,0 0 8-15,0 0-3 0,0 0-16 16,0 0 3-16,0 0-16 0,0 0-19 0,0 0 24 15,0 0-19-15,0 0-14 0,0 0 20 0,0 0-45 16,0 0-9-16,0-4 0 0,0 1-21 16,0 3-13-16,0-3 7 0,0 3-12 0,0 0 3 0,0-1 9 15,0-1-7-15,0 1 11 0,0 1-2 16,-5-2-2-16,1 2 0 0,4 0-11 0,0-2-8 16,0 1 7-16,-5-1-2 0,5 1 7 0,0 1-4 15,-1 0-10-15,-3-2 12 0,4 1-8 0,-3-1 10 16,2 2-5-16,-1 0-4 0,0-1 0 0,-1 1 6 15,2 0-2-15,-1-1-4 0,0 1-5 0,1 0-4 16,-1 0 8-16,-1 0-4 0,-1 0 10 0,0 0-6 16,0 0 1-16,-3 0 0 0,1 0 4 0,-1 0-4 15,-3 0 2-15,-2 0 4 0,-2 0-8 0,2 4 1 16,-1-1-1-16,-5 3 6 0,4 0 3 0,-5 0-3 16,1 4 5-16,1 0-12 0,0 2 5 15,1 3 5-15,-3-1-7 0,3 2 11 0,1 1-11 16,2 1 2-16,-1 0 9 0,4 0-16 0,1 1 9 15,0 1 1-15,2-2-10 0,2 1 14 0,2 2 2 16,3-3-2-16,0 1 7 0,0-1-5 0,6 1-2 16,3-1 12-16,3 0-14 0,2 0 7 0,5 3-8 15,0-3-13-15,3 0 14 0,4 0-10 0,0 1 7 16,3-1 5-16,1-2-4 0,1-2 6 0,1-2-4 16,1 1-5-16,-3-4 2 0,0 0 0 0,2-2 5 15,-4-1-2-15,2-4 0 0,-3 1-1 0,1-3-2 16,-2 0 5-16,1 0-2 0,2-8-7 0,-2-2 2 15,-2-1-2-15,-2-2 4 0,0-2 10 16,-1-2 2-16,-3-2 12 0,-3-3-7 0,-1 1-12 16,0 0 3-16,-6-1-17 0,2 0 2 0,-3 1 7 15,-1-1-16-15,-1 3 16 0,-2 0-9 0,-1 1 24 16,-1-1 7-16,0 3-8 0,-2 0 13 0,0 2-2 16,0 1-3-16,0 2-2 0,-7 0-8 0,3 0-21 15,1 0-1-15,-4 2-4 0,2 0 8 0,-3 0-1 16,-1 0 0-16,0-2 10 0,-3 2-12 0,-3-1 4 15,0-1 13-15,-2 2-10 0,3-2 7 0,-7 1-7 16,4 1-5-16,0 0 5 0,1 2 3 0,2 1-3 16,-2 0 0-16,3 0 2 0,-1 2-2 0,0 1-2 15,-2 0-69-15,0 2-66 0,0-2-101 16,-1 1-93-16,1 0-45 0,-5 1-49 0,3-1-20 16,-2 2-21-16,-2 0 72 0</inkml:trace>
  <inkml:trace contextRef="#ctx0" brushRef="#br0" timeOffset="427299.3213">16411 4016 1511 0,'0'0'4'0,"0"0"4"15,0 0 8-15,0 0 24 0,0 0 31 0,0 0 12 16,0 0 11-16,0 0-16 0,0 0-22 0,0 0-8 15,0 5-19-15,5-5-10 0,-2 0-12 0,-3 3-12 16,4 1 1-16,-4-3 4 0,1 4 0 0,1-1 24 16,-1 0 12-16,1 6 2 0,-2-1 15 0,3 3-6 15,-2 3 5-15,-1 1-2 0,0 3 35 16,0 1-10-16,0 0-11 0,0 1-6 0,0-2-52 16,0-2 1-16,0 1-14 0,0-2 19 0,0-3-8 15,0 2-11-15,0-4 21 0,0-1-21 0,0-2 10 16,0-2 10-16,0 1-19 0,0-2 10 0,0 0-8 15,0-3-65-15,0 0-58 0,0-1-63 0,0 1-81 16,0-2-17-16,0 0-13 0,0 0-16 0,0 0-53 16,3 0 55-16</inkml:trace>
  <inkml:trace contextRef="#ctx0" brushRef="#br0" timeOffset="427591.54">16724 4013 2669 0,'2'-6'11'0,"0"0"5"0,-2 0-5 15,0 1 0-15,1 0-11 0,1 2 2 0,-1 0 3 16,-1 3-3-16,0 0 0 0,2 0-8 0,0 0 1 16,-1 0 0-16,-1 6 1 0,0-1 1 0,0 1 3 15,0 4-4-15,0 0 2 0,0 3 6 0,0 0-4 16,0 6 7-16,0 1-5 0,0 2-2 0,0-2 5 15,0 0-5-15,0 0 5 0,0 1-8 16,0-4 1-16,0-1 7 0,0-1-8 0,0-1 3 16,0-1 7-16,0-5-9 0,5 3 8 0,-4-4-8 15,1 0-80-15,-1-3-56 0,-1 1-62 0,0-3-68 16,0-1 3-16,0-1-12 0,0 0-55 0,0 0-76 16</inkml:trace>
  <inkml:trace contextRef="#ctx0" brushRef="#br0" timeOffset="427899.2591">16242 3967 1826 0,'-1'-4'16'0,"-1"0"22"0,2-2 16 15,0 1 34-15,0-1 16 0,0 2 40 0,0-2 21 16,8 2-31-16,-2-1-30 0,1 0-57 0,1 0-31 16,1-1 13-16,2-3 5 0,0 3-13 0,5-2-3 15,3-2-9-15,5 1-2 0,4 0 21 0,5-1-12 16,5 3 0-16,6-2-5 0,4 2-11 0,1 0 4 16,4 3-13-16,-2 1 7 0,-2-2 7 0,-3 4-28 15,-5-1-34-15,-4 2-88 0,-11 0-82 0,-6 0-30 16,-5 0-45-16,-7 0-4 0,-1 0 4 15,-6 0-11-15,4 3 5 0,-5-3 29 0</inkml:trace>
  <inkml:trace contextRef="#ctx0" brushRef="#br0" timeOffset="429159.737">17603 4042 1085 0,'-1'0'13'16,"-2"-1"23"-16,3-1 28 0,0 1 19 0,0 0 2 15,0-2-24-15,0 1-18 0,0-1 4 0,0 2 7 16,0-3 27-16,0 1 8 0,0 3-7 0,0-4 2 16,0 4-15-16,0 0-13 0,0 0-12 0,0 0-27 15,-6 0-10-15,6 0-7 0,-7 0-7 0,6 0 7 16,1 0-2-16,-4 0 0 0,4 0 0 0,0 4-2 16,-3-4 6-16,3 3-6 0,-3 1 6 0,0 0-7 15,0-1 3-15,-2 1 9 0,4 3-7 0,-4-1 2 16,1 1-4-16,0 1 4 0,0 2 4 15,1 1 0-15,0 0 3 0,-1 3-9 0,2 0 19 16,2 1 32-16,-1 2 5 0,-1 2 6 0,2-1-10 16,0 2-37-16,0 0-8 0,9-1-3 0,-3 1-6 15,2-3 11-15,2 0-5 0,2-2 1 0,1-1-3 16,1-2-7-16,-1-2 14 0,4 0-2 0,-1-2-3 16,2-1 5-16,-1-2-14 0,4-3 8 0,1 2-6 15,-1-2 3-15,2-2 9 0,2 0-9 16,-3 0 7-16,1-7-7 0,-1 0 46 0,-2-1 12 15,0-3 10-15,-2-1 10 0,-3-3-26 0,-1 0 14 16,-3-4-21-16,0-1-6 0,-5-3-23 0,-3 0-22 16,-3 0 10-16,0-3-2 0,0 3-7 0,-12-1 5 15,-1-1-4-15,0 4 2 0,-4 0 9 0,-3 0-10 16,-3 2 3-16,0 1-2 0,-4 4-7 0,-2 1 20 16,3 1-11-16,-1 1 5 0,4 6 2 0,0-2-26 15,4 5 26-15,3-2-23 0,0 4-32 0,7 0-85 16,-1 0-96-16,-1 0-79 0,8 0-37 0,-2 5-13 15,4 0 5-15,1-2-46 0</inkml:trace>
  <inkml:trace contextRef="#ctx0" brushRef="#br0" timeOffset="431024.2207">19259 4057 823 0,'-1'0'5'0,"-3"0"4"16,4-4-1-16,-1 4-5 0,-1-3-4 0,2-1-1 15,0 0 26-15,-2 4 45 0,2 0 10 0,0-1 54 16,0-1-6-16,0 1-34 0,0 1-1 16,0 0-61-16,0-1-23 0,0-1 4 0,0 1-4 15,-3 1 4-15,3 0 6 0,-5-2-18 0,2 0 24 16,0 1 31-16,0 0 8 0,0 1 18 0,1 0-18 16,1-2-28-16,-1 0-8 0,1 2-15 0,-3 0-14 15,1 0 2-15,-2 0-2 0,2 0 0 0,-2 0 6 16,1 0-10-16,-2 0 2 0,2 0 2 0,0 0 4 15,-3 0 2-15,-2 5-2 0,4 0 4 0,-1-1 7 16,-2 0 5-16,0 2 3 0,-3 3-8 0,3-1-9 16,0 2 27-16,-1 2 7 0,-1 0 8 15,4 2-1-15,-2 1-28 0,-1 0-7 0,4 1-4 16,-2 1-3-16,2-1 12 0,1 1 13 0,-1-1-2 16,4-1 6-16,-1-1-13 0,2-1-14 0,0-1-3 15,0 0 0-15,9-1 4 0,-2-2 3 0,1 0 4 16,0-1 0-16,4 0-13 0,-1 0 6 0,5 0 1 15,0-1 0-15,4-1 4 0,2-1-11 0,1 0 0 16,4-2 0-16,-2 0-3 0,3-2 8 0,-1-1 1 16,1 0-1-16,-2 0 1 0,-4-5-10 0,3-2 8 15,-4 1 1-15,-2-3-8 0,1 0 14 0,-2-2-6 16,-4-1 43-16,2-1 21 0,-3-1 9 16,-5 2 15-16,1-5-20 0,-3 3 9 0,-1-3 3 0,-2 1-4 15,0-1-14-15,-3 2-25 0,0-2-18 16,0 2-13-16,-6-1-13 0,1 1 0 0,-1-1 6 15,-3-1-11-15,1 3 3 0,-4 0 9 0,2 0-8 16,-3 1 8-16,-3 0-10 0,2 2-5 0,-4 0 8 16,1 1-5-16,-2 2 21 0,1-1-7 0,1 1-5 15,3 4 8-15,-3 0-17 0,5-1 2 0,0 2 3 16,1 0-12-16,-2 1 9 0,2 2 5 0,0-1-9 16,-1-2-19-16,-1 3-76 0,0 0-88 0,4 0-83 15,-3 0-45-15,4 0-2 0,2 0-3 0,2 0 11 16,-1 0 3-16,2 4 16 0,-1-4 26 15</inkml:trace>
  <inkml:trace contextRef="#ctx0" brushRef="#br0" timeOffset="435723.9365">18991 4046 641 0,'0'0'-4'16,"0"0"7"-16,0 0-3 0,0 0-5 0,0 0 12 16,0-7-9-16,0 7 4 0,0 0 5 0,0-2-3 15,0 2 11-15,0 0 3 0,0-3 6 0,0-1 10 16,0 4-10-16,0 0 5 0,0 0 6 0,0 0-2 16,0 0 25-16,0 0-6 0,0 0 3 15,0 0-2-15,0 0 13 0,0 0 11 0,0 0-8 16,0 0 9-16,0 0-35 0,0 0 1 0,0 0 9 15,4 0-11-15,-3 0 8 0,3 0 5 0,-3 0-5 16,2 0 3-16,-1 0 2 0,0 0 7 0,-2 0 11 16,1 0 9-16,-1-2 30 0,0 2-7 0,0 0 43 15,0 0-14-15,0 0-7 0,2 0 10 0,-1 0-55 16,1 0 10-16,-2 0-18 0,4 0-11 0,-2 0 3 16,0 0 8-16,-1-5-10 0,-1 5-7 0,3-6-13 15,-3 4-11-15,2 0-6 0,0-1-17 0,-1 2 4 16,-1-1-14-16,0 2 3 0,0 0 9 0,0 0 0 15,0 0 3-15,0 0-8 0,0 0 3 0,0 0-7 16,0 0-3-16,2 0-3 0,-2 0-6 16,0 0 4-16,0 5 5 0,0-2-5 0,0-1 17 15,0 4 22-15,0 0 11 0,0 3 32 0,0 4-8 16,0 2-11-16,0 4-5 0,0 5-20 0,0 3-5 16,0 2-8-16,0 2-4 0,0 1 2 0,0-1 0 15,0 0 2-15,0-1-4 0,0-4-6 0,0 1 3 16,0-2-3-16,0-4 1 0,0 0-1 0,0-2-2 15,0 0-3-15,0-5 0 0,0 1-8 0,0-4 3 16,0 0 3-16,0-2-6 0,0 1 3 0,0-4-7 16,0 0-19-16,-3-2-36 0,3-1-29 15,0 1-72-15,0-3-39 0,0 0-28 0,0 1-29 16,0-2-25-16,4 0-19 0,-4 0-7 0,0 0-76 16,4 0-43-16,-3-8-76 0</inkml:trace>
  <inkml:trace contextRef="#ctx0" brushRef="#br0" timeOffset="436024.221">19328 4105 2429 0,'3'-10'73'0,"-3"0"-2"0,2 2 12 16,0 1 6-16,-2 1-43 0,0-1 15 0,0 2-13 15,0 3 3-15,0 2-35 0,0 0-19 16,0 0 10-16,5 0-9 0,-5 4 56 0,4 2 26 15,0 1 24-15,-4 2 19 0,0 3-41 0,1 3-7 16,2 3-5-16,2 6 2 0,-4 4 5 0,1 2-23 16,-1 2-21-16,1 2-26 0,1 1-12 0,-3-1 13 15,0 1-8-15,0-1 10 0,0-2-3 0,0-4 1 16,0 1 2-16,0-3-10 0,-5-6 3 0,2 1-3 16,3-2-5-16,0-4 5 0,0-5-16 0,0 0 6 15,0-3-76-15,0-2-56 0,0 0-63 0,0-3-91 16,0 0-49-16,0-2-30 0,0 0-61 15,0 0-47-15,0 0-41 0,-7-6 84 0</inkml:trace>
  <inkml:trace contextRef="#ctx0" brushRef="#br0" timeOffset="436269.6158">18906 4242 1745 0,'-31'-19'47'0,"1"1"42"0,3 1 52 0,3 3 28 16,10 2 23-16,1 3-37 0,5 1-19 0,5 2 6 15,3 1-76-15,0-2 3 0,16 1-26 0,1-2-22 16,9 0 17-16,0-2-1 0,9-1-4 0,7-2-12 16,5 2 17-16,6-1 4 0,2 1-1 0,1-2 6 15,4 2-35-15,5-1 0 0,-1 0-12 16,2 1 5-16,2 0 7 0,-5 3-16 0,0-2 11 16,-4 3-12-16,-4 3 3 0,-6 0 7 0,-2 1-10 15,-12 0-5-15,-5 1-52 0,-7-1-92 0,-8 0-97 16,-10 1-123-16,-5 0-98 0,0 0-19 0,0-1 12 15,-6 3 26-15</inkml:trace>
  <inkml:trace contextRef="#ctx0" brushRef="#br0" timeOffset="436668.8111">20671 4067 2359 0,'0'4'6'0,"0"1"8"0,0-3-3 16,0 1-13-16,0-2-18 0,0 2 9 0,0 0 22 15,0 4 8-15,0 1 72 0,0 2-7 0,0 2-22 16,0 3 16-16,0 2-65 0,0 2-10 0,-10 1 2 16,5 1-15-16,-2 2 8 0,2 0 7 0,-1-1-3 15,1 0 5-15,2-1-7 0,-2-1-5 0,2-1 8 16,3-1-8-16,-5-2 3 0,5-3 4 0,0 0-16 15,0-2-130-15,0-4-88 0,0 1-100 0,0-2-104 16,6-2-26-16,1 0 17 0</inkml:trace>
  <inkml:trace contextRef="#ctx0" brushRef="#br0" timeOffset="436904.2041">20948 4178 2714 0,'10'-11'27'16,"-2"4"16"-16,-1 0 11 0,-1 0 19 0,-1 2-20 15,-3-1-9-15,2 1 0 0,-1 3 1 0,0 0 9 16,1 2-4-16,-1 0-13 0,-2 0-15 0,-1 0-20 16,4 0 5-16,-4 6 5 0,0 1-7 0,0 2 14 15,0 2-7-15,0 1 0 0,0 5-2 0,0 4-7 16,3-2 1-16,0 4-8 0,0-1 11 0,-3 0-5 16,0 0-4-16,0 0 6 0,0-1 1 0,0-2-9 15,0 0-32-15,0-4-56 0,-4-2-76 16,0-3-105-16,-1-1-61 0,4-1-29 0,-2-2 10 15,-1-4 48-15,0-2 11 0,-4 0-1 0,0 0-28 16</inkml:trace>
  <inkml:trace contextRef="#ctx0" brushRef="#br0" timeOffset="437152.5177">20475 4117 2018 0,'-21'-14'21'0,"7"-2"6"0,0 0 45 16,6 4 38-16,5-1 40 0,-1 4 58 0,1 0-7 15,3-2 5-15,0 6-26 0,7-3-57 16,-1-1-40-16,2 2-34 0,3-2-35 0,0-3-7 16,6 4 8-16,1-5 0 0,2 4-6 0,7-2 16 15,5 0-3-15,3 0-8 0,4 1 6 0,7 3-15 16,3-1-5-16,6 0 0 0,5 3-8 0,1 1 6 16,0 1 4-16,2 1-2 0,1 2 8 0,1 0-8 15,-7 0-8-15,1 0-4 0,-6 6-51 0,-3-6-61 16,-7 4-88-16,-6 0-88 0,-9-4-51 0,-8 0-55 15,-5 2-21-15,-5-2-60 0,-5 0 1 0</inkml:trace>
  <inkml:trace contextRef="#ctx0" brushRef="#br0" timeOffset="438117.9261">22986 4068 2732 0,'0'-2'-5'0,"0"-1"7"0,0-1 1 0,-7 0-8 16,2 1 5-16,-1-1-7 0,1 2-8 0,-1 0 6 15,3 2 6-15,-2 0-10 0,2 0 8 16,-3 10 9-16,-4 0-17 0,-1 2 20 0,0 0 6 15,-5 4-6-15,2 1 14 0,-2 3 1 0,2 1-2 16,3 1-2-16,-2-2 7 0,4 3-7 0,2-1-4 16,1 0 4-16,6 2-4 0,0-2-4 0,0 0 3 15,9 0 10-15,1-1-7 0,3-2 7 0,3-3-2 16,4 1-9-16,-1-3 4 0,5-2 2 0,3-2 8 16,-1-2 7-16,1-1 21 0,2-3 2 0,-4-1 35 15,2-3 12-15,2 0-21 0,-6-6-7 0,-1-2-38 16,-2-4-27-16,-2-2 22 0,-3-3 20 15,-1-4-8-15,-6-1 14 0,-2-3-28 0,-3-1-28 0,-3-2 3 16,0 0-2-16,-8 0-6 0,-1-2 8 16,-5 1-10-16,-1 1 0 0,-3 1 8 0,1 3-16 15,-1 1 18-15,-3 4-7 0,4 1-16 0,-1 3-9 16,4 5-72-16,2-3-80 0,0 7-79 0,3 0-117 16,-2 3-44-16,5 3-40 0,-2 0-36 0,1 0 7 15,2 0 56-15</inkml:trace>
  <inkml:trace contextRef="#ctx0" brushRef="#br0" timeOffset="438500.9157">24845 4427 3175 0,'8'0'30'0,"-2"0"11"0,2 0-1 15,0-4 23-15,0 4-37 0,-2 0-14 0,-1 0 5 16,-2 0-22-16,2 0 3 0,-4 0 6 15,-1 0-1-15,0 0 7 0,0 0 21 0,0 7 6 16,0 1-1-16,0 1-2 0,0 1-14 0,0 6-5 16,0-1-3-16,0 6 0 0,0-2 8 0,0 2-8 15,0 2 1-15,0 0-8 0,0-2-15 0,3 1 3 16,1-1-16-16,-4-2-64 0,3-2-72 0,-2-2-72 16,-1-2-134-16,0-1-31 0,0-2-23 0,0-2-44 15,0-4 37-15,0 0-2 0</inkml:trace>
  <inkml:trace contextRef="#ctx0" brushRef="#br0" timeOffset="438717.3273">25066 4642 2018 0,'21'-22'76'0,"-5"-1"31"0,-1 1 67 15,-3 0 16-15,-1 0-35 0,-2 0-13 0,-1 1-32 16,-2 0 9-16,2 6-6 0,-2-1 4 0,1 3 6 16,-1 3 9-16,-1 0-39 0,-2 5-19 0,0-1-47 15,1 4-29-15,-3 0-6 0,-1 2-7 0,0 0 0 16,0 0 3-16,0 0 14 0,0 8 1 0,0-1 9 15,-5 1-4-15,-1 2-8 0,1 4 10 0,2 3-8 16,0 3 1-16,-4 0-8 0,1 2-5 16,0 0-13-16,0 2-58 0,-1 0-62 0,-2-1-56 0,-1 0-60 15,-1-1-93-15,-3-2-31 0,3-1-35 0,-5-1-34 16,3-2 73-16,-4-5 4 0,3 0 60 16</inkml:trace>
  <inkml:trace contextRef="#ctx0" brushRef="#br0" timeOffset="438900.8336">24633 4588 2324 0,'-20'-25'92'0,"4"-3"15"0,0 2 49 0,5-4 15 16,4 1-63-16,1-4 10 0,6 1-55 0,0 1-6 15,14 0-29-15,2-1-11 0,8 2 4 0,4 1-9 16,4 1-2-16,5 2-6 0,6 2-8 0,5 4 6 16,6 3-4-16,6 4-1 0,6 4-18 15,7 2-96-15,5 7-93 0,-1 0-108 0,9 0-74 16,-1 10 9-16,2 1-18 0,-4-3-3 0,-3 3 1 15</inkml:trace>
  <inkml:trace contextRef="#ctx0" brushRef="#br0" timeOffset="439200.0092">26829 4407 2841 0,'0'0'43'0,"7"0"3"0,-1 6-7 0,-2-6-4 16,3 0-40-16,-4 0-6 0,-1 0 8 0,-2 0 6 15,3 6-8-15,-1 0 12 0,-2-2-5 0,0 2 3 16,0 2 6-16,0 2-11 0,0 2 7 0,-5 3 5 15,0 3-12-15,2 2 9 0,1 2-6 0,0 1-1 16,1 0 5-16,-1 0-21 0,1 0-62 0,1 0-104 16,-5 0-95-16,2-4-98 0,-2-5-41 15,2 1 2-15,-2-3-8 0,4-3 46 0</inkml:trace>
  <inkml:trace contextRef="#ctx0" brushRef="#br0" timeOffset="439416.9477">27090 4488 2859 0,'14'-22'48'16,"0"1"24"-16,-1 2 31 0,-2 2 38 0,-1-1-39 16,-1 5-16-16,-2 3-28 0,-2 5-39 0,-2 1-4 15,-2 4-2-15,-1 0 1 0,0 0 1 0,0 0-5 16,0 0-8-16,0 0 3 0,-4 6 5 0,0-1 7 16,-1 4 5-16,2 0 1 0,0 6-6 0,-3-1-14 15,0 7-13-15,1 0-10 0,-2 2-51 16,1-1-62-16,0 2-66 0,-2-4-106 0,-2-1-55 15,2 0-42-15,0-2-14 0,-4-5 10 0,1-3 39 16,-2-1-9-16</inkml:trace>
  <inkml:trace contextRef="#ctx0" brushRef="#br0" timeOffset="439583.2931">26803 4443 2043 0,'-12'-27'40'0,"3"-3"48"16,-2 3 79-16,4 2 60 0,-1-3 2 0,2 0-3 15,0 3-41-15,3 3-52 0,3 0-45 0,0 4-37 16,7 1-47-16,5 2-9 0,-3 1 5 0,7 3-9 15,2 0 4-15,3 2 7 0,6 4-6 0,5-1 11 16,3-1-10-16,4 6-76 0,9 1-97 16,1 0-122-16,1 0-95 0,6 8-32 0,-1-1-10 15,-3 0 24-15,2 2-16 0,0 0 63 0</inkml:trace>
  <inkml:trace contextRef="#ctx0" brushRef="#br0" timeOffset="439806.6961">28189 4317 2178 0,'19'4'73'0,"-6"-2"68"16,-6-2 38-16,0 1 10 0,-2 3-63 0,-4-4-69 16,1 0-26-16,-2 1-6 0,1 0 15 0,1 1 35 15,0 0 0-15,-2-1 20 0,0 2-11 16,0-2 3-16,0 2 28 0,0 3-16 0,0 1-15 16,-7 4-39-16,2 2-30 0,2 3-13 0,1 2 1 15,-1 3 7-15,2 1-10 0,-2 1 5 0,1 1 6 16,2-1-17-16,-1-1 4 0,1-1 2 0,0 0-26 15,-2-2-55-15,-1-2-64 0,0-2-81 0,-2-1-65 16,-2-2-64-16,3-1-30 0,-2-4-37 0,-1 0-7 16,4-1 32-16,0-3 6 0,1-1 80 0</inkml:trace>
  <inkml:trace contextRef="#ctx0" brushRef="#br0" timeOffset="440067.0001">28383 4382 2161 0,'7'-14'23'0,"1"1"44"16,-3 2 18-16,4 2 60 0,0 2-28 0,-1 0-17 16,0 3 15-16,0 2-41 0,-2 2 22 0,-1 0-17 15,0 0-28-15,-2 0-20 0,0 0-19 0,-3 2-5 16,4 4 16-16,-4-1 3 0,0 1 5 0,2-1 0 16,0 7-24-16,0 0 7 0,-2 2 1 0,3 4-3 15,-3 0 0-15,1 4 0 0,1 0 0 0,-2 1-7 16,0 1 12-16,0 0 0 0,0 1-17 15,0-2 9-15,0 1-9 0,-6-1-29 0,0-1-35 16,2-1-75-16,0-2-76 0,-1-1-101 0,-2-4-40 16,1 1-13-16,0-5-29 0,0-2 22 0,1-5-26 15,-2 0 58-15</inkml:trace>
  <inkml:trace contextRef="#ctx0" brushRef="#br0" timeOffset="440316.3323">28175 4399 1819 0,'-24'-23'43'0,"4"0"49"16,-1 4 65-16,4 0 78 0,4 2 25 0,0 3 18 16,7-3-41-16,3 7-68 0,3-1-74 0,0 0-42 15,6 1 0-15,8-2 14 0,1-1 19 16,3-1-29-16,3 1-15 0,5-1-20 0,4 0-7 16,3 3-2-16,6-4-3 0,2 5-8 0,2-1-4 15,4 1-3-15,4 4 0 0,-4 0 2 0,2 0-7 16,-6 3 15-16,-2 1-7 0,-3 1-3 0,-6 1-18 15,-4 0-41-15,-5 0-30 0,-2 0-44 0,-3 0-40 16,-7 0-33-16,-1 0-83 0,-6 0-36 0,2 0-42 16,-3 0-25-16,-3 0 7 0,0 0-15 0,0 0 35 15</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5" units="1/in"/>
          <inkml:channelProperty channel="T" name="resolution" value="1" units="1/dev"/>
        </inkml:channelProperties>
      </inkml:inkSource>
      <inkml:timestamp xml:id="ts0" timeString="2021-09-29T04:42:37.578"/>
    </inkml:context>
    <inkml:brush xml:id="br0">
      <inkml:brushProperty name="width" value="0.05292" units="cm"/>
      <inkml:brushProperty name="height" value="0.05292" units="cm"/>
      <inkml:brushProperty name="color" value="#FF0000"/>
    </inkml:brush>
  </inkml:definitions>
  <inkml:trace contextRef="#ctx0" brushRef="#br0">5993 3159 1138 0,'0'0'7'0,"-7"0"5"0,2 0-9 16,0 0 3-16,5 0-2 0,-3 0 9 0,3 0 38 16,0 0 15-16,0 0 16 0,0 0-2 0,0 0-3 15,0 0 16-15,5-6-6 0,-2 4 1 0,0-3-25 16,-3 1-19-16,0 0-7 0,0-1-12 0,0-1-9 15,0 0-8-15,2 1-5 0,-2-2-5 0,0-2 4 16,0 1 4-16,0 0 21 0,0-3 13 16,0 4 2-16,7-1-8 0,-7-1-23 0,0 2-11 15,0 2 4-15,0 0 15 0,0-1 16 0,0 3 1 16,0 0 1-16,0 2-26 0,0-1-18 0,0 2 1 16,0 0-9-16,0 0 9 0,-4 8-3 0,-1 2 4 15,2 1 3-15,-2 3 0 0,0 3 2 0,-1 4 2 16,-2 4 0-16,2 4 9 0,-2 1 4 0,3 5-8 15,-1 0 1-15,-2 4-8 0,3 1 7 0,-1 0 4 16,1-1-3-16,0-1 5 0,-2 2 5 0,2-5-10 16,2 1 8-16,-1-3-3 0,1-4-37 15,2-4-79-15,-3-2-69 0,4-4-63 0,0-5-66 16,0-4-17-16,0-10-108 0</inkml:trace>
  <inkml:trace contextRef="#ctx0" brushRef="#br0" timeOffset="446.7637">5764 3227 1354 0,'0'-18'-2'0,"0"-3"-8"0,0 0 0 15,0 2 8-15,7 1-4 0,2 1 8 0,4-1-2 16,2 3-1-16,3 1 8 0,4 0 5 0,6 3 11 16,2 1-1-16,4-1-3 0,2 5 3 0,4 1-2 15,-1 3-14-15,-1 2-6 0,-3 0-6 16,0 7 2-16,-4 2 6 0,-5 3-4 0,-3 1 10 15,-7 2-6-15,0 2 24 0,-7-1 9 0,-4 3 7 16,-5-1 12-16,0 1-14 0,0 0 1 0,-11 1-11 16,-1 1-8-16,-3-3-7 0,-5 1-3 0,2 1-2 15,-5-2-3-15,-3-3 11 0,1 2 11 0,-3-4 6 16,0 1-2-16,0-1-4 0,-1-1-4 0,3-3-14 16,-1 0 5-16,3 0-10 0,2-1-8 0,3-2 8 15,3-2-10-15,5 0-2 0,3-1 8 0,1 0 0 16,5-3-6-16,-1 3 8 0,3-2-4 15,0 3 0-15,0-3 8 0,9 2-3 0,-3 2 7 16,-1 0-12-16,3 4 0 0,0-2 4 0,3 4-8 16,0 1 11-16,0 0-9 0,2 2 2 0,1-1 4 15,0 0-8-15,-1-1 10 0,3 3 0 0,-3-1-4 16,2 2 4-16,1-1-3 0,1 1 1 0,-1-1 4 16,3 3 1-16,2-2 6 0,0-3 4 0,-1 0-9 15,3-1 1-15,0-5-1 0,2-1-23 0,-1-3-53 16,1-3-82-16,-1 0-110 0,-2-7-74 0,0-1-54 15,0-5 4-15</inkml:trace>
  <inkml:trace contextRef="#ctx0" brushRef="#br0" timeOffset="828.7427">6411 3459 1851 0,'-8'-4'0'16,"0"3"-4"-16,0 0 0 0,0 1 0 0,4-1-3 15,-3 1 5-15,4 0 0 0,-3 0-6 0,4 7 6 16,1-2 0-16,-1-1-4 0,2 2 12 0,0 2-2 15,0 0 2-15,0 1 4 0,9 1-3 0,-1 0 5 16,0 1-4-16,2-2-1 0,4 1 5 0,-1-2-4 16,4 0 9-16,-1-3-2 0,3-2 3 0,0 0 1 15,0-2 4-15,1-1-2 0,-1 0-15 0,0 0 9 16,0 0-9-16,-3-7 17 0,1 1 9 0,-4-1-13 16,-4-2 6-16,-1-1 7 0,0-1 11 0,-4-3 6 15,-1 2-4-15,-3 0-19 0,0-2-13 16,0 3-6-16,0 0-5 0,-8 1 3 0,0 2-10 15,-3 1 3-15,3 2-3 0,-3 2-10 0,-2 1 9 16,2 2 1-16,-2 0-6 0,-1 0 11 0,0 8 5 16,-2 3-18-16,0-2 15 0,1 4 7 0,0 1-16 15,-2 2 16-15,3-1-9 0,1 0-6 0,0 2 8 16,4-1 0-16,0 3 4 0,2-2 3 0,4 2-1 16,0-1-1-16,3 2 6 0,0-1-2 0,0 1 2 15,6-2 11-15,-1-3-17 0,1 2 4 0,5-5 0 16,-1 1-14-16,3-6 10 0,2-2-57 0,4 0-86 15,2-5-96-15,7 0-90 0,2-9-48 16,2-1-2-16,4-5-4 0</inkml:trace>
  <inkml:trace contextRef="#ctx0" brushRef="#br0" timeOffset="1047.2438">7089 3420 1527 0,'5'-14'2'0,"-2"0"6"15,-3 4 2-15,0 1 6 0,0 2-6 0,-8 1-10 16,0 1 12-16,0 5 28 0,-3 0 21 0,0 0 14 15,-2 8-5-15,-4 2-35 0,0 3-17 0,-1 1-9 16,-2 3-9-16,2 1 4 0,1 2 2 0,1 0 46 16,4 1 7-16,2 0-9 0,2 1 0 0,4 2-46 15,0-2-6-15,4 2 13 0,0-4 0 0,0 2 1 16,10-2 8-16,-1 1-8 0,-1-3 3 16,6-2 2-16,-1-3-19 0,3-1-47 0,0-4-57 15,1-3-86-15,4-5-82 0,1 0-26 0,-2-5 8 16,4-6 5-16,3 0 14 0</inkml:trace>
  <inkml:trace contextRef="#ctx0" brushRef="#br0" timeOffset="1645.2748">7318 3484 1664 0,'5'-11'36'15,"-3"2"7"-15,-2 4-4 0,0-1-7 0,0 1-32 16,0 3-6-16,0-1-11 0,0 3 11 0,0 0-4 16,-7 0-2-16,7 5 12 0,0 0 4 15,0 1 0-15,0 1-2 0,-7 2 6 0,7 3-8 16,0-1 2-16,0 3-2 0,0-3 4 0,0 2 6 15,7 0-3-15,1 2 9 0,4-2 1 0,1-2 4 16,2-1 16-16,2 1 2 0,2-3-1 0,5-1-17 16,0-4-13-16,2-3 2 0,4 0-8 0,2-4 0 15,0-3 3-15,1 0-5 0,-1-4-5 0,-1 1 10 16,-1-2 3-16,-1-2-6 0,-4-2 15 0,-3 2 23 16,-3-2 33-16,-2-1 21 0,-5 2 45 0,-3 1-14 15,-2 1-41-15,-7 0-18 0,0 4-50 0,0 0-16 16,-5 3-7-16,-3 1 1 0,-3 2-50 15,-3 0-2-15,-1 3 54 0,-2 0-50 0,-2 0 52 16,-3 8 47-16,1 1-50 0,-2 0 56 0,0 2-9 16,1 3-38-16,0 0 8 0,3 2-12 0,0-1 13 15,0 1-15-15,5 2 7 0,0 0-5 0,1 1-12 16,3 1 21-16,1 1-11 0,6 1 15 0,3 1 1 16,0-1-8-16,6 1 1 0,4-1-2 0,3-3-7 15,7 0 4-15,5-2 3 0,2-3-8 0,5-3 12 16,2-3-11-16,4-2 4 0,2-6 5 0,2 0-9 15,1 0 11-15,-1-9-9 0,0-1-7 0,-2-3 10 16,-2-4-1-16,-2 0-2 0,0-3 16 0,-4-2-16 16,-4-1-7-16,-2-2 11 0,-4 4-17 0,-2 0 11 15,-7 3 2-15,-2-1-5 0,-3 4 5 16,-5 2 2-16,-3 1 12 0,0 3 8 0,0-1 8 16,0 2 6-16,-6 1-15 0,1 3-12 0,-3 1 4 15,4 0-24-15,0 2 4 0,0-1-11 0,0 2-19 16,1 0 24-16,3 0-1 0,-3 8 7 0,3-1 21 15,-2 0-10-15,-2 4 5 0,4-2 7 0,-2 5-20 16,1 0 6-16,-1 3 10 0,2 2-3 0,0-1 9 16,0 2-2-16,9 1-14 0,-1-2 12 0,0 0 2 15,0-2-9-15,3 0 11 0,-1-4-18 0,1-1-7 16,1-4-54-16,-2 0-149 0,1-3-152 16,3-5-150-16,1 0-149 0</inkml:trace>
  <inkml:trace contextRef="#ctx0" brushRef="#br0" timeOffset="1778.9181">8071 3119 1885 0,'-13'0'-104'0,"1"-5"-117"0,2 5-132 0,4 0-86 16,1 0 71-16</inkml:trace>
  <inkml:trace contextRef="#ctx0" brushRef="#br0" timeOffset="2094.0749">8393 3379 1362 0,'4'7'7'0,"-1"1"-9"0,0-1 4 0,0 2 4 15,0 2-4-15,-1 0 45 0,3 1 29 0,1 4 38 16,3 1 7-16,-2 2-10 0,-1-2-17 0,-1-1-35 15,4 1-3-15,-2 2-3 0,-1-2-15 0,2-1 1 16,1 2-12-16,3 0-20 0,0 1 6 0,2-1-7 16,1-1 48-16,-1-3 63 0,0 0 43 0,0-4 32 15,-1-2 2-15,-2-3-8 0,-2-2-17 0,-2-3 7 16,-2 0-48-16,1 0-49 0,-3-8-37 16,3-3-34-16,1-3-1 0,-1-3-12 0,2-2 3 15,4-2-3-15,1-4-3 0,1 0 11 0,-1-3-3 16,3 2-10-16,-2 1 3 0,-1 3-31 0,1 3-55 15,-4 1-80-15,-1 2-80 0,0 5-117 0,-1 0-61 16,-1 2-47-16,-2 2-25 0,2 1 65 0,0 0 30 16</inkml:trace>
  <inkml:trace contextRef="#ctx0" brushRef="#br0" timeOffset="2744.3429">8909 3401 1130 0,'0'6'34'0,"0"-1"24"0,0 0 0 16,0 2 2-16,0-1-35 0,-6 2 19 0,6 0 3 15,0 1 2-15,0 2 66 0,0-1-37 0,0 3 2 16,0-1 3-16,0 0-66 0,5-2-2 0,-4 2 41 16,2-4 3-16,3-1 44 0,-3 0 45 0,4-1-11 15,1-2 2-15,0-1-37 0,4-2-40 0,1-1-30 16,1 0-5-16,2 0-6 0,1 0-10 0,1-4 0 16,1-1-15-16,1-5 4 0,-2 0 4 0,1-3 10 15,-2-2 27-15,-1-1 5 0,-2-1-2 0,0-1 0 16,-6 1-11-16,-1 0-10 0,-2 2 0 0,-1 1-18 15,-4 2-12-15,0 1 2 0,0 1-14 0,-11 2 5 16,2 0 7-16,-1 3-11 0,-2 3 13 16,0-1 5-16,-5 3-7 0,3 0 12 0,-5 0-1 15,3 8-6-15,-5 2 0 0,3 0-3 0,0 0-2 16,1 3 14-16,2 2-9 0,0 1 11 0,2 0-4 16,3 2-10-16,3-1 17 0,2 2 2 0,2 0 0 15,3-4 0-15,0 0 0 0,0 0-7 0,6-2 11 16,5-1-1-16,0-3-3 0,2-2 0 0,1-1 2 15,2-1-4-15,4-5 7 0,2 0-7 0,4 0-10 16,1-6 0-16,3-1-6 0,6-4-1 0,2-3 3 16,0 0-1-16,3-4-4 0,0-2 5 15,-3-1-5-15,0-2 7 0,-6 0-3 0,1 0-4 16,-6 1 7-16,-2 0-14 0,-6 1 14 0,-1 3 5 16,-9-2-12-16,2 3 7 0,-6 0-7 0,-2 1 16 15,-3 3 17-15,0 0-2 0,0 2-8 0,-10-1-11 16,0 4-17-16,0 1 3 0,0 0-1 0,0 3-8 15,0-1 3-15,0 4 1 0,-2-2 7 0,2 3 3 16,1 0 1-16,-2 0 3 0,3 0 7 0,0 6-7 16,1-2 0-16,1 1 3 0,0 0-8 0,6-1 12 15,0-1 0-15,0 1-5 0,0 0-2 0,9 1-5 16,1-2 1-16,1 1 11 0,1-2-3 0,3 1-4 16,5-1 0-16,-4 1-9 0,6 0-3 0,0 2 1 15,-4 0-3-15,4 0 9 0,-5 1-2 16,-1 1 0-16,-2 1 12 0,-1 2-8 0,-2 1 6 15,0 0 8-15,-3 4-8 0,0 1 4 0,3 2-5 16,-3 2 8-16,0 3-1 0,0 0 3 0,0 2-72 16,-4 2-129-16,-2-1-130 0,0 2-168 0,-2-2-65 15,0 3-47-15</inkml:trace>
  <inkml:trace contextRef="#ctx0" brushRef="#br0" timeOffset="3326.7958">5780 4429 1720 0,'-5'7'-2'15,"1"-2"0"-15,2-1 2 0,2 1 14 0,0-3-2 16,11 0 1-16,-3 1 3 0,6-1-10 0,5-1 25 16,8-1 0-16,6 0 8 0,13 0 20 0,11-7-16 15,10-1 18-15,13-2 11 0,13 0-2 0,10-4 11 16,14 1-9-16,8-3-20 0,11-1-17 15,8 0-16-15,11 1 3 0,7-1 41 0,5 2-1 16,3-1-9-16,3 1-4 0,-3 3-40 0,-2 0-12 16,-6 1 3-16,-5 2 3 0,-9 0-8 0,-9 2 12 15,-11 0 2-15,-10 1-4 0,-10-1-5 0,-10 2-5 16,-13-1 2-16,-9 1 1 0,-11-1 0 0,-10 2 9 16,-9 0-9-16,-5-1 6 0,-8 2 1 0,-9-2-14 15,-5 2 16-15,-6 1-10 0,-4 0 8 0,-4-1-74 16,-5 1-80-16,0 0-87 0,0-1-108 0,0 0-50 15,-5-2-104-15,-2 1 54 0</inkml:trace>
  <inkml:trace contextRef="#ctx0" brushRef="#br0" timeOffset="20528.2475">4232 6311 477 0,'0'0'1'0,"0"0"8"16,0 0 3-16,0 0 20 0,0 0 17 0,0 0 17 15,0 0 14-15,0 0-11 0,0 0-14 0,0 5 3 16,0-5-11-16,0 2-12 0,0 2 1 15,0-4-27-15,0 3 1 0,0-2 10 0,0 1 40 16,0-1 14-16,0 1-10 0,0-1-10 0,0 1-41 16,0-1-13-16,0 0 8 0,0 2 2 0,0-2-2 15,0 1 11-15,0-2 23 0,0 0-1 0,0 0 8 16,0 0 21-16,0 0-10 0,0 0 9 0,0 0 0 16,0 0-38-16,0 0-15 0,0 0 0 0,0 0-12 15,0 0 1-15,0 0 1 0,0 0-10 0,0 0 6 16,0 0-6-16,0 0 4 0,0 0 4 0,0 0-8 15,0 0 12-15,0 0-6 0,0 0-8 16,0 0 2-16,0 0-5 0,0 0-1 0,0 0 10 16,0 0 0-16,0 0-2 0,0 0 10 0,0 2-12 15,0 2 6-15,0-2 2 0,0 2-14 0,0 1 12 16,0-3 0-16,0 3 0 0,0 0 1 0,0-1-6 16,0 2-1-16,0-1-2 0,0 0 8 0,0-1 4 15,5 1-6-15,-2-2 0 0,-3 1 2 0,3 0-10 16,0 0 8-16,-1 0 4 0,1-1-4 0,0 0 2 15,-1 1 2-15,1-1-2 0,-1 0 5 0,-1-2-7 16,-1 1-2-16,0-1 0 0,0 1-3 0,0-2 8 16,0 0-1-16,0 0-2 0,0 0 6 0,0 0-4 15,0 1-4-15,0-1 8 0,0 0-8 0,0 0 6 16,0 0-2-16,0 0-4 0,0 0 6 16,0 0-8-16,0 0 8 0,0 0-6 0,0 0-8 15,0 0 16-15,0 0-10 0,0 0-2 0,0 0 10 16,0 2-10-16,0-2 4 0,0 0 6 0,0 0-6 15,0 0-3-15,0 0 1 0,0 0 0 0,0 0 2 16,-4 0 5-16,4 0-8 0,0 0 7 0,0 0-6 16,0 4 0-16,0-2 10 0,0 1-8 0,0 0 6 15,0 0-2-15,0-3-4 0,0 2 0 0,0 0-2 16,0-1 6-16,0 1-6 0,0-1 6 0,0-1 2 16,0 1-8-16,0 3 9 0,0-4-5 0,0 1-4 15,-7 1 5-15,7-1-1 0,0 1-2 0,0-2 6 16,0 1-6-16,0-1 2 0,0 2 3 15,0-2-7-15,0 0 5 0,0 0-1 0,0 0 0 16,0 0 4-16,0 1-5 0,3-1 2 0,1 2 7 16,-1-1 17-16,4-1 23 0,1 1 6 0,4 1 2 15,1 0-14-15,7 0-14 0,5-2-7 0,7 0-4 16,4 0-4-16,10 0-3 0,9 0 1 0,8-6-5 16,5 1 5-16,5-3-13 0,8 2 0 0,4 0 6 15,2-2-4-15,5 2 11 0,4 0-5 0,-1-1-4 16,1-2 5-16,1 3-3 0,1 0 2 0,0-1 1 15,3 1-5-15,0-1 4 0,-4 2-4 16,1-2-6-16,-1 1 4 0,-6 2-2 0,-4-1 0 16,-3 0 15-16,-8 3-13 0,-5-3-2 0,-5 4 8 15,-6-3-11-15,-3 2 7 0,-6-1 1 0,-2 1 18 16,-5 0 29-16,-6 1-4 0,-2-2 8 0,-6 2-32 16,-4-2-20-16,-4 3 7 0,-2-1 35 0,-4-1 16 15,0 1 2-15,-3 1 3 0,1 0-41 0,-3 0-1 16,0 0-3-16,0 0 1 0,-3 0-1 0,0 0-13 15,-5 0-1-15,-1 0 1 0,2 0 0 0,-2 0 4 16,-2 0-4-16,0 0 0 0,0 0 4 0,0 0 5 16,0 0-6-16,0 0 1 0,0 0-4 0,0 0 0 15,0 0-2-15,0 0-5 0,0 0-5 0,0 0 3 16,0 0-1-16,0 0-49 0,0 0-108 16,0 0-103-16,0-2-114 0,0-1-100 0,0 2-35 15,0-4 51-15</inkml:trace>
  <inkml:trace contextRef="#ctx0" brushRef="#br0" timeOffset="21760.2148">7086 5775 1130 0,'0'-2'7'0,"0"0"12"15,0-2 4-15,0 3 4 0,0-2-9 0,0-1-18 16,0 0 8-16,0 2 11 0,0-3 16 16,0 2 31-16,7 0-2 0,2-3 7 0,-1 2 21 15,0 0-3-15,-2-2 0 0,2 0-7 0,-5-1-18 16,0 0-10-16,-3 0 0 0,0 0-1 0,0-2-9 15,-6 3 7-15,-2-2 3 0,8 2-5 0,-5 0 5 16,2 1-13-16,0 2-8 0,3 0-9 0,0 0-16 16,0 2-8-16,0 1-4 0,0 0-13 0,0 0-8 15,-2 0 1-15,1 0 0 0,-1 9 16 0,0 3 8 16,2 3 4-16,0 6 22 0,0 6 67 0,0 6 0 16,0 9-9-16,0 6-18 0,0 7-64 15,0 9 3-15,0 4 2 0,0 6-3 0,0 2 1 16,0 3-3-16,0 2-2 0,0-4 5 0,0-2-10 15,0-4 0-15,7-4 14 0,-2-6-6 0,1-4 1 16,2-4 10-16,-2-6-5 0,0-5 7 0,1-2 13 16,-1-6-11-16,0-3 3 0,1-4-1 0,-4-6-15 15,0-5 6-15,0-2-42 0,-3-5-66 0,0-5-77 16,0-4-87-16,0 0-104 0,0 0-125 0,0-10-50 16</inkml:trace>
  <inkml:trace contextRef="#ctx0" brushRef="#br0" timeOffset="22242.9244">7078 5578 1559 0,'-6'-3'2'0,"1"0"-6"16,2-2-2-16,0 4-2 0,3-1-2 0,0 1 6 16,0-1 2-16,0 1 0 0,5 1-2 0,1 0-2 15,0 0-2-15,2 0 10 0,6 0 2 0,4 0 0 16,8 0 2-16,9 0-10 0,7 6 0 0,8-5 6 15,12 2 4-15,6-1 0 0,11 1-6 0,4-2 2 16,6 1-2-16,9-1-2 0,3 1 8 0,4-1 0 16,2-1-6-16,2 0 2 0,2 0 4 0,1 0-10 15,-1 0 4-15,4 0 4 0,-1 0-6 0,2-4 4 16,2-1 44-16,2 2 21 0,2 0 23 0,3-1 16 16,3 0-23-16,6 1 0 0,-1 1-1 0,3 1-3 15,3 0-13-15,-1 1-21 0,-4 0-19 0,-3 0-15 16,-7 0-7-16,-9 0 9 0,-10 0-13 15,-12 0 5-15,-13 0 1 0,-10 0-10 0,-10-5 15 16,-13 2-7-16,-7 0 3 0,-10-2-5 0,-3 3-48 16,-8-2-72-16,-5 2-105 0,-3 0-94 0,-4-1-112 15,-7 2-44-15</inkml:trace>
  <inkml:trace contextRef="#ctx0" brushRef="#br0" timeOffset="23858.4729">6969 6991 1122 0,'5'-7'-6'0,"1"0"10"0,-1 4-8 15,-2-1 37-15,2 1 31 0,-2 2 5 16,0-1 21-16,2-1-18 0,1 1 2 0,-3-1-11 16,0 0-7-16,1-1-21 0,-1 2-25 0,-2-1-8 15,1 3-10-15,-2 0-3 0,0 0 7 0,0 0-6 16,0 0-2-16,0 0 6 0,5 4-2 0,0 1 4 16,-1-1 4-16,-1 0 4 0,0 1 2 0,-1 1 49 15,1 1 12-15,-3 2-6 0,3 2-12 0,-3 0-49 16,2 3 38-16,0 3 2 0,-2 1 7 0,1 4 1 15,1 2-37-15,-1 0-3 0,1 3-8 0,0 2 8 16,2-1-12-16,-2-1 4 0,1 0 4 0,-2-2-4 16,1-2 3-16,1-2 1 0,-1-3-2 15,1-4-2-15,-3-1 9 0,3-4-7 0,-3-2 6 16,2-1-1-16,0-3-5 0,-2-2 8 0,1 0-8 16,-1-1 9-16,2 0-3 0,-2 0-1 0,1 0 14 15,-1 0-4-15,3 0 2 0,0 0 3 0,0-3-3 16,2 1 5-16,2-2-5 0,2 2-12 0,5-1-3 15,2 1-11-15,6-4 10 0,4 2 5 0,5 0-10 16,4-2 4-16,5-3-4 0,5 3-4 0,5-1 8 16,5-2-4-16,5 1-3 0,6-1 5 0,8 2 0 15,3-3 11-15,8 0-4 0,3 1-1 0,6-1-2 16,-1 1-2-16,3 0 4 0,1-2-6 0,3 2-2 16,-1-2 0-16,-1 2-6 0,-3 0 6 15,0 0 2-15,-2 1 0 0,2-1 10 0,-2-1-3 0,-3 4-1 16,-1 0-4-16,-4 0 11 0,-1 2 27 15,0-2 2-15,-4 1 6 0,-7 1-15 0,-3 0-27 16,-1-2-4-16,-6 0-4 0,-3 0 6 0,1-1-10 16,-7-2 2-16,1 3 6 0,3 0-11 0,-1-1 20 15,-2 1-7-15,0-1-10 0,-2 2 10 0,-2 1-8 16,-2-2 4-16,-2 0 11 0,-4 1-9 0,-2 1-2 16,-5 0 0-16,-2 0-2 0,-3-1 8 0,-4 2 1 15,0 0-5-15,-5-1-2 0,2 0-4 0,-1 2 4 16,1-1-4-16,-3 0-5 0,4 0 2 0,0 0-2 15,2-1 9-15,2 3 5 0,-1-3-3 16,2 4 4-16,-2-2-4 0,4 0-4 0,-2 2 7 16,0 0-5-16,-6 0 7 0,0 0 21 0,-2-2 15 15,-3 2 56-15,-6-1 21 0,-4-1 11 0,0 0 10 16,-4 0-45-16,-2-1-6 0,-3 1-23 0,0-2-28 16,0 2-8-16,0-1-17 0,0 2-14 0,0-2-5 15,0 1 0-15,5 0-4 0,0-2 4 0,3 2-2 16,1-3 0-16,-2 2 9 0,1-1 1 0,-2 3 4 15,3-2-3-15,-4 0 1 0,-2 1 0 0,2-1-2 16,-2 2-1-16,-3 1-4 0,0 0 9 0,0-2 5 16,0 2-7-16,0 0 9 0,0 0-9 15,0 0-5-15,0 0 7 0,0 0-12 0,0 0 3 16,0 0 5-16,0 0-3 0,0 0-3 0,0 0-2 16,0 0-9-16,0 0 16 0,-5 0 1 0,2 0-6 15,3 0 18-15,-3 0-18 0,3 0 23 0,-2 0 19 16,1 0 5-16,-1 0 18 0,-1 0-10 0,-1 0 7 15,0 0-19-15,0 3-18 0,0-3-4 0,1 0-11 16,3 3 11-16,-1-1 20 0,1-2 3 0,0 0 20 16,0 0-2-16,0 0-10 0,0 0-3 0,0 0-38 15,0 0-1-15,0 0 1 0,0-5-10 0,0-1 2 16,0-2 2-16,0-1-15 0,0-5 11 0,0-3 2 16,0-2-3-16,0-4 13 0,0-4-10 0,0-1 11 15,0-5-6-15,0-2-5 0,0-3 5 16,0-2-2-16,0-2 0 0,0-4-6 0,0 0 8 15,0-4-5-15,-7 0-2 0,7-3 2 0,0-1 2 16,-3-3-7-16,3 2 2 0,0 1 6 0,0 1-11 16,-6 0 11-16,6 3-3 0,0 3-6 0,0 3 9 15,0 6-6-15,0 4 1 0,0 4 2 0,0 5-6 16,0 6-1-16,0 3 4 0,0 6 1 0,0 1 2 16,0 3 0-16,0 1 0 0,0 3 2 0,0 0-15 15,0 0 6-15,0 2 2 0,0 0-13 0,0 0 12 16,0 0-1-16,0 0-14 0,0 0 13 0,0 0-18 15,0 0-35-15,0 0-2 0,0 0-60 16,0 0-38-16,0 0-37 0,0 0-86 0,0 0-87 16,0 0-85-16,0 0-76 0,0 0-51 0,-6 0 66 15</inkml:trace>
  <inkml:trace contextRef="#ctx0" brushRef="#br0" timeOffset="24974.5639">7470 5978 794 0,'0'-3'53'0,"0"2"29"0,0 0 14 0,0 0 28 16,0 1-28-16,0-2-18 0,6 1-6 0,1-1 3 15,1-1-8-15,1 2 18 0,-1-2-1 0,0 0-13 16,0 3 14-16,-3-1-11 0,-2-1 18 0,0 1 18 16,-2 1-9-16,1 0 42 0,-2 0-7 0,0 0-28 15,0 0-30-15,0 0-60 0,0-2-13 16,5 1-9-16,-2-2 22 0,-3 1 11 0,5-1 0 15,-5 0 3-15,0 0-23 0,0 1-13 0,0 2-6 16,0 0-17-16,0 0 7 0,0 0 2 0,0 0-5 16,-5 0 21-16,0 4-5 0,-3 0 3 0,-1-3 6 15,-2 3-6-15,-2 0 8 0,-1 2-2 0,0 0-6 16,-2 1-1-16,3 1-6 0,-1 0 6 0,3 2 5 16,3-1 0-16,0 2 5 0,5-2-8 0,3 0 8 15,0 1 2-15,0 1-3 0,11 1 1 0,-3 1-9 16,3 0 4-16,5 0-5 0,0 0 0 0,3 0 0 15,-2 0 1-15,4 1 9 0,-1-1-10 0,-1-1 10 16,0 1-10-16,-2-1-8 0,-1-1 22 16,-6 0-2-16,2 0-3 0,-5-2 3 0,-4 0-16 15,0 0 0-15,-3 0-3 0,0-2 12 0,0-1 5 16,0-1-3-16,-8 1 5 0,0-2 0 0,-1 1 4 16,-1 1-9-16,-3 0-2 0,-2 0-5 0,-3-1 5 15,-4 1 7-15,-1-2 2 0,-4 1 2 0,0-1-8 16,0 0-10-16,3-1 7 0,1-2 0 0,-1-1-9 15,6 0-71-15,-2 0-83 0,4 0-74 0,5-6-78 16,1 1-7-16,4-1-26 0,0 0-80 0,6-3 62 16</inkml:trace>
  <inkml:trace contextRef="#ctx0" brushRef="#br0" timeOffset="25890.1145">7728 6010 1672 0,'10'-5'-10'0,"-4"3"-5"0,0-1 1 16,-6 3 2-16,0 0-4 0,0 0 10 0,0 0-4 16,0 5-2-16,0 3 10 0,0-1 2 0,5 1 0 15,-5 2-4-15,3 0 8 0,2 1 2 0,-2 1 0 16,3 1 2-16,0 0 2 0,1 0 0 0,1 0 6 16,1 0 2-16,2-3 5 0,0-1-7 15,2 0-10-15,1-3 10 0,2-1-14 0,1-2 2 16,1-3 4-16,-1 0-14 0,0 0 0 0,1-8-37 15,-1-1-3-15,-1 0 0 0,0-2-10 0,-3-1 27 16,1 0 5-16,-3-2 8 0,-1-3 20 0,-1 1-6 16,-3-1 4-16,-1 2-2 0,-2-1-4 0,-1 3 16 15,-2 1 2-15,0 1 6 0,0 3-6 0,0 0-6 16,0 3 7-16,-5 3-25 0,5 0 2 0,0 2-2 16,0 0-5-16,-3 0 11 0,3 9 4 0,0 0 7 15,0 1-5-15,0 1 4 0,0 5 4 0,0 0-8 16,0 2 0-16,0 3 0 0,-5 3 6 0,5 0 12 15,0 3 0-15,-5 2-2 0,5-1-4 16,-3 0-14-16,0 1-2 0,2 0 6 0,-2-1-4 16,-1-3 6-16,3-1 2 0,-3-1 0 0,1-3-2 15,0-1 12-15,-2-3 27 0,-1-1-3 0,0-4 7 16,-1 0 3-16,-4-2-30 0,0-1 7 0,-1-1-8 16,-4-1-13-16,2-1 15 0,-4-1-15 0,2-3 9 15,-2-1 12-15,0 0-10 0,1 0 23 0,-1-8-14 16,1-1-18-16,2-1 9 0,0 0-21 0,3-2 8 15,3-1 7-15,1-1-17 0,5 1 2 0,3-2-4 16,0 2-11-16,0 0 6 0,11-1 1 16,3 0-18-16,4-1-14 0,4 1-14 0,3 0-23 0,5 0-19 15,2-1 10-15,4 2-1 0,1-1 23 16,-1 3 36-16,0-1 9 0,-3-2 3 0,-1 3 12 16,-4-1 8-16,-3 2-4 0,-3 0 10 0,-5 1-2 15,-3 1-4-15,-3 0 9 0,-3 2 23 0,-3 0 18 16,-2 0 25-16,-3 1 6 0,3 1-8 0,-3 0-7 15,0 1-25-15,0 1-18 0,0 1-2 0,0 1-19 16,-6 0-12-16,6 0 10 0,-5 0-10 0,5 0-3 16,0 3 11-16,0 2-8 0,0 1 4 0,0 0 0 15,0 2 2-15,0 3 10 0,0 3-8 0,0 0 6 16,0 1 2-16,0 3-10 0,5 1 7 0,-2-3-3 16,0 1-4-16,2-2 8 0,-2-2-4 15,3-2 2-15,-3-2 9 0,1-3-11 0,-3-3 10 16,1-2 7-16,-2-1 12 0,0 0 56 0,0 0 18 15,1 0 1-15,-1-4 20 0,0-1-44 0,0-1-29 16,0-5-2-16,0 0-49 0,0-2-9 0,0-4 1 16,0-1-3-16,0-4 2 0,7 1 5 0,1 1 6 15,-1 2-4-15,-2-1 7 0,3 4-10 0,-1 2-1 16,0 1-2-16,1 5-10 0,-1-1-30 0,1 4 35 16,1 0-34-16,2-1 6 0,2 3 39 0,1 2-42 15,-3 0 44-15,5 0 0 0,-3 0-6 0,2 4 6 16,-4 3-6-16,2 0-3 0,0 1 12 0,-4-1-10 15,1 2 10-15,2 1-3 0,-4 2-9 16,0-1 7-16,0 3-6 0,-2-2 6 0,-1 2 6 16,0 1-1-16,-2-1-1 0,0-1-32 0,1 0-58 15,-2-1-54-15,0-2-74 0,1 0-30 0,-1-3-42 16,-2-1-16-16,1-1 10 0,3-2-27 0,2-3 85 16</inkml:trace>
  <inkml:trace contextRef="#ctx0" brushRef="#br0" timeOffset="26140.4504">8746 6048 1688 0,'5'-16'18'0,"-2"4"0"0,-3 1-2 15,0 4 9-15,0 1-11 0,0 1 7 0,0 2 18 16,0 1-4-16,-6 2-8 0,1 0 0 0,-2 0-6 16,3 0 8-16,-4 8 4 0,3-2 9 0,-4 4 7 15,-2 2-2-15,0 0-1 0,-2 2-9 0,-1 4-12 16,-1 2-10-16,-2 0-8 0,4-1-1 0,1 2-1 15,4-1-5-15,0-2 2 0,3-2 0 0,2 0-2 16,1-1 9-16,2-3 6 0,0 1-2 0,0-4 6 16,0-1 3-16,10-1 0 0,-2-1-2 0,0-1-14 15,4-2-2-15,1-1-4 0,4-1-98 0,3-1-129 16,5 0-162-16,5 0-144 0,3-9 24 0</inkml:trace>
  <inkml:trace contextRef="#ctx0" brushRef="#br0" timeOffset="26274.0945">9138 6241 2447 0,'3'1'-3'0,"-3"2"-3"0,0-1 10 16,0 1 50-16,0-3-8 0,0 0 5 0,0 0 0 15,0 0-60-15,0 0 11 0,0 0-53 0,0 0-72 16,0 0-98-16,0 0-166 0,0 0-115 0,0 0-43 16</inkml:trace>
  <inkml:trace contextRef="#ctx0" brushRef="#br0" timeOffset="27336.1982">7913 6803 2438 0,'0'0'2'0,"0"-4"-4"0,0 4-3 0,0 0 5 15,0 0 0-15,-5 0-2 0,5 0 2 0,-3 0-2 16,0 0-15-16,3 7 3 0,0-2 3 0,0 0-6 16,0 2 19-16,0 2 5 0,0 1-3 0,0 1 3 15,0 3-7-15,0 0 2 0,0 1 7 0,0 2-1 16,0-1-1-16,0-1 41 0,6 1-1 0,-3-2 1 15,-1-2-67-15,1-1-135 0,-3-1-77 0,3-6-112 16,2 0-25-16,-5-2-6 0,3-2-48 16</inkml:trace>
  <inkml:trace contextRef="#ctx0" brushRef="#br0" timeOffset="27655.3973">7854 6825 1802 0,'-3'-5'6'0,"2"-1"0"0,-1 2 8 0,0 1 11 15,2-1-13-15,0 0 22 0,0 3 16 0,0 0-4 16,0 1 2-16,0 0-17 0,0 0-29 0,5 0-6 16,2 0 4-16,-1 0-6 0,3 0-1 15,2 0 7-15,2 0-4 0,3 3 4 0,-2 1 2 16,2 1-12-16,0-1 3 0,0 0 1 0,-2 2 2 16,-2 3 10-16,0 1-6 0,-3-1-2 0,2 3 0 15,-5-1-2-15,1 3 4 0,-2-2 8 0,-1 1 28 16,-2 2 45-16,-2-4 69 0,0 0 13 0,0 0 21 15,-8 0-24-15,0 1-58 0,-3-3-12 0,-3 2-44 16,-4 0-9-16,-5-1-15 0,-3 1-8 0,-4-2-5 16,-3 2-4-16,-2-1-1 0,-3-2-4 0,3-1 12 15,-1 0-17-15,3-1 17 0,2-1 5 0,4-1-15 16,6-2-12-16,0-1-39 0,5 0-75 0,2 1-121 16,3-2-78-16,5 0-82 0,1-6-44 0,5 0 44 15,0-5-50-15</inkml:trace>
  <inkml:trace contextRef="#ctx0" brushRef="#br0" timeOffset="28271.3161">8168 6841 1632 0,'12'0'-5'16,"-6"0"1"-16,-1 0-14 0,-5 0 4 0,0 0 6 16,0 0-10-16,0 0 18 0,0 0 4 0,0 6 32 15,0-6 13-15,0 6 1 0,0 1-7 0,5-3-29 16,0 1 4-16,-2-1-2 0,3 1 13 0,-1 1 23 15,1-2 19-15,1-1 9 0,-1 1 2 0,3-1-21 16,-1-1-8-16,2 0-1 0,1-1 2 16,0-1 49-16,-3 0-1 0,4-6-14 0,-4 0-12 15,2-1-52-15,-4-3-22 0,2 1 14 0,-5 0 5 16,2 0 8-16,-2-2 19 0,-1 2-11 0,-2 2-8 16,0 1-13-16,0 2-22 0,0 0-13 0,-7 1 1 15,1 3-14-15,-2 0 5 0,2 0 13 0,-4 6 0 16,2-1 5-16,-4 2 5 0,-3 0 4 0,0 3-5 15,-3 0 3-15,-2 3 9 0,-2 1-7 0,1 3 6 16,2 2 8-16,2-2 0 0,1 2 4 0,6 0 3 16,1-1-3-16,4 1 3 0,5-3 9 15,0 0-10-15,8-2 8 0,5-2-12 0,1-1-9 16,5-2 4-16,6-2-1 0,2-3-6 0,8-4-1 16,1 0-13-16,2-7-17 0,2 0-46 0,2-4-32 15,-2-2-59-15,-2 0-22 0,0-4 22 0,-5-1 5 16,-1-4 70-16,-4-1 34 0,-2-2 24 0,-3-2 27 15,-4-1 10-15,-6 0 0 0,-1-2 32 0,-7 4 12 16,-5 1 29-16,0 3 34 0,0 1 29 0,-9 5 5 16,-1 1-34-16,2 3-4 0,0 1-45 0,-1 2-19 15,4 4 6-15,0 1-40 0,2 1-6 0,2 2 4 16,-1 1-25-16,0 0 9 0,2 0 0 0,-3 6-12 16,3-1 31-16,-3 1 4 0,-1 2-4 0,-1 2 9 15,0 2 2-15,0 2-7 0,-1 4 0 16,-5 0 7-16,3 4-18 0,0 0 9 0,-2 1 0 15,4 2-16-15,0-2 9 0,1 0-10 0,2-2 8 16,3-2 9-16,0 0-12 0,0-2 17 0,0-2-5 16,0-1-9-16,5-3 11 0,0-1-23 0,-1-2-25 15,2-2-67-15,-1-2-101 0,-2 0-92 0,2-4-83 16,3 0-42-16,0 0 18 0,3 0-15 0,2-6 38 16</inkml:trace>
  <inkml:trace contextRef="#ctx0" brushRef="#br0" timeOffset="28920.5775">8618 6928 1504 0,'-16'-6'11'0,"2"0"17"16,-5 1 28-16,6 0 27 0,1 1 7 0,2-1 13 16,2 0-14-16,0 2-29 0,2 0-22 15,2 2-28-15,4-2-18 0,0-1 5 0,6 0-3 16,3 2-2-16,2-3 12 0,2-1-14 0,1 2 12 16,5 0 2-16,0-2-17 0,2 1 22 0,-1 1-14 15,-2 2 1-15,-1 0 15 0,-3 2-24 0,-1-2 7 16,-4 2-1-16,-1 0-3 0,-3 0 12 0,-2 0-10 15,2 0 0-15,-2 4 5 0,-2 1-7 0,3-3 16 16,-1 3 2-16,0 0-5 0,0-1 3 0,2 0-4 16,0 2 2-16,1-1-8 0,2-2 6 0,-2 3 6 15,1-2-3-15,2-1 5 0,-1 0 1 16,0 0-5-16,0-1 2 0,1-1 3 0,2-1-5 16,-1 0-1-16,2 0 3 0,1-6-2 0,0 0-4 15,-2-1 6-15,3-2-5 0,-3 0-3 0,-1-1 4 16,-2-2-4-16,-1 1 2 0,-3 0 9 0,-1-2 16 15,-3 0 1-15,0 1-6 0,0 1-12 0,-7 0-12 16,-2 1-9-16,1 2 7 0,-2 0-5 0,1 3-1 16,-5 3 8-16,3 2-1 0,-5 0 16 0,0 0 5 15,-3 9-8-15,2 0 3 0,-1 0 19 0,-2 2 1 16,2 0 12-16,1 3-8 0,0 3-22 16,3-1 3-16,1 1-16 0,0 3-2 0,5-2 6 15,0 2-10-15,2-1 11 0,2-1 3 0,4-1 35 0,0 1 10 16,7-3-2-16,1-1 13 0,5 0-46 15,4-4-8-15,2-1-16 0,3-3-91 0,5-4-79 16,3-2-77-16,3 0-47 0,4-6 5 0,4-5 55 16,-2 1 42-16,1-6 37 0,0 1 56 0,-1-2 13 15,-3-2 49-15,-4-1 39 0,-4 0 37 0,-4 0 64 16,-3-1 59-16,-4 2 35 0,-2 2 62 0,-5 1-10 16,-3 1-35-16,-7 5-27 0,0 1-75 0,0 1-38 15,0 4-35-15,-5 2-27 0,-3 2-5 0,4 0-8 16,-3 0-1-16,2 0 8 0,-1 6-4 0,-3-1 11 15,-1 4 23-15,-1-1-5 0,-3 2 3 16,3 2-1-16,-3 2 19 0,2-1 8 0,-1 5-3 16,1-2-4-16,4 1-51 0,2 1 2 0,2 0 2 15,4-1 5-15,0 1 6 0,0-3 8 0,5 1-3 16,2-4-7-16,2 0-2 0,5-2-16 0,-1 0-27 16,4-4-102-16,1-5-94 0,4-1-81 0,5 0-61 15,1-7 45-15,1-4-2 0,2-2-39 0</inkml:trace>
  <inkml:trace contextRef="#ctx0" brushRef="#br0" timeOffset="29153.9526">9502 6692 1615 0,'-9'-25'65'0,"2"5"46"0,1 4 17 0,-1 2 28 15,0 3-40-15,2 1-32 0,2 3-4 0,-2 3-34 16,3 1-29-16,1 3-10 0,1 0-27 16,0 0 5-16,-2 0-5 0,0 4-6 0,2 1 15 15,0 1 0-15,0 1 26 0,-3 3 18 0,3 1 2 16,-3 3 11-16,0 2-22 0,0 4 32 0,0 2-3 15,-2 0-13-15,2 1 2 0,-2 2-37 0,3 2-3 16,-1-1 7-16,2 1 0 0,-1-2-9 0,2-2 9 16,0 0 4-16,0-1-13 0,0-1 4 0,6-4 1 15,-2-2-14-15,0-1 30 0,1-4-8 0,0-2-4 16,3 1 12-16,-2-7-44 0,-1 3-72 0,1-5-104 16,2 0-122-16,5 0-77 0,-4-5-15 0,7-3-81 15,0-1 117-15</inkml:trace>
  <inkml:trace contextRef="#ctx0" brushRef="#br0" timeOffset="29520.5015">9519 6834 1520 0,'-14'-9'13'0,"-2"3"21"15,5-2 27-15,-3 4 26 0,6 0 13 0,0-2-5 16,3 1 1-16,-1 2-19 0,3-1-28 0,3 3-14 16,0-2-37-16,0 0-6 0,0 0-3 0,9 0 1 15,1-2 7-15,1 1-5 0,5 0 8 0,0-1 0 16,3-1-2-16,1 2 0 0,2-1 2 0,0 2-7 15,0 1 3-15,2 0 2 0,-3 0-6 0,-1 2 4 16,-4 0 4-16,3 0 2 0,0 0-5 16,-6 8 3-16,0-2-2 0,-3 0-2 0,2 3 6 15,-3-1-4-15,2 3 2 0,-3-1 2 0,0 0-4 16,1 3 8-16,-1-2 5 0,-1 1-7 0,-1-3 6 16,2 1-1-16,-2-2-7 0,1 0 13 0,-3-3-4 15,1 0 15-15,-2-2 51 0,2-1 57 0,-4-2 15 16,1 0-5-16,-1 0-32 0,1-9-64 0,0 3-23 15,1-3-20-15,0 0-14 0,-1-1 2 0,1-3 2 16,0 1 5-16,-3 0-11 0,0 0-7 0,0 1 2 16,0 0-7-16,-8 0 2 0,0 2 10 0,-3 0-5 15,3 3 1-15,-3-1-63 0,-3 1-52 16,1 1-80-16,-4 2-70 0,4-1-10 0,-1 3-61 16,3-2-33-16,1 0-8 0</inkml:trace>
  <inkml:trace contextRef="#ctx0" brushRef="#br0" timeOffset="29769.8362">10126 6653 1480 0,'8'6'-8'0,"-1"-2"0"0,-4 2 0 16,3 0 39-16,-3 3 56 0,0-1 6 0,1 3 26 16,-3 3 5-16,2 3-32 0,-1-1 0 0,0 1-10 15,-1 2 58-15,1 1-2 0,-2-3 41 0,0 2-3 16,0-2-59-16,0-3 1 0,0-1-5 15,0-1 17-15,0-1 10 0,0-4 16 0,-7-3 3 16,3-2 2-16,-3-2-31 0,1 0-17 0,3 0-49 16,-2-5-30-16,0-1-31 0,2-5-32 0,-2-3 0 15,2-5-69-15,0-1-44 0,3-7-74 0,0-4-137 16,6-4-85-16,4-4-84 0,4-1-16 0,7-3 51 16,4-1-16-16,5 3 113 0</inkml:trace>
  <inkml:trace contextRef="#ctx0" brushRef="#br0" timeOffset="36020.9526">4923 6586 434 0,'0'-6'7'0,"0"1"-9"16,0 2 0-16,0-2 7 0,0 1 8 0,0 0 44 15,0-1 35-15,0 4 27 0,0-1 23 0,0 1-29 16,0 1-24-16,0 0-24 0,-3 0-37 0,3 0 1 16,0 0-6-16,0 0-13 0,0 0 11 0,0 0-2 15,0 0-5-15,0 0 7 0,0 0-2 0,0 0-11 16,0 0 6-16,0 0 3 0,0 0-9 0,0 0 34 15,0 0-5-15,0 0 5 0,0 0 25 0,0 0 4 16,0 0 14-16,0 0-2 0,0 0-1 0,0 0-5 16,0 0-17-16,0 0-5 0,0 0-20 15,0 0-18-15,0 0 2 0,0 0 0 0,0 0-4 0,0 0-6 16,0 0-5-16,0 0-6 0,0 0-4 0,0 0-5 16,0 0-2-16,0 0 3 0,0 3-11 15,0 0 1-15,0 0 6 0,0-2-7 0,0 4 14 16,0 2 11-16,0 3-12 0,0 5 12 0,0 5 1 15,0 5-3-15,0 8 13 0,0 6-7 0,3 6 3 16,0 7-3-16,-1 2-2 0,-2 7-2 0,1 5 3 16,1 8-7-16,0 2 10 0,-1 6 7 0,-1 0-11 15,2 0 9-15,-1 2-8 0,1-2-1 0,0-4 3 16,-1-3 0-16,2-4 3 0,-1-5-1 0,-1-4-5 16,1-5-1-16,-2-1 1 0,0-6-2 15,0 1 9-15,-8-5 3 0,3-4-14 0,-1-1-2 0,-2-3 2 16,3 1-4-16,-6-3 6 0,3 1 5 15,0-4-7-15,-1 1-2 0,0-1 6 0,1-3-6 16,-1-3 0-16,2-3 0 0,2-5-2 0,0-4 2 16,2-3 7-16,0-2-1 0,3-4-10 0,-2-2 4 15,2-1-4-15,0-1-3 0,0 0 5 0,0-1 0 16,0 1 6-16,0 0-2 0,0 0 3 0,0 1-1 16,0 2-13-16,0-2 3 0,0 0 8 0,0-1-6 15,0 4 4-15,0-2 8 0,0 1-8 0,0-2 2 16,0 2 3-16,0-3-7 0,0 0 0 0,0 1-1 15,0-2-1-15,0 1 8 0,0 0-6 16,0-1 6-16,0-1 1 0,0 1-16 0,0-1 13 16,0 0-6-16,0 0 2 0,0 0 4 0,0 0 2 15,0 3 0-15,0-3-4 0,0 1 2 0,0-1-12 16,0 0 10-16,0 0-2 0,0 0 0 0,0 0 10 16,0 0-16-16,0 0 12 0,0 0 0 0,0 0-10 15,0 0 12-15,0 0-1 0,0 0-8 0,0 0 3 16,0 0-2-16,0 0-2 0,0 0 2 0,0 0 6 15,0 0-8-15,0 0 0 0,0 0 6 0,0 0-7 16,0 0 8-16,0 0 3 0,0 0-6 0,0 0 4 16,0 0 2-16,0 0-8 0,0 0 0 0,0 0 2 15,0 0-4-15,0 0 0 0,0 0 2 0,0 0 2 16,0 0 2-16,0 0 2 0,0 0-4 16,0 0 2-16,0 0-6 0,0 0-3 0,0 0 16 15,0 0-15-15,0 0 1 0,0 0 7 0,0 0-8 16,0 0 4-16,0 0 8 0,0 0-1 0,0 0 1 15,0 0 0-15,0 0 18 0,0 0 69 0,0 0 6 16,0 0 0-16,0 0-12 0,0 0-65 0,0 0-13 16,0 0 14-16,0 0-7 0,0 0-16 0,0 0 7 15,0-4-3-15,0 4-6 0,0 0 18 0,0 0-1 16,0 0 4-16,0 0 29 0,0 0-7 0,0-1-6 16,0 0-10-16,2 1-29 0,1-2 6 15,-1 2 7-15,-1 0-7 0,1 0 5 0,-2 0-2 16,0 0-12-16,0 0 5 0,0 0 4 0,0 0-13 15,0 0 13-15,0 0 2 0,0 0-13 0,0 0 9 16,0 0-2-16,0 0 0 0,0 0 11 0,0 0-7 16,0 0 1-16,0 0-1 0,0 0-2 0,0 0 4 15,0 0 3-15,0 0 14 0,0 0 24 0,0 0-1 16,0 0 3-16,0 0-19 0,0 0-23 0,0 0 5 16,0 0-13-16,0 0-1 0,0 0 1 0,0 0 5 15,0 0-6-15,0 0 6 0,0 0 5 0,0 0-14 16,0 0 12-16,0 0-3 0,0 0-9 0,0 0 5 15,0 0-1-15,0 0-4 0,0 0 9 0,0 0-6 16,0 0 6-16,0 0 5 0,0 0-18 16,0 0 13-16,0 0-7 0,0 0 1 0,0 0 11 15,0 0-10-15,0 0 1 0,0 0 4 0,0 0-9 16,0 0 12-16,0 0-1 0,0 0-6 0,0 0 4 16,0 0-9-16,0 0 0 0,0 0 5 0,0 0 4 15,0 0 0-15,0 0-2 0,0 0 0 0,0 0-2 16,0 0 2-16,0 0 0 0,0 0-4 0,0 0 4 15,0 0 0-15,0 0 2 0,0 0 2 0,0 0-1 16,0 0-1-16,0 0-2 0,0 0-4 0,0 0 8 16,0 0-4-16,0 0-4 0,0 0 6 15,0 0-7-15,0 0-6 0,0 0 11 0,0 0-3 16,0 0 3-16,0 4 12 0,0-4-7 0,0 0-3 16,0 0-9-16,0 0 4 0,0 0 3 0,0 0 3 15,0 0-3-15,0 0-3 0,0 0 8 0,0 0-5 16,0 5-2-16,0-5 4 0,0 0-11 0,0 2 4 15,0-2 15-15,0 0-17 0,0 0 9 0,0 4-5 16,0-4-1-16,0 0 13 0,0 0-9 0,0 0 5 16,0 0 4-16,0 0-16 0,0 0 12 0,0 0 0 15,0 0-10-15,0 0 5 0,0 0-2 0,0 0-3 16,0 0 5-16,0 0 4 0,0 0-6 0,0 0 7 16,0 0-10-16,0 0 5 0,0 0 0 15,0 0-4-15,0 0 11 0,0 0-7 0,0 0 2 16,0 0 0-16,0 0-7 0,0 0 3 0,0 0 0 15,0 0-5-15,0 0 9 0,0 0 0 0,0 0-9 16,0 0 7-16,0 0 0 0,0 0-7 0,0 0 17 16,0 0-10-16,0 0-10 0,0 0 13 0,0 2-10 15,0-2 9-15,0 0 3 0,0 4-12 0,0-2 3 16,0 1-6-16,0 0 3 0,0 2 9 0,0-1 1 16,0 0-3-16,0 5 0 0,0-3 4 0,0 4-4 15,0-2 7-15,0 2-9 0,0 1-1 0,0-1 8 16,-5 1-7-16,5 0 11 0,0 1-6 15,0-4-1-15,0 4 5 0,0-1-9 0,0-1-1 16,0 1 5-16,0-1 3 0,0 0-5 0,0-3 10 16,0 2-20-16,0-2 8 0,0 0 4 0,0-1-11 15,0-1 16-15,0 1-9 0,0-3 2 0,0-2 7 16,0 2-3-16,0-2-6 0,0 2 4 0,0-3 3 16,0 0 2-16,0 0-2 0,0 0-3 0,0 0-7 15,0 0 0-15,0 0 5 0,0 0-2 0,0 0-2 16,0 0 1-16,0 1-6 0,0-1 9 0,0 0 9 15,0 1-9-15,0-1 7 0,0 1-2 0,0-1-14 16,0 2 6-16,0-2 8 0,0 1-7 0,0 0 2 16,0-1 4-16,0 1-6 0,0-1 4 15,0 0 10-15,0 0-17 0,0 0 10 0,0 0-10 0,0 0 1 16,0 0 4-16,0 0 2 0,0 0 0 16,0 0 1-16,0 0 4 0,0 0-17 0,0 1 8 15,0-1-3-15,0 0 1 0,0 1 11 0,0-1 7 16,0 2-2-16,0 0-3 0,5-2 8 0,-2 1-5 15,0 1 2-15,3 1 0 0,2-1-4 0,0 0-8 16,6-2 10-16,-1 1 5 0,6 1 12 0,3-1 21 16,5-1-11-16,2 0-5 0,4 0-17 0,5 0-25 15,0 0 4-15,1 0 4 0,1 0-8 0,-2-3 13 16,-2 2 7-16,0-1-17 0,-4 2 8 0,-4 0-5 16,-1-2-6-16,-6 2 13 0,0 0-3 15,-3 0-2-15,-3 0 0 0,0 0-4 0,-3 0 4 0,0 0 2 16,2 0-12-16,-4 0 12 0,1 0 1 15,0 0 2-15,-1 0 5 0,-1 2-15 0,2-2 2 16,-3 0 3-16,-1 2-4 0,-1-2 6 0,0 3 1 16,0-2-8-16,-1-1 7 0,-2 0 0 0,-1 0-2 15,0 0 3-15,-2 0-6 0,0 0 3 0,0 0-53 16,0 0-65-16,0 0-92 0,0 0-151 0,0 0-80 16,0-4-54-16,0 2-104 0,0 0 95 0</inkml:trace>
  <inkml:trace contextRef="#ctx0" brushRef="#br0" timeOffset="36733.3708">5653 8570 875 0,'-6'-1'11'0,"3"0"5"0,0 1-8 0,1 0-3 15,-1 0 1-15,0 0 20 0,1 0 32 0,1 0 43 16,-1 0 14-16,0 0 1 0,2 0-9 0,0 0-6 16,0 0-5-16,0 0-8 0,5 0 8 0,-5 0-24 15,0 0 3-15,0 0-4 0,0 0-8 0,0 0-6 16,0 0-18-16,0 0-25 0,0 0-16 0,0 0-13 15,0 0-10-15,0 6 4 0,0-2 1 16,0 0 12-16,0 4 6 0,0 3 4 0,0 4 4 16,0 1 7-16,0 5 52 0,5 2 4 0,-5 7-3 15,0 1-9-15,0 3-47 0,0 0 1 0,0 2-6 16,0 3-1-16,0 0-2 0,0 2-8 0,0 2 2 16,0-2 10-16,0 1 32 0,0-2 10 0,0 2 12 15,0-4-9-15,0-2-38 0,0-4-9 0,0-3-1 16,0-2-8-16,0-6 7 0,0-3 8 0,0-4-2 15,-3-4 8-15,3-3 4 0,0-3-6 0,0-4-9 16,0 0 4-16,0 0-63 0,0-5-124 0,0-1-103 16,0-4-91-16,0 1-3 0,0-3 29 0,0-3-43 15,3-3 78-15</inkml:trace>
  <inkml:trace contextRef="#ctx0" brushRef="#br0" timeOffset="37197.1669">5647 8538 1307 0,'-3'-12'21'16,"3"4"-13"-16,0-5 10 0,-3 1 15 0,3 3-15 15,0 1 39-15,0 3 35 0,0 0-8 0,0 1 1 16,0 3-22-16,0 1-45 0,0 0-12 0,0 0-6 16,0 0-2-16,0 0-4 0,0 3 6 0,0 1 10 15,12 0-8-15,-4 0 12 0,7 1 15 0,2 1-12 16,2 0 6-16,7 2 0 0,4 1-11 0,4-1 22 15,2-1 9-15,7 0-11 0,3-2-1 0,8-1-22 16,8-1-7-16,6-3 11 0,7 0-11 16,9-6 4-16,9-1 0 0,5-2-10 0,5 0 8 15,5-1 5-15,1-1-9 0,6 0 12 0,0 2-12 16,-5 0 0-16,-1 2 11 0,-10 2-15 0,-5 1 6 16,-11 3 2-16,-10-2-8 0,-11 3 6 0,-10 0 5 15,-9 0-14-15,-10 0 5 0,-6 0 0 0,-5 0-3 16,-6 0-11-16,-4 0-64 0,-4 0-68 0,-1 0-107 15,-7 0-111-15,0 0-88 0</inkml:trace>
  <inkml:trace contextRef="#ctx0" brushRef="#br0" timeOffset="38600.8414">5636 9242 1085 0,'-1'0'28'0,"-1"0"18"0,2 0 0 0,0 0 2 16,0 0-13-16,0 0-4 0,0 0 4 0,0 0 0 16,0 0-13-16,0 0-11 0,0 0-5 0,0 0-4 15,0 0-6-15,3 0 2 0,-3 0 10 16,0-4-2-16,0 4 2 0,0 0-4 0,0 0 11 16,0 0 19-16,0 0 16 0,0 0 22 0,0 0-7 15,0 0-9-15,0 0-5 0,0 0-28 0,0 0-11 16,0 0-2-16,0 0-10 0,0 5 3 0,0-3-10 15,0-1-1-15,0 2 8 0,0-2-4 0,0 2 2 16,0 1 2-16,0 2 0 0,0 3 11 0,0 1 43 16,0 5-7-16,0 3-7 0,-5 2-3 0,0 2-37 15,2 3 4-15,3 1 7 0,-6 2-5 0,3-1-2 16,0 0 3-16,1-1-1 0,-1 0 0 16,-2 0 2-16,2 0-1 0,0 1-7 0,1-1 4 15,-2 1 0-15,2-2-4 0,-1-3 7 0,0-2-7 16,1-3 2-16,2-1-2 0,-3-3 0 0,3-3 6 15,-2 0-6-15,1-3 7 0,1 0-1 0,-2-4 0 16,2-1 7-16,0 0 2 0,0-2 2 0,0 0 6 16,0 0-8-16,0 0 2 0,0-4-17 0,5-1-2 15,-2 4 2-15,2-3-8 0,-2 2 14 0,3-1-10 16,1 0 6-16,-1-2 4 0,2 4-6 0,1-2 7 16,1 2-12-16,1-1 1 0,5 1 8 0,0 1-4 15,4-2 13-15,2 2-9 0,5 0-4 0,0-1 7 16,8 1-3-16,-1-2 5 0,6 1-1 0,1-1-1 15,7-2 2-15,1-2-5 0,6-1-2 16,5-2 0-16,4 0 3 0,4-2 12 0,2 1-6 16,3-1-7-16,5-2 0 0,-4 2-8 0,3 1 10 15,-4 2-4-15,-5 3-4 0,-6 0 6 0,-7 1-4 16,-7 2 9-16,-4 2-9 0,-4 0 0 0,-7 0 7 16,0 0-14-16,-3 0 14 0,3 0-9 0,2 0-7 15,-2 0 20-15,3 0-16 0,1 0 10 0,1 0-1 16,0 0-8-16,1-4 13 0,4 4-12 0,-2-5 5 15,3 3-2-15,-2 0 0 0,0-1 9 0,-4 2-11 16,-3-1 2-16,-2 1-6 0,-6-1-1 0,-2 2 18 16,-6-1 30-16,-3 1 32 0,-3 0 11 0,-1 0-2 15,-4-2-3-15,-3 2-4 0,0-2-2 0,-2 2 7 16,0-1-11-16,0 0-8 0,-3 0-10 16,2-1-23-16,-1-1-18 0,-1 2-20 0,0-5 1 15,2 0 4-15,-1-2 1 0,-1 1 4 0,2-3 4 16,-2-1 1-16,0-2 2 0,0-1-9 0,3-4-12 15,-3-1 4-15,0-2 1 0,0-3-3 0,0-2 7 16,-8-5-4-16,2-1 7 0,0-2-3 0,-1-3-2 16,-1-1 0-16,-2-3-7 0,2 0 7 0,1 0 2 15,-1-1 1-15,3 1 8 0,1 3-4 0,-1 1 0 16,2 2-4-16,3 1-6 0,-2 3 8 0,2 2-3 16,0 2 10-16,0 0-3 0,0 0 3 0,0 0-5 15,0 5 28-15,0-1 24 0,0 2 2 16,0 0 19-16,0 2-23 0,-4 2-24 0,0 3-9 15,4 4-14-15,-3 0-13 0,0 1 18 0,1 3-13 16,2 1 9-16,-1-1-4 0,-2 1-12 0,1 3 24 16,2-2-16-16,-3 3 9 0,0-1-8 0,3 1-4 15,-3 1 4-15,1-2 0 0,-1 2 1 16,1-2-1-16,-1 0 6 0,0-1 2 0,0 0-3 0,-2 1-2 16,1-1 7-16,0-1-9 0,0 1 22 0,-3-1-8 15,4 0-7-15,-3-2 7 0,3 1-19 0,-2 1 16 16,2-1 1-16,-4-1-6 0,4 2 6 15,0-3-15-15,1 2-2 0,-1 2 7 0,-1 1-14 16,2-1-20-16,1 0-63 0,-1 1-82 0,-1 2-151 16,-1 0-113-16,3 0-86 0,-1 0-23 0,1 0 46 15</inkml:trace>
  <inkml:trace contextRef="#ctx0" brushRef="#br0" timeOffset="39245.4755">5788 8867 1276 0,'0'-6'27'16,"0"1"2"-16,-8 2 2 0,8-1 16 0,0-2-23 15,0 1 20-15,0 1 9 0,0 0 15 0,0 0 11 16,0 3-10-16,0 0-10 0,3-1-35 0,-3 2-16 16,0 0-12-16,0 0-10 0,0 0 8 0,0 0 4 15,0 7-4-15,0-2 4 0,0 0 0 0,0 5-3 16,0-2 10-16,5 4-3 0,-2 2 2 0,0 2 2 15,-1 3-10-15,-2-1 10 0,0 3-4 0,0 1 2 16,0 0 4-16,0 1 0 0,0-3 3 0,0 2-1 16,0-2-1-16,0-1-5 0,0-2 8 0,0-3-91 15,0-1-71-15,0-5-117 0,0 2-82 16,0-3-43-16</inkml:trace>
  <inkml:trace contextRef="#ctx0" brushRef="#br0" timeOffset="39761.0948">6142 8728 1672 0,'9'-8'-19'0,"-2"1"-15"0,-2 5 2 16,-2 2 6-16,0 0 8 0,-1 0 16 15,-1 9 6-15,5 1-16 0,-3 0 14 0,2 5 2 0,0 2-4 16,2 2 2-16,-1 0 6 0,3 5-8 15,-2-1-2-15,1 3 6 0,1 1-4 0,-3-3 6 16,2 0-6-16,0-1 8 0,-1-1-6 0,0-4 0 16,-2-1 4-16,0-4-4 0,-2-2 6 0,0-2 2 15,-1-4 4-15,-1-2 39 0,-1 0 22 0,0-3 32 16,0 2 41-16,0-2 2 0,0 0-21 0,-6 0-39 16,3 0-44-16,0-6-35 0,1 0-11 0,-1-3 0 15,0 0 4-15,-1-2-8 0,4-3-7 0,0-2 9 16,0 4 0-16,0-4-9 0,5 2 9 0,2-1-3 15,2 2-8-15,-1 1 17 0,5 2-12 16,-2 0 1-16,6 0 5 0,-1 3-15 0,3 1 12 16,0 3 3-16,0 0-5 0,1 3 7 0,0 0-4 15,-2 0-5-15,-2 6 5 0,-2 0 2 0,-1 1 0 16,-2 1 6-16,-3 1-8 0,-1-1 4 0,0 0 0 16,-4 2-4-16,0 0 17 0,-1-1-11 0,-2 0 6 15,0 1 27-15,0-1 47 0,0-1 15 0,-6-1 1 16,-2 0-23-16,0 0-61 0,-2 1-10 0,-2-3 1 15,-1 1 0-15,-4 1 6 0,-1-3 7 0,-4 1-2 16,-1 0-5-16,2-3 0 0,-3 0-9 16,4 0-2-16,2 0 3 0,1-2 4 0,4 0-3 0,1 0-22 15,2 0-16-15,2 0-97 0,3 0-72 16,-1 0-64-16,5 0-82 0,1-5 7 0,0 5-40 16,0-4-34-16</inkml:trace>
  <inkml:trace contextRef="#ctx0" brushRef="#br0" timeOffset="39961.0522">6598 8897 1934 0,'13'-4'10'15,"-1"-1"-6"-15,-4 2 3 0,-1 3-1 0,-3 0-14 16,-1 0 3-16,-3 0-7 0,0 0 2 0,0 4-5 16,0 1 5-16,0 0 16 0,0 0-6 15,0 1 8-15,0 2 5 0,5 0-13 0,-1 0 10 16,0 2-4-16,-1 1-6 0,3-1 11 0,-3 1-15 15,0 1-11-15,0-1-86 0,1-3-117 0,-3 2-96 16,1-3-93-16,-1-3 23 0</inkml:trace>
  <inkml:trace contextRef="#ctx0" brushRef="#br0" timeOffset="40081.3287">6536 8724 1778 0,'-2'-17'-3'16,"1"7"-13"-16,1 0-49 0,-2 2-27 0,2 1-29 0,0 3-23 15,0 0 17-15,0 3-35 0,0 0-2 0,0 1-17 16,0 0-43-16,10 0 33 0</inkml:trace>
  <inkml:trace contextRef="#ctx0" brushRef="#br0" timeOffset="40344.6214">6841 8626 2068 0,'12'-2'-7'0,"0"0"-7"0,-4 1-5 15,-2-1 8-15,0 1 13 0,-1 1 43 0,-2 0-3 16,0 0 0-16,-1 0-12 0,3 8-38 0,-2-2 25 16,3 3 32-16,0 0 14 0,-1 4 6 15,0 3 54-15,1 4-38 0,-1 0-5 0,0 4-2 16,1 1-67-16,0 2 3 0,-2 0-3 0,0 2 5 16,1-1-3-16,0-1 1 0,1-1 0 0,-1-2-3 15,0-1 1-15,1-3-1 0,-1-1 5 0,2-4-2 16,-2-1 7-16,2-4-5 0,-1-1 2 0,-1-3-4 15,2-2-7-15,-2-2-12 0,0-2-84 0,1 0-150 16,1 0-132-16,7-4-80 0,-3-2-43 0,3-3-6 16</inkml:trace>
  <inkml:trace contextRef="#ctx0" brushRef="#br0" timeOffset="40477.7856">6909 8871 2386 0,'-24'-4'8'0,"4"0"3"0,-1 0-2 16,7 1 2-16,0-2-14 0,4 3 6 0,4-1-6 15,1 0-3-15,5-1-12 0,0 0-44 0,8-1-33 16,3-1-43-16,6 0-71 0,3-5-51 0,5 3-58 16,2-3-22-16,4 1-36 0</inkml:trace>
  <inkml:trace contextRef="#ctx0" brushRef="#br0" timeOffset="41176.9159">6460 9333 1575 0,'8'0'4'0,"-3"-4"-2"15,-1-1 2-15,-4 5 18 0,0-5 22 0,0 5 26 16,0-4 15-16,0 4-2 0,-6 0-36 0,0 0-22 15,-1 0-17-15,-2 0-16 0,1 0 6 0,-3 5-2 16,-3-1 4-16,3 0 0 0,-5 0 4 0,0 2 4 16,-1 0-1-16,-1 1-5 0,-1 2 0 0,0 0 0 15,0 0 4-15,-1 3 2 0,2-2-8 0,-1 2 7 16,3-2-5-16,-1 3-7 0,0-1 14 0,4-1-3 16,0 0-8-16,3 0 6 0,0 0 3 0,5-2-9 15,-1 0 6-15,1-2 2 0,5 1-2 16,0-3-4-16,0 3-2 0,8-2 4 0,-2 0-2 15,2-1 6-15,3-2 3 0,2 0 1 0,0-3-3 16,2 0 1-16,3 0-1 0,-1-6-10 0,2-4 3 16,0-1-6-16,0-1 4 0,-3-4 4 0,0-4-6 15,-2 0 4-15,-2-2-6 0,-4-3-1 0,1-3 5 16,-3-1 0-16,-2-1 4 0,-4 0-4 0,0-2 0 16,0 1 10-16,-9 2 56 0,3 0 29 0,-2 2 65 15,0 4 2-15,0 3-43 0,0 4-25 0,3 4-72 16,0 4-16-16,1 2-17 0,-1 6 2 15,5 0-3-15,0 0 7 0,0 0 5 0,0 8-5 0,0 3 7 16,0 2 9-16,0 3-14 0,0 3 5 16,5 3 5-16,-2 3-14 0,0 3 9 0,0 0 5 15,2 2-1-15,-2 1 14 0,2 0 3 0,3 0-1 16,-4-2 5-16,3 0-9 0,1-2 0 0,-2-5-16 16,2-2-50-16,-2-2-109 0,1-2-64 0,-4-6-44 15,3-2-25-15,0-5 52 0,-1-1-24 0,-2-2-60 16,2 0-44-16</inkml:trace>
  <inkml:trace contextRef="#ctx0" brushRef="#br0" timeOffset="42092.5617">6482 9343 1835 0,'0'-8'33'0,"0"4"-4"15,0 4-2-15,0 0 0 0,0 0-36 16,0 0 3-16,0 0 0 0,-5 0-2 0,5 0 4 16,0 0-9-16,0 0 9 0,0 4 6 0,0-1-8 15,0 2 12-15,0-1 6 0,5 3-3 0,0 0 11 16,-1 0 22-16,3 1-2 0,-1 2 2 0,1-1 2 15,3 0 5-15,-3-1 5 0,1-1 12 0,3-1 32 16,-2-1-13-16,-1-3-1 0,0 1-17 0,3-3-36 16,-3 0-4-16,0 0-13 0,3-6 6 0,-3-1-2 15,0 0-11-15,0-3 6 0,1 0-9 0,-4-2-4 16,1 1 2-16,-2-2-6 0,-1 0 2 0,0-1 4 16,-3 1-2-16,0 2 0 0,0 2-3 0,0-1 3 15,-6 3 0-15,1 1-6 0,0 4 1 0,0 0-1 16,0 2 2-16,-2 0 4 0,-1 0 0 15,-4 7 2-15,0-1 0 0,1 0 3 0,-5 2-3 16,3-1-2-16,-1 2-5 0,2 0 7 0,2 0-2 16,2 1 5-16,2-2-1 0,0 3-10 0,1 1 12 15,5-3-1-15,-2 2 4 0,2 1 11 0,0 0-4 16,0 1-2-16,8-1 2 0,0 1-12 0,3-1 1 16,2-1-1-16,1 0 3 0,2-4 7 0,3 1-5 15,0-2 3-15,3-1-3 0,3-3-16 0,0-2-4 16,-1 0-30-16,0 0-23 0,1-6-17 15,-4 0-54-15,1-1 3 0,-3-1-1 0,0-2 19 16,-5-2 63-16,0-3 4 0,1-1-8 0,-3-4 3 16,-4-3-16-16,2 0 16 0,-5-3 21 0,-1 0 15 15,-4 2 18-15,0-1-11 0,0 0 17 0,0 3 11 16,0 3 10-16,-6 2 27 0,1 3 13 0,0 2 2 16,0 3 7-16,1 5-21 0,2-1-29 0,-2 4-11 15,0 1-28-15,3 0-6 0,-1 0 6 0,2 0-10 16,-1 6 4-16,1-2 17 0,-2 4 2 0,2 0 6 15,0 3 1-15,0 2-7 0,-2 3 4 0,2 3 57 16,-3 2 31-16,3 1-3 0,0 1 5 0,0 3-50 16,0 1-24-16,0 0 7 0,0 0-16 15,0-2 1-15,7 2-5 0,-3-4-7 0,1 0 14 16,1-1-9-16,-1-3-7 0,0-3 7 0,0-1-14 16,0-2 5-16,-1-3 4 0,4-1-9 0,-3-4-22 15,1-1-77-15,2-4-69 0,4 0-33 0,3-8-4 16,0-2 36-16,2-3 58 0,3-2 14 0,2-5 24 15,-3 0-16-15,-2-2 5 0,-4-1 23 0,1 1-3 16,-4 0 113-16,4 1 42 0,-3-2 31 0,-1 4 54 16,-1-1-28-16,2 3 6 0,-3 4-18 0,-3 0-11 15,-5 5-8-15,0 4-26 0,0 4-13 0,-6 0-26 16,-1 0-27-16,2 0-14 0,-2 0-4 16,2 4-7-16,-2 0 7 0,1 0-6 0,-3 0 4 15,1 0 4-15,0 1-8 0,1 0 6 0,-3 1 0 16,0 0 2-16,2 0-2 0,2 1 4 0,0 0-2 15,-1 0-2-15,6-1 0 0,-3-1 0 0,4 0 7 16,-3-1-12-16,3-2 36 0,0 1-22 0,0-2 12 16,0-1 10-16,0 0-33 0,0 0 35 0,0 0-31 15,0 0 7-15,0 0 4 0,0 0-13 0,0 0 20 16,5 0-18-16,0 5 1 0,1 0 8 0,2-1-13 16,0 1 6-16,0 1 7 0,3 0-11 0,-2 0 9 15,1 0-2-15,1 0-5 0,-2 0 10 0,-1-2-10 16,0 0 0-16,1 1-16 0,0-2-89 0,-3 1-61 15,2-3-55-15,1-1-58 0,2 0-2 16,-3 0 6-16,3-5-12 0,-1-4-29 0,4-1 33 16</inkml:trace>
  <inkml:trace contextRef="#ctx0" brushRef="#br0" timeOffset="42458.5862">7351 9282 1559 0,'0'-3'4'0,"0"0"4"0,0 3-4 0,0 0 2 15,0 0-2-15,0 0 0 0,0 0-2 0,0 0-6 16,0 0 4-16,0 8-2 0,0-1 6 0,0 1 10 15,0-3 4-15,0 4 2 0,0-1 0 0,5 0 1 16,2-2-17-16,-2 2 0 0,1-2 0 0,0-1-4 16,2-2 4-16,-2-1-10 0,1-2-33 0,2 0-13 15,-3-8-19-15,-1 3-40 0,0-3 6 0,1-1-2 16,2-1 7-16,0-2 45 0,-3 1 29 16,0-1 14-16,1 2 29 0,0 1 18 0,0 1-18 15,1 2 2-15,-2 1-6 0,-2 5-21 0,2 0 83 16,-1 0 18-16,1 0 16 0,1 8 59 0,-1 0-45 15,0 2-2-15,0 5-16 0,-2 1-39 0,0 5-3 16,-2 2-25-16,-1 4 4 0,0-1-15 0,0 0 34 16,0 1 14-16,-6-1 7 0,2-1 52 15,0-1-2-15,4-2 19 0,-5-1 36 0,2-1 0 0,-3 0 2 16,-2-1-1-16,-3-2 4 0,-2-2-35 0,-2-2-43 16,-3-4-20-16,-4 0-65 0,0-3-14 15,-2-6-4-15,0 0-9 0,-1 0 3 0,3-11-25 16,-1-3-80-16,3-6-80 0,3-3-86 0,1-4-84 15,2-1-75-15,1-4-31 0,13-2-33 0,0 0-7 16,0 1-16-16</inkml:trace>
  <inkml:trace contextRef="#ctx0" brushRef="#br0" timeOffset="44457.7588">7998 9171 1092 0,'0'0'3'0,"0"0"-1"0,0 0 4 16,-5 0-6-16,1 0 0 0,-1 0 10 0,2 0 13 15,1 0 34-15,-1 0 5 0,0 0 8 0,1 0 2 16,2 0-19-16,0-3 13 0,0-2 12 0,0 4-6 15,0-2-1-15,0 1-12 0,0 2-16 0,0 0-18 16,0 0-9-16,0 0-10 0,0 0-3 0,0 0-3 16,-3 0 4-16,3 0-2 0,-5 0-2 0,1 0 0 15,2 0-6-15,-1 0 8 0,3 0-5 0,-3 0 5 16,0 0-4-16,0 0 21 0,1 0 15 0,-3 0 14 16,2 0 23-16,-3 0-12 0,1 0-8 0,0 0-11 15,2 0-10-15,-2 0-19 0,2 0-5 0,0 0 3 16,0 0-11-16,-2 0 6 0,4 0 3 15,-4 0-5-15,3 0 2 0,-3 0-4 0,2 0 9 16,0 0 10-16,0 0 7 0,0 0 13 0,1-1-12 16,-1 1 28-16,2 0 0 0,-1 0-3 0,2 0-7 15,0 0-36-15,0 0-3 0,0 0-8 0,0 0 13 16,6 0-13-16,-3 0 0 0,2 0 9 0,-2 0-5 16,2 0 7-16,2 0-5 0,2 0-1 0,2 0 5 15,3 0 1-15,4 0-4 0,5 0 2 0,2 0-11 16,4 0 1-16,6 0 8 0,1 0-3 0,5-3 9 15,3-1-4-15,4 1-1 0,1-2 3 16,0-1-16-16,3 0 10 0,5-1-3 0,0-2-7 16,1 1 14-16,-2-1-10 0,1 1 10 0,1-1 0 15,-4 2-7-15,-2-1 10 0,-6 1-13 0,0 1 3 16,-8 1-2-16,-5-1-7 0,-3 1 9 0,-3 2-5 16,-5 1 12-16,0-2-2 0,-1 2 13 0,-4-1 16 15,1 1-5-15,-4 0 10 0,3-2-14 0,-6 4 5 16,2-2 4-16,-4 0 8 0,-2 0 18 0,-1 2-8 15,-3-1 18-15,0-1-1 0,-1 1 2 0,-2 1 6 16,0 0-2-16,0 0-4 0,0-2-32 0,0 2-17 16,-8-4-22-16,8 0-3 0,-4-3 1 15,0-3 4-15,1-1-2 0,0-3-9 0,1-3 9 16,-1-1-5-16,0-5 0 0,0-3 10 0,1-3-1 16,-1-4-6-16,0-3 2 0,0-3 0 0,0-3-10 15,-1-1 15-15,0-2-5 0,0-1 0 0,-2 2 3 16,4 3-6-16,-2 1 3 0,1 0-10 0,0 4 3 15,-1 1 2-15,4 2 1 0,-1 4 1 0,-2-1 3 16,1 3-10-16,0 2 3 0,2-2 4 0,-3 4-4 16,1 0 2-16,-1-2 5 0,-1 5-3 0,2-2 3 15,1 2 5-15,-2 0-10 0,1 0 3 0,-1 0-6 16,1 2 8-16,1-1-2 0,-1 1 0 16,2 1 4-16,-2 1-2 0,1 3 5 0,-1-1-5 0,0 3 0 15,2 0-5-15,0 1 5 0,-3 4 5 16,3-2-5-16,0 1 10 0,0 2-15 0,0 1-2 15,0-1 12-15,0 0-10 0,0-1 2 0,0 2 13 16,0 0-13-16,0-2 3 0,0 2 3 0,0-1-13 16,0 1 15-16,0 1-7 0,0 0 2 0,0-1 4 15,0 0-11-15,0 2 2 0,0 0 8 0,0 0-8 16,0 1 7-16,0-1 1 0,0 1-11 0,0-2 16 16,0 2-6-16,0-1 0 0,0 0 3 0,0-3-17 15,0 2 3-15,0-2 6 0,0-1-2 0,0-1 17 16,0-1-4-16,0-3-11 0,0 1 10 0,3-1-16 15,-3-1 9-15,4-1 0 0,-4 2-3 16,0-1 1-16,3 2-7 0,-3-1 9 0,0 1 2 16,0 0 0-16,0 2 5 0,2 0-4 0,-1-1-8 15,1 3 15-15,-1-3-17 0,1 2 7 0,-2-2-3 16,2 1-7-16,-1 0 13 0,1 0-3 0,-1 1-5 16,-1 1 7-16,2-1-2 0,-2 2-5 0,0-1 10 15,0-1-2-15,0 3-6 0,0-1 3 0,0 1 0 16,0-1-12-16,4 1 17 0,-4 1-10 0,0-2 5 15,0 0 10-15,0 3-13 0,0-2 8 0,0 1-10 16,0-1 10-16,0-1-5 0,0 1 0 0,0-1 7 16,0-1-11-16,0-2 6 0,0 1-4 0,3-1 2 15,-3 0 2-15,0-3-6 0,0 2 6 16,0 2 0-16,0-4-2 0,0 3 0 0,2 1 8 16,-2 1-6-16,0 1-14 0,0 0 16 0,0 1-6 15,0 1-3-15,0 2 13 0,0-3-11 0,0 4-2 16,0-2 5-16,0 2-2 0,0-3 4 0,0 3-2 15,0 0-4-15,0 0 8 0,0 0-6 0,0 0-5 16,0 0 11-16,0 0-11 0,0-2 10 0,0 2 6 16,0 0-16-16,0 0 19 0,0 0-14 0,0 0-6 15,0 0 13-15,0 0-17 0,0 0 10 0,0-2 12 16,0 2-10-16,0-1 12 0,0 0-12 16,0 1-5-16,0-2 10 0,0 1-8 0,0 1 6 15,0 0-1-15,0-2-4 0,0 1 4 0,0 0-2 16,0-1-5-16,0-1 5 0,0 1-5 0,0 0 3 15,0-3 7-15,0 4-8 0,0-2-1 0,0 1 6 16,0 0-5-16,0-1 3 0,5 1 5 0,-5 1-10 16,3 1 8-16,-3 0 2 0,0 0-5 0,0-1 0 15,0 1-7-15,0 0-10 0,0 0 7 0,0 0-2 16,0 0-15-16,0 7-2 0,0-3-11 0,0 0 18 16,0 3 12-16,-8 1 13 0,3 4 1 0,-2 4 4 15,-3 2-1-15,-3 7 0 0,-2 2 8 0,-1 4-13 16,-5 2 5-16,1 1-4 0,-1-1-6 0,2 0 3 15,-1-5-9-15,4-3 1 0,0-3 11 16,3-5-8-16,4-2 12 0,0-5 10 0,2-2-19 16,2 0 16-16,2-5 3 0,1-1-12 0,1-1 16 15,1-1-6-15,0 0-5 0,0 0 19 0,0 0 32 16,0 0 28-16,0 0 0 0,0-4-2 0,0-1-2 16,0 3-8-16,0-1 10 0,0 3-18 0,3-2-31 15,-3-1-25-15,5 0-7 0,-2 0-4 0,-1-1-7 16,3 1 8-16,-1-3-16 0,1-1 13 0,-1 0 0 15,3-2-6-15,-1 0 11 0,2-1-10 0,2-3 3 16,-2 1-1-16,0 0 1 0,2-1 2 0,0-1 5 16,0 0-5-16,-1 2 2 0,0 0 1 0,1-1-6 15,-2 3 8-15,0-2-2 0,-2 3 0 0,-1 1-3 16,1-1-3-16,-2 4 0 0,-3-1 9 16,4 1-6-16,-1-1-3 0,-1 1 6 0,-1 3-11 15,1-2 8-15,-1 0 2 0,1 1-2 0,0-1 3 16,-1 0-3-16,1 1-5 0,0 0 0 0,2-1 5 15,-4 1 5-15,2-1-2 0,-1 3 2 0,0-1-8 16,-1-1-5-16,1 1 14 0,0 2-9 0,-1 0 3 16,-1 0 0-16,2 0-5 0,-2 0-3 0,1 0 3 15,-1 0-3-15,2 0 3 0,0 5 5 0,1 1-7 16,0-1 7-16,6 1 0 0,-1 2 0 0,3 1 5 16,3 2 0-16,1 0-2 0,2 1 4 15,1 3-7-15,2 0 0 0,0 1 0 0,1 4-5 16,3-2 10-16,-2 4-92 0,3 0-100 0,-2 2-122 15,-3 0-195-15,0 1-124 0,-2-1-84 0,-2 2-10 16</inkml:trace>
  <inkml:trace contextRef="#ctx0" brushRef="#br0" timeOffset="47221.2542">11687 6302 420 0,'0'0'7'0,"0"0"-7"0,0 0-2 16,0 0 9-16,0 0-5 0,-5 0 12 0,5 0 27 15,-8 0-2-15,2-5 7 0,1 5 8 0,0-3-14 16,-1 3 2-16,-2 0-6 0,2-3 4 0,-1 3 12 16,0 0 1-16,-1 0 16 0,2 0 1 0,-1 0-19 15,2 0 12-15,-2 0-14 0,2 0-12 0,-2 0 3 16,3 0-34-16,0 0 2 0,0 0 3 15,-1 0-14-15,-1 0 12 0,-1 0-13 0,1 0 2 16,-2 0 10-16,1 0-8 0,-5 0 8 0,3 0-1 16,-2 0 5-16,1 0 29 0,-1 0 6 0,5 0 5 15,-2 0-5-15,2 0-15 0,-1 0 0 0,4 0 0 16,-3 0 10-16,3 0 13 0,-2 0 0 0,0 0-12 16,2 0-13-16,-2 0-13 0,3 0-7 0,-1 0-3 15,3 0-5-15,-1 0-6 0,-2 0 0 0,1 4 2 16,2-2-3-16,0 1-1 0,0-3 2 0,0 2-4 15,0-1 10-15,0 0 4 0,0 1-6 16,0-2 4-16,0 3-4 0,0-3 10 0,0 0 42 16,9 2 30-16,-4-2 43 0,0 3 12 0,2 0 15 15,5 2-18-15,2-1-35 0,5 2-7 0,8 0-58 16,8-2-10-16,4 1-10 0,12 1-9 0,5-4 1 16,8 2-1-16,4-3 4 0,5-1-11 0,0 0 0 15,1 0 4-15,-4 0-2 0,-5 0 5 0,-7 0-5 16,-4 0-3-16,-11 0 1 0,-9 4-10 0,-5-4-8 15,-7 5-102-15,-7-2-77 0,-7 0-66 0,-1-3-101 16,-4 0 3-16,0 0-3 0,2 0-34 0,-1 0 81 16</inkml:trace>
  <inkml:trace contextRef="#ctx0" brushRef="#br0" timeOffset="47504.497">12236 6221 2161 0,'-8'0'-11'0,"1"0"-4"0,2 0-4 16,2 0-4-16,3 0 8 0,0 0 5 0,0 0-3 15,7 0 7-15,1 7-2 0,1 1 5 0,4 3 5 16,-2-1-10-16,6 5 6 0,-2 1 0 0,2 2 0 16,2 4 6-16,0 3-2 0,-3-1-6 15,1 2 4-15,-4 1 0 0,-1-1 2 0,-5 2 7 16,-4-3-1-16,-3 0 41 0,0-2 30 0,-10-1 11 15,-5-1 2-15,-1 1-35 0,-8-2-40 0,-3-1-8 16,-1-2-9-16,-7 0 0 0,-1-2 11 0,-1-1-11 16,-1-2 2-16,4-1-34 0,5-2-57 0,5-4-64 15,7-3-124-15,6-2-93 0,11 0-61 0,0-9-30 16</inkml:trace>
  <inkml:trace contextRef="#ctx0" brushRef="#br0" timeOffset="48270.4539">12538 5899 1464 0,'5'-18'6'15,"-5"-4"-4"-15,0 1 4 0,0 0 4 0,0 1 34 16,0 2 38-16,0 2 24 0,0 0 22 16,0 3-35-16,0 4-29 0,0 1-28 0,0 4-36 15,0 1-5-15,0 3-18 0,0 0 0 0,0 0 13 16,0 7-7-16,0-1 13 0,0 5 8 0,4 3-4 16,2 4 8-16,2 7 17 0,-1 4 26 0,-1 7 19 15,3 7-9-15,-2 8-9 0,-1 4-26 0,-1 7-16 16,1 5 12-16,-4 3-9 0,1 4-3 0,-3-2 7 15,0 0-4-15,0-2 3 0,0-6 1 0,0-4-10 16,-5-7-3-16,5-7 1 0,0-5-5 0,0-7 2 16,0-7 4-16,0-3 1 0,0-8 2 0,0-4-3 15,0-3-2-15,0-3-1 0,0-4-8 16,0-2-110-16,0 0-120 0,0-8-103 0,0-3-186 16,0-3 32-16</inkml:trace>
  <inkml:trace contextRef="#ctx0" brushRef="#br0" timeOffset="49136.4538">12492 5517 1810 0,'-8'-8'0'0,"3"2"-8"15,0 1-7-15,1 2 1 0,4 0-16 0,0 3 11 16,0 0 5-16,0 0 10 0,6 0 16 0,4 5 0 16,5 1 7-16,1-2-7 0,10 4 0 0,5 0-6 15,7 3 2-15,11-3-2 0,9 2 1 0,11-1 1 16,9 0-6-16,9-1-2 0,11-1 2 0,9 0 0 16,6-2-2-16,7-3 6 0,7 2-6 0,3-2 0 15,1 2 11-15,6 0-14 0,1-1 3 0,1 1 4 16,-3 1-12-16,0 0 11 0,-5 1-2 15,-3 0-3-15,-6-1 6 0,-10-1-2 0,-7-1-4 16,-9 0 5-16,-11 0-3 0,-12-2 2 0,-11-1 2 16,-10 0-4-16,-11 0 6 0,-5 0-6 0,-10 0 0 15,-2 0 2-15,-6-4-2 0,-1 0 8 0,-2-2-1 16,-4 0-3-16,2-1 0 0,-4 1-4 0,-1 0 8 16,-3 0 7-16,-5-1 8 0,0 1-9 0,0 1 3 15,0-1-9-15,0 0-19 0,-8 2 5 0,2 0 4 16,1-1 0-16,-1 2 6 0,3 0 7 15,0 0-16-15,-2 2 5 0,1-1-4 0,1 2-8 16,3 0 0-16,0 0-3 0,0 0 1 0,0 0 9 0,-3 7 5 16,3 3 2-16,-3-2 9 0,1 5-9 15,-5 4 4-15,0 5 0 0,-1 1 44 0,0 10 5 16,-3 4 8-16,0 3-7 0,0 6-45 0,-3 7 0 16,-1 5-13-16,0 6 10 0,2 5-6 0,-2 4 0 15,-2 2 9-15,0 2-2 0,4-2 6 0,0 0 0 16,3-1-3-16,0-5 3 0,4-1-2 0,3-8-4 15,3-4 4-15,0-2-7 0,0-4 3 0,0-4-3 16,0-2-1-16,6-4 1 0,-3-5-8 0,0-1 6 16,-3-3-4-16,0-3-4 0,0-2 4 0,0-3 2 15,0-1-4-15,0-2 4 0,0-3 7 0,0-3-12 16,0-1 10-16,-4-4-14 0,4-3 7 0,-5 1 7 16,-1-3-1-16,1-2 23 0,-3 2-12 15,2-4 1-15,-7 1-12 0,-3 1-6 0,-3-2 3 16,-7 0-6-16,-4 0 5 0,-4 0 3 0,-7 0-3 15,-5 0-2-15,-3 0 5 0,-8-3-3 0,-3 3-5 16,-1-4 1-16,-8 2 2 0,-3 2-2 0,-6 0 0 16,-2 0 9-16,-3 0-10 0,-2 0 3 0,-2 6 9 15,2 1-13-15,-4 0 8 0,5 0-4 0,-1-1-2 16,3 0 9-16,4 2-14 0,1 0 7 0,4-2 0 16,2 1-2-16,3 0 6 0,7 0-2 0,0 1-6 15,6-2 4-15,1 1 2 0,2-2 0 0,4 1-2 16,3 1 3-16,2-1-3 0,1 0 35 15,2-1-37-15,0-1 4 0,4 0 2 0,-2 0-46 16,3 1 36-16,0-3-18 0,2 2-20 0,2-4-8 16,2 0-19-16,4 0-7 0,1 0-11 0,2 0-26 15,0-5-22-15,5-1-29 0,2-2-39 0,4 0-24 16,0-2-46-16,3-3-64 0</inkml:trace>
  <inkml:trace contextRef="#ctx0" brushRef="#br0" timeOffset="49886.2796">12586 6516 1191 0,'-9'-5'9'15,"3"1"3"-15,-2 0 0 0,1-1 17 0,0 1 35 16,1-1 35-16,-1 1 56 0,4 1 29 0,-2 0-11 16,5 2-4-16,-2-1-55 0,1 1-37 0,-1 1-32 15,2 0-39-15,0 0-12 0,0 0-16 0,0 0-12 16,0 4 4-16,0 2 12 0,0 1 3 0,0 0 15 15,0 5-2-15,7 4 2 0,-1 4 7 0,-1 2-9 16,1 4 8-16,0 4-4 0,2 2-4 16,-1 3 15-16,-1 1-11 0,3 3 2 0,-6 3 13 15,2-1-8-15,0 3 8 0,0 0-2 0,-3 2-6 16,1-2 2-16,-2 2-7 0,1-3 2 0,1 0-6 16,-3-3-4-16,0-4 6 0,0-2-4 0,0-4 2 15,0-6 2-15,-6-2 0 0,1-5-2 0,0-4 5 16,0-3-5-16,5-2-2 0,0 1 2 0,0-2-5 15,0-1 12-15,0-1-7 0,0 2 2 16,0-3-2-16,0 2-4 0,0-1 8 0,0 1-4 16,0-1 2-16,0-1 5 0,0 1-7 0,0-1 2 0,0-2 3 15,0 3-12-15,0-4 14 0,0 3-7 16,0-3 0-16,0 1 2 0,0-1-7 0,0 1 5 16,0-1 7-16,0-1-12 0,0 3 5 0,0-1 0 15,0-1-6-15,0 3 12 0,0 0-8 0,0-1 5 16,0 1-3-16,0 2 0 0,0-1 4 0,0 2-4 15,0-1 0-15,0-1 9 0,0 1-7 0,0 1 9 16,0-1-1-16,5-1-1 0,0-1 13 0,0 1-13 16,2-2-5-16,1 2-1 0,2-4-10 0,6 0 0 15,0-1-83-15,4 0-105 0,8-4-130 0,4-4-100 16,6-1-87-16</inkml:trace>
  <inkml:trace contextRef="#ctx0" brushRef="#br0" timeOffset="50352.1864">13194 6417 2394 0,'-5'0'-5'0,"-1"0"3"16,3 0-4-16,-2 5-3 0,5 3 11 0,0 4-6 15,0 5 4-15,0 2 2 0,0 2-9 0,0 5 10 16,-5 2-6-16,-3-1 1 0,4 2 7 0,-3 0-10 15,2-1 10-15,-1 1 3 0,-2-1-1 0,0 1 6 16,0 0-9-16,0 0-6 0,-2-1 9 0,-3 1-7 16,0-4 0-16,0 0 4 0,1-2-6 0,-4-2 2 15,8-5 5-15,-2-1-1 0,1-4 0 16,4-4-6-16,-1-3 2 0,3-1 0 0,1-3 38 16,2 0 15-16,0 0 15 0,0 0 8 0,0 0-47 15,5 0 2-15,1-3-31 0,4 3-2 0,4-4 7 16,4 3-14-16,2-4 11 0,5 4 0 0,5-3-9 15,5-2 5-15,6 1 2 0,2 1 2 0,1-1 7 16,3 1-2-16,1-2-89 0,-1 1-105 0,0 2-118 16,0-2-97-16,-6 2-13 0,-3-2-44 0,-5-1 81 15</inkml:trace>
  <inkml:trace contextRef="#ctx0" brushRef="#br0" timeOffset="50818.9002">13743 6632 1753 0,'-2'-7'-2'0,"-1"2"-4"0,1 2-11 16,1 3 1-16,-1 0 2 0,-1 0 10 0,1 11 10 16,0-1-8-16,-1 1 10 0,2 4-8 0,-4 0 14 15,2 4 54-15,-2 5-2 0,2 0 8 0,-2 3-12 16,0 3-51-16,4-1 3 0,-2 3-5 0,-2 0-5 16,2 0 2-16,3 1-6 0,-1-2 7 0,1-1-5 15,0-3 6-15,0-4-6 0,0-3 0 0,0-2 7 16,4-6-5-16,-4-3 13 0,0-4 120 0,5-5 31 15,-2 0 59-15,-3 0-14 0,0-4-127 16,0-3-40-16,0-2-53 0,0-4 5 0,0-2-12 16,0-3 16-16,0-2-13 0,-5-5-3 0,2 0 21 15,3-3-16-15,-3-2 4 0,3-1 5 0,0-1-18 16,0 0 9-16,0-1 6 0,0 1-6 0,0 0 7 16,9 4-10-16,-1-1-6 0,2 5 4 0,5 2-4 15,-2 3 7-15,4 2 2 0,1 4-9 0,3 4 2 16,1 4 11-16,-2 0-1 0,4 5 1 0,0 0 7 15,2 0-11-15,-3 7 9 0,-1 2-2 0,0 0 2 16,-2 4 0-16,-2-2 0 0,-2 3-5 0,-5-2 1 16,-3 3 6-16,-5 0 3 0,-3-2 6 15,0 1-4-15,0 0-3 0,-10 0 3 0,-2-1 11 16,-9 1-5-16,-1-2 6 0,-5-2-1 0,-1 0-11 16,-5 1 13-16,-2-4-1 0,0-2-8 0,0-1 10 15,4-1-26-15,1-2-31 0,4-1-79 0,4 0-69 16,6 0-70-16,5-6-57 0,0-1-24 0,6 0 22 15,5-4-18-15,0-1-45 0</inkml:trace>
  <inkml:trace contextRef="#ctx0" brushRef="#br0" timeOffset="51184.9213">14046 6441 1885 0,'16'0'-7'0,"-4"0"1"0,-3 0-4 15,-3 7 1-15,3 4 17 0,-6-2 5 16,1 7 16-16,-3-1 46 0,2 6 27 0,2 2 28 15,0 3-11-15,-1 5 22 0,1 0-40 0,3 2-30 16,-1 1-2-16,-1 2-62 0,1-2 4 0,3 1-9 16,-5-2 5-16,1 0-14 0,0-4 5 0,1-2-2 15,-4-5 4-15,-1-3 8 0,-1-4 59 0,1-4 36 16,-1-4 44-16,1-3 44 0,-2 0-48 0,0-4-33 16,0 0-52-16,0-4-48 0,0-6-17 0,-5 1 4 15,0-8-2-15,1-3 3 0,-4-4 0 0,3-4-3 16,-1-3 3-16,3-2-3 0,-2-1 7 0,1-2 0 15,4-1-4-15,0 4 4 0,0 1-6 0,0 1-4 16,9 3 8-16,-3 6 3 0,2 1-6 0,1 3 3 16,1 2-7-16,-1 4-3 0,4-1 12 15,-2 3-9-15,3 0 9 0,4 2-4 0,0-1-6 16,3 4 8-16,3-1-7 0,3 2 5 0,0 2-20 16,1-1-66-16,2 3-54 0,-2 0-117 0,-2 0-71 15,-4 0-3-15,-1 7-47 0,-7 1 15 0,-2 0-11 16,-2 1 31-16,-7 3-2 0</inkml:trace>
  <inkml:trace contextRef="#ctx0" brushRef="#br0" timeOffset="51351.6254">14256 6672 1639 0,'-27'7'10'0,"5"0"8"0,2-1 27 16,2-1 37-16,5-1 26 0,1-2 43 0,1 1 6 16,3-2 27-16,2 1-29 0,1-1-62 0,2-1-24 15,1 0-60-15,2 0-11 0,0 0 11 0,10 0-14 16,2-6 1-16,3 3 2 0,5-1-3 0,5 0 7 15,7 2-71-15,4-3-73 0,6 3-88 0,2-1-98 16,2-1-54-16,4 0-6 0,1 1-51 0,1-1 88 16</inkml:trace>
  <inkml:trace contextRef="#ctx0" brushRef="#br0" timeOffset="57712.1494">3046 5238 845 0,'-14'-9'7'0,"3"3"14"0,-2 0 31 0,2-4 17 0,0 3 57 16,0-1 20-16,2 0-16 0,4 0 42 15,0 1-35-15,2-1-4 0,0 2 10 0,1 2-25 16,-1 0-8-16,1-2-18 0,-4 1-18 0,3 4-27 16,-2 0-22-16,4-1-10 0,-1 2-4 0,2 0-11 15,0 0 0-15,0 0-4 0,0 0-5 0,0 0 5 16,0 4-10-16,0 1 3 0,0-2 0 0,0 1 0 16,0 1 18-16,0 3-9 0,8 4 6 0,0 4-2 15,-2 2-2-15,2 5 7 0,2 2-9 0,2 4 4 16,-1 0 0-16,2 1 0 0,0 0 2 15,1-1-6-15,-2 0 2 0,1-3 7 0,1-2-7 16,1 1 2-16,-4-3-4 0,3-4-3 0,-3 0 10 16,0-3-5-16,-3-2 0 0,-2-4 0 0,-1-1-2 15,0-1 6-15,-1-4 1 0,-2-1 114 0,0-2 51 16,1 0 60-16,-2 0 75 0,1 0-106 16,-2-7-49-16,0 0-65 0,0-2-79 0,0-4-9 0,0 0 3 15,0-6-2-15,0 0-1 0,0-6-9 16,0 0-6-16,0-5-29 0,8 1-67 0,-3-2-79 15,-2-2-107-15,3 1-61 0,-1 1-35 0,3 1-16 16,-3 1 13-16,1 5-8 0,3 1 1 0,-1 3 96 16</inkml:trace>
  <inkml:trace contextRef="#ctx0" brushRef="#br0" timeOffset="57962.1131">3470 5153 1918 0,'0'-5'-9'0,"0"-1"1"0,-8 0 6 16,2 4-10-16,1-1 3 0,0 3-3 0,-1 0-5 15,1 0 11-15,-2 9-1 0,2 2 1 0,-2 2 4 16,2 4-2-16,-1 3 6 0,-2 2-4 0,5 0 4 16,-2 3 7-16,4 2-7 0,1-1 8 0,0 2-2 15,0-1-2-15,5-2 7 0,-1 0-5 0,4 0-8 16,2-3 6-16,-1 0-4 0,2-2 13 0,2-3-25 15,-2-3-90-15,3-2-70 0,-1-2-98 0,-1-2-63 16,3-4-43-16,2-4 68 0</inkml:trace>
  <inkml:trace contextRef="#ctx0" brushRef="#br0" timeOffset="58214.1629">3643 5154 1951 0,'0'-14'4'0,"0"3"0"0,0 4-4 0,-7 0-2 15,1 1-12-15,1 2-1 0,2 2-6 0,-2 2 3 16,5 0 7-16,0 0-10 0,0 7 17 0,0 1-4 16,0 3 6-16,0 4 16 0,0 1-16 0,6 4 6 15,-4 3 3-15,3 2-7 0,-2 2 8 0,0 2 0 16,2 0-8-16,1 0 0 0,2-1 0 0,0-1 7 16,0-1 7-16,0-1-6 0,3-3 9 0,-2 0-9 15,1-4-6-15,-1 0 11 0,2-1-11 0,1-3 8 16,0-3 7-16,-1-2-7 0,3-2 5 0,-1-1-5 15,1-1-22-15,-1-4-89 0,1-1-86 0,0 0-91 16,1-6-38-16,0-2 5 0,-2-1-4 0</inkml:trace>
  <inkml:trace contextRef="#ctx0" brushRef="#br0" timeOffset="58346.4062">3733 5360 1480 0,'-20'-7'11'0,"2"1"1"15,0 1 4-15,4 3 4 0,6 0-2 0,-3-1 0 16,8 2-4-16,1 1-6 0,-1-3-6 0,3 2 2 15,0-1-6-15,11-1 2 0,5-2-18 0,0-2-82 16,6-3-91-16,5-1-101 0,6-2-92 0</inkml:trace>
  <inkml:trace contextRef="#ctx0" brushRef="#br0" timeOffset="58545.0005">4065 5053 2282 0,'0'-6'10'0,"0"-1"-4"0,0 2-6 0,0 1-11 15,0 4-19-15,0 0-2 0,0 0 0 0,0 0 11 16,0 7 6-16,0-2 7 0,0 3 10 0,0 2-2 16,0 2 6-16,4 3-2 0,3 3-4 0,2 4 2 15,2 3 0-15,2-1 4 0,4 3-1 0,0 3 5 16,-2-3 8-16,2 4-6 0,-4-2 14 0,0 1-2 16,-1-2-24-16,-4 2-94 0,-1-3-115 0,-1 0-119 15,-2 1-107-15,-2-2 4 0,-2-1 69 0</inkml:trace>
  <inkml:trace contextRef="#ctx0" brushRef="#br0" timeOffset="58714.6185">3506 5892 2035 0,'-36'11'14'16,"4"-4"7"-16,7-1 2 0,6-1 7 0,8-5-17 16,5 0-5-16,6 0-10 0,0-7 0 0,9 0-4 15,6-3-3-15,5-1 13 0,5-2-12 0,7-1 8 16,6-3-5-16,9-1-1 0,3 1 6 0,5-1-11 15,5 0-22-15,0 1-38 0,0 2-77 0,-2 2-84 16,-4 1-69-16,-8 3-44 0,-6 4 8 0,-7 5 50 16</inkml:trace>
  <inkml:trace contextRef="#ctx0" brushRef="#br0" timeOffset="59013.2852">3350 6242 1802 0,'-7'8'-5'0,"0"-2"5"16,5-2-6-16,2 0 4 0,0 1 2 0,0 0-2 16,9 3 6-16,1 1 15 0,1 0 8 0,3 2-4 15,1 1 6-15,0 1-21 0,1 1 36 0,3 2 21 16,-3-3 4-16,0 1 0 0,0 0-5 0,1 1 14 16,-1-1-15-16,1-2 4 0,-2 1-28 0,0-2 39 15,-2 1 37-15,1-4 27 0,-4-1 15 16,-1-1-34-16,-1-1 11 0,-3-4 0 0,-2 1 30 15,0-2-16-15,0 0 19 0,-3 0-13 0,0 0-54 16,0-6-18-16,0-2-67 0,2-1-22 0,1-3 4 16,5-7-2-16,0-2 0 0,1-7 5 0,5-4-16 15,-1-4-86-15,4-6-90 0,-2-1-118 0,2-1-143 16,-3-2-38-16,2 1-7 0,-3 4 21 0,1 4 42 16,-1 4-11-16</inkml:trace>
  <inkml:trace contextRef="#ctx0" brushRef="#br0" timeOffset="61608.8554">4401 5232 1810 0,'-3'-8'-2'0,"-2"1"2"16,2 0 0-16,0 3 4 0,3-2-4 0,0 1 4 16,0 2 12-16,0 1-16 0,-6 1 0 0,6 1-6 15,0 0-21-15,-3 0 11 0,3 8 4 0,0-1 6 16,0 4 10-16,0 2 0 0,0 5 2 0,0 3 5 15,0 2-13-15,0 4 6 0,0 3 2 0,-7 2-12 16,2 3 18-16,1 0-12 0,-1 0 2 16,2 1 8-16,-2-2-16 0,2-2 16 0,0 2-10 15,0-3-2-15,-1-4 8 0,3-3-12 16,-2-3 8-16,-1-2-2 0,0-7 4 0,4 0 19 16,-2-6 97-16,1-1 91 0,-1-3 68 0,2-2 44 0,0 0-68 15,0 0-91-15,0-7-72 0,0-2-70 16,0-5-32-16,5-3-2 0,-5-5-3 0,0-3 18 15,0-4-5-15,0-5 2 0,0-3-3 0,0-2-4 16,0-3 7-16,0 1-10 0,0 0 10 0,0 3 3 16,0 1-6-16,0 3 8 0,0 3-2 0,6 5-6 15,-6 5 1-15,6 5 4 0,-2 3-9 0,-1 4 5 16,0 2-20-16,0 3 1 0,-1 4 4 0,1 0-2 16,3 0 17-16,0 9 5 0,1 0-8 0,6 4 5 15,2 0 5-15,4 5-10 0,0 4 12 0,3 2-5 16,2 1 0-16,0 3 5 0,3-1-2 0,-4 2 2 15,1 0 5-15,-5 0 0 0,3 1 3 16,-5-4-13-16,1 2 5 0,-2-1-84 0,-5-2-133 16,1-3-106-16,-4-2-125 0,-1-2-33 0,-1-1 29 15,-6-2 20-15,0-1 51 0</inkml:trace>
  <inkml:trace contextRef="#ctx0" brushRef="#br0" timeOffset="61776.8">4378 5717 2043 0,'-21'-8'21'0,"2"1"6"0,2 1 3 15,4 1 1-15,5 3-11 0,-3-2 33 16,6 3 12-16,2-1 2 0,3-1-8 0,0 2-44 16,5-3-11-16,3 0-4 0,6-1-6 0,2-3 2 15,6 2-18-15,5-3-68 0,6-3-42 0,4 2-81 16,5-1-66-16,2-3-40 0,5 1-33 0,-3-1-7 16,3 1 50-16</inkml:trace>
  <inkml:trace contextRef="#ctx0" brushRef="#br0" timeOffset="62242.2355">4901 5379 2009 0,'-8'-1'-9'0,"0"-1"-3"0,-3 2-5 0,2 0 3 15,-1 0 6-15,-1 0-5 0,0 8 5 0,1-1 0 16,-2 2-7-16,2 1 9 0,1 2 4 0,0 2-2 16,0 3 16-16,3 0-8 0,-2 1-2 0,4 1 9 15,2 2-9-15,2-3 8 0,0 2 5 16,0-4-5-16,11 1 0 0,-2 0 3 0,1-4-1 15,1 0 1-15,2-2 0 0,2-4-1 0,-2 0-3 16,0-4-5-16,4-3 10 0,-1 0-9 0,-2-5-7 16,5-3 8-16,-3-2-12 0,1-3 8 0,-1-5 2 15,1 0-11-15,-2-4 7 0,0-1 0 0,-2 2-2 16,-3-1 6-16,-1 3 1 0,-2 0-1 0,-3 6 4 16,-2 1 20-16,0 1 0 0,-2 7-5 0,0 0-8 15,0 1-28-15,0 3-12 0,0 0 4 0,0 0 10 16,0 0-4-16,0 7 9 0,0-1-1 15,-4 3 3-15,4-1 8 0,0 3 0 0,0-2 5 16,0 4-1-16,0-1-5 0,0-1 5 0,0 1-4 16,7-1-4-16,0-1 11 0,0-4-5 0,-1 0 5 15,1-1 10-15,-1-2 18 0,0-1 5 0,0-2 13 16,1 0-12-16,-1-7-17 0,2-4-1 0,3 1-17 16,-1-5-3-16,2-1-3 0,-1-5-1 15,-1 1-12-15,-1-4 9 0,-4 0 2 0,-2 2-9 16,-3 0 16-16,0 4-5 0,-8 1-4 0,-1 4 5 15,1 1-10-15,-3 5 1 0,-2 3 0 0,2-1-11 16,-5 5-14-16,2 0-48 0,-5 0-45 0,3 5-70 16,-1 1-75-16,2-1-53 0,0 2-55 15,4-1 18-15,3 1 50 0</inkml:trace>
  <inkml:trace contextRef="#ctx0" brushRef="#br0" timeOffset="62542.0861">5336 5209 1385 0,'0'0'4'0,"0"0"-6"16,-8 0 0-16,-2 6-2 0,-1 1-2 15,2-1 2-15,-1 0 12 0,1 1-6 0,3 2-8 16,1 0 10-16,3 2-10 0,2 1 10 0,0 0 10 16,8 1-10-16,3 1 4 0,2 1-6 0,1 2-6 15,2-1 6-15,1 0-4 0,1 1 6 0,-3-2-8 16,1 0 4-16,-3 1 0 0,-2-4-12 0,-3 1 24 15,-2-1 19-15,-1 0 31 0,-5-3 46 0,0-2 28 16,0 3-1-16,-8-4-21 0,0 1-41 0,-3 1-40 16,-5-2-14-16,0 3-16 0,-7-2 5 0,-4-1-4 15,-3 1-10-15,-2 0 14 0,-1-1-3 16,1 0 5-16,1-1 7 0,2-1-6 0,4-2-30 16,3-2-75-16,4 0-93 0,6 0-87 0,2-10-46 15,2 3-23-15,5-4-17 0</inkml:trace>
  <inkml:trace contextRef="#ctx0" brushRef="#br0" timeOffset="62974.6838">5351 5228 1672 0,'17'-4'-9'0,"-4"4"-1"0,-3 0-6 16,-3 0 0-16,-1 6 12 0,-6 0-2 16,0 0 2-16,0 2-2 0,0 1-2 0,0 0 14 0,0 4 8 15,0 1 55-15,9 1-4 0,-4 1-8 16,1 0 7-16,1 1-62 0,2 0 8 0,-1-2 5 15,0-1-19-15,2-2 18 0,-1-1 1 0,-1-3 5 16,0-2 33-16,-1-1 18 0,1-4 51 0,-1-1-6 16,-2 0-30-16,1-6-32 0,0-2-52 0,2-3-8 15,0-2 6-15,0-3 0 0,1-4 0 0,1-1 6 16,0-3-10-16,-1 2 4 0,-3 0-2 0,2 2-3 16,-5 3 16-16,2 4-8 0,-2 2-3 0,2 4-3 15,-4 1-3-15,1 5 6 0,-2 0-7 16,1 1 1-16,1 0 3 0,1 0-5 0,-1 0 5 0,-2 8 6 15,2-2-3-15,1 3 2 0,0 0 4 16,0 2-4-16,2 1-2 0,4 0 16 0,-1-2-16 16,2 3 2-16,5-2 2 0,-3-1-12 0,0-3 17 15,-1-3 57-15,1 0 3 0,-2-3 14 0,0-1 29 16,0 0-57-16,0-7-3 0,0-1-9 16,1-2-33-16,0-2-6 0,-1-2-1 0,-1-3 4 15,2-1-3-15,-5-3 1 0,1-1 1 0,-6-1-12 16,-1-2-1-16,0 0 2 0,0 0-11 0,-8 0 7 15,0 0 9-15,-1 4-30 0,1 0-20 0,-2 5-69 16,-2 1-76-16,1 5-44 0,1 1-61 0,3 3-36 16,-3 1-33-16,2 3-38 0,3 2 31 0</inkml:trace>
  <inkml:trace contextRef="#ctx0" brushRef="#br0" timeOffset="63277.997">6063 5073 1377 0,'6'7'-2'0,"-1"1"8"16,-5 1-4-16,0 0 0 0,0 1 4 0,-5 2 21 16,5 1 7-16,-6 1 13 0,1 3-5 0,5 0-28 15,0 1 62-15,0 1 6 0,0 0 12 0,0-1-3 16,0-2-20-16,7 2 3 0,1-4 32 0,2 1 16 16,3-3-29-16,0-2 39 0,4-2-35 0,4-4 1 15,-2-4 4-15,5 0-32 0,-1 0-1 0,1-7 3 16,-2-1-12-16,0-3-22 0,0-2-10 0,-4-1 5 15,-1-3-5-15,-4-1-7 0,-5-4 15 0,-1 0-29 16,-5-3 2-16,-2-1 1 0,0 0-10 0,-14 1 5 16,-2 0-10-16,-4 2-2 0,-4 2 5 15,0 4-13-15,-6 3 1 0,0 1-19 0,-6 5-33 16,4 2-45-16,-3 4-80 0,2 0-57 0,2 2-51 16,4 0-30-16,4 0-18 0,3 0-27 0,9 4-1 15,2 0 9-15</inkml:trace>
  <inkml:trace contextRef="#ctx0" brushRef="#br0" timeOffset="63541.0496">6341 4697 2429 0,'10'-19'11'0,"-2"2"0"16,-4 4-2-16,-1 3-5 0,-1 6-10 15,-2 0-1-15,0 3 0 0,0 1 3 0,0 0 4 16,0 0 60-16,0 9 36 0,0 4 25 0,0 1 35 15,5 2-12-15,1 6-11 0,1 2-1 0,2 6-17 16,1 5-30-16,-1 4-5 0,5 0-23 0,-1 1-8 16,1 2-12-16,0-3-12 0,2-1 10 0,-2-2-17 15,5-4-3-15,-3-1-3 0,3-6-7 0,-3-1 0 16,1-4 0-16,-1-4-5 0,2-1 0 0,-4-7 0 16,3 0-27-16,-4-4-96 0,3 0-99 0,-5-4-183 15,-2 0-145-15,-1-6-24 0,0-2-65 0,0-4 90 16</inkml:trace>
  <inkml:trace contextRef="#ctx0" brushRef="#br0" timeOffset="63690.6593">6348 5017 1893 0,'-35'-6'6'0,"6"0"-4"0,3 0 4 16,0 4 13-16,7-5 18 0,4 2 22 0,3 1 0 16,4 1-15-16,4 0-27 0,4 0-19 0,0 1-13 15,0-1-10-15,12 0-32 0,4-2-38 0,6-2-63 16,8 0-68-16,5-3-53 0,2-1-58 0,8-2-29 15</inkml:trace>
  <inkml:trace contextRef="#ctx0" brushRef="#br0" timeOffset="75770.0674">15576 6561 662 0,'0'0'29'0,"0"0"2"0,5 0 15 16,2 0 11-16,-2 0-17 0,-5 0 27 0,0 0-5 16,0 0 4-16,0 0 27 0,0 0-4 15,0 0 2-15,0 0-7 0,0 0-33 0,0 0-27 16,0 0-14-16,0 0 2 0,-5 0 1 0,5 0 33 15,0 0 27-15,0 0 12 0,0 0 4 0,0 0-19 16,0 0-11-16,0 6-24 0,0-4-18 0,-10-2-7 16,2 0-14-16,0 3 2 0,2-1 12 0,0-2 13 15,-1 0 17-15,2 0 9 0,-2 0-11 0,2 0 3 16,3 0-20-16,-2 0-3 0,2 0 5 0,-1 0-14 16,-1 0 4-16,1 0-11 0,-1 0 0 0,-1 0 5 15,2 0-7-15,3 0 10 0,0 0 1 0,0 0-13 16,0 0 10-16,0 0-8 0,0 0 0 0,0 0 5 15,0 4-5-15,0-4 2 0,0 4 0 16,0-4 0-16,6 0-2 0,-4 0 0 0,2 0-4 16,-1 3 32-16,1-2 72 0,4 1 25 0,7 1 27 15,8 0-17-15,9 1-59 0,13 0-28 0,15 1 1 16,16-3 24-16,18-2-5 0,11 0 13 0,11 0-19 16,13-7-33-16,3-1-5 0,5 0-12 0,1 0-3 15,0-3-1-15,0 3-3 0,-6-1 2 0,-6 1-10 16,-4 0 3-16,-7-1 3 0,-9 3 4 0,-11 0 0 15,-9 0-2-15,-12 2-5 0,-13-2 2 0,-15 3 3 16,-11-1-3-16,-10 2 15 0,-7-1-21 16,-9 2-49-16,-9-2-70 0,0 0-110 0,0 0-23 15,0-2-12-15,-6-1 3 0,-2 1 7 0,0-4-57 16,0 0-52-16,-1 0-35 0,-7-1 18 0</inkml:trace>
  <inkml:trace contextRef="#ctx0" brushRef="#br0" timeOffset="76213.294">16256 5697 2119 0,'0'-21'0'0,"2"1"0"0,-2 2 0 0,0 2-7 16,0 3-1-16,0 2 2 0,0-1-7 0,-5 8-2 16,5 4-10-16,0 0 0 0,0 0 10 0,0 4 8 15,0 7 10-15,7 1-1 0,1 2 2 0,1 6 0 16,0 4 9-16,4 4-1 0,3 3-6 0,0 2 5 15,4 1-5-15,1 1-4 0,0-4 5 16,0 2 3-16,0-5 29 0,-2-1 25 0,0-4 15 16,-5-4 5-16,0-4 44 0,-4-2-26 0,-2-4 14 15,0-3 24-15,-4 0-34 0,0-6 59 0,-3 0 8 16,1 0-3-16,-1 0-39 0,-1-6-65 0,4-3-46 16,1-3-35-16,2-3-10 0,3-3 8 0,3-7 0 15,2-3 0-15,3-3 12 0,2-2-5 0,2 0 5 16,1 2-31-16,-3 0-68 0,0 3-32 0,-2 3-91 15,-1 3-43-15,-5 4-44 0,-2 2-93 0,-2 6-60 16,-3 1-71-16,-2 2 64 0</inkml:trace>
  <inkml:trace contextRef="#ctx0" brushRef="#br0" timeOffset="76413.0603">16806 5828 1417 0,'0'4'-6'15,"2"0"2"-15,-2 1 2 0,0 2 4 0,0 0 0 16,0 5-8-16,-6-1 11 0,1 3-15 0,-1-1 1 16,-2 4 21-16,0 3-22 0,0-1 18 0,0 4 4 15,-1 2-16-15,-1-2 10 0,1 6-4 0,2-1 7 16,1 0-1-16,4 1 0 0,-2 0 2 0,4-4-10 16,0 0 0-16,0-3-41 0,9-4-109 0,1-3-73 15,2-3-74-15,1-2-24 0</inkml:trace>
  <inkml:trace contextRef="#ctx0" brushRef="#br0" timeOffset="76663.223">17038 5881 2473 0,'-8'-8'-9'0,"-4"3"5"16,3 1-3-16,3 1 3 0,1 1-5 0,-2 2-13 15,4 0 2-15,-3 0-2 0,3 0 18 0,3 7 2 16,-1 3 6-16,-1 2 3 0,-3 3-3 15,2 7 7-15,-2 4-4 0,2 3-3 0,0 4-2 16,-2 1 5-16,2-1-5 0,2 2 0 0,1-2 3 16,0-3-1-16,9-5 7 0,-3-3-9 0,2-2-2 15,3-5 0-15,0-3-4 0,0-2 8 0,-1-4-4 16,2-3 2-16,0 0 5 0,-2-3-12 0,2 0-62 16,-1 0-73-16,0-6-99 0,1-2-87 0,0 0-12 15,0-3 5-15,-1-3-35 0,-3-2 87 0</inkml:trace>
  <inkml:trace contextRef="#ctx0" brushRef="#br0" timeOffset="76828.4623">16889 6089 1456 0,'-18'6'0'15,"0"0"4"-15,1-1-4 0,2-1-2 0,7 1 2 16,1-3 4-16,4 0 8 0,3 1 10 0,0-3 1 16,0 0-3-16,0 0 2 0,7 0 2 0,-1 0-2 15,2 0 6-15,6-5-6 0,4 1-10 16,5-2-5-16,7-1-32 0,5-1-35 0,3-3-79 0,6 1-80 15,-2-2-67-15,2 0-50 0,-5 0 56 0</inkml:trace>
  <inkml:trace contextRef="#ctx0" brushRef="#br0" timeOffset="77031.3689">17241 5850 1810 0,'-3'-8'-2'0,"0"0"4"0,1 2-6 15,2 2-4-15,0 2-4 0,0 2-7 0,0-2 3 16,0 2-13-16,0 0 15 0,5 0 10 0,3 0 22 15,-1 8 35-15,1 0 7 0,4 3-3 0,2 2-3 16,0 2-8-16,2 2-18 0,3 4-7 0,-3 2-9 16,1 4-3-16,2 1 7 0,-6-1-1 0,-2 2 2 15,-2 2 0-15,-5-2-4 0,-4 0 6 16,0-1 2-16,0-3-2 0,-7-1 7 0,-3-3-2 16,-2-1-65-16,0-2-72 0,1-4-87 0,-1-2-105 15,0-1-28-15,2-6-113 0</inkml:trace>
  <inkml:trace contextRef="#ctx0" brushRef="#br0" timeOffset="77345.7734">17563 5868 1115 0,'1'4'-2'15,"-1"-4"-2"-15,0 1 6 0,0 1-2 0,0-1 2 16,0-1 3-16,0 0-9 0,0 0-1 0,0 0 3 15,-5 0 4-15,5 0 7 0,0 0-31 16,0 0-93-16,0 0-101 0,0 0-70 0</inkml:trace>
  <inkml:trace contextRef="#ctx0" brushRef="#br0" timeOffset="77779.1221">17698 5503 1868 0,'5'0'-11'0,"-2"0"1"16,0 0-7-16,-3 0-8 0,2 0 15 0,0 0-12 15,-2 4 4-15,1 0 30 0,3 5 7 0,-3 0 20 16,7 4 10-16,-2 4-16 0,2 2-8 0,2 1 6 16,2 5-6-16,-1 3 19 0,5 1 30 0,0 2-3 15,1 2 29-15,-1-2-22 0,1 1-32 0,-1 0-7 16,0-4-28-16,-1-1 65 0,0-4-3 0,-4 1 23 16,2-6 17-16,-4-3-51 0,-1-3 34 0,0-1 16 15,-2-4 30-15,-3-2 14 0,1-1 11 16,-3-4-10-16,1 0 7 0,0 0 17 0,-1 0 4 15,-1 0-20-15,3-7-59 0,1 1-47 0,0-3-57 16,5-4-12-16,0-2-1 0,0-5-5 0,5-3 5 16,4-5 8-16,1-3-10 0,3-2 5 0,-1-3 0 15,2-1-14-15,1 2-33 0,-1 1-45 0,0 4-84 16,-3 1-111-16,-3 5-71 0,-5 3-122 0,-6 5-68 16,-6 0-46-16,0 5-9 0,0 1 81 0</inkml:trace>
  <inkml:trace contextRef="#ctx0" brushRef="#br0" timeOffset="78014.4097">18393 5534 2256 0,'0'4'-5'16,"0"-1"-1"-16,-7 1-9 0,-1 1-3 0,3 1 3 15,-4 2 5-15,1 1 18 0,0 4 51 0,-3 4 1 16,0 0 5-16,-2 5-4 0,-1 0-52 0,0 3-5 15,-2 0 3-15,5 3-3 0,-1-1 58 0,4 1-2 16,1 1 3-16,7-3-1 0,0 0-57 0,0 0 15 16,7 0-18-16,-1 0-6 0,5-2 6 15,0 1-11-15,0-2 0 0,5-1-89 0,-5-1-63 16,3-4-57-16,-3-2-82 0,3-5-25 0,-1-4-45 16,3-6-93-16</inkml:trace>
  <inkml:trace contextRef="#ctx0" brushRef="#br0" timeOffset="78295.5521">18581 5642 2579 0,'1'-14'9'0,"1"2"4"0,-2 3-2 15,0 1-9-15,0 3-11 0,0-3-8 0,-6 6-8 16,6 2 3-16,-7 0 2 0,7 0-2 0,-3 0 9 16,1 5 4-16,2 1 7 0,-3 2 13 0,3 3 7 15,0 2 26-15,0 3 32 0,0 5 7 0,0 1 5 16,0 5-11-16,0 2-28 0,0 0-8 15,0 3 6-15,0-1-10 0,0-1-4 0,7-2-3 16,-3 1-9-16,3-3 2 0,0-1 3 0,-2-3-5 16,3-3 3-16,-1-1-10 0,-1-2-4 0,2-4 2 15,0-4-12-15,0 0 5 0,1-4 2 16,4-2-2-16,-4 1-8 0,5-3-65 0,-1 0-145 16,4-5-125-16,-2-1-103 0,2-1-33 0,-3-5 55 15,2 0-34-15,-3-2 81 0</inkml:trace>
  <inkml:trace contextRef="#ctx0" brushRef="#br0" timeOffset="78427.7874">18397 5822 1934 0,'-16'-2'2'15,"2"1"2"-15,6-1 0 0,4 2 7 0,0 0 18 16,4-2 15-16,0 2 5 0,0 0-7 0,0 0-21 16,10 0-8-16,-2 0-9 0,4-1-2 0,6 0-26 15,2-1-76-15,7 1-98 0,6 0-127 16,4-1-88-16,4 2-31 0</inkml:trace>
  <inkml:trace contextRef="#ctx0" brushRef="#br0" timeOffset="78578.1618">18840 5847 1951 0,'0'5'12'16,"0"-2"7"-16,0 1-2 0,0-4 31 0,0 0 53 16,0 0 6-16,0 0 76 0,0 0-39 0,6 0-61 15,2 0-19-15,5 0-66 0,1-4 9 0,6-1-7 16,6 1 2-16,5-1-73 0,6-2-104 15,6-1-138-15,2 1-162 0,5-2-70 0,2 2 32 16</inkml:trace>
  <inkml:trace contextRef="#ctx0" brushRef="#br0" timeOffset="78794.417">19556 5645 2804 0,'11'6'-7'0,"0"-6"2"0,-3 6-8 16,-1-3-1-16,-3 2 9 0,-4-5 19 15,0 4 27-15,0 0 24 0,0-1 39 0,0 0 27 16,0 2 8-16,0 2-10 0,0-1-35 0,0 2-48 16,0 4-24-16,0 0-7 0,6 3-8 0,1 0 1 15,-1 1-3-15,2 2-1 0,-3 0-4 0,4 0-5 16,-2-1-4-16,-1-3-62 0,1 1-86 0,-3-4-135 16,1 0-130-16,-4-1-69 0,-1-3-74 0,0-1-1 15,0-3 103-15</inkml:trace>
  <inkml:trace contextRef="#ctx0" brushRef="#br0" timeOffset="78927.3795">19289 5732 2850 0,'-11'-15'6'0,"1"0"8"0,1 4 4 15,3 0 21-15,-1 4 24 0,6-2 38 0,-1 2 22 16,2 1-9-16,0 2-40 0,0-1-48 0,6 4-33 16,4-4-17-16,6 0 5 0,1 1-13 0,7-1-65 15,8 0-119-15,4-1-104 0,11 0-118 0,5 0-70 16,1-1-18-16,2 1 9 0</inkml:trace>
  <inkml:trace contextRef="#ctx0" brushRef="#br0" timeOffset="79331.0218">19969 5511 2009 0,'-5'0'-4'0,"0"0"2"15,1 0 2-15,0 0 21 0,4 0 40 0,0 0 46 16,0 0 9-16,0 0-23 0,-6-4-34 0,6 3-48 15,0 1-7-15,0 0-2 0,0 0-4 0,0 0 0 16,0 0-4-16,0 0 6 0,0 0 2 0,0 0-2 16,0 0-3-16,0 0-1 0,0 0 9 0,0 0-8 15,0 0 6-15,0 0 8 0,0 0-25 0,0 0 14 16,0 0 5-16,0 0-19 0,-6 0 19 0,6 0-3 16,0 0-4-16,0 0 6 0,0 0-4 15,0 0 0-15,0 3 0 0,0-3-2 0,0 0 4 16,0 0-2-16,0 0-2 0,0 0 5 0,0 0 14 15,0 2 25-15,4-2 36 0,-1 0 27 0,-1 0 4 16,0 0-18-16,-1 0-29 0,3 0-27 0,-3 2-10 16,2 0-8-16,-1-2-10 0,1 0-3 15,0 0-13-15,3 2-3 0,-2-2 1 0,0 2 4 16,0-1 2-16,2 2 7 0,-1 0-2 0,1 1-2 16,3 2 9-16,3 3-14 0,-3 1 7 0,5 2 0 15,2 2-7-15,0 2 12 0,-2 0-8 0,4 2 13 16,-6 4-10-16,-1-2 7 0,-3 3 2 0,-8 1-7 15,0 3-75-15,-6-2-130 0,-7 1-116 0,-8 2-167 16,-4-2-86-16,-2 1 14 0</inkml:trace>
  <inkml:trace contextRef="#ctx0" brushRef="#br0" timeOffset="82394.6421">16737 7196 1085 0,'-13'4'55'0,"2"-4"26"0,2 0 20 0,1 0 9 15,2 0-31-15,-2 0 18 0,4-4 10 0,-2 0 24 16,3 3 19-16,0-2 0 0,1 1 26 0,1 0-15 16,-1 0-38-16,1 2-34 0,1 0-58 0,0 0-24 15,-2 0-2-15,0 0-14 0,2 4 3 0,-1 1 1 16,1-1-15-16,-2 1 13 0,0 2 0 0,1 3 9 16,-2 5 19-16,-2 3-17 0,-1 7 3 0,0 4 2 15,-1 5-14-15,-2 4 12 0,3 3 0 0,-3 2-3 16,3 1 14-16,3 1-6 0,1-2 1 0,2-2-1 15,0-2-6-15,0-5 3 0,0-2-4 0,5-3 2 16,1-3-5-16,-1-3 3 0,-1-4-3 16,-1-4 2-16,-2-2-4 0,4-2 5 0,-4-3 2 15,1-2 0-15,-1-1 14 0,1-1-1 0,-2-4 1 16,0 0 16-16,0 0 26 0,0 0 4 0,0 0 3 16,0-4-32-16,0-3-22 0,0-1-18 0,0-4-12 15,-5 0 12-15,5-6-8 0,-4-1-2 0,4-4 8 16,0-2-10-16,0 1 0 0,7 0 0 0,-2 0 4 15,3 1 3-15,2 1-5 0,2 1 8 0,1 1-8 16,3 4 0-16,0 2 3 0,1 2-3 0,1 3 3 16,2 2-3-16,0 3-2 0,-2 4 10 0,1 0 4 15,-3 0-3-15,1 8 1 0,0 2-2 0,-5 2-6 16,0 1 15-16,-1 1-3 0,-3 2 0 0,0 0 8 16,-3 0-10-16,1 2 2 0,-4-4 5 15,-2 3-9-15,0-4 6 0,0 0 1 0,0 0 2 16,-11-2-2-16,0-3 4 0,-3 3 2 0,1-2-6 15,-6 1 5-15,-4 0-3 0,-5 0 2 0,-2 1-11 16,-5-1 9-16,2 0-7 0,-1 0 2 0,0-3 14 16,3 0-13-16,5-2 6 0,2 0 1 0,4-3-8 15,6-1 3-15,1-1-54 0,5 0-140 0,3 0-122 16,1-5-101-16,0-1-57 0,4-2 9 16,0-2-13-16</inkml:trace>
  <inkml:trace contextRef="#ctx0" brushRef="#br0" timeOffset="82591.2096">16936 7013 3260 0,'0'-4'-26'0,"2"-1"-7"0,-2 4-5 0,0-1-2 16,0-2 26-16,0 4-5 0,0 0 5 0,0 6 9 15,0 2 1-15,-7 3 11 0,3 3 4 0,-6 0-4 16,4 3 5-16,-2 2-35 0,0 5-69 0,-3 0-102 15,3 2-113-15,2 2-88 0,-1 1-111 0,3-2-6 16,4 1 37-16</inkml:trace>
  <inkml:trace contextRef="#ctx0" brushRef="#br0" timeOffset="83059.5204">17164 7242 3025 0,'12'-4'-17'0,"-4"1"-33"0,-3 3-24 0,0-2-1 16,-5 2 16-16,0 0 38 0,0 0 10 0,0 0 0 16,0 6 13-16,0-1-13 0,0 4 8 0,0-1 15 15,0 2-24-15,0 3 10 0,5 2 23 16,4 0-21-16,-1 2 6 0,2 1 3 0,2-1-15 16,-1-4 3-16,3 0 1 0,-1-1 4 0,2-5-2 15,-1-1-2-15,0-2 11 0,5-4-11 0,-2 0-19 16,-1-5-49-16,1-4-30 0,-1-4-21 0,3-2-6 15,-3-3 47-15,1-2 22 0,-1-4 24 0,0 2 28 16,-3 2 6-16,-1 0 4 0,-2 3 2 0,-4 4-8 16,-1 4 0-16,-2 2-4 0,0 2-11 0,-1 5 5 15,-2 0 1-15,0 0-12 0,0 0 12 16,0 7 5-16,0 2-2 0,0 0 14 0,0 4 2 16,0 3-8-16,0 3 9 0,4 4-1 0,1 2 0 15,-2 4 9-15,2 2-2 0,0 0 2 0,0 3 4 16,1 1 0-16,-3-2 20 0,2 3 8 0,-2-2 7 15,0 0 3-15,1 0-18 0,-4-2-10 0,0-2-22 16,-8-3-5-16,-1-3-6 0,-3-2 6 0,-1-4-4 16,-4-3 9-16,-1-4 62 0,-2-2 23 15,-2-3 50-15,3-3 4 0,-2-3-54 0,1 0-34 16,2-9-35-16,1 0-20 0,4-2-19 0,-1-6 5 16,3 1-3-16,1-6 0 0,1-2-8 0,4-1-54 15,2-2-80-15,3 0-19 0,0 0-49 0,5 1-16 16,4 1 3-16,2 3-55 0,2 3-19 0,4 0-16 15,4 2-51-15</inkml:trace>
  <inkml:trace contextRef="#ctx0" brushRef="#br0" timeOffset="83406.5285">17136 6984 1976 0,'-15'8'0'0,"-2"0"-7"15,3 2 9-15,-2 4 5 0,-2 0-9 16,1 5 14-16,1 5-12 0,1 4-6 0,0 4 14 16,1 5-10-16,6 2 11 0,2 4 3 0,6 1-6 15,0 5 7-15,6-3 2 0,5 2-7 0,7-1 1 16,0-5-9-16,8-1-51 0,4-8-76 0,6-2-71 16,2-9-103-16,3-3-36 0,3-7-51 0</inkml:trace>
  <inkml:trace contextRef="#ctx0" brushRef="#br0" timeOffset="83626.4631">17757 6960 2247 0,'12'0'-7'15,"1"0"-4"-15,-2 0 3 0,0 7 1 0,3 5 5 16,-1 2 2-16,0 3 9 0,6 4-11 0,1 4 0 15,0 4 15-15,3 5 15 0,-1 4 24 0,-6 5 6 16,3 6-12-16,-6 2-24 0,-3 5-16 0,-5 2-4 16,-5 2 3-16,0 1 1 0,0-3 1 15,-12-1-12-15,-2-4-53 0,-4-7-102 0,-3-4-153 16,-2-7-136-16,-1-5-106 0</inkml:trace>
  <inkml:trace contextRef="#ctx0" brushRef="#br0" timeOffset="105154.9659">11764 8699 1976 0,'-3'-5'2'0,"0"0"4"0,1 2-4 0,-1-2-2 0,3 3 8 16,0-1 28-16,0 1 56 0,0 0 15 0,0 1 38 15,0 1-14-15,0 0-45 0,0 0-18 0,0 0-38 16,0 0-12-16,0 0-20 0,0 0 11 0,0 0-9 16,0 0-5-16,0 0 5 0,0 4 0 15,0-3-9-15,0 3-2 0,0-2 4 0,0 1-4 0,0-1 6 16,0 2-8-16,0 4 15 0,0 2-2 16,-9 5 7-16,4 4 4 0,0 4 0 0,-1 6 1 15,0 2-12-15,-4 6 13 0,2 4-13 0,0 1 7 16,-1 3 2-16,0-1-11 0,-1 0 15 0,2 1-20 15,-1-2 7-15,2-3 9 0,-1-2-11 0,3-2 11 16,-2-4 4-16,2-2-10 0,2-5 8 0,0-3-9 16,0-5-9-16,-1-2 23 0,4-5-4 0,-1-1 15 15,-1-4 28-15,0-2 17 0,2-3 47 0,0 0 32 16,0 0-18-16,0 0-27 0,0-6-61 16,0-1-30-16,0-3-12 0,0 2-16 0,0-5 13 15,0-2-5-15,0-1-2 0,0-1 9 0,0 0-7 16,0-3 5-16,0 1 0 0,0 2 0 0,0 1-2 15,5-1-5-15,3 3 7 0,-1 1 0 0,2 2 0 16,-1 2-10-16,0 1-2 0,2 1 7 0,2 3 3 16,-1 2 9-16,2 1 0 0,1 1-14 0,0 0 7 15,0 7-10-15,2 1 8 0,-2 2-1 0,1 1-4 16,1 2 10-16,-4 1-1 0,-1 1 5 0,0 1-7 16,-4 2 0-16,-2-1-5 0,0-2 3 0,-5 2 7 15,0-4-8-15,0 0 13 0,0-3-3 0,-9 1 6 16,-2-1 6-16,3-2-9 0,-6 0 7 15,-2-2-7-15,-4 2-5 0,-4-1 2 0,-3 0-5 16,-4 0 1-16,-4 0 9 0,-2 0-12 0,-1 2 5 16,2-4 2-16,1 1-2 0,1-1 12 0,6-2-9 15,5 0 4-15,4-2 1 0,4-1-8 0,6 0-35 16,3 0-76-16,4 0-124 0,-1 0-164 0,3-6-103 16,0 0-33-16,8-1 20 0,3-2 24 0,2-1 110 15</inkml:trace>
  <inkml:trace contextRef="#ctx0" brushRef="#br0" timeOffset="105370.9913">12087 9092 2351 0,'27'-14'21'0,"-7"2"-3"0,-4 2-1 16,-5 3 56-16,-3 1-11 0,-8 2 2 0,0 2 7 16,0 2-50-16,0 0-12 0,-6 0-7 0,1 0 5 15,0 6-12-15,2 1 12 0,-4 2 15 0,0 1 14 16,-1 3 19-16,-3 4-7 0,2 2 7 0,-3 1-27 15,0 3-5-15,2 1-4 0,1 1-19 0,2-1 7 16,0 0-7-16,5 0-9 0,2-2 13 0,0 0 3 16,7-1-39-16,0-2-57 0,1-3-124 15,0-2-98-15,5-4-64 0,-1-1-37 0,1-5-26 0,4-4-13 16</inkml:trace>
  <inkml:trace contextRef="#ctx0" brushRef="#br0" timeOffset="105638.3159">12408 9068 2687 0,'10'-17'2'0,"-4"3"2"16,3 2 16-16,-6 3 44 0,4-1 25 0,-4 5 10 16,0 0 3-16,0 2-48 0,-1-1-31 0,2 3-9 15,-2 1-30-15,1 0 9 0,-3 0-8 0,0 6 1 16,0 1 17-16,0-2 4 0,0 2 38 0,0 5 7 16,0 2 17-16,0 3-14 0,0 3-26 0,0 3-5 15,0 0-17-15,0 2 5 0,0-1-2 0,0 2-3 16,0-1-2-16,0-2-5 0,0 0 9 0,0-3-4 15,5-1-2-15,1-1 4 0,1-2-9 16,-2-2 2-16,1-1 2 0,0-5-2 0,0-1-12 16,3 0-39-16,-5-3-72 0,7 1-78 0,-3-3-124 15,0-2-56-15,4 0-9 0,-2 0 6 0,1-6 56 16,2-2-12-16,-2-1-12 0</inkml:trace>
  <inkml:trace contextRef="#ctx0" brushRef="#br0" timeOffset="105771.0376">12419 9213 1632 0,'-35'-12'46'0,"0"4"26"0,2-3 22 0,3 4 30 0,5 0-2 16,1 2 8-16,8 1 46 0,2 1-7 0,5 1-19 16,6 1-15-16,3 1-64 0,0 0-39 15,4 0-25-15,9 0-30 0,1 0-46 0,7-4-63 16,3-1-65-16,10 0-60 0,4 0-53 0,5-3-12 16,4 3-25-16,2-3-13 0,3 1-10 0</inkml:trace>
  <inkml:trace contextRef="#ctx0" brushRef="#br0" timeOffset="105986.8401">12916 8941 2001 0,'0'-10'8'0,"0"3"1"15,0-1 7-15,0 2-5 0,0 1-1 0,0 1 11 16,0 2-1-16,0 2 28 0,7 0-7 0,0 0 23 16,1 6 12-16,1 2 45 0,2 3 7 15,2-1-22-15,4 5 2 0,-2 1-65 0,2 4-4 16,-3 1-14-16,2 2-11 0,-5-1 7 0,-3 1 0 15,0-1 18-15,-8 1 19 0,0 1-7 0,-8-4-2 16,-3 0-11-16,-5-2-24 0,0 2-2 0,-6-4-37 16,-5 0-98-16,-1-3-140 0,-1-3-153 0,-4 2-121 15,2-3-40-15,-1-2 34 0</inkml:trace>
  <inkml:trace contextRef="#ctx0" brushRef="#br0" timeOffset="110566.6401">14381 8901 1100 0,'0'-2'28'15,"0"0"28"-15,0 2 15 0,0 0 4 16,0 0-6-16,5 0 2 0,-2 0 21 0,0 0 18 16,-1 0 4-16,1 0-3 0,0 0-15 0,-1 0-2 15,-1 0 0-15,-1 0-4 0,0 0-19 0,0 0 41 16,0 0-12-16,0 0-11 0,0 0 27 0,0 0-50 16,0 0 0-16,0 0-13 0,3 0-28 0,-3 0-9 15,4 0-11-15,-1 0-1 0,-2 4-11 0,-1-1 0 16,2-1-2-16,-2 1-2 0,0 0 8 0,0 3 3 15,0 0 0-15,0 2 7 0,0 4 7 0,0 4 5 16,0 0-5-16,0 7-7 0,0-1-3 0,0 4-6 16,0 1 2-16,0-2 5 0,0-2-5 15,0-1-5-15,-3 0 7 0,0-3 8 0,-1-3-10 16,4-1 4-16,0-3 8 0,-3-3-14 0,3-1 16 16,-3 0-12-16,0-3-9 0,3 0 12 0,-3 0-10 15,1-4 17-15,-1 2-17 0,0-1-39 0,0-1-43 16,-2 0-89-16,2-1-59 0,0 0-39 0,-1 0-36 15,2 0-8-15,-2-4-84 0,3 0-48 0</inkml:trace>
  <inkml:trace contextRef="#ctx0" brushRef="#br0" timeOffset="111082.9367">15670 9001 1778 0,'6'-5'10'0,"-6"0"2"0,5 0-4 15,-2 1 6-15,2 1 15 0,-5-1 19 0,0 1 25 16,0 0 15-16,0 2-8 0,0 1-7 0,0 0-24 15,0 0-23-15,0 0-20 0,-5 4-10 0,4-4-3 16,1 4-1-16,-2 2 3 0,2-1 38 0,-2 1 80 16,1 2 35-16,-1 3 28 0,2 3-27 15,-3 4-78-15,-2 2-20 0,0 3-7 0,-4 2-9 0,1 1 14 16,0-1-4-16,-3 3-21 0,2-1-5 16,-1-3-12-16,2-1 5 0,-1-2-8 0,2-3 6 15,3-1-3-15,0-3-14 0,1-2 19 0,3-3-10 16,0-2-2-16,0-2 12 0,0-1-19 0,-1-2 4 15,1-2-48-15,0 0-98 0,0 0-132 0,-2 0-109 16,2-6-56-16,0-1-72 0,0-3-20 0</inkml:trace>
  <inkml:trace contextRef="#ctx0" brushRef="#br0" timeOffset="111615.4677">17014 9011 1826 0,'3'0'12'0,"-2"0"1"0,-1 0 5 0,0 0 28 16,0 0 6-16,0 0 18 0,0 0 5 0,0 0-17 15,0 0 4-15,-7 5 9 0,7 0 50 16,0 3 0-16,0 1-17 0,0 2-19 0,0 2-31 16,0 3 8-16,0 1 0 0,0 4 9 0,0 0-25 15,-7-1-6-15,7 4-7 0,0-1-22 0,0-1 1 16,-4 1-5-16,0-3-2 0,1 0 0 0,1-1-1 15,1-1-4-15,-1-1 0 0,1-1 3 0,1-4 1 16,-5-2-4-16,5-1 5 0,-3-3-3 0,3-1 1 16,0-2-24-16,0-2-92 0,0 0-142 0,0-1-151 15,0 0-97-15,-8 0-175 0</inkml:trace>
  <inkml:trace contextRef="#ctx0" brushRef="#br0" timeOffset="113796.9507">18171 8926 1417 0,'2'0'15'0,"-1"0"1"0,-1 0 6 16,0 0 0-16,0 0-5 0,0-2 5 0,0 2 10 16,0 0 16-16,0 0-6 0,0 0-3 0,0 0-15 15,5 0-10-15,-5 0-8 0,5 0 7 0,-1 0-3 16,-2 0-6-16,-1 0 8 0,-1 0-6 0,0 0 8 16,0 0 3-16,0 0 3 0,0 0 3 15,0 0 8-15,0 0 11 0,0 0-7 0,0 0 11 0,0 0-17 16,0 0-10-16,0 0 0 0,0 0-12 15,0 0-1-15,0 0 7 0,0 0 12 0,0 0 9 16,0 0 0-16,0 0-1 0,0 0 7 0,0 0 6 16,0 0 4-16,0 0 44 0,0 0-15 0,0 0-8 15,0 0 0-15,0 0-46 0,0 0-7 0,0 0 3 16,0 0 1-16,0 0-4 0,0 0-6 0,0 0-1 16,0 0-7-16,0 0-6 0,0 0 0 0,0 0-14 15,-3 2-9-15,3 1 14 0,0 0 0 0,-4 1 4 16,4 2 18-16,-3 1 33 0,1 4 10 0,-1 1 13 15,-2 3-15-15,2 4-33 0,-4 1-10 16,4 1-7-16,-1 3-2 0,4-2-4 0,0-1 4 16,0 0 0-16,9-3 9 0,-1 0-7 0,3-2 3 15,3-3-2-15,-1-1 6 0,1-2 9 0,2-4-1 16,1-2-6-16,-1-2-6 0,2-2 7 0,-4 0-5 16,3-6 0-16,-1-4 0 0,2-1-5 0,-1-2 1 15,-4-2 4-15,1-3 0 0,0 0-5 0,-3-4 5 16,-2 0 7-16,-4 1 7 0,-5-1 10 0,0 1 2 15,0 3-14-15,-11 0-2 0,0-1-8 0,-2 2-9 16,-1 0 10-16,0 2-3 0,-3 2-10 0,-2-1 8 16,0 0-10-16,-2 3 3 0,-1 1 2 0,1 2-5 15,-4 0 10-15,2 4-15 0,-1 1 1 16,3 3 4-16,1 0-7 0,4 0 12 0,-3 7-9 16,2-1-57-16,2 3-77 0,0 1-140 0,3-1-72 15,1 1-40-15,6 0-44 0,-2 2 30 0,4 0-38 16</inkml:trace>
  <inkml:trace contextRef="#ctx0" brushRef="#br0" timeOffset="114412.803">19594 9003 1456 0,'13'-4'17'0,"-5"1"35"16,0 0 31-16,-5-3 20 0,0 1 11 0,-3-1 0 15,0 2-3-15,0 1 16 0,0-1-13 0,0 2 30 16,-5-1-26-16,0 3-27 0,1-2-8 0,-1 2-65 16,-2 0 2-16,1 0-11 0,2 0-4 0,-1 0 6 15,0 0 7-15,0 0 19 0,-2 0 20 0,2 6 3 16,-2 1 26-16,-1-2-1 0,0 3-15 0,-2 1-4 15,-2 1-44-15,0 0-10 0,2 5-10 0,1-3-2 16,1 4 5-16,0 0-3 0,3-1 3 0,2 1-2 16,3-1 4-16,0 1 5 0,8-1-2 15,1-1-3-15,2-1 5 0,1-1-5 0,3-1-2 16,0-3 7-16,4-1-5 0,-1 0 0 0,2-4 3 16,0-3-3-16,-1 0 5 0,3 0-7 0,0-6 5 15,-1-1-5-15,-4-3-3 0,0-2 3 0,-2-1-12 16,-1-4 11-16,-3 1-6 0,-4-5 2 0,-3 2 12 15,-4-3-5-15,0 1 11 0,0-2 11 0,0 2-7 16,-8-1 8-16,0 2-3 0,-1 0-8 0,-4 2 4 16,2 1-18-16,-4 2-5 0,0 1-5 0,-2 3-3 15,-1 0 6-15,-2 0-8 0,-1 5-5 0,2-2 3 16,-1 3-10-16,1 2-17 0,1-1-65 0,0 3-90 16,-2 1-106-16,1 0-85 0,-1 0-43 15,4 0-46-15,-3 6 4 0,6-1-6 0</inkml:trace>
  <inkml:trace contextRef="#ctx0" brushRef="#br0" timeOffset="117161.1093">20897 8829 1017 0,'4'0'3'0,"0"0"-5"0,-1-4 2 15,2 4-9-15,0-3-10 0,-1-1-2 0,-2 1 8 16,4 1-2-16,-3 1-7 0,2-1 0 0,0 2-15 16,0-2 4-16,-2 2 11 0,0 0 9 0,5 0 9 15,-5 0 6-15,2 0-4 0,-2 0 4 0,0 0-2 16,0 0 18-16,0 0 17 0,-1 0 25 0,1 0 16 15,2 0 3-15,-4 0 38 0,2 0-9 0,-1 0-3 16,1 0-4-16,-1 0-7 0,-2 0-1 0,0 0 9 16,0 0 15-16,0 0-17 0,0 0 5 0,0 0 0 15,0 0-15-15,0 0 34 0,0 0-9 16,0 0 14-16,0 0 8 0,0 0-29 0,0 0 9 16,5-2-7-16,-5 1-8 0,0 0-2 0,0 1-21 15,0 0-23-15,0 0-10 0,0 0-29 0,0 0-5 16,0 0-12-16,0 0-4 0,0 6-4 0,0-2 4 15,0 1 46-15,0 0 27 0,-5 3 8 0,0 1-3 16,0 4-39-16,-1 3-30 0,0 1-5 0,-2 3 10 16,0 2-7-16,-3 2 4 0,3-2 9 0,-2 2-16 15,0-4 7-15,2 0-4 0,0 1-11 0,-1-3 1 16,0-1-11-16,1-2-50 0,0 0-72 0,3-2-77 16,1 0-135-16,-4-5-83 0,5 2-72 15,0-1-55-15,1-2-39 0</inkml:trace>
  <inkml:trace contextRef="#ctx0" brushRef="#br0" timeOffset="117862.5782">22306 8900 1543 0,'9'-1'30'0,"-3"-1"16"15,-2-1 11-15,-4 2 20 0,0-3-5 0,0 2 0 16,0 0 11-16,0-1 8 0,0 1 0 0,0 1-10 15,0 0-17-15,0 1-25 0,0 0-24 0,0 0-17 16,0 0 4-16,0 0-6 0,0 0-5 0,0 4 7 16,0-1-7-16,0 1 29 0,0 1 70 0,0 2 19 15,-7 2 2-15,0 2-31 0,-1 0-62 0,0 2-16 16,0 2-6-16,-3 1 18 0,3 1-12 0,1-3 2 16,2 3 14-16,2-2-8 0,2 0 3 0,1-1 13 15,0 0-12-15,8-1 6 0,-2 0 17 16,5 0-10-16,3-4 13 0,-1 0-8 0,4-1-30 15,1-2 5-15,2-2-11 0,-1 1 4 0,2-4 11 16,1 2 1-16,2-3-5 0,-1 0 2 0,-2 0 5 16,0-7-7-16,-5 1 10 0,-1 0-5 0,0-3-15 15,-3 0 10-15,-2-2 2 0,-4-3 10 0,-1-2 19 16,2 2-17-16,-3-6-4 0,-4-1-15 0,0 0-7 16,0 0 5-16,0-2-2 0,-5 0 0 0,-6 2-10 15,3-2 7-15,-6 3-7 0,-2 2 3 0,-4 2 2 16,-3 1 0-16,-4 2 9 0,-3 2-9 0,-1 2 5 15,-1 1-5-15,0-1-5 0,2 5 12 0,4 2-9 16,0-2-10-16,6 1-53 0,4 2-103 16,5-1-72-16,-2 2-79 0,8 0-10 0,2 0 11 15,3 0-19-15,0 0 9 0,0 6-39 0</inkml:trace>
  <inkml:trace contextRef="#ctx0" brushRef="#br0" timeOffset="118560.5911">24100 9013 1769 0,'0'-2'4'16,"0"-2"10"-16,0 0 2 0,0 2 11 0,0 0 13 16,0-1 8-16,0 0 4 0,-9 3-2 0,2-2-12 15,3 2-22-15,-3 0-5 0,1 0 1 0,1 0 42 16,1 5 16-16,-3 0-5 0,1 1-12 0,-1 0-42 15,-2 5-15-15,4-3 6 0,-1 3-2 16,-1 1 2-16,-2 1 3 0,5 0-5 0,0 0 6 16,3 0-1-16,-2 1-3 0,1-3 15 0,2 1-1 15,0-2 59-15,0 2 7 0,0-3-12 0,0-1 6 16,0 0-69-16,10-2-10 0,-1 1 13 0,-1-2-8 16,5-2 12-16,2-1-7 0,1 0-1 0,5 0-10 15,-1-2 11-15,1 0 4 0,-1-7-9 0,4 0 14 16,-3 0-16-16,-1-3 18 0,1-1 7 15,-2-2 12-15,0 1 8 0,-5-2-15 0,-2-2 2 16,0-1-1-16,-3 0 1 0,-3 2 8 0,-1-1-12 16,-5 0-9-16,0 2-19 0,-6 1-2 0,-5 1-1 15,-4 0 5-15,-2-1 3 0,-2 5-5 0,-3-3-2 16,-5 3-7-16,0-3 6 0,1 4-2 0,-3 0 1 16,5 2 4-16,0 0-19 0,6 2-2 0,2 1-66 15,3-1-105-15,4 2-68 0,4 1-80 0,5 0-30 16,0 0 13-16,0 0-25 0,9 7-30 0</inkml:trace>
  <inkml:trace contextRef="#ctx0" brushRef="#br0" timeOffset="119142.9879">25658 8883 1401 0,'1'-3'4'15,"3"-1"-2"-15,-1 2 23 0,3-3 29 0,-3 2 34 16,2-2 27-16,-2 1 9 0,2 0 4 0,-4 2-2 16,3 0 5-16,-3 0-21 0,-1 2 41 15,0 0-32-15,0 0-3 0,3 0 17 0,-3 0-60 16,5 0 17-16,-4 4 3 0,1-4-17 0,-1 0 2 16,-1 3-5-16,0-3-25 0,0 3 3 0,0-3-20 15,0 0-14-15,0 0-5 0,0 4-7 0,0-3 15 16,0 0 2-16,0 2 7 0,-4-1 53 0,-1 1 27 15,2 2 12-15,-2 1-3 0,4 2-49 0,-4 3-38 16,2 2-23-16,-2 2-8 0,2 5 0 0,-3-1 0 16,3 2 13-16,-2 2 3 0,-2 0-6 0,4 2-15 15,-2-1-42-15,-2 2-101 0,4 0-118 16,-2 0-154-16,-2-3-151 0,4 3-102 0,-2-3-95 0</inkml:trace>
  <inkml:trace contextRef="#ctx0" brushRef="#br0" timeOffset="125021.2024">11350 10564 633 0,'-6'-1'7'0,"1"0"-9"0,4-2 15 0,-3 3 20 0,4-2 9 15,-3 2 35-15,0-3 15 0,-2 0 5 0,2 2-27 16,0 1-2-16,2 0-13 0,1 0 1 0,0 0 30 16,0 0-20-16,0 0 1 0,7 0-8 15,-2 0 13-15,1 0 9 0,-2 0-4 0,-3 0 3 16,-1 0-21-16,0 0 2 0,0 0-11 0,0 0-8 16,0 0-2-16,-5 0-22 0,5 0-5 0,-3 0-13 15,3 0-19-15,0 0 9 0,0 7 5 0,0-2 1 16,0 4 8-16,0 1 9 0,0 3-9 0,5 5 3 15,-2-1 12-15,1 4-11 0,-1 3 5 0,1 2-4 16,1 0-7-16,1 1 10 0,2 0 25 16,-3-1 19-16,3 0-2 0,-4-1-9 0,4-1-21 15,-1-2-26-15,-1 0-1 0,0-4 8 0,-1-3-12 16,0-2 16-16,-2-2 0 0,0-2-1 0,-1-3 76 16,1-2 1-16,0 2 38 0,-1-4 12 0,2 1-52 15,-2-3 27-15,1 0-14 0,0 0 18 0,-1 0 0 16,1 0-13-16,-1-5-18 0,-1-1-39 0,1 2-12 15,0-6-27-15,1-2-8 0,0-3 6 0,-1-6-6 16,2-2 6-16,2-4 4 0,2-5-9 0,0 3-3 16,0 0-8-16,0-1-16 0,0 4-39 15,2 4-66-15,-3 2-64 0,-2 2-99 0,-3 2-60 16,1 2-32-16,0 3-22 0,0-2-7 0,2 2 16 16,1 0 28-16</inkml:trace>
  <inkml:trace contextRef="#ctx0" brushRef="#br0" timeOffset="125254.8912">11816 10571 1440 0,'0'-3'6'0,"0"-1"-8"0,0 3-2 0,0 0 0 16,-7 1-6-16,2 0 9 0,0 0-1 15,1 7 41-15,-3 0 37 0,2 3 6 0,-4 3 6 16,4 1-47-16,-1 3-35 0,-1 2 0 0,3 3-6 15,-4 0 2-15,5 3 0 0,0-1 4 0,1 2 0 16,2-1-2-16,0 0 0 0,0 1-4 0,5-2-4 16,1-2 8-16,3 2 2 0,-2-4-6 0,-1-1-12 15,-1-1-62-15,4-2-61 0,-4-3-60 0,2-1-66 16,-3-3-8-16,6-4-46 0</inkml:trace>
  <inkml:trace contextRef="#ctx0" brushRef="#br0" timeOffset="125670.9212">12019 10676 1583 0,'11'-16'34'16,"-3"-1"8"-16,-2 0 7 0,-1 6 4 0,0 1-16 15,-1 1 0-15,-4 3 8 0,0 0-10 0,0 1-14 16,0 4-15-16,0 1-20 0,0 0 10 0,0 0-3 16,0 0 7-16,0 8 15 0,0 0 39 0,0 1 5 15,0 4 4-15,0 1-8 0,0 2-45 0,0 1 10 16,0 2 10-16,0 4 9 0,-6 0 4 0,6 2-13 15,0-2-17-15,0 2-6 0,0 0-3 0,0 0 0 16,0-1 3-16,6-3 0 0,-2 1 1 16,0-3-3-16,0-3 3 0,0-2-6 0,0 0 3 15,-1-4 6-15,0-1-9 0,3-2 3 0,-3-2-3 16,2 0-2-16,1-4-3 0,-1 0-51 0,0 1-61 16,4-2-54-16,-1 0-60 0,0 0 15 0,3-7 6 15,-3-2 22-15,-2 0 31 0,-1-2 17 0,-3-3 39 16,-2 1 36-16,0-2 37 0,-10-2 19 0,-4 1 18 15,-2-1 39-15,-1 2 35 0,-1 1 51 0,-2 0 21 16,0 3-12-16,0 0-2 0,2 2-11 0,1 1 8 16,2 0 4-16,5 4 9 0,2-1-11 0,1 3 20 15,2-3-32-15,5 5-42 0,0-3-42 0,0 1-59 16,8 0-42-16,-1-2-7 0,5 0-15 0,2 0-44 16,3-2-9-16,7-3-79 0,4 2-36 15,4 1-45-15,1-1-25 0,5 0 16 0,-3 3-24 16</inkml:trace>
  <inkml:trace contextRef="#ctx0" brushRef="#br0" timeOffset="125853.2314">12470 10569 1575 0,'6'-7'4'16,"-1"0"-8"-16,-2 2 0 0,3 2 0 0,-1 0-10 16,-2 2 8-16,0 1 57 0,2 0 53 0,2 8 29 15,-3 3 19-15,7 1-58 0,-3 4-44 0,3 1-20 16,0 2-17-16,0 4 6 0,-3 2-8 0,1 1 0 15,-5 0-1-15,-3 4 7 0,-1-2 5 16,0 2-5-16,-8-1-4 0,-1 0-17 0,0-2-67 16,-3-1-129-16,-3-2-149 0,-1-4-120 0,-3-2-38 15</inkml:trace>
  <inkml:trace contextRef="#ctx0" brushRef="#br0" timeOffset="131430.6844">13872 10864 706 0,'0'0'9'0,"0"0"5"0,0 0 7 0,0 0 8 16,0 0 4-16,0 0 9 0,0 0 27 0,6 0-7 15,-3 0-4-15,1 0-11 0,-1 0-34 0,-2 0 0 16,1 0-3-16,0 0 30 0,-1 0 5 0,3 0 9 16,-3 0 14-16,-1 0-37 0,3 0 4 0,3 0-4 15,1 0-21-15,2 0 4 0,4 0-2 0,0 0-10 16,3-2 2-16,6-1 2 0,0 1 0 0,3 0-4 15,2-2 4-15,0 3-4 0,7-2-6 0,-1 0 4 16,2 0 3-16,0 1-9 0,2 0 6 0,-1 0 0 16,-1 0-5-16,-1 1 9 0,0 1-6 15,-4 0 6-15,-2 0 1 0,-4 0-11 0,0 0 6 16,1 0 2-16,-1 0-3 0,-2 0 3 0,2 0 4 16,-1 0-8-16,2 0-2 0,1 0 2 0,-1 0-4 15,4 0 9-15,1 0-9 0,1-4 10 0,1 1 0 16,1-1-13-16,-1 2 13 0,1-2-6 0,0 4 0 15,-1-1 4-15,-2 1 4 0,-5-3 0 0,2 3-6 16,-2 0-6-16,1 0 0 0,-3 0 8 0,-2 0-4 16,1 0 10-16,0 4-2 0,0-4-14 0,1 0 12 15,-1 4 0-15,1-4-12 0,-2 2 12 0,6-2-2 16,0 0-4-16,-1 0 2 0,-2 0 4 0,0 0-6 16,0 0 2-16,-1 0 0 0,3 0 0 15,-4 0-2-15,-2 0 4 0,4 0 2 0,1 0-4 16,2 0-8-16,-3 0 4 0,0 0 6 0,1 0-6 15,0 0 14-15,-1 0-5 0,-2 0-7 0,0 0-4 16,2 0 10-16,1 0-4 0,0 0-4 0,-4 0 12 16,4 7-12-16,-3-7-1 0,2 4 9 0,-3 1-2 15,2-3-2-15,-1 0 2 0,-2 0-2 0,2 1-2 16,-2-2-6-16,3 2 6 0,0-2 7 0,-1 3-7 16,3-2 6-16,2 0-4 0,-1-2-9 0,2 3 9 15,2-3 7-15,-1 2-1 0,-1-2-2 0,2 3-10 16,-1-2-6-16,-2-1 9 0,-2 0-1 0,2 1 10 15,-5 1 0-15,5-2-6 0,-2 1 8 16,0 1-10-16,-1-2-4 0,-2 0 9 0,4 1-7 16,-4 0 4-16,1 1 10 0,1-1-10 0,2 1 0 15,0-2-2-15,0 0 4 0,-1 0-4 0,0 0 2 16,3 0 2-16,-2 0-5 0,3 0 3 0,-6 0 5 16,2 0-5-16,-3 0-6 0,2 0 10 0,0 0-5 15,1 0 3-15,-3 0 6 0,2 0-14 0,0 0 2 16,-1 0 6-16,3 0-2 0,-1 0 2 0,-3 0 0 15,4 0-6-15,-3 0 4 0,2 0 1 0,1 0 1 16,-2 0 2-16,3 0-8 0,-4 0 3 0,4 0 1 16,-2 0-2-16,2 0 6 0,-1 0-6 15,1-3-6-15,-1 1 8 0,1 2-2 0,2 0 4 16,-3 0 11-16,1 0-13 0,-3 0-4 0,3 0 2 16,-2 0 2-16,2 0 0 0,-2 0 2 0,-1 0 4 15,0 0-11-15,0 0 10 0,1 0-9 0,0 0-2 16,-1 0 12-16,0 0-8 0,3 0 4 0,-1 0 0 15,4 0-11-15,-3 0 7 0,0 0-2 0,1 0 4 16,-1 0 5-16,1 0-7 0,-2 0 10 0,-2 0-8 16,0 0-3-16,1 0 5 0,-4 0-2 0,2 0 0 15,-1 0 7-15,2 0-11 0,-2 0 10 0,2 0 0 16,0 0-6-16,2 0 14 0,0 0-12 0,-2 0 0 16,3 0 4-16,-4 0-6 0,6 0-2 15,-3 0 4-15,1 0-4 0,-3 0 0 0,2 0 16 16,0 0-4-16,1 0-6 0,-2 0-2 0,1 0-6 15,-1 0 4-15,1 0-4 0,0 0 16 0,1 0 10 16,2 0 2-16,-3 0 10 0,4-2-1 0,0 2-21 16,0-3-10-16,0 0 6 0,-3 3-8 0,3 0-2 15,-4 0 12-15,2 0-6 0,-1 0 2 0,-2 0 2 16,1 0-14-16,0 0 2 0,-3 0-6 0,1 0 12 16,-1 0 6-16,4 0-8 0,-3 0 6 0,1 0-10 15,1 0-6-15,0 0 10 0,1 0 2 0,2 0-6 16,1 0 6-16,-4 0 6 0,4 0-14 15,-3 0 14-15,2 0 0 0,1 0-16 0,-3 0 12 16,3 0 2-16,0 0-14 0,0 3 4 0,2-3 6 16,-1 3-12-16,-1-3 10 0,-1 1 4 0,-1 0-12 15,-1 1 8-15,0-2 2 0,-2 1 0 0,0-1 6 16,1 0-8-16,1 2 0 0,0-2 2 0,1 0-10 16,0 0 8-16,3 0 6 0,0 0-10 0,2 0 14 15,2 2-2-15,0-1-18 0,3-1 6 0,-2 1 4 16,2 0-6-16,0-1 10 0,-3 3 12 0,3-3-18 15,-5 0 0-15,0 0 6 0,0 0-14 0,1 1 0 16,-4-1 8-16,1 0-2 0,-1 0-2 0,4 0 10 16,-3 2 0-16,2-2-6 0,1 1 8 0,-3 0-2 15,-1 1-4-15,0-2 8 0,0 0-8 0,0 3 0 16,2-3-2-16,-4 1-4 0,1 0 2 16,1-1 6-16,-2 0 0 0,2 0-8 0,0 0 4 15,-3 0 2-15,2 0-8 0,-4 0 18 0,2 0-4 16,2 0-12-16,-1 0 16 0,2 0-10 0,0 0-4 15,-2 0 4-15,3 0-4 0,-1 0 0 0,0 0 8 16,0 0 0-16,0-2 2 0,0 2-6 0,-2 0-10 16,4 0 10-16,-2 0-2 0,1 0-8 0,-1 0 16 15,2 0-12-15,1 0-4 0,-1 0 10 0,1 0 0 16,-1 0-6-16,-1 0 2 0,3 0-2 0,-3 0-11 16,-1 2 5-16,2 0 0 0,-2 2 8 15,-2-4 0-15,-1 1 0 0,2 3 0 0,-3-4 10 0,1 2-6 16,-1-1 0-16,-2 0 2 0,2-1-14 15,-2 0 6-15,1 2 8 0,-1-2-4 0,3 0 0 16,2 0-2-16,-3 0-4 0,6 0 8 0,0 0 0 16,-1 0 0-16,3 0 0 0,-1 0-4 0,2 0 10 15,-4 0-10-15,2 0 2 0,0 0 0 0,-3 0-8 16,2 0 14-16,-2 0-4 0,-3 0-2 0,3 0 0 16,0 0 0-16,-1 0-4 0,1 0 10 0,-2 0-10 15,1 0 2-15,-1 0 4 0,0 0-12 0,-1 0 16 16,2 0-8-16,-3 4 4 0,1-4-2 0,-1 0 0 15,-1 0 8-15,2 3-8 0,0-3 4 16,0 0-2-16,3 0-4 0,-4 0 8 0,1 0-6 16,2 0 4-16,4 0 0 0,-1 0-6 0,-2 0 12 15,3 0-10-15,2 0 2 0,-2 0 0 0,0 0 2 16,4 0-2-16,-6 0 0 0,3 0 8 0,0 0-8 16,-2 0 4-16,0 0-8 0,-1 0 2 0,1 0 6 15,1 0-6-15,-4 0 12 0,-1 0-6 0,-1 0-8 16,0 0 6-16,-4-3-12 0,2 0 8 0,-4 2 8 15,3-2-4-15,-2 0 0 0,0 1 0 0,-1-1-8 16,-1 3 6-16,2-1 6 0,-1-2-10 0,1 3-2 16,-2-2-10-16,-2 1 8 0,3 0 2 15,-3 1 0-15,2 0 10 0,-2 0 2 0,2 0-10 16,0 0 2-16,0 0 0 0,1 0-2 0,-2 0 2 16,1 0 4-16,1 0-4 0,1 0-2 0,0 0-6 15,-1 0-3-15,5 0 13 0,-1 0-8 0,2 4 12 16,-1-4-2-16,1 4-10 0,0-1 4 0,-1-1 4 15,2 1 0-15,-1 0-2 0,-2-3 7 0,2 1 1 16,0 2 0-16,0-3 0 0,-3 3 1 0,-1-3-7 16,2 0 8-16,-1 1 11 0,-5-1-7 0,3 0 12 15,-6 0 6-15,-5 3 8 0,-1-3 9 0,1 0-2 16,-7 0-7-16,0 0-17 0,-4 0-9 16,0 0-6-16,0 0-2 0,0 0 2 0,0 0 0 15,0 0-4-15,0-4-26 0,0 1-63 0,0 3-45 16,0-1-94-16,0-1-75 0,0 2-25 0,0 0-3 15</inkml:trace>
  <inkml:trace contextRef="#ctx0" brushRef="#br0" timeOffset="145970.9104">14368 10043 420 0,'0'0'3'0,"5"0"13"16,0 0 28-16,3 0 12 0,-3 0 1 15,-2 0 6-15,3 0-9 0,-3 0 6 0,0 0-8 16,-1 0-12-16,0 0-5 0,-1 0-14 0,-1 0 9 16,2 0-14-16,-2 0-4 0,0 0 14 0,0 0-5 15,0 0 11-15,1 0 2 0,-1 0-17 0,0-6 0 16,0 6-15-16,0 0-8 0,0 0 10 0,0 0-6 15,0 0 6-15,0 0 4 0,0 0 5 0,0 0 12 16,0 0 0-16,0 0-2 0,0 0-12 0,0-3 1 16,0 3 15-16,0 0 4 0,0 0 8 0,0 0-8 15,0-3 3-15,4 1 1 0,-1 2-11 0,0-3 2 16,-3 3-14-16,0-2-11 0,2 0 3 0,-1 2-8 16,-1-1 6-16,0-1-2 0,0 1-6 0,0-1 14 15,0-1-2-15,-4 2-2 0,4 1-2 16,-5-4-6-16,5 3 10 0,0 0 14 0,0 0 12 15,0 0 4-15,0 0 0 0,0 1 3 0,0 0-1 16,0 0-1-16,0 0-7 0,0 0-1 0,0 0-6 16,0 0-1-16,0 0-3 0,0 0-6 15,0 0 7-15,0 0 5 0,0 0-10 0,0 0 3 16,0 0 1-16,0 0-10 0,0 0 8 0,0 0-13 16,0 0-8-16,0 0 4 0,6 0-7 0,0 0 7 15,0 0 0-15,2 0 0 0,2 0 2 0,2 0-8 16,1 0 2-16,3 0 4 0,-2 0-2 0,3 0 2 15,1 0 6-15,-1 0-10 0,1 0 4 0,-1 0 4 16,2 0-10-16,-3 4 8 0,1 1-9 0,-1-4 10 16,1 2 3-16,-2-1-12 0,2-1 10 0,-1 2-13 15,1-3 3-15,1 2 10 0,-1-1-4 16,-1 0 3-16,3 2-1 0,0-2 0 0,-1 0 6 0,0 0 11 16,4 1 6-16,-1-2 13 0,1 3-6 15,5-3-9-15,-2 0-12 0,4 0-9 0,-4 0-2 16,1 0 0-16,0 0 0 0,1 0-2 0,0 0 6 15,-2 0-6-15,-1 1-2 0,0 0 8 0,-1 2-6 16,-2-2 10-16,-2 0-4 0,2 2-10 0,-3-1 6 16,0 0-8-16,-1 0 12 0,1 1-6 0,1-2 4 15,1 2 7-15,-2-2-12 0,0 1 7 16,0-2-2-16,1 2-8 0,-3-2 4 0,1 2 0 16,0-1 0-16,-2-1 4 0,-1 1 0 0,3-1-2 15,-1 2 2-15,-2-2 0 0,1 0 5 0,2 0 8 16,3 0-11-16,-2 0 3 0,3 0-7 0,-1 0-7 15,2 0 5-15,0 0 0 0,2 0 6 0,0 0 0 16,-2 0 1-16,2 0 12 0,-1-4-4 0,1 4-3 16,-2-2 3-16,2 0-10 0,-2-1 1 0,3 1-2 15,-4 0 0-15,3 0-2 0,-1 1 2 0,-1-1-4 16,-1 1 4-16,1 0-4 0,-1 1 0 16,-2-3 2-16,3 1-2 0,-2 1 6 0,1 0-2 15,0-3 1-15,0 3-1 0,0-2 0 0,1 1 0 0,0 0 2 16,2-2 3-16,-1 4-1 0,-2-2-2 15,3 0 3-15,1-1-9 0,-1 2-5 0,0-2 11 16,0 0 3-16,-1 1 1 0,-2-1-1 0,1 2-12 16,0-1 8-16,-3 1-8 0,0-2 1 0,2 2 6 15,-2-3-4-15,1 2 6 0,-1-1 3 0,-1 1-7 16,2 0 4-16,-2-1-8 0,1 1 2 0,-1-1 13 16,-2 1-20-16,1 0 13 0,-4 0-2 0,1 1-8 15,-2-2 12-15,-4 3-6 0,-2-1 5 0,2-3 1 16,-4 3-1-16,1 1-3 0,2-3-2 15,-1 3 2-15,3-3-6 0,1 2 1 0,1 0-1 16,1-2 2-16,1 2 4 0,1-2 0 0,-2 3 0 16,-1-1-6-16,1-1 8 0,-2 1-6 0,-2 1 2 15,-1-2 2-15,0 2-6 0,-1-1 33 0,-1-1 8 16,1 2-2-16,-2-1 9 0,2 1-25 0,-3-3-8 16,3 2 5-16,-1 0 26 0,-2 0 7 0,2 0-51 15,-2 0 43-15,3 1-39 0,-1-1-11 0,-2-1 13 16,2 1-51-16,-2 0 49 0,2 1-42 0,-2 0 40 15,0 0 2-15,0-3-4 0,-3 3 15 0,3 0-11 16,-3 0 36-16,0 0-38 0,0 0-6 0,0 0 51 16,0 0-36-16,0 0-2 0,0 0 40 15,0 0-41-15,0 0-3 0,0 0-8 0,0 0 3 16,0 0-5-16,0 0 7 0,0 0 5 0,0 0-5 16,0 0 0-16,0 0-2 0,0 0 17 0,0 0 8 15,0 0-1-15,0 0 1 0,0 0 0 16,0 0 0-16,0 0 4 0,0 0 5 0,0 0-15 15,0 0-4-15,0 0-1 0,0 0-5 0,0 0-5 16,0 0 0-16,0 0-2 0,0 0 5 0,0 0-3 16,0 0 5-16,0 0-7 0,0 0-5 0,0 0 1 15,0 0 2-15,0 0 4 0,0 0 1 0,0 0 10 16,0 0-20-16,0 0 12 0,-9 0-3 16,9 0-4-16,0 0 4 0,0 0-2 0,0 0 2 15,0 0 1-15,0 0-1 0,0 0-4 0,0 0-5 16,0 0 2-16,0 0 5 0,0 0 3 0,0 0-3 15,0 0 0-15,0 0 9 0,0 0-9 0,0 0 5 16,0 0-5-16,0 0-3 0,0 0-1 0,0 0-3 16,0 0 13-16,0 0-12 0,0 0 8 0,0 0 7 15,0 0-9-15,0 0 0 0,0 0-7 0,0 0 3 16,0 0-1-16,0 0 0 0,0 0 8 0,0 0-3 16,0 0-7-16,0 0 11 0,0 0-6 0,0 0 0 15,0 0 6-15,0 0-6 0,0 0 7 0,0 0-1 16,0 0-11-16,0 0 12 0,0 0-10 15,0 0 1-15,0 0 13 0,0 0-16 0,0 0 16 16,0 0-11-16,0 0-5 0,0 0 9 0,0 0-11 16,0 0 11-16,0 0 5 0,0 0-14 0,0 0 12 15,0 0-5-15,0 0-5 0,0 0 17 0,0 0-15 16,0 0 3-16,0 0 0 0,0 0 0 0,0 0 3 16,0 0-3-16,0 0 2 0,0 0-4 0,0 0 2 15,0 0 5-15,0 0-1 0,0 0-13 16,0 0 11-16,0 0 3 0,0 0-12 0,0 0 9 15,0 0-2-15,0 0-9 0,0 0 7 0,0 0 9 16,0 0-12-16,0 0 5 0,0 0 2 0,0 0-7 16,0 0 8-16,0 0-5 0,0 0 2 0,0 0 4 15,0 0-8-15,0 0 11 0,0 0-12 0,0 0 10 16,0 0-1-16,0 0-13 0,0 0 16 0,0 0-14 16,0 0 2-16,0 0 12 0,0 0-7 0,0 0 3 15,0 0 4-15,0 0-12 0,-6 0 7 16,6 0 1-16,0 0-8 0,0 0 14 0,0 0-9 15,0 0-5-15,0 0 1 0,0 0 2 0,0 0-8 16,0 0 13-16,0 0 4 0,0 0-16 0,-5 0 18 16,5 0-12-16,0 0 3 0,0 0 5 0,0 0-14 15,0 0 13-15,0 0-6 0,0 0 2 0,0 0 11 16,0 0-13-16,0 0 7 0,0 0-3 16,0 0-11-16,0 0 14 0,0 0-10 0,0 0 0 0,0 0 5 15,0 0-2-15,0 0 4 0,0 0 8 16,0 0-8-16,0 0-4 0,0 0 2 0,0 0-14 15,0 0 9-15,0 0 3 0,0 0-3 0,0 0 14 16,0 0-9-16,0 0-2 0,0 0 7 0,0 0-12 16,0 0 14-16,0 0 0 0,0 0-12 0,0 0 10 15,0 0-12-15,0 0-3 0,0 0 10 0,0 0-4 16,0 0 6-16,0 0 3 0,-8 0-5 0,8 0 0 16,0 0 2-16,0 0-4 0,0 0-1 0,0 0 1 15,0 0 0-15,0 0 2 0,0 0 4 0,0 0 3 16,-5 0 2-16,5 0-9 0,0 0 5 15,-6 0-7-15,6 0-3 0,0 0 10 0,-4 0-14 16,0 0 9-16,1 0-9 0,3 0 9 0,0 0 4 16,0 0-4-16,0 0 9 0,0 0-11 0,0 0-5 15,0 0 5-15,0 0 4 0,0 0-4 0,0 0 4 16,0 0 3-16,0 0-15 0,0 0 15 0,0 0-3 16,0 0 1-16,0 0 4 0,0 0-7 0,0 0 2 15,0 0-7-15,0 0 3 0,0 0-3 0,0 0 1 16,0 0-1-16,0 0 5 0,0 0-2 0,0 0 9 15,0 0 0-15,0 0-7 0,0 0 2 0,0 0-9 16,0 0 7-16,0 0 0 0,0 0 5 0,0 0-8 16,0 0-3-16,0 0 1 0,0 0 3 15,0 0 4-15,0 0 2 0,0 0 1 0,0 0-10 16,0 0 5-16,0 0 0 0,0 0-2 0,0 0 14 16,0 0-10-16,0 0-4 0,0 0 4 0,0 0-14 15,0 0 17-15,0 0 2 0,0 0-11 0,-5 0 15 16,5 0-11-16,0 0 0 0,-3 0 2 0,3 0-11 15,0 0 9-15,-5 0 2 0,5 0 1 0,-1 0 4 16,1 0-10-16,0 0-4 0,0 0 7 0,0 0-2 16,0 0 4-16,0 0 3 0,0 0-7 0,0 0 9 15,0 0-10-15,0 0 3 0,0 0 5 0,0 0-14 16,0 0 6-16,-8 0 3 0,8 0 0 0,0 0 3 16,0 0-1-16,0 0 0 0,0 0-6 15,0 0 4-15,0 0 2 0,0 0-4 0,0 0 11 16,0 0-7-16,0 0-6 0,0 0 1 0,0 0-4 15,0 0 2-15,0 0 12 0,0 0-4 0,0 0-5 16,0 0 2-16,0 0-5 0,0 0 5 0,0 0 7 16,0 0-2-16,0 0-5 0,0 0 2 0,0 0-7 15,0 0 0-15,0 0 3 0,0 0-3 0,0 0 10 16,0 0-2-16,0 0-6 0,0 0 8 0,0 0-5 16,0 0 0-16,0 0 7 0,0 0-12 0,0 0 1 15,0 0 1-15,0 0-2 0,0 0 8 0,0 0-1 16,0 0 1-16,0 0-1 0,0 0-4 0,0 0 4 15,0 0 0-15,0 0-2 0,0 0 3 0,0 0-3 16,0 0 0-16,0 0-5 0,0 0 5 16,0 0-2-16,0 0 2 0,0 0-2 0,0 0-3 15,0 0 5-15,0 0-2 0,0 0 8 16,0 0-1-16,0 0-7 0,0 0 2 0,0 0-5 16,0 0 0-16,0 0 10 0,0 0-14 0,0 0 13 15,0 0 1-15,0 0-10 0,0 0 19 0,0 0-16 16,0 0-3-16,0 0 5 0,0 0-9 0,0 0 9 15,0 0 2-15,0 0-2 0,0 0 5 0,0 0-10 16,0 0 3-16,0 0 9 0,0 0-12 0,0 0 10 16,0 0 2-16,0 0-14 0,0 0 9 0,0 0 3 15,0 0-7-15,0 0 2 0,0 0-5 0,0 0 0 16,0 0 5-16,0 0-4 0,0 0 4 0,0 0 5 16,0 0-3-16,0 0 2 0,0 0-1 0,0 0-8 15,0 0 0-15,0 0 1 0,0 0 1 0,0 0 6 16,0 0-6-16,0 0 13 0,0 0-8 15,0 0-2-15,0 0-2 0,0 0-8 0,0 0 15 0,0 0-5 16,0 0 2-16,0 0 5 0,0 0-7 16,0 0 3-16,0 0-3 0,0 0-5 0,0 0 5 15,0 0 5-15,0 0-3 0,0 0-2 0,0 0-3 16,0 0-4-16,0 0 3 0,0 0 4 0,0 0-2 16,0 0-1-16,0 0 10 0,0 0-2 0,0 0 0 15,0 0-3-15,0 0-7 0,0 0-4 0,0 0 4 16,0 0-1-16,0 0 8 0,0 0 2 0,0 0-4 15,0 0 7-15,0 0 0 0,0 0-5 0,0 0 5 16,0 0-9-16,0 0-5 0,0 0 7 16,0 0-7-16,0 0 7 0,0 0-4 0,0 0 6 0,0 0 5 15,0 0-5-15,0 0 5 0,0 0-4 16,0 0-10-16,0 0 14 0,0 0-5 0,0 0-9 16,0 0 12-16,0 0-15 0,0 0 8 0,0 0 7 15,0 0-8-15,0 0 8 0,0 0-5 0,0 0-5 16,0 0 8-16,0 0-3 0,0 0 2 0,0 0-2 15,0 0-2-15,0 0-3 0,0 0 5 16,0 0-5-16,0 0 10 0,0 0-3 0,0 0-13 16,0 0 18-16,0 0-10 0,0 0-1 0,0 0 18 15,0 0-14-15,0 0 0 0,0 0 11 0,0 0-15 16,0 0 11-16,0 0-1 0,0 0-10 0,0 0-1 16,0 0 3-16,0 0 0 0,0 0 6 0,0 0 3 15,0 0-12-15,0 0 3 0,0 0-2 0,0 0 8 16,0 0 1-16,0 0-3 0,0 0 5 0,0 0-12 15,0 0 5-15,0 0 0 0,0 0-6 0,0 0 15 16,0 0-7-16,0 0 0 0,0 0 5 0,0 0-18 16,0 0 8-16,0 0-1 0,0 0-1 15,0 0 5-15,0 0 3 0,0 0 1 0,0 0 1 16,0 0 1-16,0 0 4 0,-5 0-3 0,5 0 0 16,0 0 11-16,0 0-8 0,0 0-1 0,0 0 5 15,0 0-11-15,0 0-1 0,0 0 5 0,0 0-7 16,-5 0 5-16,5 0-5 0,0 0-3 0,-4 0 8 15,4 0-12-15,0 0 12 0,0 0-5 16,0 0-5-16,0 0 12 0,0 0-10 0,0 0 8 16,0 0-2-16,0 0-3 0,0 0-3 0,0 0-6 15,0 0 7-15,0 0 2 0,0 0 2 0,0 0 12 16,0 0-14-16,0 0 0 0,0 0 5 0,0 0-12 16,0 0 2-16,0 0 5 0,0 0 5 0,0 0-5 15,0 0 12-15,0 0-12 0,0 0 2 0,0 0-2 16,0 0-5-16,0 0 8 0,0 0-13 0,0 0 17 15,0 0-7-15,0 0 3 0,0 0 6 0,0 0-16 16,0 0 12-16,0 0-15 0,0 0 1 0,0 0 11 16,0 0-11-16,0 0 13 0,0 0 6 15,0 0-6-15,0 0 8 0,0 0-14 0,0 0-7 16,0 0 4-16,0 0-2 0,0 0 2 0,0 0 5 16,0 0 3-16,0 0 4 0,0 0-5 0,0 0 0 15,0 0 0-15,0 0-9 0,0 0 12 0,0 0 0 16,0 0-5-16,0 0 0 0,0 0 0 0,0 0-5 15,0 0-2-15,0 0 7 0,0 0-2 0,0 0 9 16,0 0-7-16,0 0 0 0,0 0 0 0,0 0-9 16,0 0 6-16,0 0 12 0,0 0-9 0,0 0 7 15,0 0 8-15,0 0-25 0,0 0 15 0,0 0-12 16,0 0 0-16,0 0 7 0,0 0 2 0,0 0 1 16,0 0-8-16,0 0 5 0,0 0-2 15,0 0-1-15,0 0 6 0,0 0 1 0,0 0-11 16,0 0 12-16,0 0-7 0,0 0-6 0,0 0 13 15,0 0-7-15,0 0 2 0,0 0 9 0,0 0-9 16,0 0-7-16,0 0 14 0,0 0-19 0,0 0 19 16,0 0 3-16,0 0-22 0,0 0 24 0,0 0-19 15,0 0 2-15,0 0 12 0,0 0-16 0,0 0 6 16,0 0 8-16,0 0-10 0,0 0 8 0,0 0-3 16,0 0-3-16,0 0 11 0,0 0-6 0,0 0 0 15,0 0-2-15,0 0-7 0,0 0 9 0,0 7-9 16,0-7 7-16,0 0 8 0,0 0-18 0,0 0 15 15,0 0-14-15,0 0-1 0,0 0 20 0,0 0-10 16,0 0 2-16,0 0 5 0,0 0-17 16,0 0 10-16,0 4-4 0,0-4-1 0,-5 0 3 15,5 5-3-15,0-1 12 0,-3-1-7 0,-1 0 7 16,0 1-5-16,2 4-2 0,-1-3-2 16,0 2 2-16,0 0-2 0,0 0-3 0,-4 1 10 15,2 0-10-15,-1 1 10 0,2 0 2 0,-3 1-12 16,2-1 12-16,0 2-14 0,-2-2 5 0,2 1 6 15,2 0-11-15,-2-1 12 0,2 1-7 0,-2-2-1 16,2 0 8-16,0 1 0 0,3-3-1 0,-5 1 6 16,2 0-13-16,2 0 3 0,-1-1 0 0,0 1-7 15,-1-1 15-15,1 0-4 0,-1 1 3 0,0 0-4 16,1 2-3-16,-2-3 4 0,-1 4-11 0,1-2 10 16,0 1-8-16,1 1 3 0,0 0 2 0,1-1 0 15,1 0-3-15,-3 1 1 0,1 2 2 0,0-2 2 16,-3 2 3-16,1-2-10 0,0 2 17 15,1-2-10-15,-3 0 8 0,2 1-1 0,1 0-11 16,1 0 6-16,-2-1-4 0,3 0 0 0,-2 1 3 16,0-3-1-16,3 2-2 0,-1 0 0 0,0-1 2 15,-1-1-9-15,3 1 12 0,-4 0-5 0,4 2 2 16,-2-3 5-16,1 2-9 0,1-1 9 0,-2 2-9 16,2-1 4-16,-1 0-2 0,-1 2 0 0,-1 0 7 15,1 0-7-15,1 1 7 0,1-2-2 0,-2 1 2 16,0 0-5-16,-1 1 1 0,1 0 4 0,2-2-12 15,-3 0 15-15,3 0-6 0,-1-3-6 0,-2 5 12 16,1-1-13-16,2 0-4 0,0 1 12 0,-3 2-17 16,3 1 17-16,-1 1-1 0,-1-1-18 15,0 1 17-15,1-2-11 0,1 2 13 0,0-2-3 16,0 0 5-16,0-1-9 0,0 0 5 0,0 1 1 16,0-2-11-16,0 1 17 0,5-3-10 0,-4 1 5 15,-1 1-3-15,3-1-5 0,-3 0-4 0,2 0 10 16,1 0-3-16,-2 0 2 0,2 0 1 0,-3 0-6 15,2 1 8-15,0-1-10 0,-1 0 3 0,1-1-1 16,0 0 6-16,-1 1-1 0,1 0-2 0,1-3 0 16,-1 1-2-16,-1 0-3 0,2 0 12 0,-1-1 0 15,-2 1-4-15,4-3 4 0,-2 3-7 0,-1-5-5 16,3 4 5-16,-3-1-5 0,-1-1 8 16,4 0 1-16,-4 2-6 0,1 0 9 0,1 0-12 15,-1 0 0-15,-1 0 10 0,2 2-7 0,0-1 9 16,-1-1 0-16,1 2-7 0,1-3 7 0,-3 2-4 15,2-3-3-15,0 1 0 0,0-1-3 0,0-1-1 16,-2-1 11-16,1-1-5 0,-1 1-7 0,0-1 3 16,0 1-7-16,0-1 13 0,0 0 3 15,0 1-2-15,0-1-5 0,0-1-7 0,0 1 2 16,0-2 3-16,0 3 4 0,0-2 3 0,0-2-3 16,0 2 1-16,0-2-1 0,0 0-4 0,0 2 2 15,0-1-3-15,0 1-1 0,0-3 4 0,0 3 0 16,0-1 4-16,0 2-6 0,0-1 0 0,0 1 4 15,0 2-7-15,0-1 10 0,0-1 0 0,0 2-8 16,0-2 6-16,0 2-1 0,-5-2-2 0,1-2 2 16,4 1 1-16,0-1 1 0,-2 1-1 0,2-2-3 15,-1-1 5-15,-1 0-10 0,1 0 0 0,-1 0 8 16,2 0-6-16,0 0 1 0,0 0 0 16,0 0 2-16,0 0 0 0,0 0 4 0,0 0-4 0,0 0 0 15,0 0-2-15,0 0-1 0,0 0 8 16,0 0-12-16,0 0 7 0,0 0 0 0,0 0-5 15,0 0 5-15,0 0-9 0,0 0 9 0,0 0-5 16,0 0 7-16,0 0-2 0,0 0-4 0,0 0 8 16,0 0-8-16,0 0 4 0,-3 0 0 0,3 1-3 15,-3 2 1-15,-1-2 2 0,4 2-2 0,0-3 4 16,-1 3-4-16,1-1 2 0,0-2 4 0,0 0-4 16,0 2 3-16,0-2 4 0,0 0-17 0,0 0 13 15,0 0 2-15,0 0-8 0,0 0 5 0,0 0-9 16,0 0 5-16,0 0 0 0,0 0 2 15,0 0-3-15,0 0-1 0,0 0 4 0,0 0 0 16,0 0-3-16,0 0 10 0,0 0-5 0,0 0-4 16,0 0 14-16,0 0-17 0,0 0 3 0,0 0 2 15,0 3-2-15,0-3-5 0,0 4 9 16,0-4-5-16,0 3 3 0,0 0 5 0,0-2-14 16,0 3 13-16,0-2-11 0,-5 2 10 0,3-3-1 0,2 3 1 15,-4-2 1-15,4-1 1 0,0 0 0 16,0 1-5-16,0-2-3 0,0 0 6 0,0 0-1 15,-2 0 0-15,2 0-2 0,0 0 3 0,0 0-1 16,-1 0 1-16,-1 0 6 0,2 0-6 16,0 0-6-16,0 0 3 0,0 0 3 0,0 0-11 15,0 0 11-15,0 0-1 0,0 0-7 0,0 0 8 16,0 0-3-16,0 0 0 0,0 0 0 0,0 0 2 16,0 0 5-16,0 0-2 0,0 0 2 0,0 0-7 15,0 0-5-15,0 0 0 0,0 0 3 0,0 0 2 16,0 0-2-16,0 0 0 0,0 0-6 0,0 0 6 15,0 0 4-15,0 0-4 0,0 0 4 0,0 0-4 16,0 0 4-16,0 0-2 0,0 0 5 0,0 0 0 16,0 0-10-16,0 0 10 0,0 0 0 0,0 0-10 15,0 0 7-15,0 0-2 0,0 0-9 0,0 0 13 16,0 0 1-16,0 0-5 0,0 0 5 0,0 0-7 16,0 0-8-16,0 0 8 0,0 0-1 0,0 0 6 15,0 0 1-15,0 0-1 0,0 0-8 16,0 0 7-16,0 0-4 0,0 0 0 0,0 0 4 15,0 0-4-15,0 0-3 0,0 0 10 0,0 0-3 16,0 0 1-16,0 0 4 0,0 0-15 0,0 0 4 16,0 0-4-16,0 0 6 0,0 0 5 0,0 0 6 15,0 0-6-15,0 0-1 0,0 0 3 0,0 0-12 16,0 0 9-16,0 0-12 0,0 0 10 0,0 0 3 16,0 0-6-16,0 0 13 0,0 0-17 0,0 0 7 15,0 0-8-15,0 0 1 0,0 0 12 0,0 0-10 16,0 0 3-16,0 0 4 0,0 0-13 0,0 0 6 15,0 0 2-15,0 0-4 0,0 0 7 16,0 0-2-16,0 0 12 0,0 4-10 0,0 0 0 16,0 0-3-16,0-1-4 0,0-2 12 0,0 4 0 15,0-2-3-15,0-2-4 0,0 2 4 0,0-2-7 16,0-1 10-16,0 3 4 0,0-2-18 16,0-1 9-16,-5 2-3 0,5-1-4 0,0-1 10 0,0 2-1 15,-4 1 1-15,4-1 1 0,-2 1-8 16,2 0 1-16,-2 1 8 0,2 1-7 0,0 1 9 15,0-1-7-15,0-2-5 0,0 0 10 0,0 0-5 16,0-2 11-16,0 2-6 0,0-3-10 0,0 0 10 16,0 0-5-16,0 0 5 0,0 0 4 0,0 0-4 15,0 0-5-15,0 0-2 0,0 0-5 0,0 0 4 16,0 0 1-16,0 0 0 0,0 0 9 0,0 0-10 16,0 0-1-16,0 0 6 0,0 0-7 0,0 0 5 15,5 0 5-15,-5 0-7 0,5 0 4 16,-2 0 1-16,0 0-1 0,3 0 5 0,-3 0-5 0,2 0 5 15,0 0-9-15,0 0-5 0,3 0 5 16,0-4-10-16,-2 1 12 0,0 1 5 0,2 2-8 16,2 0 15-16,-4-1-12 0,2 0 0 0,0-1 5 15,3 2-15-15,-2 0 10 0,1 0-2 0,2 0-1 16,0 0 8-16,-3-2-3 0,4 2 1 0,-4-2 4 16,1 2-5-16,2 0-4 0,-2 0 2 0,2-1-7 15,1 1 12-15,-2 0-3 0,3-1 0 0,-1 1 1 16,3-3-13-16,-3 3 8 0,2 0-8 0,-2 0 10 15,0 0 5-15,3-2 2 0,-5 2-4 0,1 0 1 16,-1 0-11-16,1 0 10 0,-2 0-3 16,0 0-5-16,0 0 7 0,0 0-11 0,0-1 14 15,1-2-3-15,2 2 3 0,0 1 0 0,0 0-3 16,4-2-2-16,-2 1-5 0,1 1 3 0,1-1 2 16,1 1 0-16,1-1 2 0,0 1-2 0,-3-1 0 15,2 1 2-15,0 0 1 0,-1-1-6 0,-1 1 1 16,0 0-7-16,-2 0 11 0,4 0 0 0,-4 0-2 15,2 0 3-15,-4 0-8 0,2 0 14 0,1 0-9 16,-3 0-2-16,1 0 7 0,3 0-15 16,-4 0 10-16,3 0 7 0,-1 0-11 0,0 0 6 15,0 0-7-15,2 0 5 0,0 0 3 0,-2 0-3 16,4 0 7-16,-4 0-14 0,2 3 4 0,-2-3-2 16,3 2 3-16,-2-2 12 0,0 2-10 0,1-2-3 15,0 4 1-15,-2-4-3 0,4 1 7 0,-4 1 6 16,2-2-4-16,0 3-4 0,2-2 0 0,0 0 5 15,-1-1-12-15,0 0 10 0,1 0-3 0,-1 2-8 16,-1-2 15-16,2 0-2 0,-4 0-5 0,2 0 3 16,-4 0-3-16,4 0 2 0,-2 0 0 0,0 0-7 15,-1 0 8-15,0 0-13 0,1 0 10 16,-1 0 0-16,3 0-2 0,1 0 7 0,-3 0-8 16,3 0 10-16,1 0-14 0,2 0 5 0,0 0 2 15,-2 0 0-15,1 0 10 0,-3 0-15 0,1 0 5 16,0 0 0-16,-2 0-12 0,0 0 14 0,-2 0 0 15,0-3-4-15,-3 3 14 0,2 0-19 0,0 0 5 16,-3 0 4-16,4 0-9 0,-4 0 14 0,4 0-17 16,-2 0 13-16,0-4 2 0,3 2-1 0,-3 2 11 15,5 0-25-15,-2 0 10 0,2 0-2 0,-2 0 2 16,4-1 7-16,-2 1-9 0,-1 0 2 0,0 0 2 16,0 0-7-16,1 0 12 0,0 0-14 0,-2 0-3 15,3 0 15-15,-2 0-14 0,0 0 16 16,0 0-5-16,0 0-6 0,-2 0 8 0,1 0-1 15,-1 0-1-15,-2 0-2 0,3 0 2 0,-1 0 1 16,0 0-3-16,1 0 2 0,2 0-2 0,-2 0-4 16,3 0 6-16,3 0 0 0,-2 0-4 0,2 0 7 15,2 0-5-15,-2 0 2 0,-1 0 3 0,0 0-10 16,1 0 5-16,0 3-2 0,-1-3-8 0,-1 0 8 16,2 0 6-16,-5 0-4 0,1 0 10 0,3 0-5 15,-3 0-13-15,1 0 16 0,-1 0-13 0,1 0 5 16,2 0 9-16,1 0-11 0,-2 0 2 15,0 0 9-15,2 0-16 0,2 0 3 0,-4 0 6 16,4 0-9-16,-2 0 2 0,-3 0 5 0,1 0 3 16,-5 0-3-16,1 0 4 0,-1 0 4 0,1-2-15 15,-3 2 9-15,0-4-2 0,3 3-5 0,-2 1 7 16,3-2-9-16,-2 1 12 0,3 0-3 0,-2 0 1 16,2 0 6-16,-2 0-16 0,3-1 2 0,-1 1-2 15,1 1 5-15,0 0-3 0,-2 0 7 0,0-1 6 16,-3 1-4-16,-2 0 1 0,-2 0-5 0,-3-1 0 15,-1 1-2-15,2-1 9 0,-4 1-12 0,-1 0 8 16,-1-2-3-16,0 2 0 0,0 0 9 0,0 0-6 16,0-2 2-16,0 1-3 0,0 1-2 15,0 0 10-15,0 0-3 0,0 0-2 0,0 0 12 16,0-2-13-16,0 2 13 0,0 0 5 0,0 0-5 16,0 0 2-16,0 0-2 0,0 0-8 0,0 0-4 15,0 0-12-15,0 0 2 0,-3 0 5 0,0 0 0 16,-1 0 12-16,4 0-22 0,0 0 18 0,0 0-3 15,-2-1-10-15,2 1 10 0,0 0-12 0,0-3 2 16,0 3 9-16,0 0-1 0,-1 0 2 0,1-1 9 16,-2-1 6-16,2 2 10 0,-2-1-11 0,1 1-14 15,1 0 7-15,-4-1-12 0,4 1 5 0,-1-3 12 16,-1 3-17-16,2-2 2 0,0 2-2 0,0 0-5 16,0-3 13-16,0 3-6 0,0-1 6 0,0 0-3 15,0-1-8-15,0 1 8 0,0-2-7 16,0 2-1-16,0-2 3 0,0 1-5 0,0 0 10 15,0-2-2-15,0 0-3 0,-5 1 2 0,2-3-4 16,2 1 2-16,1 0 0 0,-2-1 2 0,-1 0-7 16,3-2 5-16,-3-1-5 0,3 0 0 0,0-1 5 15,0-2-5-15,0-2 5 0,-2 0-7 0,2-2 0 16,0 0-1-16,-1-2 6 0,1 0 0 0,0-3 2 16,0 1-3-16,0 0-4 0,0 0 7 0,0 0 5 15,6 1 0-15,0 0-3 0,2-1-2 0,-1 3-5 16,-2 1 0-16,-1-1 5 0,2 2-7 15,1 0 4-15,-3-1 3 0,0 2-4 0,1-1 8 0,-2 0-4 16,1 1-2-16,-2-1 2 0,1 1-5 16,-2-4-2-16,1 2 7 0,0 0-5 0,-1-2 5 15,-1 0 7-15,0 0-12 0,2-2 3 0,-2 1 2 16,1-3-2-16,-1 4 4 0,0-3-2 0,0 1 3 16,0 0-3-16,0-1 0 0,0 2 2 0,0 3-2 15,0 1-7-15,0 0-1 0,5 1 8 0,-1-1-7 16,0 3 2-16,1 0 7 0,-4 1-12 0,2-3 10 15,-1 3 5-15,0-4-7 0,-1 3 9 0,1 2-4 16,-2-3-16-16,0 2 11 0,0-2-1 16,0 0-9-16,0 1 19 0,0-1-11 0,-7 0-4 0,4 0 16 15,3 1-16-15,-6-3 4 0,6 3 4 0,-1 0-5 16,-1 1 15-16,1-2-10 0,1 1 0 16,0 1-5-16,0-1-5 0,0 4 12 0,0-2-9 15,0 2 9-15,0 1 3 0,0 2 0 0,0-2-5 16,0 1 3-16,4 2-8 0,1 0 0 0,-4-1 7 15,1-1 1-15,-2 1-6 0,1 1 1 0,-1 0 2 16,2 1-12-16,0-2 12 0,-2 1 5 0,0 1-3 16,1-1 3-16,-1 1-5 0,0-3-5 0,0 2 5 15,2-1 0-15,-2 0 0 0,0 0 0 16,2-2-2-16,-1 2 0 0,1-3-3 0,-1 1 5 0,-1 1 4 16,0-1-1-16,2 1 2 0,-2-1-8 0,0 2-2 15,0-2 3-15,0 1-5 0,0 0 9 16,0 1-4-16,0 3-3 0,0-3 17 0,0 2-17 15,0 0 2-15,0 1 8 0,0 0-12 0,0 1 12 16,0-1-5-16,0 1-5 0,0-1 5 0,0-1-5 16,0 2 5-16,0 1 0 0,0-2 3 0,0-1 2 15,0 2-3-15,0-1 3 0,0 1-12 0,0-1 0 16,0 0 7-16,0 2-3 0,0-3 5 0,0 3 1 16,0-2-8-16,0 1 0 0,0 0 10 0,0-1-2 15,0 2-1-15,0 0-7 0,0 0-5 0,0-2 8 16,0 2-1-16,0 0 11 0,0 0-4 0,0 0-1 15,0-2-3-15,0 2 2 0,0-1-6 0,0 1 1 16,0-2 8-16,0 1-5 0,0 0 7 0,0-1-4 16,0 1-6-16,0 1 1 0,0-2-1 15,0 1 1-15,0 0-3 0,0 1 7 0,0-2 3 16,0 1-5-16,0-1 0 0,0 1 0 0,0 1-5 16,0-1 10-16,0-2 3 0,0 1-11 0,0 2 6 15,0-3-11-15,0 3 4 0,0-3 9 0,0 2-8 16,0-3 5-16,0 3 3 0,0-2-7 0,0 2 2 15,0-2 2-15,0 1-7 0,0-1 5 0,0 2-4 16,0-3-1-16,0 3 7 0,0-1-9 0,0 1 14 16,0 0-7-16,0-1-5 0,0 2 8 0,0-1-10 15,0 1 4-15,0-1 8 0,0 1-10 16,0 0 10-16,0 0-1 0,0 0-4 0,0 0 8 16,0 0-13-16,0-3 0 0,0 3 10 0,0 0-5 15,0 0 7-15,0 0-2 0,0-2-15 0,0 2 10 16,0-1-2-16,0 1 4 0,0-1 8 0,0-1-7 15,0 2-1-15,0-2-4 0,0 2-3 0,0-2 2 16,0 1-4-16,0-2 5 0,0 2-1 0,0-1 3 16,0 1 0-16,0-1 3 0,0 1-3 0,0 0-3 15,0 1 8-15,0-2-10 0,0 2 0 0,0-1 0 16,0 1 5-16,0-2-7 0,0 2 5 0,0 0 9 16,0 0-14-16,0 0 14 0,0 0 0 15,0 0-14-15,0 0 7 0,0 0-7 0,0 0 2 16,0 0 10-16,0 0-7 0,0 0 9 0,0 0-5 15,0 0-9-15,0 0 12 0,0 0-8 0,0 0 1 16,0 0 2-16,0 0-5 0,0 0 3 0,0 0 2 16,0 0 0-16,0 0 0 0,0 0 0 0,0 0-2 15,0 0 2-15,0 0-3 0,0 0 3 0,0 0 0 16,0 0 0-16,0 0 5 0,0 0-15 0,0 0 5 16,0 0-2-16,0 0 5 0,0 0 12 0,0 0-8 15,6 0-7-15,-6 0-9 0,0 0 2 0,0 0 2 16,5 0 5-16,-4 0 10 0,4 0-3 0,-2 0-6 15,1 0 11-15,0 0-7 0,0 0 2 0,0 0 5 16,2 0-12-16,1 5 5 0,-2-5-4 16,3 0 4-16,-4 0 2 0,1 0-7 0,1 0 5 15,1 1-4-15,-3-1 1 0,3 0 13 0,-4 0-8 16,3 0 3-16,-1 0 5 0,0 0-18 0,-1 0 11 16,1 0-10-16,2 0 0 0,0 0 11 0,0 0-13 15,-1 0 6-15,2 0-2 0,0 0 3 0,-4 0 9 16,5 0 3-16,-5 0-8 0,1 0 0 0,3 0-2 15,-2 0-4-15,1 0 6 0,-1 0-9 0,0 0 2 16,0 0 12-16,2 0-11 0,-1 0 6 0,1 0-2 16,1 0-5-16,-1 0 15 0,-2 0-10 15,2 0 7-15,2 0-9 0,-1 0-3 0,-1 0 5 16,0 0-10-16,1 0 13 0,-1 0-3 0,1 0 0 16,-3 0 5-16,1 0-5 0,2 0 0 0,-3 0 4 15,-1 0-1-15,2 0-1 0,-2 0-2 0,2 0 2 16,-3 0 1-16,1 0-8 0,3 0 7 0,-2 0-4 15,2 0-8-15,-1 0 13 0,1 0-5 0,-1 0 2 16,1-4 7-16,0 4-10 0,0 0 1 0,3 0 4 16,-3-3-14-16,0-1 15 0,4 4-3 0,-2 0-5 15,-2 0 12-15,1-1-7 0,-1 1-5 16,-1 0 3-16,-1-1 4 0,2 1-4 0,-4 0 14 0,1 0-17 16,-1-3 5-16,0 3-5 0,1 0-4 0,0 0 18 15,1 0-14-15,-3-2 3 0,4 1 4 16,-3 1-14-16,4 0 14 0,0-1 1 0,-2 0-13 15,1 1 13-15,-1-3-13 0,2 3 8 0,-2 0 2 16,1 0-5-16,-3-1 9 0,0 1-1 0,1-1-3 16,-1 1-5-16,1-2 0 0,-1 2 3 0,0-1 4 15,-1-1 5-15,0 2-7 0,2-1 0 0,-2 1-7 16,5-2 5-16,-4 1-8 0,4-1 13 0,-1 1-1 16,1 1-7-16,1 0 15 0,-1-2-15 0,0 0 3 15,3 1 4-15,-1 0-7 0,-1 0 0 0,4 0 5 16,-5 0 0-16,1-1 3 0,4 1-5 0,-4 0-1 15,1 1-1-15,-1-3-4 0,-1 1 11 16,2 1-6-16,-4 0 1 0,3-1 4 0,-2 2-4 16,1-2 7-16,0 2-8 0,2-2 3 0,0 1 3 15,1-2-10-15,0 2 11 0,4-1-4 0,-2 1-7 16,-3-1 12-16,0 1-12 0,1 0 2 0,-3-1 10 16,0 1-12-16,0-2 7 0,-1 3 5 0,1-1-13 15,-3-2 16-15,2 3-13 0,-3-1-5 0,1 0 13 16,-1 1-6-16,1 0 6 0,-3-3 6 0,1 3-11 15,0 0-3-15,1-2 12 0,-3 1-9 0,2 1 4 16,3-1-7-16,-1 0 3 0,-2-2-3 0,2 3-7 16,2 0 15-16,-3 0-10 0,4-1-3 0,-3 0 15 15,0 1-10-15,-2-2 3 0,3 2 11 0,-3 0-6 16,3-1-1-16,-3 1-12 0,2-2 1 16,-1 2-8-16,0 0-2 0,0 0 8 0,-1 0-6 15,0-1 6-15,-1 1-6 0,0 0-13 0,2 0 0 16,-3-2-3-16,4 2 7 0,1-1 15 0,-1 1-8 15,2 0 17-15,0 0-12 0,1 0 9 0,0 0 3 16,3 0-10-16,-5 0 12 0,-1 0-2 0,0 0-5 16,-2 0 3-16,1 0 6 0,-3 0-9 0,1-2 7 15,-2 2-7-15,0 0-16 0,0 0 7 0,0-1-11 16,0 1-8-16,0 0 12 0,0 0-8 0,-7-3 1 16,4 2-47-16,0 0-21 0,1 0-46 15,-1 0-9-15,-2 0 36 0,4 0 0 0,-5-1 48 16,3 1 21-16,-2 0 12 0,1 1 22 0,1 0 8 15,-2-3-3-15,2 3 16 0,-3 0-7 0,3 0 0 16,1 0-2-16,2 0-5 0,-3 0 9 0,2 0 0 16,1 0 2-16,0 0 1 0,0 0-1 0,0 0-4 15,0 0-4-15,0 0 10 0,0 0-8 0,0 0 4 16,0 0-2-16,0 0-10 0,0 0 12 0,0 0-11 16,0 0 11-16,0 0-6 0,0 5-6 0,0-2 6 15,0-1-4-15,0 1 12 0,0 1-6 0,0 1-2 16,0 1 4-16,0 0-2 0,-7 2-2 0,7 1 8 15,-5 0 2-15,1 2-8 0,0 1 8 0,2 0 2 16,0 1-6-16,0 1 7 0,1-1 3 16,-2 2-8-16,1 2 2 0,0 1 1 0,1 1-1 15,-2 2 25-15,-1 1 8 0,1 2-1 0,-2-1 4 16,1 2-28-16,-1-1-11 0,4 2 3 0,-4-1-12 16,2-2 6-16,3 0 4 0,-2-2-4 0,2 1 2 15,0-2 0-15,0-1-4 0,0 0 10 0,0-1-4 16,0-1-1-16,0-1 3 0,0-1-6 0,0 0 2 15,-7-3 6-15,3 1-8 0,-1-2 0 0,1 3 3 16,0 0-1-16,1-3 6 0,0 1-8 0,0 1 6 16,1-2 3-16,0 2-7 0,-1-2 2 0,2 1 0 15,-4-2-12-15,4 2 8 0,-1-2 4 16,1 2-6-16,-3 0 8 0,4-1-4 0,-3 3 58 16,3-1 5-16,0 3-5 0,-2-1 0 0,1-2-56 15,1 0-1-15,-2 0-8 0,2 1 5 0,-3-1-2 16,1-1 0-16,2 2 8 0,0-2-1 0,0 3-5 15,-1-2-2-15,1 1-1 0,0 0-1 0,0 1 13 16,0-1-3-16,0 1-6 0,0 0 5 0,0-1-3 16,0 2-6-16,0-2 6 0,0 0 0 0,-5-2-4 15,-1 1 6-15,6 1 5 0,-3-2-7 0,3-1-6 16,0 2 6-16,-3-2-4 0,-1 0 4 0,4 0 4 16,-3 1-1-16,2 1-1 0,-1-1-1 15,2-1-3-15,0 5 0 0,0-5-7 0,0 3 5 16,0 0 2-16,0 1-5 0,0-2 7 0,0 0-2 15,0 1 3-15,0 0 10 0,0-2-9 0,0 1-4 16,0-1 7-16,0-2-16 0,0 2 7 0,0-3 2 16,0 1-4-16,0-1 10 0,0 0-6 0,0-1 2 15,0 0-2-15,0 0 0 0,0 1-2 0,0-2 0 16,0 3 2-16,0-3 0 0,0 2-2 0,0-1 6 16,0-3 0-16,0 4-1 0,0-4 1 0,0 1-4 15,0-1-4-15,0 1-3 0,0-1 7 0,0-1 0 16,0-1 0-16,0 0 2 0,0 1-2 15,0-1 0-15,0-2 5 0,0 1-7 0,0-1 8 16,0 0 1-16,0 1-7 0,0-2 0 0,0 0 0 16,0 0-3-16,0 0 43 0,0 0 4 0,0 0 3 15,0 0 8-15,0 0-53 0,0 0 7 0,0 0-9 16,6 0-16-16,-6 0 21 0,0 0-3 0,0 0-2 16,0 0 11-16,0 0-9 0,0 0-11 0,0 0 5 15,0 0 4-15,0 0-7 0,0 0 12 0,0 0-1 16,0 0-17-16,0 0 18 0,0 0-14 0,0 0 4 15,0 0-30-15,0 0 33 0,0 0 6 0,0 0-50 16,0 0 46-16,0 0-7 0,0 0 5 0,0 0 8 16,0 0-12-16,0 0-32 0,0 0-4 0,0 0 38 15,0 0 39-15,0 0-35 0,0 0 46 16,4 0-4-16,-1 0-24 0,0 0 26 0,3 0-44 16,-3 2 11-16,4 1-13 0,-4-1-2 0,3-2 6 15,-1 3-8-15,-2-2 6 0,3-1-42 0,-1 1 35 16,-3 1 5-16,1-1-7 0,-1-1 51 0,-1 0-40 15,-1 0-4-15,3 3 17 0,-3-3-12 0,2 1-1 16,0-1 0-16,-1 0-4 0,2 2 4 0,-3-2 4 16,5 0-1-16,-2 1-7 0,2-1 4 0,-2 2-2 15,0-2 7-15,4 0-7 0,-1 0 6 0,3 0-8 16,-1 2 2-16,3-2 14 0,0 1-19 0,4-1 12 16,-1 0-5-16,-2 0-13 0,0 1 13 15,2-1-9-15,-5 0 9 0,4 0-4 0,-2 0-2 16,-1 0 2-16,-1 0 2 0,-1 1 0 0,-2-1 2 15,2 0 5-15,1 1-10 0,-2 1 3 0,1-2 3 16,0 1-3-16,1-1-5 0,-1 0 10 16,2 0-1-16,-1 1-4 0,2-1 5 0,0 0-7 0,2 0-3 15,-5 0 0-15,3 0 5 0,1 0 0 16,-1 0 7-16,1 0-2 0,0 0-7 0,-1 0-1 16,2 0-6-16,-4 0 9 0,3 0 0 0,0 0 5 15,-1 0-3-15,0 0-4 0,3 0 2 0,-1 0 2 16,1 0-4-16,1 0-1 0,-1 0-3 0,-2 0 3 15,1 0 3-15,1 3 0 0,1-1-2 0,0 2 0 16,-2-3 2-16,1-1 7 0,1 2-3 0,0-2-4 16,1 4 9-16,0-3-20 0,-2-1 16 0,3 2-5 15,-2 0-7-15,0-2 16 0,2 2-16 0,0-2 9 16,-3 1-4-16,3 0-7 0,-1-1 11 0,0 2-4 16,0-2 9-16,0 0-3 0,0 2-4 15,2-1 2-15,0 0-4 0,-4-1 7 0,6 3 2 0,-2-3-7 16,1 1 2-16,1 1-7 0,0-1 5 15,-2 0-4-15,2 1 4 0,0-1 9 0,0 0-11 16,-2-1 4-16,1 3-4 0,0-3 2 0,-3 0-5 16,3 2 3-16,-3-2 4 0,2 0-7 0,-3 0 8 15,-1 3 8-15,0-2-22 0,2-1 4 0,0 1 10 16,3 1-8-16,0-1 9 0,1-1-2 0,2 3-8 16,5-2 1-16,0-1 7 0,-1 2 5 0,1-1 13 15,-1 1-4-15,1-2 4 0,-2 2-6 0,1-1-12 16,-4-1 3-16,2 1-7 0,-2 0-5 15,-2 0 5-15,1-1 4 0,1 2 5 0,1-1-1 16,-2 0 6-16,5 0-17 0,-4 0-2 0,1 0 12 16,0 1-7-16,-1-2-1 0,0 0 8 0,-5 1-10 15,2-1-6-15,1 0 18 0,-3 0-9 0,0 0 2 16,0 0 7-16,1 0-12 0,-2 0 7 0,2 0 3 16,0 0-7-16,-2 0 8 0,1 0-8 0,-3 0-2 15,0 0 10-15,1-4-12 0,-2 2 1 0,1 0 7 16,-3 0-6-16,1 0 6 0,1 0 3 0,1 0-8 15,-3 0 6-15,4 1-6 0,0-1 1 0,1 1 7 16,2-2-10-16,-1 2 3 0,0-1 4 16,2 1-4-16,0 1 8 0,3-1-1 0,-1-2 0 15,-2 3-10-15,3 0-2 0,-2-2 9 0,-2 2-2 16,3 0 5-16,-1 0-5 0,-1-3-4 0,2 3 1 16,-4 0-1-16,4 0 6 0,-3 0 2 0,-3 0-6 15,0 0 5-15,-3 0-1 0,-3 0 0 0,2-1 0 16,0 0 1-16,2-1-1 0,-4 1-4 0,3 1 2 15,2-1 4-15,-2-1-8 0,1 1-3 0,3 1 0 16,-3-3 9-16,1 3-2 0,-6-1 9 0,0 0-9 16,1-1-7-16,-3 2 3 0,-1-2-6 0,-2 2 24 15,2 0-16-15,-2-1 4 0,-1 1 5 0,1 0-13 16,-3 0 10-16,1 0 5 0,1 0-14 16,1 0 1-16,0 0 4 0,1 0-11 0,0 0 15 15,0 0-4-15,0 0-2 0,1-1 11 0,-1 1-18 16,0-2 16-16,-4 2-10 0,1 0-3 0,1 0 13 15,0 0-12-15,-2-2 10 0,0 2 8 0,0 0 3 16,0 0 9-16,0-2 6 0,0 2-15 0,0 0 0 16,0 0-9-16,0 0-14 0,-5 0 10 0,5-1 3 15,0 1-6-15,0 0 14 0,0 0-5 0,0 0-9 16,0 0 14-16,0 0-19 0,0-1 8 0,-5 1 4 16,5-3-10-16,-3 3 8 0,3-2 0 0,-5 2-15 15,4-1 4-15,-2-2 8 0,3 2-14 0,-4-1 14 16,1 0 8-16,3 0-15 0,-1 1 14 0,-1-1-13 15,0 0-8-15,2 1 12 0,0 0 0 0,0-1 9 16,0 2 3-16,0-2-10 0,0 1-9 16,0-1 5-16,0 1-7 0,0-2 7 0,0 2 8 15,0-1-4-15,0 1 3 0,0 0 2 0,-5-2-11 16,5 1 4-16,-4-1 0 0,4 1-7 0,-3-2 11 16,1 1-13-16,1-1 9 0,-1-1 5 0,1-1-10 15,1-1 7-15,0 0-4 0,0 0-7 0,0-4 11 16,0 1 8-16,0-3-13 0,3 1 3 15,3-3-14-15,-3-1 3 0,2 0 9 0,-2-2-1 0,3 0 1 16,-1 0 0-16,3-2-7 0,-4 2 4 0,1-1 7 16,0 0-7-16,2 0 8 0,-3 0-3 15,2-1-5-15,-2 3 3 0,0-2 9 0,1 2-9 16,0 1 6-16,-2-2-6 0,2 3-5 0,-2-2 14 16,3 0-7-16,-3 1 7 0,2-1 2 0,-2-1-16 15,1-2 3-15,-3 1 4 0,3 1-10 0,-1-4 15 16,1-1 11-16,-1 0-16 0,0 1-2 0,2-2 2 15,-2 0-7-15,2-1 9 0,0 0 1 0,3 2-6 16,-4 1 8-16,1 0-15 0,2 2 6 0,-2 0-3 16,1 1-16-16,-2 1 19 0,1-1-1 0,-2 2 1 15,2 0-3-15,-2 1 0 0,-1-1 5 16,0-1-9-16,-1 3 13 0,-1-2-4 0,3 0-7 16,-3 1 9-16,0 2-3 0,0-2 1 0,0 1 6 15,0 1-6-15,0 0-2 0,0 0 9 0,0 1-12 16,0 0 5-16,0 0 6 0,0 1-18 0,0-1 14 15,0 1 3-15,0 0-8 0,0 2 14 0,0 0-13 16,0-2 10-16,0 3-1 0,0-1-17 16,0-1 15-16,0 2-10 0,0-1 3 0,0 2 11 15,0-2-12-15,0 1 7 0,0 1 1 0,0-1 1 16,0 1 0-16,0 2-2 0,0-3-8 0,0 3-1 16,0 0 7-16,0 0-6 0,0 1 6 0,0-3 2 15,0 4-4-15,0 0 4 0,6 0 2 0,-6 0-4 16,0 1 9-16,0 0-9 0,0-1-4 0,0 1 2 15,0-1-3-15,3 2 3 0,-3-3 6 0,0 3 1 16,4-2-7-16,-4 2-1 0,0-1 8 0,1 1-1 16,1-1-6-16,0 3 6 0,-1-2-4 0,-1 1-9 15,0 0 7-15,2 1 4 0,-2 0-8 0,1-2 6 16,-1 1 0-16,0 1 0 0,0-2 4 16,0 2-4-16,0-1 7 0,0 1-9 0,2-1-5 0,-2-2 7 15,2 2 0-15,-2 0 2 0,1 1 5 16,-1-3-7-16,0 1-2 0,0 0 0 0,2 1-1 15,-2-2 6-15,1 1 1 0,1 0-4 0,0-2-2 16,0 2 2-16,-2-2-5 0,4 0 10 0,-4 2-3 16,1 0-7-16,1-1 5 0,-2 1-4 0,1-1 6 15,-1 1 3-15,2 1-5 0,0 0 0 0,-2-1-7 16,0 2 3-16,0-2 4 0,0 2 4 0,0 0 3 16,1-2-7-16,-1 1-5 0,0-1 5 0,0 1-2 15,2 0 9-15,-2-1 1 0,1 1-14 0,-1 1 8 16,0-2-4-16,2 0-5 0,-2 0 14 0,2-1-9 15,-2 2 2-15,0-3 2 0,1 2-4 16,1-1 6-16,-1 0-13 0,1-2 7 0,0 4 2 0,-1-2-7 16,-1 0 16-16,3 2-9 0,-3-2 0 15,0 0 3-15,2 1-6 0,-1 0 6 0,-1 0-6 16,0 1-1-16,3 0-1 0,-3-2 7 0,0 2-2 16,0 0 7-16,4-2-2 0,-4 1-5 0,0 0 0 15,0 0-2-15,1 0 6 0,-1-3-6 0,2 1 2 16,-2 1 0-16,1 1-7 0,-1-3 3 0,0 4 1 15,4-4 1-15,-4 1 4 0,0 2-4 0,0 0 4 16,1-2 3-16,-1 3-1 0,0-2 7 0,0 2-13 16,0-1-2-16,0 1 8 0,0 1-13 15,0-2 12-15,0 1-1 0,0 1-9 0,0 0 16 16,0 0-5-16,0 0-2 0,0 0 1 0,0 0-8 16,0 0 3-16,0 0 7 0,0 0-7 0,0 0-1 15,0 0 1-15,0 0-2 0,0 0 8 0,0 0 5 16,0 0-5-16,0 0-4 0,0 0 0 0,5 0 7 15,-5 0 0-15,0 0 0 0,3 0-3 0,2 0-10 16,-4 0-1-16,2 0-2 0,1 0 4 0,-3 0 5 16,4 0-2-16,0-3 6 0,0 3-4 0,1-5-4 15,0 3 13-15,0 1-7 0,3 0-6 0,-5-1 4 16,7 2-7-16,-1 0 9 0,-1-1-2 16,0 1 0-16,0 0 7 0,0 0-16 0,4 0 11 15,-2 0 0-15,0 0-9 0,1 0 10 0,0 0-3 16,0 0-5-16,-1 5 8 0,1-2 4 0,0 1-7 15,-1-3 0-15,-3 2-5 0,4-1 3 0,-2 1 2 16,-2-2 9-16,1-1-7 0,1 2-5 0,-2-1 8 16,0-1-16-16,1 1 6 0,1-1 8 0,-1 0-1 15,2 0 0-15,0 3 3 0,1-3-8 0,2 0 3 16,-1 0 7-16,0 0-5 0,0 0-4 0,3 0 2 16,-3 0 3-16,2 0-3 0,-2 0 0 0,3 0-3 15,-5 0-1-15,3 0 4 0,-1 0 0 0,0 0-5 16,-1 0 17-16,-1 0-19 0,2 0 11 15,-1 0-2-15,0 0-15 0,2 0 26 0,-2 0-17 0,0 0 0 16,3 0 8-16,0 0-15 0,0 0 11 16,0 0 7-16,-1 0-16 0,0 0 20 0,2 0-18 15,-3 0 7-15,-1 0 14 0,1 0-19 0,0 0 16 16,-3 0-8-16,2 0-10 0,-3 0 11 0,2 0-6 16,-3 0-3-16,2 0 10 0,0 0-15 0,2 0 15 15,-3 0-7-15,0 0-5 0,1 0 10 0,-2 0-8 16,1 0 3-16,-1 0 2 0,0 0-3 15,-1 0 3-15,2 0 3 0,1 0 1 0,-6 0-6 0,5 0 2 16,-2 0 9-16,-2 0-11 0,1 0 8 16,-3 0 1-16,1 0-14 0,-3 0 10 0,-1 0-5 15,0 0-1-15,0 0 17 0,0 0-14 0,0 0 2 16,0 0-2-16,0 0-9 0,0-5 16 0,0 5-5 16,0 0 3-16,0 0 6 0,0 0-15 0,0 0 8 15,0 0-6-15,0 0-12 0,0 0 21 0,0 0-16 16,0 0 5-16,7-3 4 0,-6 3 0 0,4 0 6 15,-2-3-1-15,0 3-8 0,0 0-1 0,-1-3 2 16,0 3 4-16,-1 0 0 0,1 0 1 0,-2 0-1 16,0 0-4-16,0 0-1 0,0 0 5 0,0-2-11 15,0 2 14-15,0 0 2 0,0 0-16 0,0 0 18 16,0 0-11-16,0 0-5 0,0 0 13 16,0 0-6-16,-5 0 3 0,5-1-1 0,0 1-4 0,0 0 2 15,0 0-2-15,0 0-1 0,0 0 3 16,0 0-7-16,0 0-2 0,0 0 12 0,0 0-6 15,0 0 1-15,0 0-2 0,0 0-3 0,0 0 0 16,0 0 7-16,-3 0 7 0,3 0-3 0,0 0-4 16,0 0 0-16,0 0-4 0,0 0 2 0,0 0-1 15,0 0 6-15,0 0 8 0,0 0-13 0,0 0 11 16,0 0-12-16,0 0-8 0,0 0 11 0,0 0-2 16,0 0 2-16,0 0 4 0,0 0 1 0,0 0-14 15,0 0 4-15,-7 0 1 0,7 0 4 0,0 0 9 16,0 0-9-16,0 0 7 0,0 0-9 15,0 0-7-15,0 0 4 0,0 0-2 0,0 0 12 16,0 0-3-16,0 0 3 0,0 0-3 0,0 0-11 16,0 0 13-16,0 0-4 0,0 0-4 0,0 0 6 15,0 0-4-15,0 0 2 0,0 0 4 0,0 0 0 16,0 0-6-16,0 0 2 0,0 0-4 0,0 0-3 16,0 0 10-16,0 0-1 0,0 0 0 0,0 0 0 15,0 0 3-15,0 0-12 0,0 0 5 0,0 0 4 16,0 0-6-16,0 0 15 0,0 0-11 0,0 0-5 15,0 0 1-15,0 0 1 0,0 0 3 16,0 0 5-16,0 0-72 0,0 0-88 0,-6 0-78 16,6-4-149-16,0 4-73 0,0-2-77 0</inkml:trace>
  <inkml:trace contextRef="#ctx0" brushRef="#br0" timeOffset="160426.4138">5503 7838 1440 0,'0'-6'2'0,"0"0"-6"16,0 0 4-16,0 2-2 0,0-1-8 0,0 3 18 16,0 0 10-16,0 1 5 0,-5-1 11 0,5 2 16 15,0 0 6-15,0 0-1 0,0 0-9 0,0 0-27 16,0 0-21-16,0 0-11 0,0 0-1 0,5 0 2 15,-2 5-8-15,-3-1 12 0,2 0 69 0,0 1 9 16,-1 1-1-16,1 1 3 0,-1 2-68 0,1 2-4 16,0 3 11-16,-1 1 41 0,1 4 18 0,1 0-11 15,0 3 0-15,0 1-52 0,0-1-7 16,2 0 4-16,-2 1-8 0,4-1 8 0,-2-2 7 16,2-1-7-16,-1-1 4 0,-1-1-1 0,0-3-18 15,3 3 13-15,-3-2 2 0,1-5-4 0,0 3 9 16,-1-4-5-16,2 1 1 0,-3-2 1 0,1 0-1 15,-4-4 34-15,1-1 82 0,-1 0 39 0,1 0 35 16,-2-1 10-16,0-2-42 0,0 0-6 0,0 0 14 16,0 0-42-16,0-6-44 0,-5 0-25 0,-1-2-50 15,6-3-18-15,-3-2 1 0,3-4-5 0,0-3-3 16,0-4 5-16,0-2 5 0,0-1-8 16,0-3-49-16,5 3-44 0,1 3-55 0,-1-1-58 15,-2 3-41-15,-3 4-40 0,3 1-47 0,-1-1-30 16,-1 5-1-16,1-2-17 0,-2 3-19 0</inkml:trace>
  <inkml:trace contextRef="#ctx0" brushRef="#br0" timeOffset="160706.3113">5919 7874 2136 0,'0'0'-7'0,"-6"0"-1"16,-1 0-5-16,1 0-4 0,0 2 0 0,0 0 2 16,-2 2 9-16,-2 2 0 0,4 3 4 0,-2 1 4 15,2 2-6-15,-1 4 6 0,2 1 2 0,-2 1-6 16,2 4 8-16,2 0-6 0,0 2 2 0,1 1 7 16,2 1-7-16,0 1 0 0,0-3 9 0,8 2-7 15,-2-4 8-15,2 1-7 0,0 0-10 0,0-4 5 16,0 0-21-16,4-4-10 0,-4-2-48 0,4-2-71 15,0-3-30-15,1-1-55 0,1-2-25 0,0-4-36 16,2-1-34-16</inkml:trace>
  <inkml:trace contextRef="#ctx0" brushRef="#br0" timeOffset="161011.3215">6111 7927 2256 0,'-7'-8'-13'0,"-1"4"0"0,2 0-5 0,-1 1-1 16,1-1 6-16,2 1-4 0,-3 2 2 0,2 0 0 16,2 1 1-16,3 0 7 0,-3 0 1 0,3 7 0 15,-2 2 6-15,-2 3-2 0,1 0 2 0,1 5 6 16,-3 2 0-16,2 0 0 0,0 5 3 0,1 0 36 16,-1-1 0-16,3 1 2 0,0 0-4 15,0-2-41-15,8-1 11 0,-3-1-13 0,0-3 4 16,2 0 3-16,-2-3-12 0,2-2 18 0,-3-3-8 15,1-1 1-15,0-4 7 0,1 1-13 0,-3-1 9 16,2-2-2-16,-2 0-3 0,-1 0 9 0,1-2-4 16,2 0 26-16,1 0-39 0,0 0-70 0,2-5-70 15,2-3-117-15,2 0-30 0,1-2-8 16,0 1-10-16,1-4-42 0,2 2 45 0</inkml:trace>
  <inkml:trace contextRef="#ctx0" brushRef="#br0" timeOffset="161172.0426">6046 8138 1918 0,'-11'0'20'0,"-1"0"5"0,2 0 11 0,3 0 10 16,2 0-15-16,0 0-3 0,2-3-5 0,3 0-8 15,0 1-17-15,0 0-3 0,0-2 1 0,8 0-11 16,4 0 15-16,3-3 9 0,1 1-7 0,6-1-10 16,5-1-42-16,3 0-67 0,5-3-61 0,1 2-75 15,2-1-70-15,2 1-53 0,-1-1 18 16</inkml:trace>
  <inkml:trace contextRef="#ctx0" brushRef="#br0" timeOffset="161338.3954">6594 7999 2221 0,'8'2'6'0,"1"1"-2"0,-2-2 3 0,-5 1-5 16,1-2-13-16,-2 0 11 0,-1 0-8 0,2 0 1 15,-2 0 5-15,3 0-10 0,2 0 5 0,1-6-8 16,2 2-35-16,2-1-41 0,4-2-71 0,2 0-57 15,4-3-22-15,2 3-31 0,4-1 0 16,-1-2-20-16,5 1 34 0</inkml:trace>
  <inkml:trace contextRef="#ctx0" brushRef="#br0" timeOffset="161688.2827">7013 7863 1843 0,'3'-2'33'0,"-3"2"21"0,0 0 9 15,0 0 0-15,0 0-30 0,0 0-18 0,0 0-2 16,-5 0-1-16,5 5-5 0,0-2-5 0,0 0-9 15,0 1-1-15,0-2 5 0,0 2 1 0,0 0 2 16,0 1 3-16,0 1 1 0,5 0 5 0,-5 1-5 16,4 2 6-16,-1 3-3 0,-2 1 1 0,3 0 9 15,-1 2-8-15,-3-2 2 0,3-1-3 16,1 1 1-16,-2-2 8 0,1-1 0 0,-3 0-8 16,0-2-20-16,0-1-55 0,0-2-60 0,0 1-64 15,0-4-28-15,0-2-7 0,0 0 10 0,0 0 23 16,0 0 18-16,0 0 13 0,-9 0 25 0,-1 0 40 15,-1-5 3-15,-3-1 30 0,0-1 37 0,-5-3 39 16,1-2 67-16,-2 1 69 0,-2-2 52 0,1 0 22 16,1 1 1-16,1 0-36 0,3 1-62 0,-1 1-19 15,5 2-29-15,0 1 2 0,4 0-9 0,3 1-36 16,2 2-17-16,0 0-13 0,-1 1-12 16,4 0 3-16,0-1 2 0,0 0-17 0,10 0-19 15,1-3-43-15,5 0-44 0,4-1-48 0,0 0-12 16,6-1-4-16,1-1-34 0,3 1 16 0,2 0-30 15</inkml:trace>
  <inkml:trace contextRef="#ctx0" brushRef="#br0" timeOffset="161906.3013">7144 7785 1138 0,'0'0'63'0,"0"0"23"0,0 0 3 0,0 0 1 15,5-4-72-15,-5 4-26 0,5-2-4 0,0 2-2 16,2 0 0-16,-2 0 2 0,0 0-6 15,-2 0 7-15,-1 4 11 0,3 1 6 0,-2 1 0 16,1 2 5-16,1-1 1 0,0 2-4 0,1 3 6 16,-1 1-8-16,-2 1-10 0,1 1 8 0,0 1 2 15,-4 2 0-15,0 0 11 0,0-1-11 0,0 3-6 16,-9-2-23-16,-1 0-40 0,-4-1-43 0,-2 1-53 16,-3 0-40-16,2-1-15 0,-2-2-16 0,3-2 19 15</inkml:trace>
  <inkml:trace contextRef="#ctx0" brushRef="#br0" timeOffset="164602.2406">5845 8034 1810 0,'11'-3'-2'16,"3"-2"-2"-16,0-1 4 0,-4 2-2 0,4-2 0 15,0-3 2-15,2 2 2 0,0 1 12 0,3 0 11 16,1 0 10-16,3 0-4 0,0 2-14 0,-2-3-15 16,-2 2-8-16,-2 3-3 0,-2-1 11 0,-3 1-2 15,-2 2-4-15,-1 0 6 0,-3 0-10 0,1 0 4 16,-3 0 2-16,1 6 0 0,-3-6 6 0,1 6 2 15,-1-2-2-15,-1 0 0 0,-1-1 7 16,0 1 3-16,0 0 3 0,-6 0-5 0,-2 2-5 16,-2 0-5-16,0 1 0 0,-3 1 6 0,-3-1-4 15,0 3 2-15,-3-4 3 0,3 3-7 0,1-1 4 16,3-4-4-16,0 0-6 0,4-1 0 0,5-2-13 16,3-1 1-16,0 0 5 0,0 0 3 0,8 0 14 15,7 0-2-15,3-4-2 0,7 0 2 0,5-2 2 16,8-3-1-16,6 3-1 0,7-2-4 0,4 0-4 15,6-2 6-15,2 1 6 0,3 1-14 0,-3 2 4 16,-4 2 2-16,-5 0-13 0,-7 4 11 16,-11 0-2-16,-9 0 0 0,-11 8 6 0,-16 2 3 0,0 2-5 15,-19 2 6-15,-11 3-6 0,-9 2-2 0,-9 1 8 16,-9 1-12-16,-11 1 10 0,-6 3-4 16,-7-2-3-16,-3-1 20 0,-2-2-17 0,0-2 15 15,5-3 4-15,1-3-13 0,10-3 13 0,7-3-8 16,9-6-9-16,10 0 8 0,7 0-4 0,9-7 1 15,6-1-3-15,6 0-19 0,2 0-14 0,6 0-52 16,8-2-59-16,0 2-36 0,0 0-41 0,14-2-12 16,3-1-21-16,10 0-69 0,8 1 44 0</inkml:trace>
  <inkml:trace contextRef="#ctx0" brushRef="#br0" timeOffset="165602.8898">9488 7911 2421 0,'3'0'4'0,"-3"0"-4"0,0-4-2 0,0 1-3 0,0-4-1 16,0 2 3-16,0-1-1 0,0 2 8 15,0 0-1-15,0 3-6 0,-3-2 10 0,3 1-9 16,0 1 4-16,0 0 0 0,0 1-4 0,0 0 11 16,0 0-3-16,0 0-3 0,0 0 3 0,3 0-10 0,-3 0-1 15,3 0 9-15,-3 0-8 0,0 4 6 16,0 0 1-16,0-3-6 0,0 2 10 0,0-1-14 16,0 0 3-16,0 3 8 0,5-1-8 0,1 2 8 15,0 1 1-15,-1 2-12 0,0 2 7 0,1 0-4 16,2 3-1-16,0 1 7 0,2 2-4 0,-1-1 7 15,0-1-3-15,1 1 2 0,-2-1 3 0,3-2 33 16,-3-1 4-16,0 0-49 0,-2-3 63 0,0 1 8 16,1-4 13-16,-4 2 70 0,2-3-37 15,-2-1-16-15,-1-1-2 0,1-1 8 0,0-1-6 16,-3-1 30-16,4 0 4 0,-2 0 22 0,-1-4 7 16,-1 0-49-16,0-2-15 0,0 1-59 0,0-2-31 15,7-4-8-15,-1-2-7 0,2-2 5 0,5-3 7 16,1-5-4-16,0-2-3 0,-1 2-6 0,3-2-40 15,-2 1-39-15,-3 1-19 0,-2 3-59 0,-1 0-31 16,-3 6-31-16,0-2-99 0,-3 5-46 0,-1-1-35 16,2 2 2-16,-3 2 19 0,3-1-34 0,-3 2 39 15</inkml:trace>
  <inkml:trace contextRef="#ctx0" brushRef="#br0" timeOffset="165868.1823">10016 7683 1843 0,'0'-4'4'0,"0"0"-4"0,-5 1 4 0,0-1-8 15,5 4-13-15,0-1 9 0,-6 1-2 0,4 0 14 16,-1 0 23-16,-1 7 2 0,1 1 0 0,-1 2 0 16,-4 2 15-16,0 2 0 0,-4 4 2 0,-1 2-4 15,-1 2-30-15,3 1-7 0,-2 0-5 0,2 2 4 16,3 0 3-16,3 0-1 0,2-2 5 0,0 0-5 15,0-1-2-15,0-4 11 0,3 1-6 16,0-3 3-16,0-2 14 0,0 1-13 0,0-6-28 16,0 1-67-16,7-4-96 0,0-4-75 0,-1 3-66 15,2-4-51-15,6-1-20 0</inkml:trace>
  <inkml:trace contextRef="#ctx0" brushRef="#br0" timeOffset="166151.4615">10082 7700 2110 0,'0'-10'-4'0,"0"3"2"0,0 0-7 16,0 3 3-16,0-1 6 0,0 1 4 15,0 2 5-15,-6 2-3 0,6 0-4 0,0 0-8 0,0 0 2 16,0 7 2-16,0 1 4 0,0 1 45 16,0 0 19-16,0 4 7 0,0 1 2 0,0 3-44 15,3 3-7-15,-3 1 53 0,0 1 1 0,3-1-5 16,-1 1-6-16,2 0-65 0,-4-2-4 0,3 0 7 15,-3-1-10-15,0-1-2 0,0-4 7 0,0 1 0 16,0-2 3-16,0-1 1 0,7-3-2 0,-4-1 1 16,0-2-1-16,-1 0 0 0,1-1 10 0,0-4-3 15,3 3 6-15,-2-2-1 0,0-2-50 0,0 0-126 16,0 0-115-16,3 0-100 0,2-4-64 16,2-2-6-16,1 2 27 0</inkml:trace>
  <inkml:trace contextRef="#ctx0" brushRef="#br0" timeOffset="166317.611">10076 7879 2290 0,'-11'0'-2'0,"-2"0"-9"15,5 0 0-15,-3 0 3 0,8 0 42 0,-3 0 74 16,3 0 20-16,3 0 30 0,0 0-30 0,0 0-79 16,6 0-15-16,0 0-38 0,-3 0-10 15,2 0 16-15,2 0-6 0,-3 0-3 0,5 0-52 16,1 0-131-16,1 0-111 0,7 0-106 0,0-5-62 15,3-1-29-15,4 1 80 0</inkml:trace>
  <inkml:trace contextRef="#ctx0" brushRef="#br0" timeOffset="166469.5881">10376 7833 2196 0,'0'3'30'0,"0"0"0"0,0-2 6 0,0-1 18 0,0 0-19 15,0 0 62-15,0 0 48 0,0 0-3 16,0 0-16-16,5 0-60 0,0 0-59 0,1 0-11 15,0 0-1-15,1 0-6 0,2-5-44 0,4 1-82 16,0-1-98-16,5 1-102 0,0-1-75 0,4-1-27 16,2-1-58-16,0 4 103 0</inkml:trace>
  <inkml:trace contextRef="#ctx0" brushRef="#br0" timeOffset="166717.8229">10828 7754 2841 0,'3'0'11'0,"-1"0"7"0,1 0 24 0,-1 0 60 0,-2-7 23 16,0 3 21-16,0 3-7 0,0 1-62 16,0 0-33-16,2 0-37 0,-1 0-19 0,-1 0-7 15,0 5-6-15,3 1 10 0,-1-2 6 0,0 0 4 16,1 3 7-16,-2 2 1 0,-1 0 1 0,5 1 4 16,-4 1 4-16,1 4 0 0,-1 1-2 0,1 0 3 15,0-1-6-15,-1-2-19 0,1 2-73 0,1-2-60 16,-1-4-126-16,-1 1-70 0,-1-4-5 0,0-2-14 15,0-2 79-15,0 0 22 0,0-2 3 0,-6 0-8 16,1-7-54-16,-4 2 47 0</inkml:trace>
  <inkml:trace contextRef="#ctx0" brushRef="#br0" timeOffset="166833.5147">10754 7831 2009 0,'-16'-22'70'0,"-1"1"39"16,3 1 70-16,1 1 26 0,2 2-35 0,6 3-16 16,-1 2-20-16,1 0 7 0,2 4-18 0,3 3-25 15,0 0-47-15,0 1-39 0,0 0-24 0,5 2-8 16,2-1-40-16,0-1-44 0,3-1-44 0,4 1-89 15,3-2-64-15,8-2-83 0,5 2-52 0,5-2-20 16,3-1-49-16</inkml:trace>
  <inkml:trace contextRef="#ctx0" brushRef="#br0" timeOffset="167017.3342">11265 7528 2307 0,'5'0'8'0,"-2"0"-1"0,-2 0-3 0,-1 0 7 16,0 0-13-16,0 0 0 0,0 4-3 15,0-4-16-15,0 4 12 0,0 2-6 0,0-1 4 16,0 3 18-16,0 3-5 0,0 1 13 0,0 3 0 16,0 5-4-16,0 2 10 0,0 2-5 0,0 3 1 15,0 3-14-15,-8 1-110 0,0 3-88 16,-4-2-92-16,-1-1-102 0,-4 2 11 0,-5-4-24 16</inkml:trace>
  <inkml:trace contextRef="#ctx0" brushRef="#br0" timeOffset="167584.9768">9621 8261 1377 0,'0'0'21'0,"0"0"1"0,0 0 8 16,0 0 3-16,0 0 11 0,0 0 39 0,0 0 30 15,0 0 33-15,0 0-2 0,0 0-27 0,0 0-21 16,0 0-19-16,0 0-1 0,0 5 14 0,0-5-6 16,0 2-2-16,0-2-19 0,6 0 3 0,-5 0-7 15,4 0-7-15,-2 0-4 0,-1 0-37 0,-1 0 3 16,1 0-7-16,1 0-5 0,-1 0 17 0,-2 0-12 15,0 0 2-15,0 0 3 0,0 0-10 0,0 0 5 16,0 0-2-16,0 0 16 0,8 0 14 0,4 0 0 16,3 0 0-16,2-2-23 0,5-3-15 0,2-2 1 15,6 2-7-15,6-5 6 0,5 2 8 16,5-1-3-16,3-3 0 0,6 2 5 0,5-2-9 16,2 0 4-16,6-1 3 0,0 0-5 0,2-1-2 15,2 2 4-15,0-1 3 0,-6 3-9 0,-1-3-29 16,-8 1-60-16,-7 5-58 0,-8-1-100 0,-9 3-36 15,-6 0-18-15,-9 3-9 0,-8-2-1 0,-10 2-32 16,0 2-48-16</inkml:trace>
  <inkml:trace contextRef="#ctx0" brushRef="#br0" timeOffset="168116.4929">9859 8526 1704 0,'5'0'0'0,"-2"0"-4"0,2 0-2 0,-4 0-19 16,2 0 1-16,-1 0 6 0,0 0-2 0,1 6 22 15,0-1 2-15,-1 1 4 0,3 0 47 0,-1 1 16 16,2 3-1-16,1 0-1 0,-2 2-31 0,1 1 20 16,2 2 10-16,1-2 23 0,-1 2 13 15,-1-1-37-15,1-1-9 0,-1-2 43 0,0-2-1 16,-3 1 51-16,3-5 33 0,2 0-38 0,-6-3 13 16,2 1-25-16,1-2 19 0,-4-1-19 0,0 0 11 15,-2 0 6-15,0 0-42 0,0-5-11 0,0 0-52 16,0-1-38-16,0-4-10 0,0-1-3 0,9-4 7 15,4-1-61-15,1-7-73 0,5-4-92 0,4-2-67 16,-2 0-21-16,1-2-21 0,2-1 5 0,-2 1-17 16,-3 4 16-16,2 6 17 0,-7-2-9 0,0 7-93 15</inkml:trace>
  <inkml:trace contextRef="#ctx0" brushRef="#br0" timeOffset="168948.5543">11426 7903 1680 0,'0'0'-2'0,"0"0"-4"0,0 0-9 0,0 4 1 0,0 0 0 15,0 0 8-15,0 0 65 0,0 5 9 16,0-1 22-16,-8 5 19 0,-3-1-38 0,0 3-6 15,1 2-19-15,-3 1-16 0,-2 0-17 0,3 2 25 16,0 0 25-16,1-1 28 0,0 0 5 0,5-1-26 16,1-3-21-16,0 0-4 0,2-4-3 0,2-1 10 15,-1-4 20-15,0-2-10 0,2-2 7 0,0-2 19 16,0 0 8-16,0 0 23 0,0 0 52 0,0-6-11 16,0 2-28-16,0 0-46 0,0-4-66 0,0-1-27 15,0-4 4-15,0 1-2 0,0-7 0 0,0 0 5 16,0-6-5-16,8-1 0 0,-3 1 5 0,3 0-7 15,-1 0-1-15,0 4 11 0,1 4-6 0,-1 2 11 16,-2 5-6-16,2 2 1 0,-2 2-13 16,-2 1 5-16,2 3-8 0,-2 2-19 0,2 0-2 15,-2 0-11-15,0 0 18 0,2 0 7 0,-1 7 22 16,1-3 8-16,2 2-10 0,2 0 17 0,0 2-7 16,1 2 0-16,3 0 5 0,1 1-15 0,0 0-2 15,0 4-25-15,1-2-42 0,-1-1-61 0,-3 2-78 16,3-1-76-16,-4-1-67 0,-1 1-44 0,-1-2-2 15,-2 1 6-15,-3-2 30 0,-3 1-23 0</inkml:trace>
  <inkml:trace contextRef="#ctx0" brushRef="#br0" timeOffset="169098.5695">11296 8086 2421 0,'-3'-4'-7'0,"0"1"11"15,1-1-4-15,0 1-2 0,2 0 50 0,0 1 6 16,0-1 3-16,0 0 5 0,0 2-42 0,0-2-17 15,0 1-8-15,7 0-9 0,0-1-52 0,2 0-63 16,5-2-78-16,6-1-91 0,3 2-61 0,7 0-37 16,3-3-55-16</inkml:trace>
  <inkml:trace contextRef="#ctx0" brushRef="#br0" timeOffset="169582.2987">11919 7915 1885 0,'-8'0'-5'16,"2"0"-5"-16,-3 0-5 0,1 4 5 0,1 2 5 16,-3-2 28-16,0 2 15 0,-1 0-3 0,-2 5 7 15,2-2-26-15,1 4-3 0,0-2 0 0,0 3-5 16,2-2 53-16,-1 3-3 0,3-3 4 0,1 1 2 16,1 0-56-16,3-2 3 0,1 0 4 0,0-2-8 15,0-1 10-15,0-2 9 0,6-2-6 0,2 1 6 16,1-5-11-16,3 0-39 0,-1 0-26 15,3-5-34-15,0-4-29 0,5-1 3 0,0-3 3 16,2-3 34-16,1 0 30 0,-2-1 28 0,-2 1 23 16,-1 0 13-16,-1 1 37 0,-2 4 11 0,-6 0 11 15,0 5-19-15,-5 2-30 0,-3 3-9 0,2 1-20 16,-2 0-11-16,0 0-2 0,0 0-6 0,0 0 3 16,0 4 7-16,0-1 5 0,0 1-4 0,0 1 6 15,0 3 8-15,0 1-6 0,0 0 26 16,0 2 19-16,0 0-9 0,0 2 7 0,0 1-8 15,0-2-33-15,7 0 9 0,-2-3 2 0,0 1-6 16,0-1 74-16,1-3 8 0,0-3 24 0,1 0 33 16,-2-3-54-16,1 0-1 0,0 0-33 0,2-4-34 15,0-4-7-15,2-1-12 0,2-3 9 0,2-2 7 16,-2-1 6-16,0-2-4 0,1 0-8 16,-1-1-8-16,-2-1-13 0,-4 1 1 0,-1 1 6 15,-2 3-11-15,-3 0 1 0,0 3-2 0,0-1-7 16,0 5-33-16,-8 0-57 0,0 1-89 0,0 1-93 15,-1 2-66-15,1-1-42 0,0 2-8 0,0 0 25 16,1 2 22-16,2 0 73 0</inkml:trace>
  <inkml:trace contextRef="#ctx0" brushRef="#br0" timeOffset="169901.438">12448 7857 1488 0,'1'-1'-10'15,"-1"0"2"-15,0 0 4 0,0 1-4 0,-9 0 12 16,1 0-10-16,-2 0-2 0,4 7 8 0,0-2-8 16,2 1 10-16,-1 1 6 0,2 0 13 0,3 2 11 15,0 1-4-15,0 0-2 0,0 3 28 0,7 0 5 16,-1 0 8-16,1 1-4 0,3 3-43 0,-2-2-10 16,0 1-12-16,-1-3 4 0,0 1 5 0,-2 0-3 15,2-2 10-15,-3 0-6 0,-2-2 7 0,0-2 24 16,-1-1 1-16,-1-2 4 0,0 0 6 0,0-3 9 15,0 2 18-15,-5-1 9 0,-3 0-11 16,0-1-27-16,-4 0 7 0,-1 1-11 0,-2 1-11 16,-2-1 4-16,-6-1-35 0,-1 1-4 0,-2-1 9 15,0-1-5-15,2 0-2 0,1-1-61 0,2 0-73 16,0 0-71-16,4 0-65 0,6 0-28 0,-1 0-8 16,2 0-17-16,2-4-47 0</inkml:trace>
  <inkml:trace contextRef="#ctx0" brushRef="#br0" timeOffset="170413.8967">12696 8001 1551 0,'6'0'6'0,"0"0"-6"0,-3 0 2 0,-1 0-10 15,1 0-2-15,-3 0 61 0,0 6 11 0,0 0 36 16,0 1-1-16,0 1-51 0,0 2-13 0,-6 1-27 16,1 0-6-16,5 1 2 0,-6 1 2 0,6-2 9 15,0 0-5-15,0 0-4 0,0 0 2 0,0-4-10 16,0 1 10-16,0-1 9 0,0-1-9 0,0-3 17 16,0-2 1-16,0-1 5 0,0 0 11 15,0 0-21-15,0-4-4 0,9-2-13 0,1-1-8 16,1-2 8-16,5 0-6 0,0-1-2 0,3-2 8 15,-1 2-13-15,-2 0 11 0,2 0 4 0,-4 3-17 16,-3 0 18-16,0 2-10 0,-5 3-7 0,-1-1 5 16,0 2-10-16,-2 1 1 0,-3 0 5 0,3 0-4 15,-1 0 3-15,-1 0 3 0,1 5 5 0,-1-1 21 16,1 1 0-16,1 1 8 0,0 0-2 0,1 1-19 16,1 0 11-16,-1 3 47 0,5-3 16 0,-4 0 59 15,5 2 7-15,-4-2-30 0,2-3 18 16,0-1-26-16,0 0 28 0,-2-3-8 0,3 0-15 0,-2 0-21 15,4-6-37-15,2 1-14 0,-1-3-32 16,6-1-2-16,-4-1-5 0,3-3-2 0,1-1 16 16,2 0-9-16,-2-3 0 0,-2 2-5 0,-4 0-10 15,2 1 10-15,-4 0-5 0,-4 3-21 0,0 0-53 16,-2 4-44-16,-4 0-71 0,0 1-83 0,0 1-36 16,-13 1-54-16,5 0-9 0,0 2 22 0,-3-1 1 15,3 2 30-15,0 1 29 0</inkml:trace>
  <inkml:trace contextRef="#ctx0" brushRef="#br0" timeOffset="170714.7038">13330 8047 1432 0,'3'8'-2'0,"-1"-2"0"0,-2 2 16 0,0-1 87 16,0 3 16-16,-7-2 23 0,1 1 7 15,-2 1-85-15,0 3-5 0,0 0-17 0,0-1-8 16,1 1 21-16,2 1-6 0,1-4 0 0,1 3-12 15,2-4-18-15,1 0 80 0,0 1-4 0,0-3 22 16,0-4 38-16,0-1-52 0,4-2 46 0,1 0-4 16,-1 0-35-16,0-4-17 0,2-3-55 0,2-4-17 15,0 2-12-15,5-4-9 0,-2-2 5 0,0-1-6 16,5-3 3-16,-2 1-2 0,-2-4 4 0,0 4 1 16,-4 1-8-16,-1-1 2 0,-2 2-2 0,-5 2-4 15,0 1 1-15,0 3-8 0,-9 1-20 16,-1 0-24-16,-1 2-40 0,-3-1-36 0,0 3-26 15,-2 1-74-15,-2 1-42 0,0 0-43 0,0 2-55 16,-1 0 6-16,2-1-2 0,4 2-12 0</inkml:trace>
  <inkml:trace contextRef="#ctx0" brushRef="#br0" timeOffset="170963.0263">13673 7794 2732 0,'11'-3'-16'16,"1"3"-7"-16,-5 0 7 0,-4 0-11 0,2 0-28 15,-5 0 2-15,0 0-3 0,0 5 99 0,0 2 90 16,0 1 9-16,-5 3-2 0,-1 2-90 0,1 2-40 16,-3 3-10-16,4 2 2 0,-3 2 7 0,-1 2-4 15,3-1 9-15,-1 0 0 0,2-2 5 0,4 2 4 16,-4-2 1-16,4-2-1 0,0-2-2 0,0-2-14 15,0-2-65-15,7-2-98 0,-7-2-142 0,4-5-105 16,1-1-30-16,-2-1-39 0,-1-2-28 0</inkml:trace>
  <inkml:trace contextRef="#ctx0" brushRef="#br0" timeOffset="171263.2273">13926 7778 2403 0,'3'-6'2'15,"0"3"-6"-15,-3-1-1 0,0 4 3 0,0 0-2 16,0 0 8-16,0 0-4 0,0 0-4 0,0 0 86 16,0 7 48-16,0 2 0 0,0-1 13 0,0 4-79 15,-8 0-6-15,4 4 22 0,-3-1 2 0,2 5 31 16,-4 0-36-16,1 1-20 0,3 2-13 0,0 0-34 16,-1-2-8-16,0 1 15 0,1 0-2 0,2 0-1 15,0-3 16-15,1 0-11 0,1-2 8 16,1-3 0-16,0 1-17 0,0-4 8 0,0-1-8 15,6-2 7-15,-3 0 3 0,2-4-3 0,-2-1 13 16,0-1-10-16,0-1 5 0,2-1-3 0,1 0-14 16,4 0-80-16,2-5-86 0,0 1-101 0,2-2-118 15,0-1-23-15,-1-1 2 0,1 0 26 0,-3 1 36 16,2-4 7-16,-7 1-51 0,-4 0 53 0</inkml:trace>
  <inkml:trace contextRef="#ctx0" brushRef="#br0" timeOffset="171430.3395">13801 7924 1769 0,'-13'-2'35'0,"2"-1"33"16,3 3 35-16,0 0 60 0,5 0 44 0,0 0 27 16,3 0 23-16,0 0-19 0,0 0-60 15,0 0-45-15,0 3-46 0,0-3-51 0,6 0-19 16,-2 0-14-16,-1 0-18 0,-2 0 10 0,4 0 5 16,2 0-2-16,0 0-15 0,4 0-79 0,1 0-114 15,3 0-172-15,4 0-142 0,4 0-77 0,0 0-69 16</inkml:trace>
  <inkml:trace contextRef="#ctx0" brushRef="#br0" timeOffset="171579.9395">14146 7954 2877 0,'3'5'20'0,"1"-1"-1"0,-1-1 18 0,-1-2 7 16,1 0-21-16,1-1 31 0,0 0 9 0,1 0-6 15,4-7 2-15,1 3-31 0,1 0-23 0,5-2-5 16,0 3 0-16,4-2-5 0,4 2-72 0,4-1-62 15,4 2-156-15,0-1-118 0,2-2-63 0,4 2-79 16,-3-1 28-16</inkml:trace>
  <inkml:trace contextRef="#ctx0" brushRef="#br0" timeOffset="171796.3601">14609 7879 2714 0,'-3'0'-3'0,"-2"0"1"0,3 0 24 16,-1 0 54-16,3 0 67 0,0 0 42 0,0 0 4 15,0 7-31-15,0-2-68 0,0-5-41 0,0 4-26 16,0 1 16-16,0 1 60 0,-3-1 17 0,3 3 5 16,-2 3-47-16,2 0-45 0,-3 1-24 0,0 1-5 15,-1 2 13-15,2 1-18 0,0-2 10 0,-1 1-8 16,2 0 1-16,-1-1 9 0,0-1-32 0,1-1-72 16,-1-1-105-16,2-3-120 0,-1-4-114 0,1-1-78 15,-4-2-74-15,1-1-34 0,-2 0 47 0</inkml:trace>
  <inkml:trace contextRef="#ctx0" brushRef="#br0" timeOffset="171913.0573">14380 7881 2759 0,'0'-10'2'15,"0"0"-2"-15,6 4-5 0,-1-2 3 0,4 4-12 16,-1-3 3-16,3 2 9 0,2-1-7 0,-1-1 11 16,6 2-86-16,1 1-117 0,5-2-122 0,-1 2-157 15,6-1-90-15,1 2 88 0</inkml:trace>
  <inkml:trace contextRef="#ctx0" brushRef="#br0" timeOffset="172095.8558">15074 7783 3006 0,'19'5'-7'0,"-5"0"0"16,-3-1 0-16,-3 1 10 0,-2-3 46 0,0 0 31 16,-4-1 38-16,0 3 6 0,-1 1 2 0,2 1-16 15,1 1-39-15,-3 0-14 0,4 6-32 0,-2-1-23 16,0 5 8-16,-1 2 3 0,0 3-8 0,-2 3 10 15,0 1-10-15,0 3-10 0,-10 0-101 0,2 3-101 16,-6-1-159-16,0 2-134 0,-8-2-75 0,-5 0-18 16,-5-2 9-16</inkml:trace>
  <inkml:trace contextRef="#ctx0" brushRef="#br0" timeOffset="172795.0642">12928 7813 1153 0,'8'-2'52'15,"-1"-2"22"-15,-1 0 13 0,1 0 19 0,0 0-25 16,-2 0 2-16,-2 2 0 0,0-1-10 0,-1 3-16 16,-2-1-22-16,0 1-10 0,0 0 2 0,0 0-4 15,0 0-2-15,-7 0 8 0,3 0-23 16,4 3 1-16,-4 0 7 0,1-1-11 0,0-1 5 15,1 1-4-15,-2-1 2 0,1 1 18 0,-2 1 33 16,-2-1 7-16,-1 1 11 0,-2 3-10 0,-2-1-19 16,-5 5 44-16,3 0-15 0,-5 4 5 0,1 0 1 15,-2 4-45-15,1 4 2 0,-2 3 12 0,3 1 3 16,3 5-2-16,1 2-17 0,4 3-11 0,2 1 3 16,4 1 0-16,4 1-47 0,0 0-159 0,0 0-134 15,11-1-156-15,0-1-92 0,5-4-14 0</inkml:trace>
  <inkml:trace contextRef="#ctx0" brushRef="#br0" timeOffset="177158.9693">10408 13025 1362 0,'3'0'-8'16,"-3"0"2"-16,0 0 4 0,0 0 2 0,0-5 33 15,0 5 9-15,0 0 25 0,0 0 25 0,0 0-14 16,0 0 3-16,0 0-35 0,5 0-25 0,-2 0-15 16,-3 0-8-16,3 0 4 0,2 0 6 0,-4 3 21 15,-1-3 13-15,3 2 9 0,-3 0-1 16,0-2-16-16,0 0-18 0,0 0-9 0,0 0-16 15,0 0-3-15,0 0 56 0,0 6 27 0,0-2 12 16,5 5 0-16,-1-1-59 0,-1 4-20 0,0 0-6 16,2 6 0-16,-2 2 6 0,4 3-4 0,-2 2 7 15,3 1-1-15,-1 2-1 0,0 1 1 0,1-1-10 16,0-1 10-16,-1-1-1 0,2-1-10 0,-3-2 8 16,1-2-6-16,-1-2 6 0,1-2 5 0,-1-4 12 15,-2-2 78-15,0-3 22 0,0-2 43 0,-2-4 14 16,1 0-47-16,-1-2 16 0,0 0-10 0,-1 0 22 15,-1 0-28-15,0-5-44 0,0-1-36 16,0-5-43-16,0-1-7 0,3-5 0 0,0-5 10 0,0-4-10 16,0-5 8-16,4-4-8 0,-1 0 0 15,1-1 10-15,0 1-89 0,1 2-44 0,-1 3-68 16,-2 5-79-16,1 4-16 0,-2 3-51 0,1 2-49 16,-2 4-21-16,2 0-3 0,-2 0 13 0,4 3 17 15</inkml:trace>
  <inkml:trace contextRef="#ctx0" brushRef="#br0" timeOffset="177393.7283">11039 12941 1843 0,'7'-2'0'0,"-2"-1"0"0,-5 2-2 0,0-1-4 16,0 2 0-16,0 0-7 0,0 0 3 0,0 0 0 15,0 0 0-15,0 0 10 0,0 7-3 0,-5 1 7 16,4 2-4-16,-2 2 4 0,-2 2 1 0,1 4-1 15,0 1 4-15,1 1 0 0,0 3 2 0,0-1-8 16,1 1 9-16,2 2-1 0,0-1-2 0,0-2 9 16,0 2-11-16,7-2-2 0,-3-2 9 0,1-1-1 15,-2-1 9-15,3-2-1 0,-3-1-53 16,2-2-78-16,0-3-85 0,-3-1-81 0,1-3-40 0,3-2-55 16</inkml:trace>
  <inkml:trace contextRef="#ctx0" brushRef="#br0" timeOffset="177674.6446">11433 12918 2060 0,'6'-12'-5'15,"-2"1"-7"-15,-1 3-3 0,-3 0 6 0,0 4-5 16,0 2 1-16,0 1 3 0,0 1-7 0,0 0 13 16,-7 0 0-16,7 6-4 0,-5 0 12 0,2 1 21 15,-2 3 66-15,-1 3 6 0,-1 4-3 0,-5 2-14 16,4 2-56-16,-2 1 4 0,0 3-11 0,0-2-4 15,3 4 47-15,1 1-7 0,3 0 11 16,2-2-2-16,1-1-43 0,0 1-4 0,0 0-10 0,6-3-14 16,-2-2 4-16,0-1 5 0,0-6-4 15,1 0 22-15,0-4-11 0,3-2-5 0,-4 0 14 16,3-3-16-16,-1-2 2 0,2 0 21 0,-2 0-3 16,2-2 32-16,0-1-9 0,-1 0-61 0,0 0-82 15,1 0-114-15,0-6-74 0,2 1-25 0,-1-3-34 16,2 0-90-16,-3-4-1 0</inkml:trace>
  <inkml:trace contextRef="#ctx0" brushRef="#br0" timeOffset="177824.9068">11334 13158 2127 0,'-8'-3'-2'0,"2"1"6"0,3-1 1 16,0 0-5-16,1 3 10 0,1 0-4 15,1 0 1-15,0 0-5 0,0-6-15 0,5 1-21 16,4 0-29-16,0 1-32 0,7-2-67 0,0 1-74 15,4 1-72-15,3-3-25 0,4 2-33 0</inkml:trace>
  <inkml:trace contextRef="#ctx0" brushRef="#br0" timeOffset="177958.9968">11776 13091 1559 0,'9'0'34'0,"-3"0"0"0,1 0 11 15,-4 0 9-15,2 0-25 0,-2 0-3 0,1 0-1 16,1 0-23-16,0 0-4 0,3 0 4 0,6 0-15 15,0-4-21-15,5 0-74 0,2-1-111 0,4-2-114 16,0 0-79-16</inkml:trace>
  <inkml:trace contextRef="#ctx0" brushRef="#br0" timeOffset="178190.7482">12223 12996 2204 0,'5'-3'6'0,"-2"1"5"0,0 0 10 0,-1 0 31 15,-2 2 5-15,0 0 53 0,0 0-4 16,0 0-35-16,0 6-12 0,0-2-57 0,0 2-4 16,0-1 66-16,0 2 4 0,3 1 3 0,5 3 5 15,-8 1-60-15,1 2-7 0,2 3-2 0,-1 2 3 16,0 4-10-16,-2-1 11 0,1 2 13 0,-1-2-8 16,2 1 5-16,-1 0-2 0,1-4-111 0,-2-2-104 15,0-5-100-15,0-2-104 0,0-4-8 16,-10-2-38-16,2-4 12 0,-4 0 53 0</inkml:trace>
  <inkml:trace contextRef="#ctx0" brushRef="#br0" timeOffset="178307.1923">12011 13086 2119 0,'-13'-18'55'0,"1"3"25"15,2 1 53-15,5 3 5 0,2 1-52 16,3-2-24-16,0 2-60 0,0-1-51 0,8 2-2 16,4-1 0-16,3 2 6 0,4-3 54 0,3 3-29 15,5-3-73-15,5 4-62 0,4-5-106 0,4 2-57 16,6-2-33-16,0 2-16 0,2 1 1 0</inkml:trace>
  <inkml:trace contextRef="#ctx0" brushRef="#br0" timeOffset="178508.0509">12719 12762 1959 0,'5'-2'0'0,"0"1"-2"15,0 1-15-15,-1 0-6 0,-1 0 1 16,1 5 22-16,-4 2 22 0,0-1 10 0,0 3 1 15,0 2-14-15,0 4-11 0,0 0 3 0,0 4 5 16,0 3 3-16,0 1 7 0,0 7 1 0,-8-1-4 16,-3 0-1-16,3 3-8 0,-5 2-18 0,-4-1-44 15,-7 1-65-15,-3-3-63 0,-3-2-60 0,-8-2-37 16,-3-3-5-16,-8-3 8 0,-2-3 8 0,-6-3 43 16</inkml:trace>
  <inkml:trace contextRef="#ctx0" brushRef="#br0" timeOffset="181051.8459">14156 10022 89 0,'0'0'15'0,"0"0"-7"0,0 0 1 0,0 3 4 0,0-2 8 16,0 2 17-16,0-2 22 0,0 1 68 15,0 0 7-15,0 1-3 0,0-2-14 0,0 0-78 16,-4 3-32-16,-1-4-5 0,5 3-8 0,-4-2-1 15,4 1 3-15,-4-2-3 0,4 0-1 0,0 1 16 16,0-1 4-16,0 0 50 0,0 1 13 0,-3-1-6 16,3 2 8-16,0-2-59 0,-1 0-13 0,1 0-2 15,-2 1-6-15,2 1 6 0,0-2-10 16,-2 1 2-16,2 0 49 0,0 1 7 0,0-1 15 16,0-1-5-16,0 2-49 0,0-2-9 0,5 2-8 15,-2-2 2-15,-3 0-1 0,5 2 10 0,-5-1-11 16,0 0 4-16,0 1-2 0,0-2-9 0,0 3 20 15,0-3-7-15,0 1 0 0,0 0-2 0,0 1 0 16,0-1 8-16,0 0-4 0,0 0 0 0,0 0 6 16,0 2-14-16,0-1 8 0,0-2-4 0,0 1-10 15,0 1 8-15,0-1 0 0,0 1 2 16,0-2 14-16,0 1-16 0,0 2-2 0,0-3 4 16,0 3 0-16,0-2 61 0,0 3 1 0,0-2-5 15,0 0-7-15,0 1-42 0,0-1 0 0,0 2-2 16,0-3-10-16,0 2 0 0,0-1-2 0,0 0 18 15,0 0-6-15,0 1 2 0,0-1-4 0,3 3-8 16,3-3 18-16,-3 0-8 0,2 0 11 0,0 0-3 16,-2 1-8-16,2-1 12 0,0 1-8 15,3-1 4-15,-4-1-7 0,3 2-3 0,-1-1 2 0,2-2-4 16,1 3 4-16,-1-2-4 0,1 1-2 16,-2-2 10-16,4 1-6 0,-1-1-4 0,-2 2-2 15,1-1-12-15,1-1 12 0,-1 0 2 0,2 2 8 16,0-2-2-16,2 1-4 0,0 0 7 0,-1-1-7 15,2 0 8-15,2 3-4 0,0-3-6 0,0 1 0 16,0-1-2-16,-2 1 8 0,0 0 0 0,-1-1 0 16,1 0-4-16,-3 0 0 0,0 0 4 0,-2 0-1 15,0 0 3-15,-3 0-8 0,0 0-4 0,0 0 4 16,-1 0-4-16,-2 0 4 0,1 0 2 0,-1 0 4 16,-2 0-6-16,1 0-4 0,-2 0-4 15,2 0-5-15,-1 0 9 0,1 0 4 0,-1 0 0 16,-1 0 0-16,2 0 4 0,-2 0-2 0,0 0 2 15,0 0-4-15,0 0-4 0,2 0 2 0,-2 0 5 16,1 0 1-16,-1 0-4 0,0 0-5 0,0 0 3 16,0 0 0-16,0 0 4 0,0 0 2 0,0 0-2 15,0 0 0-15,0 0-2 0,0 0 6 0,0 0-10 16,0 0 2-16,0 0 4 0,0 0-4 0,0 0 4 16,0 0-2-16,0 0-4 0,0 0 0 0,0 0-16 15,0 0-47-15,0 0-26 0,0 0-79 0,-5 0-42 16,5 0-46-16,-6 0-66 0,3 0 44 0</inkml:trace>
  <inkml:trace contextRef="#ctx0" brushRef="#br0" timeOffset="181388.6357">14098 10109 882 0,'-2'0'-2'15,"1"0"32"-15,-1 0 32 0,2 0 36 0,0 0 55 16,0 0-13-16,5 0-7 0,-5 0-11 0,7 0-38 16,-7 0-7-16,1 0-24 0,-1 0-20 0,0 0-22 15,0 0-7-15,3 0 2 0,2 0 1 0,0-4 3 16,2-1 5-16,3 2-5 0,3-1-4 0,4-2 0 15,4 2-4-15,-2 1-6 0,8-1 4 0,3 2 9 16,1-1-5-16,7 3 10 0,3-2-12 0,4 2 0 16,3 0 7-16,0 0-1 0,6 0 11 15,-1 5-46-15,3-5-93 0,-2 6-98 0,-1-3-125 16,1 1-83-16,-3 2 46 0</inkml:trace>
  <inkml:trace contextRef="#ctx0" brushRef="#br0" timeOffset="190720.3677">15241 12693 648 0,'0'0'11'0,"0"0"7"16,7 0-7-16,-7 0 3 0,5 0-12 0,-4 0 15 16,-1 0 21-16,0 0 15 0,0 0 25 0,0 0 2 15,0 0-18-15,0 0-17 0,5 0-25 0,-5 0-25 16,0 0 11-16,0 0 1 0,6 0 33 0,-6 0 6 16,0 0-3-16,0 0 7 0,0 0-17 0,0 0 2 15,0 0 12-15,0 0-8 0,0 0-7 0,0 0-9 16,0 0-19-16,0 0 2 0,0 0 0 0,0 0 4 15,0 0-2-15,0 0-8 0,0 0-8 16,0 0 6-16,0 0 2 0,0 0 12 0,0 0 10 0,0 0 4 16,0 0 6-16,0 0-4 0,0 0-8 15,0 0 3-15,0 0 1 0,0 0 3 0,0 0 11 16,6 0-7-16,-2 0 1 0,0 0-13 0,1 3-11 16,0-3 1-16,1 0-9 0,-1 1 0 0,1 2 2 15,-1-3-2-15,1 1 2 0,0 0 2 0,-1 0-2 16,2-1 0-16,-1 0 0 0,2 0 2 0,0 0-1 15,-2 3-1-15,2-3 0 0,-2 0 0 0,2 0-2 16,-2 0 0-16,2 1-2 0,-1 0 6 16,2-1-8-16,-1 0 2 0,0 0 4 0,0 0-11 0,1 0 17 15,-1 0-3-15,0 0-5 0,-1 0 10 16,0 0-16-16,0 0 2 0,-1 0 0 0,-1 0 2 16,1 0 10-16,-1 0-8 0,-4 0 0 0,6 0 2 15,-4 0-4-15,-1 0 0 0,1 0 6 0,-2 0-8 16,1 0 4-16,1 0 4 0,2 0-4 0,1 0 4 15,0-5-4-15,-1 5-6 0,0 0 2 0,3-1-1 16,-2 1 12-16,0 0-3 0,-1-2-2 0,0 2 4 16,2 0-14-16,0 0 8 0,-1 0 0 0,-1 0-6 15,2 0 12-15,-1 0-8 0,-1 0 4 0,2 0 2 16,-5 0-10-16,3 0 10 0,1 0-6 16,-4 0-4-16,1 0 10 0,0 0-2 0,3 0 2 15,-3 0 1-15,2 0-8 0,0 0 1 0,0 0 8 0,0 0 0 16,1 0 2-16,-2 0 5 0,1 0-7 15,0-4-2-15,0 4 1 0,1-3-5 0,0 3 0 16,-1 0-5-16,3-2 7 0,0 2-6 0,-1-1-2 16,2 1 10-16,-3-1-6 0,2-1 4 0,3 1 1 15,-5 1-8-15,1 0 1 0,-1 0 2 0,2 0 0 16,0 0 12-16,-2 0-8 0,1 0 1 0,-1 0-1 16,3 0-8-16,-1 0 3 0,0 0 7 0,-1 0 0 15,0 0-2-15,1 0-2 0,2 0-2 0,-2 0 2 16,4 0 3-16,-4 0 9 0,2 0-8 15,1 0-6-15,0 0 4 0,-1 0-2 0,0 0 7 16,0 0 3-16,-2 0 11 0,4 0 7 0,-2 0-1 16,-2-3 0-16,1 3-16 0,1 0-7 0,0 0 13 15,-4 0-11-15,6 0 0 0,-4 0-2 0,2 0-10 16,1-2 8-16,-2 2-4 0,1-3 9 0,2 2 12 16,-2 0 11-16,0 0 0 0,0 0 0 0,-2-1-22 15,2 1-1-15,-1 0-1 0,1 0-6 0,0 1 9 16,0-3-9-16,-2 3 9 0,4 0 14 15,-6-2-1-15,3 2 6 0,-1 0 3 0,2 0-20 16,-3-2 2-16,0 2-7 0,-1 0-1 0,2 0 3 16,-1-3-10-16,0 3 2 0,0 0-4 0,2 0 0 15,-4-1 10-15,4 1-2 0,-2 0-2 0,-1 0-2 16,2-3 0-16,1 3 3 0,-2 0-3 0,1-1 2 16,0 1 0-16,-1-1-6 0,1 1 4 0,0-1-3 15,-1 1-1-15,0-2 19 0,1 2 3 0,-3 0 0 16,2-2 2-16,-3 1-9 0,4 1 2 0,-2-1 38 15,-1 0-11-15,3 1 5 0,-3-1-7 0,3 1-41 16,0 0 10-16,-2-1-14 0,2 1 7 16,1 0 9-16,-1 0-11 0,0-2 4 0,0 2-2 15,1 0-11-15,-1 0 13 0,1 0 7 0,-2 0-13 16,-1 0 11-16,1 0-9 0,-1 0-3 0,1 0 12 16,-1-1-12-16,0 1 5 0,-3 0-7 15,2 0 7-15,0 0 3 0,1 0-3 0,0 0 4 16,-1 0-4-16,2 0 7 0,2-1-7 0,0 1 0 15,-1 0-3-15,0 0 1 0,0-2 7 0,2 2 0 16,-2 0 2-16,-2 0-10 0,0 0 6 16,2 0-6-16,-3 0 3 0,1 0-4 0,-1 0 6 0,2 0-5 15,-3 0-1-15,2-1 13 0,-1 1-11 16,1 0 4-16,-1 0-2 0,-1 0-9 0,0 0 7 16,1 0 6-16,-4 0 3 0,2 0-2 0,-1 0-1 15,3 0-4-15,-2 0-9 0,-1 0 11 0,1 0 1 16,0 0-8-16,0 0 14 0,3 0-9 0,-3 0-2 15,-3 0 2-15,5 0-2 0,-1 0 2 0,-1 0-7 16,2 0 4-16,-4 0-1 0,2 0 8 0,-1 0 6 16,2 0-10-16,-2 0 0 0,-1 0-7 0,3 0 0 15,-3 0 12-15,-1 0-8 0,4 0 1 0,-1 0 9 16,-2 0-7-16,1 0 7 0,1 0-3 0,0 0-8 16,-1 0 4-16,2 0-7 0,0 0 2 0,-3 0-2 15,2 0 2-15,1 0 12 0,-3 0-2 16,2 0 2-16,1 0 0 0,-1 0-14 0,-2 0 14 15,1 0-7-15,0 0-5 0,-1 0 12 0,-1 0-13 16,3 0 3-16,-1 0-3 0,-1 0 3 0,-1 0 12 16,0 0-6-16,0 0 6 0,2 0-3 0,-2 0-13 15,1 0 10-15,-1 0 1 0,2 0-10 0,-2 0 3 16,0 0 3-16,2 0-4 0,-1 0 2 0,-1 0 2 16,3 0 2-16,1 0-2 0,-3 0 0 0,3 0 0 15,0 0-2-15,1 0 6 0,-1 0-2 0,1 0-4 16,0 0 4-16,0 0 0 0,1 0-2 0,-1 0-2 15,-1 0-5-15,1 0 7 0,0 0 5 16,-2 0 2-16,2 0-12 0,-3 0-2 0,1 0 12 16,1 0-7-16,-1 0 9 0,-1 0-12 0,1 0-11 15,1 0 16-15,-3 0 2 0,4 0 5 0,-2 0-5 16,2 0-2-16,1 0 5 0,0 0-10 0,1 0 12 16,-2 0-2-16,1 0-12 0,2 0 12 15,-4 0-8-15,1 0 1 0,0 0 4 0,-2 0-4 16,0 0 9-16,-3 0-5 0,2 0-9 0,0 0 7 15,-1 0-7-15,2 0 5 0,-1 0 9 0,-2 0-9 16,0 0 0-16,0 0-3 0,1 0 5 16,-1 0 7-16,0 0-3 0,2 0-4 0,-2 0-4 0,1 0-5 15,-1 0 4-15,2 0 7 0,0 0 5 0,-1 0-7 16,-1 0 0-16,0 0 2 0,2 0-8 16,-1 0 17-16,1 0-11 0,1 0-2 0,1 0 4 15,-3 0-11-15,1 0 11 0,-1 0-9 0,4 0 5 16,-5 0 7-16,1 0-3 0,1 0 5 0,1 0-3 15,-3 0-6-15,3 0 2 0,0 0-2 0,-1 0 0 16,3 0-1-16,-2 0 3 0,3 0 9 0,-3 0-14 16,4 0 8-16,-3 0-3 0,3 0-12 0,-2 0 19 15,2 0-4-15,-2 0-3 0,2 0 2 0,-4 0 0 16,2 0 1-16,-2 0-8 0,0 0 5 16,1 0-4-16,1 0-1 0,-2 0 12 0,1 0-3 15,-3 0-4-15,6 0 7 0,-4 0-9 0,0 0-5 16,5 0 7-16,-5 0-5 0,3 0 10 0,-1 0 2 15,1-3-7-15,-1 3 2 0,3 0-6 0,-3 0 6 16,1-1 4-16,-1 1-12 0,1 0 8 0,-1 0-7 16,-1 0 1-16,1-1 9 0,0-2-12 0,-2 3 16 15,2 0-7-15,3 0 2 0,-2 0 1 16,0 0-10-16,1 0 7 0,-2 0-6 0,2-1 6 16,-2 1-2-16,2 0-4 0,-4 0 13 0,2 0-9 15,1 0-2-15,0 0 9 0,-1 0-19 0,1 0 12 16,-1 0 0-16,1 0-6 0,0 0 12 0,-2 0-13 15,0 0 3-15,1 0 4 0,0 0 0 0,1 0 11 16,0 0-4-16,1 0-7 0,-1 0-4 0,1 0-1 16,-1 0 1-16,3 0 4 0,-2 0 4 0,1 0-6 15,0 0 2-15,2 0 2 0,-2 0-2 0,-1 0 0 16,-1 0 4-16,2 0-2 0,-2 0-6 16,2 0 11-16,-1 0-7 0,-1 0-4 0,0 0 6 0,-3 0-7 15,2 0 10-15,2 0 2 0,-3 0-5 16,2 0 0-16,1 0-7 0,-1 0 5 0,2 0 3 15,1 0-5-15,-1 0-1 0,0 0-1 0,0 0 6 16,2 0-4-16,-2 0 6 0,0 0-4 0,0 0-2 16,1 0 4-16,-3 0-4 0,2 0 2 0,0 0 2 15,1 0-4-15,-1 0 9 0,1 0-5 0,0-2-4 16,0 2-5-16,3-3-2 0,-2 3 9 0,2-1-7 16,-3 1 18-16,2-3-13 0,0 3 0 0,-1-2 9 15,1 2-7-15,-3 0 9 0,0 0 0 16,-2-1-12-16,3 1 8 0,-4-1-10 0,0 1-6 15,0 0 14-15,-4 0-8 0,3-2 7 0,-1 2 2 0,-2 0-11 16,4 0 12-16,-2 0-2 0,0 0-8 16,0 0 1-16,2 0-1 0,-2 0 3 0,2 0 2 15,4 0 6-15,-2 0-8 0,-1 0-2 0,2 0 4 16,1 0-4-16,-2 0 6 0,-1 0 2 0,1 0 0 16,-3 0-2-16,2 0 1 0,-1 0 2 0,-2 0-10 15,-1 0 12-15,1 0-7 0,0 0 2 0,-1 0 1 16,3 0-8-16,-2-3-4 0,3 3 5 0,-3 0 6 15,5-3 0-15,-3 3 0 0,1 0-7 0,4-2 3 16,-1 1 0-16,-1 0 5 0,-1 1-1 0,0 0 2 16,-2-1-6-16,0 1 38 0,-2 0 6 0,0 0-1 15,1 0 16-15,-3 0-34 0,-1 0-5 16,3 0 3-16,-3 0-14 0,2 0-7 0,1 0 0 16,-2 0-2-16,2 0 4 0,-1 0 5 0,1 0-5 15,1 0 0-15,0 0 0 0,0 0-4 0,-3 0 2 16,2 0 10-16,-1 0 11 0,2 0 4 15,-1 0 6-15,-1 0-15 0,1 0-9 0,1 0-7 16,-3 0 5-16,2 0 0 0,2 0-5 0,0 0 2 16,-1 0-9-16,1 0 5 0,-2 0 4 0,1 0 3 15,-3 0-3-15,2 0-2 0,1 0 2 0,-4 0 8 16,0 0 6-16,1 0 3 0,-1 0-5 0,0 0-7 16,0 0 5-16,0 0-14 0,0 0 9 15,0 0-5-15,0 0-5 0,0 0 13 0,0 0-12 16,0 0-1-16,0 0 1 0,0 0 0 0,0 0 7 15,0 0-8-15,0 0 1 0,0 0 2 0,0 0-5 16,0 0 5-16,0 0 2 0,0 0-6 0,0 0-1 16,0 0 10-16,0 0-13 0,0 0 15 0,0 0-4 15,0 0-3-15,0 0 7 0,0 0-12 0,0 0 10 16,0 0-7-16,0 0-3 0,0 0 12 0,0 0-9 16,0 0 4-16,0 0 0 0,0 0-11 0,0 0 2 15,0 0-3-15,0 0 3 0,0 0-2 0,0 0 9 16,0 0-3-16,0 0-1 0,0 0 8 15,0 0-6-15,0 0 2 0,3 0 2 0,1 0-4 16,-2 0-3-16,2 0 10 0,-3 0-7 0,1 0 4 0,-1 0 3 16,1 0-8-16,0 0 13 0,-2 0-3 15,0 0 2-15,0 0-1 0,0 0-11 0,0 0 8 16,0 0-12-16,0 0 2 0,0 0 7 0,0 0-9 16,0 0 12-16,0 0-3 0,0 0-4 0,0 0-3 15,0 0-2-15,0 0 10 0,0 0-3 0,0 0 2 16,0 0 0-16,0 0-7 0,0 0 5 0,0 0-2 15,0 0 0-15,0 0 7 0,0 0-5 0,0 0 4 16,0 0 3-16,0 0-4 0,0 0-3 0,0 0 0 16,0 0-3-16,0 0 6 0,0 0-1 15,0 0 3-15,0 0 0 0,0 0-5 0,0 0 5 16,0 0-10-16,0 0 2 0,0 0 8 0,0 0-7 16,0 0 4-16,0 0 3 0,0 0-5 0,0 0 9 15,0 0-6-15,0 0-3 0,0 0 2 0,0 0-9 16,0 0 9-16,0 0 8 0,0 0 6 0,0 0 18 15,0 0-3-15,0 0-7 0,0 0-2 0,0 5-10 16,0-5 2-16,0 0-2 0,0 5-7 0,0-5 2 16,0 0-9-16,0 0 4 0,0 0 3 15,0 0-7-15,0 0 11 0,0 0-9 0,0 0-5 16,0 0 5-16,0 0-2 0,0 0 5 0,0 0 1 16,0 0 1-16,0 0-3 0,0 0-2 0,0 0 0 15,0 0 0-15,0 0-2 0,0 0 2 0,0 0-2 16,0 0 0-16,0 0 6 0,0 0-4 0,0 0 5 15,0 0 2-15,0 0-7 0,0 0 8 0,0 0-52 16,0 0-72-16,0-2-131 0,0-1-126 16,-8 1-139-16,0-1-98 0,3-1-4 0</inkml:trace>
  <inkml:trace contextRef="#ctx0" brushRef="#br0" timeOffset="194782.5784">18266 12647 692 0,'0'0'9'0,"0"-3"16"0,0 0 6 16,0 1 22-16,0 2 18 0,0 0 1 0,0 0 5 16,0 0 0-16,0 0 0 0,0 0-12 0,0 0 5 15,0 0-22-15,0 0-18 0,0 0-3 0,0 0-21 16,0 0 4-16,0 0-2 0,0 0-6 15,0 0 14-15,0 0-4 0,0 0-8 0,0 0 2 16,0 0-8-16,0 0 4 0,0 0 15 0,0 0-11 16,0 0 8-16,0 0-10 0,0 0-2 0,0 0 10 15,0 0-6-15,0 0 14 0,0 0 8 0,0 0-2 16,0 0 6-16,0 0-13 0,0 0-19 0,0 0 10 16,0 0-10-16,0 0 8 0,0 0 6 0,0 0 10 15,0 0 7-15,0 0-9 0,0 0-3 0,0 2-19 16,0 0-2-16,0-2 6 0,0 1-9 0,0 0 1 15,0 0 0-15,0 0-8 0,0 0 4 16,0 1 10-16,0-2-6 0,0 0 8 0,0 2-4 0,0-1-12 16,0 0 18-16,0 0-8 0,0 2 4 15,0-2 2-15,0-1-8 0,-5 3 4 0,5-1 0 16,-5 0 12-16,5 2 46 0,0 0 0 0,0-1 4 16,-3 1-14-16,2 2-48 0,-1 3 2 0,-2-2 0 15,2 1 2-15,0 3 7 0,1 0 57 0,-2 1 4 16,-1 1-4-16,1 1-6 0,3 0-51 0,-3 0-16 15,1 0 3-15,2 1 2 0,-3-1-2 0,0 0 9 16,1-1-3-16,-2 0 0 0,4-1 3 16,-3 1-3-16,1 1 7 0,1-1-5 0,-3 2-6 15,1-1 5-15,2 0 1 0,-3 1 1 0,1-1-1 16,-2 0-1-16,1-1-12 0,-1 2 5 0,2-4 4 16,-2 0 3-16,2-4 3 0,0 2-1 0,-1-1-7 15,1-3-4-15,2 0 6 0,-2 2 0 0,1-3-4 16,2 4 2-16,0-2-5 0,0 3 1 0,0 0 13 15,0 1-7-15,0 1 2 0,0 0 1 0,0 0-5 16,0 3 0-16,0-1-5 0,0 1 3 0,0-1 4 16,0 0 5-16,5-1-3 0,-4 1 1 0,2 0-10 15,-1-2 3-15,1 1 2 0,-1-1-2 0,-2 0 4 16,0 1-2-16,0-1 4 0,0-1-6 16,0 2 2-16,0-1 9 0,0 1-13 0,0 0 6 15,0 0 2-15,0 1-8 0,0-1 10 0,0 0-6 16,0 1-6-16,0-2 8 0,0-1-7 0,0 2 10 15,0-4-1-15,0 1-6 0,0-1 9 0,0-1-12 16,0-1 5-16,0-1 0 0,0 1 0 0,0-1-2 16,0 0-2-16,0-1 4 0,0 1-9 0,0 0 11 15,0-1 0-15,2 2 1 0,1 0-1 0,-3 1-2 16,1-1 2-16,1-1-4 0,0 0 4 0,-1 1 2 16,-1 0-6-16,2 0 6 0,-1-1-1 15,-1-1-6-15,0 3 6 0,2-1-8 0,-2-1 5 0,0 0 0 16,0 0-4-16,0 1 4 0,0 0-2 0,0-2 2 15,0 2 8-15,0 1-5 0,0-3-1 16,0 4-4-16,0-3-3 0,0 3 10 0,0-2-1 16,6 0 3-16,-6 0-3 0,0 1-11 0,3-1 10 15,-3-2-3-15,3 1 0 0,-3 1 8 0,0-2-10 16,4 0 6-16,-4 1 1 0,0 0-5 0,0-1 0 16,0 2-4-16,0-1-3 0,1 0 1 0,-1 0-1 15,0-1 9-15,2 3-2 0,-2-3 7 0,0 1-3 16,1-1-6-16,-1 0 0 0,0 0-3 0,0-1 7 15,0-2-4-15,0 2 9 0,0-2-3 0,0-1-2 16,0 3 1-16,0-2-3 0,0 0-3 0,0 0-3 16,0 1 6-16,0-2-4 0,0 2-3 0,0-1 7 15,0 0-2-15,0 0 2 0,0 2 4 16,0-2-2-16,0 2 5 0,0 0-5 0,0-1 0 16,0 0 5-16,0 1-12 0,0-1 3 0,0 2-2 15,0-3-2-15,0 3 8 0,0-2 0 0,0 1 2 16,0-1-2-16,0-1-6 0,0 0 6 0,0 1-4 15,0-1 0-15,0 0 6 0,0 0-6 0,0 1 2 16,0-1 48-16,0 2-50 0,0-1 51 0,0 2-5 16,0-3-44-16,-3 2 53 0,3-1-46 0,-1 0 8 15,1 1-12-15,0-1-1 0,0 1-2 0,0-3-7 16,0 2 11-16,0-1-8 0,0 0 4 16,0 0 5-16,-4-1-8 0,3 0 10 0,-1 0 2 0,2 0-14 15,-2 1 8-15,2-1-3 0,-1 0-7 16,1 0 7-16,0 0 0 0,0 0 0 0,-2 2-7 15,2-2 7-15,0 0 0 0,0 1 0 0,0-1 7 16,0 1 0-16,0-1 2 0,0 2-9 0,0-2 2 16,0 0-6-16,0 0-5 0,0 0 18 0,0 0-7 15,0 0 14-15,0 0-5 0,0 0-7 0,0 0 8 16,0 0-17-16,0 0 5 0,0 0-9 0,0 0 2 16,0 0 9-16,0 0-4 0,0 0 7 0,0 0-1 15,0 0 1-15,0 0 18 0,0 0-10 0,5 0-2 16,-5 0 3-16,0 0-19 0,0 0 12 15,0 0 0-15,0 0-5 0,0 0 5 0,0 0-5 16,0 0 28-16,0 0 20 0,0 0 1 0,0 0 9 16,0 0-30-16,0 0-26 0,7 0 1 0,-7 0-5 15,3 0 7-15,-2 0 2 0,3 0 7 0,-3 0-2 16,1 0 7-16,1 0 17 0,-3 0 14 0,4 0 2 16,-2 0-6-16,1 0-12 0,0 3-20 0,2-1 8 15,2 0 0-15,-3 1 10 0,4-2 5 0,-3 0-5 16,1 0 0-16,-1 1-20 0,1-1 1 0,4-1-8 15,-4 0-9-15,2 0 2 0,0 0-2 0,1 0-6 16,-1 0 8-16,-1 0 5 0,-1 0 0 0,2 0 2 16,-2 0-12-16,2 0 3 0,-1 0-3 0,3 0 3 15,-2 0 5-15,4 0-3 0,-3 0-5 16,0 0 0-16,-1 0 2 0,0 0 5 0,2 0 3 16,-1 0 0-16,-1 0 3 0,0 0-13 0,5 0 10 15,-5 0 2-15,4 3-10 0,-1 0 8 0,1-3-7 16,1 3 4-16,2-2 3 0,0 1-7 0,2-2 7 15,0 1-8-15,0 0 1 0,1 1 12 0,-4-1-6 16,3 0-1-16,-1 0 4 0,0 0-2 0,-3 0-7 16,2-1 4-16,1 0-4 0,-2 0-3 0,1 0 7 15,-1 0 1-15,0 0-3 0,0 0 0 0,-1 0 0 16,-2 0-5-16,3 0 7 0,-3 0 0 16,3 0-2-16,-4 0 5 0,4 0-5 0,-3 0-5 15,2 0 5-15,1 0 0 0,-1 0-4 0,2 0 6 16,-2-3 1-16,4 3-8 0,-2 0 10 0,1-4 4 15,0 2 6-15,-1 2 27 0,1-2-9 16,0 1-4-16,-2-2-4 0,3 0-20 0,-2 1 15 16,0 0-5-16,2-1 0 0,-2 1 0 0,0-1-10 15,-1 1 3-15,2 0-6 0,-1-1 1 0,-2 0 5 16,3 0-13-16,-2 1 7 0,0 0 1 0,0 0-6 16,-1-1 8-16,1 1-5 0,-1-1 5 0,1 1-7 15,1 0-3-15,-3 1 7 0,2-2-9 0,-1 3 2 16,1-4 5-16,1 3-11 0,-1 0 6 0,0-1 15 15,3 1-5-15,-2 0 3 0,0 0-3 0,3 0-7 16,-1 1 37-16,-2-1 3 0,0 1 13 16,2-1-3-16,-4 0-24 0,0 1 7 0,-1-2-13 15,1 1 5-15,1 0-13 0,-3 1-2 0,2-2-3 16,-2 2-10-16,0-1 12 0,2-1-1 0,-5 2-6 16,1 0 5-16,-1-1-10 0,3 1-3 0,0 0 6 15,1-1-1-15,2 1 6 0,0 0 2 0,2 0 0 16,-3 0 2-16,0 0-2 0,0 0-12 0,0 0 4 15,-2 0-4-15,2 0 4 0,-3 0 6 0,0 0-3 16,3 0 5-16,1 4 2 0,-3-4-9 0,3 3-1 16,-3-2 6-16,2-1-11 0,0 1 13 0,0-1-2 15,-1 2-6-15,2-1 3 0,-1 0 0 16,1 0 3-16,2 0-6 0,-3 0 3 0,-1 0 0 16,4 0-5-16,-5-1 10 0,3 2 0 0,-3-1-5 15,-1-1 3-15,2 1-3 0,-4-1-3 0,0 0 6 16,2 1 2-16,-2-1-5 0,0 0 0 0,0 3-5 15,1-3 2-15,0 0 1 0,1 0-1 0,2 1 3 16,-2 1 0-16,3-1 3 0,3-1-1 0,-5 2-4 16,4-1-3-16,-3 0 5 0,3-1-3 0,-2 0 6 15,3 3 2-15,-4-2-5 0,1 0 0 16,1 0 0-16,-1 1 0 0,-1-2 0 0,0 0 0 16,-3 0 2-16,0 0 3 0,0 0-5 0,-5 0 6 15,1 0-6-15,3 0-6 0,-4 0 9 0,1 0-8 16,0 0 5-16,3 0 3 0,-1 0-9 0,2 0 9 15,-1 0-6-15,1 0-2 0,1 0 5 0,1 0-2 16,-1 0 2-16,2 0-8 0,-1 0 8 0,-1 0 0 16,4 0 0-16,-5 4 10 0,1-2-7 0,-1 1-3 15,1-3 0-15,-2 0 0 0,-1 1 0 0,0 1 2 16,-1-1 1-16,2-1-8 0,-1 2 7 0,-1-2-2 16,2 0-2-16,-4 0 2 0,3 2-8 0,-1-2 8 15,2 0-2-15,-3 2 7 0,1-2-3 0,-1 3-2 16,1-3 5-16,-1 0-7 0,-1 1 4 0,0-1-4 15,0 0-3-15,-2 1 7 0,1-1-2 16,-1 0-2-16,1 0 2 0,-3 0-5 0,3 0 0 16,0 1 10-16,0-1-5 0,-1 2 7 0,3-2-4 15,-1 1-8-15,0 0 5 0,1-1-5 0,-1 0 7 16,4 2 1-16,-2 0-3 0,2-1 0 0,0 0 2 16,3 1-2-16,-3-2 5 0,0 1 1 15,1-1-6-15,-2 2-3 0,-2-2 1 0,-1 0 4 16,0 0-2-16,-3 0 0 0,1 0 0 0,-2 0-5 15,0 0 7-15,1 0 3 0,-1 0-2 0,2 0 2 16,-2 0-10-16,0 0 8 0,4 0-3 0,-4 0-6 16,4 0 9-16,-4 0-6 0,1 0 1 0,1 0 7 15,-2 0-10-15,1 0 10 0,-1 0 0 0,4 0-10 16,-4 0 8-16,0 0-9 0,0 0 6 0,0 0 3 16,0 0-3-16,1 0-5 0,-1 0 8 15,2 0-14-15,-1 0 11 0,1 0 0 0,-2 0-2 16,2 0 12-16,-2 0-7 0,0 0 5 0,0 0-1 15,0 0-12-15,0 0 13 0,0 0-11 0,0 0-5 16,0 0 14-16,0 0-14 0,0 0 13 0,0 0-8 16,0 0 1-16,0 0-1 0,0 0 0 0,0 0 3 15,0 0 3-15,0 0 5 0,0 0-5 0,0 0-8 16,0 0 5-16,0 0-3 0,0 0 3 0,0 0 5 16,0 0-3-16,0 0-2 0,0 0 6 15,0 0-9-15,0 0-5 0,0 0 6 0,0 0-11 16,-7 0 15-16,7 0 4 0,0 0-6 0,0 0 5 15,0 0-2-15,0 0-3 0,0 0-6 0,0 0 6 16,0 0 0-16,0 0-2 0,0 0 7 0,0 0-5 16,0 0 0-16,0 0 3 0,0 0-3 0,0 0 5 15,0 0-5-15,0 0 0 0,0 0 2 0,0 0-4 16,0 0 7-16,0-5-3 0,-6 5-51 0,6 0-50 16,0 0-106-16,0-4-106 0,0 4-145 0,0 0-120 15,-7-2-87-15,-2 1-68 0</inkml:trace>
  <inkml:trace contextRef="#ctx0" brushRef="#br0" timeOffset="196293.6474">20922 14034 941 0,'0'0'34'15,"0"0"9"-15,0 0 1 0,0 0 20 0,0 0-10 16,0 0 9-16,0 0 9 0,0 0-28 0,4 0-18 16,-4 0-16-16,6 0-8 0,-5-2 13 0,2-1-1 15,1 1 4-15,-1 1-4 0,2-1-2 0,-4 2 2 16,2-2 7-16,-1 1 27 0,2 1 15 0,0 0 1 15,-3-1-5-15,1 1-11 0,-1 0-11 0,-1-1 3 16,4 1-5-16,-4-3-12 0,3 3 0 0,0-2-9 16,-1 0 7-16,1-1 6 0,0-1-8 15,0 1 6-15,3-2-6 0,-3 1-2 0,-1 0 8 16,1-2 1-16,0 1-12 0,1 0 6 0,-3 0-16 16,1 1 0-16,0-2 3 0,-1 1-5 0,1 1 9 15,-1-4-9-15,4 4 0 0,-4 0-2 0,1-2 4 16,1 1-2-16,0-1 0 0,-3 1-4 0,3-3 2 15,1 3 0-15,-3 0-2 0,3-1 4 0,-1-2-12 16,0 1 10-16,0 0-3 0,1 0-1 0,0-3 2 16,-3 1-7-16,3-2 11 0,-3 4 1 0,4-5 23 15,-2 2 8-15,-3-2-10 0,3 2 6 16,-3-1-9-16,5 0 5 0,-5 2 14 0,1-1 46 0,1 0-20 16,-1 0 0-16,-1 2-17 0,4-4-43 15,-3 3 6-15,3-1-1 0,-3-1 10 0,2 0-15 16,1 1 6-16,-3-1-12 0,2 0 0 0,2 2 0 15,-4-3 0-15,2 1-5 0,1-2 12 0,-1 1-5 16,-1 0 4-16,1-1 6 0,0 0-14 0,-1 3 4 16,1-3-6-16,0 2-1 0,1-3 5 0,-2 3 2 15,1-1 5-15,0 1-11 0,1-1 6 0,-3 0 0 16,2-1-11-16,-3 2 11 0,4-1 5 0,-4 0 41 16,1 2 2-16,-1-3-2 0,2 1-7 0,-1 0-43 15,-1 0 6-15,2 0 8 0,-2 0-8 0,3 0 1 16,2-1-7-16,-4-1-5 0,2-1 12 0,1 0-1 15,-3-2 1-15,2 1 2 0,1-1-17 16,-3 2 10-16,3-1 10 0,-4 2 4 0,1 1 9 16,2 1-5-16,2 1-6 0,-4 0-3 0,1 2-6 15,1-1-6-15,0 2 3 0,-1 1 0 16,1 0 0-16,-3 1 7 0,3-2 3 0,-3 2-13 0,4-1 6 16,-4 2-1-16,1-1 0 0,1 1 3 15,-1-2-3-15,-1-1-6 0,0 2-6 0,0-3 8 16,5 2-3-16,-5 0 8 0,0 0-1 0,1-2 0 15,1 1 1-15,-2 1-8 0,1 0 0 0,1-1-4 16,0 2 4-16,-2 0 5 0,0-1 0 0,0 3 3 16,0 0-6-16,0 0-1 0,0 2-1 0,0 0 3 15,0 0 2-15,0-1 2 0,0 1 0 0,0 0 8 16,0 1-8-16,0 0-4 0,0-1 6 0,0 2-11 16,0-1 7-16,0 0 5 0,0-2-7 0,0 3-5 15,0-2 11-15,0-2-8 0,0 3 6 0,0-2 3 16,0-1-8-16,0 0 8 0,0 0-5 15,0 0-2-15,0-1-3 0,0-1 5 0,0 4-9 16,0-3 4-16,0 1 7 0,0 1-7 0,0-1 12 16,0 1 0-16,0-1-9 0,0 2 9 0,0-2-2 15,0 2 0-15,0-3 2 0,0 3-12 0,0-2 5 16,0 0-2-16,0 1-3 0,0-1 10 0,0 1-5 16,0-1 28-16,0 1 2 0,0 1-2 0,0-1 7 15,0 1-37-15,0-1 0 0,0 1 2 0,0 0-7 16,0 2 9-16,0-3 7 0,0 2-9 0,0-3 3 15,0 2-6-15,0 0-1 0,0-1 4 0,0 1-3 16,0-2 10-16,0 0-9 0,0 0 0 16,0 2-1-16,0-2-6 0,0-1 9 0,0 4 5 0,0-2-1 15,0 0 8-15,0-1-14 0,0 2-5 16,0-1 2-16,0 1-7 0,0 1 15 0,0 0-10 16,0 0 4-16,0 0 1 0,0 1 0 0,0-1-22 15,0-1-89-15,-4 2-149 0,0-1-157 0,-1 0-175 16,1 0-80-16</inkml:trace>
  <inkml:trace contextRef="#ctx0" brushRef="#br0" timeOffset="198992.6863">14568 13409 1024 0,'3'-1'26'0,"0"-2"45"15,0 0 21-15,1-2 14 0,2 2-14 0,-2-1-33 16,-2 0-8-16,1 1 17 0,0 2 7 0,1-3 0 16,-1 4-2-16,-2-2-19 0,-1 0 2 0,2 1-8 15,0 0 4-15,-2 0-4 0,0 1-6 0,0-3 20 16,0 3-11-16,0-2 5 0,0 2-8 0,0 0-27 16,0-2 1-16,0 2-15 0,0 0-5 0,0 0 7 15,0-3-18-15,0 2 2 0,0 0 1 0,0 0-7 16,7-1 11-16,1 1-3 0,-1 0-1 0,2 0 6 15,2-1-5-15,-3 1 5 0,5 0 9 0,1 1-14 16,-1 0 5-16,2 0 3 0,0 0-6 16,0 0 8-16,0 0 1 0,2 0-6 0,-3 0 7 15,5 0-14-15,-3 0 7 0,1 0 3 0,1 0-12 16,-1 0 16-16,2 0-12 0,-1 0 1 0,1 0 4 16,1 0 2-16,-1 0 0 0,0 0 0 0,0 0-4 15,0 0 2-15,1 0-2 0,0 0-3 0,-1 0 10 16,-1 0-7-16,-2 0-1 0,2 0 10 0,-1 0-13 15,0 0-1-15,-1 0 13 0,2 0-8 16,-1 0 4-16,2 0-2 0,0 0-8 0,-1 0 12 16,-1 0-4-16,0 0 4 0,1 0-1 0,-2 0-8 15,2 0 5-15,0 0-6 0,-2 3 8 0,1-1-2 16,1-2-2-16,0 2 11 0,-5 0-9 0,1-2 0 16,-3 0 4-16,3 1-4 0,-2 0 2 15,-3 0-6-15,2 2-1 0,0-3 1 0,2 0 10 16,1 0-6-16,1 2 3 0,0-2-1 0,0 0-11 15,-2 0 16-15,0 0-7 0,1 0 2 0,-1 2 0 16,-2-2-4-16,3 0-2 0,-2 3 6 0,3-3-2 16,-2 1 4-16,3 0-2 0,-2 0-4 0,2 1 0 15,-2-1 2-15,2 0 2 0,-2-1-4 0,-1 2 4 16,1 0-4-16,-3-1 0 0,3 1 6 0,-1-1-6 16,-1 2 2-16,1-2 9 0,-2 0-14 15,3 1 8-15,-1 0 5 0,0-1-12 0,-1 0 4 16,1 0 2-16,1 1-13 0,-1 0 15 0,1-1-8 15,1 0-3-15,0 3 12 0,0-4-3 0,0 1 11 16,1-1-11-16,1 3-4 0,-1-3 2 0,0 2-13 16,-1-1 13-16,0 0 4 0,1-1-6 0,-2 3 9 15,1-2-3-15,0 0-8 0,1 0 2 0,1-1-1 16,-1 2 3-16,2-2 0 0,-4 0-4 0,5 0 6 16,-2 0-4-16,1 0 0 0,0 0 6 0,-1 1-8 15,1-1-5-15,0 1 7 0,1 0-5 0,0 0 10 16,-2 0 1-16,0 0-4 0,1 0 4 0,-1 2-1 15,-1-2-3-15,1 3 2 0,-2-4-2 16,2 2 0-16,2 0 4 0,-3 1-6 0,1-2 4 16,-1 0 0-16,1 0-4 0,1 1 6 0,2-1-4 15,1 0-4-15,-2 1 6 0,2 0-6 0,-3-1 8 16,2-1-1-16,-2 2-3 0,-3-1 11 0,0 2-22 16,0-3 13-16,-1 1-5 0,0 0-3 0,2 1 15 15,-2-1-9-15,5 0 4 0,0 0 0 0,2 1-8 16,-1 0 4-16,-1-2 2 0,3 2-8 0,-1-1 12 15,0-1-1-15,-1 0-3 0,5 1 9 0,0-1 4 16,2 0 3-16,1 0-7 0,0 1 2 0,2-1-13 16,3 0-9-16,2 0 9 0,-4 3 2 0,1-3-2 15,-4 0 9-15,1 0-14 0,-2 1-1 16,-3-1 6-16,-1 0-5 0,-2 0 12 0,0 0-5 0,-1 0-4 16,0 0 2-16,-2 0-2 0,-1 0 0 15,3 0 6-15,1 0-2 0,0 0 5 0,0 0-7 16,1 0-7-16,1 0 12 0,1 0-12 0,0 0 60 15,0-1-49-15,-1-3-10 0,2 2 8 0,-2 0-7 16,2-1 3-16,-1 1 9 0,-1-2-9 0,3 2 6 16,-4-2 40-16,3 2-46 0,-1-3 53 0,1 4-53 15,0-3 8-15,-2 2 34 0,0-1-40 0,-1 1-7 16,-2 0 1-16,-2-1 8 0,1 1-9 0,-1-1 7 16,-1 1-39-16,-2 0-1 0,3 0-4 15,0-1 2-15,2 1 44 0,1 1-9 0,1-2 56 16,0 2-49-16,3 0-7 0,1-1 47 0,-3 2-89 15,1-3 47-15,0 3 9 0,0-1 0 0,-2 1 41 16,0 0-46-16,-2-3 38 0,2 2-44 0,-1 0-5 16,-2 0 9-16,1-1-5 0,1-1 7 0,-2 1-32 15,2 0 76-15,-2 0-39 0,1 0-7 0,1-1-7 16,-4 0 11-16,5 2-8 0,0-3 2 0,-1 4 52 16,1-2-54-16,0 0 9 0,1 0-5 0,0 1-49 15,-1 1 53-15,2-3-48 0,-2 1 42 0,0 2-5 16,4-2 3-16,-3-1 46 0,0 2-44 0,4 0 8 15,-1 1-52-15,1-1 41 0,-2 1-34 0,5 0 37 16,-3 0 44-16,2 0-38 0,1 0 0 16,-5 0 41-16,2 0-41 0,-3 0-2 0,-1 0 40 15,1 0-33-15,-5 0-11 0,2 0 2 0,1 0 6 16,-5 0-3-16,4 0 1 0,-4-4-2 0,2 4-6 16,-2 0 2-16,1-2-1 0,1 2 3 15,2 0-2-15,1 0-46 0,1 0 48 0,4 0 0 16,1 0-47-16,2 0 89 0,0 4-39 0,1 0-10 15,-6 0 58-15,1-2-49 0,-3-2-9 0,1 2 10 16,-2-2-1-16,-1 3-2 0,1-3 6 0,-2 0 1 16,1 0-7-16,2 0 4 0,1 0-2 0,0 0-4 15,-2 0 2-15,0 0-13 0,3 1-38 0,-1-1 44 16,-2 0 1-16,4 1 8 0,-3-1 0 0,2 1-41 16,2-1 45-16,-1 2-1 0,1-2-8 0,1 1 1 15,1 0-44-15,-1-1-5 0,2 0 47 0,-2 2 11 16,-1 0-7-16,2-1 48 0,-1-1-41 15,1 0 32-15,-4 2 3 0,4-1-44 0,-1-1-4 16,1 3-41-16,1-3 3 0,0 0-5 0,0 1 56 16,-4 0-5-16,4 1-4 0,-4-2 13 0,-3 1-11 15,-2 0-5-15,1-1 3 0,-1 0 0 0,-4 0 7 16,0 1 41-16,0-1 7 0,1 0-11 16,-2 0-2-16,3 0-36 0,1 0 1 0,-2 0-1 15,-1 0-46-15,3 0 51 0,-2 0-18 0,0 0 9 16,-4 0 45-16,2 0-50 0,-4-3 14 0,1 3-7 15,0-4-6-15,0 1 4 0,0 2-9 0,-3-1 9 16,3 2-42-16,3-1-5 0,-4-1 54 0,2 2-56 16,2 0 49-16,0 0-7 0,0 0-1 0,1 0 52 15,-1 0 2-15,1 0 5 0,2 0-46 16,-3 0-8-16,1 0-39 0,0 0-11 0,0 3 51 16,0-3-42-16,1 0 39 0,-4 0 47 0,3 6-92 15,2-6 52-15,-1 1-2 0,2-1 9 0,-1 1 64 16,3-1 0-16,-3 2 1 0,4-1-52 0,-1 0-3 15,0-1-4-15,0 1 8 0,-1-1 2 0,2 0-16 16,1 0-3-16,-2 0-3 0,0 0 4 0,2 0 0 16,-1 0 0-16,3-3 2 0,-4 3-9 0,3-4-3 15,1 0 1-15,-1 2-5 0,-2-1 5 0,1 1 14 16,3 1-10-16,0 0-5 0,1-1 6 0,3 1-15 16,-1 0 14-16,0 0 5 0,0 1 5 15,0-3 27-15,0 3-9 0,0-2 0 0,1 2-9 16,-1-2-19-16,4-1 5 0,-1 1 2 0,2-1-4 15,1 1-5-15,2 0 0 0,-2-1 0 0,1-1 7 16,2 0-5-16,4 0-7 0,-2 1 8 0,3-2-1 16,4 1-4-16,-1-1 9 0,2 0-12 0,2-2-2 15,-5 2 9-15,2-1-7 0,-1 0 8 0,1 0-3 16,-1 0 0-16,-2 2 14 0,0-1 0 0,0 0 14 16,1 2 10-16,1-1 11 0,-4 1 5 0,-1 1-14 15,-2 1 8-15,0-1-22 0,-3 0-9 0,-3 0 12 16,1 0-19-16,-2 1 4 0,-1-2 8 0,-2 0-10 15,1 1 10-15,-1 0-5 0,2-1-8 0,-4 1 6 16,1 0-3-16,0-2 3 0,-2 3 14 16,-1-4 38-16,-2 3 7 0,-1-1-5 0,-5 0-16 15,1 0-33-15,-5 0-12 0,0 1-1 0,-2-1 4 16,-3 1-11-16,2 1 0 0,0-2-11 0,2 3 4 16,-4-1 1-16,4 1-1 0,3 0 12 0,-2 0-3 15,7 0-4-15,-3 7 2 0,2-1-3 0,0-1 6 16,-1 1-1-16,2-2 1 0,-4 1 7 0,-3-1-7 15,-1-1 9-15,-5-1 11 0,-3-2 0 0,-2 0-11 16,-3 0-27-16,0-5-87 0,0-1-96 0,0-1-92 16,-12-2-158-16,0-1-87 0,-2-2-94 0,-3-1-56 15</inkml:trace>
  <inkml:trace contextRef="#ctx0" brushRef="#br0" timeOffset="204875.0894">21208 12802 533 0,'0'0'30'0,"0"0"19"0,5 0 22 0,-2 0 33 15,-3 0 3-15,0 0-1 0,0 0 13 0,0 0-15 16,0 0-21-16,0 0-6 0,0 0-34 0,0 0-3 16,0 0-7-16,8 0-1 0,-4 0 22 0,-1 0 2 15,-2 0 9-15,4 0 6 0,-5 0-11 0,0 0 6 16,0 0-14-16,0 0-2 0,0 0 5 16,-6 0-19-16,6 0 6 0,-3 0-10 0,3 0-9 15,0 0-2-15,0 0-14 0,0 0-7 0,0 0-13 16,0 0 2-16,3 0 5 0,-2 0-13 0,4 0-17 15,-2 0-32-15,0 0-42 0,0 0-30 0,1 0 9 16,0 0 7-16,0 0 34 0,0 0 41 0,-2 0-2 16,2 0 18-16,-2 0 17 0,-1 0 5 0,-1 0 13 15,0 0-2-15,0 0-2 0,0 0 9 0,0 0-7 16,0 0 16-16,0 0-6 0,0 0 2 16,7 0 9-16,-4 0 16 0,0 0 15 0,1-5 1 0,-3 2 29 15,2-1-32-15,2 1-1 0,-4 1-8 16,-1 0-35-16,3 0 10 0,-3-1-2 0,0 1-14 15,0-2 17-15,0 3 3 0,0-2 1 0,0-1 16 16,0 1-14-16,0 0-7 0,0 1 9 0,0-1-4 16,0 0 4-16,0-1-2 0,4-1-19 0,-3 3-4 15,3-3 4-15,-1 1-2 0,0-1-2 0,-1 1 2 16,-2-1 1-16,3 0-12 0,0 1 9 0,1-1 0 16,-2 0-8-16,0 1 16 0,-1-2-8 0,-1 3-4 15,0-2 6-15,0 2-6 0,0-1 10 0,0 1-2 16,5-2-6-16,-5 3 5 0,5-2-6 0,0 0 10 15,-4 0-5-15,-1 1-5 0,3-1-3 0,-3 0 0 16,0-2 14-16,0 1-8 0,0-1 2 16,0 0-2-16,0 1-12 0,-4 0 12 0,4-1 0 15,-5 0-4-15,5 1 6 0,-3 0-4 0,-1 4 0 16,4-4 6-16,0 2 2 0,0 3-2 0,0-2-4 16,0 1-2-16,0 1 0 0,0 0 4 0,0-1 9 15,0 1-7-15,0 0-2 0,0 0 8 0,0-1-16 16,0 1 6-16,0 0 0 0,0-1-6 0,0 1 16 15,0-3-10-15,0 3 3 0,0 0-5 0,0 0-7 16,0 0 9-16,0 0 0 0,0 0-2 0,0 0 6 16,0 0-8-16,0 0 2 0,0 0 6 0,0 0-13 15,0 0 16-15,0 0-3 0,0 0-6 0,0 0 11 16,0 0-12-16,0 0 1 0,0 0 2 0,0 0-2 16,0 0 0-16,0-2 6 0,0-1-4 15,0 3 0-15,0-3 13 0,0 3-17 0,0 0-3 16,0 0 7-16,0 0-12 0,0 0 16 0,0 0-6 15,0 0-9-15,0 0 16 0,0 0-20 0,0 0 13 16,0 0 4-16,0 0-8 0,0 0 10 0,0 0-11 16,0 0-3-16,0 0-9 0,0 0-31 0,0 0-24 15,0 0-22-15,0 0-3 0,0 0 30 0,0 0 31 16,5 0 26-16,-2 0 12 0,1 0 4 0,-3 0 6 16,-1 0-10-16,2 0-4 0,-1 0 6 0,-1 0-8 15,0 0 0-15,0 0 16 0,0 0-10 16,0 0 14-16,0 0 44 0,0 0 7 0,0 0 19 15,0 0 10-15,0 0-28 0,0 0-6 0,0 0-6 16,-4 0 8-16,4 0 10 0,-5 0 1 0,0 0-7 16,3 0-16-16,2 0-13 0,0 0-22 0,0 0-4 15,0-5-8-15,0 5-10 0,0-1 22 0,0 1 9 16,0-2 61-16,0-1-7 0,0 2-9 0,0 1-9 16,0 0-53-16,0 0 18 0,0 0 0 0,4-3 14 15,-4 3 2-15,3 0-4 0,-2 0-3 0,3 0-18 16,-3 0-4-16,1 0-3 0,-1 0-4 0,-1 0 1 15,0 0 1-15,0 0-7 0,0 0-4 0,0 0 2 16,0 0-5-16,0 0 9 0,0 0 5 16,0 0 0-16,0 0-7 0,5-3-2 0,0 0 4 15,-5 1-7-15,1 1 7 0,-1 0-4 0,2-1-3 16,-2 2 3-16,1 0-7 0,-1 0 7 0,0 0-1 16,0 0 3-16,0 0 7 0,0 0-14 0,0 0 5 15,0 0 7-15,0 0-10 0,0 0 12 0,0 0-7 16,0 0-7-16,0 0 10 0,5 0-10 0,-2 0-3 15,1 0 6-15,-3 0 1 0,4 0 8 0,1 0-5 16,-3 0-2-16,4 0-5 0,-3 0-2 0,3 0 4 16,4 0 0-16,-3 0 3 0,-2 0 2 0,2 0 3 15,4 3-1-15,-3-1-2 0,0 1-5 0,2-2 7 16,0 0-9-16,0 1 10 0,0 1 4 16,0-2-10-16,1-1 17 0,-2 3-9 0,0-2-5 15,0 0 7-15,-1 0-14 0,-1-1 7 0,0 0-3 16,-2 3-1-16,3-3 2 0,-2 0-1 0,-1 1 10 15,1 0-5-15,0-1 1 0,1 2-6 0,0-1-8 16,0 0 9-16,3 1-1 0,-1 0 3 0,-1 1 10 16,4-1-13-16,0 0 6 0,1 0-8 0,-2 1 3 15,1 2 6-15,1-4-2 0,-1 2 1 0,3-1 1 16,-5 0-4-16,3 1-2 0,-1-2 11 0,1 1-13 16,-3 0 2-16,2-1 2 0,-1 1-5 15,1-1 12-15,-1 0-7 0,1 1-2 0,0-2-3 16,-1 2-2-16,0-1 14 0,2 0-7 0,-2 0 0 15,0 0 5-15,2 1-5 0,-1-2 6 0,-1 1-1 16,-1 0-12-16,5-1 9 0,-7 0-2 0,3 0 5 16,-2 0 11-16,2 0-18 0,-4 0 0 0,1 0 2 15,0 0-7-15,-1 0 7 0,2 0 5 0,-1 0-5 16,-1 0-5-16,0 0 9 0,0 0-1 0,1 0-1 16,-1 0 5-16,1 0-14 0,0 0-2 0,-1 0 6 15,0 0 3-15,-2-2 3 0,3 2 11 0,-2 0-12 16,-2 0 7-16,-2 0-7 0,0 0 1 0,0 0-5 15,-1 0-5-15,1 0 9 0,1-3-9 0,0 3 11 16,-3-2-6-16,2 1-5 0,1-1 7 16,-1 2 0-16,0 0-2 0,0-2 7 0,0 2-10 15,-1-1 5-15,0 1-9 0,-2 0 4 0,0 0 10 16,0-1-12-16,0 1 20 0,0 0-13 0,0-1 3 16,0 1 6-16,0 0-14 0,0-1 8 0,0 1-5 15,0-1-5-15,0 1 9 0,0 0-4 0,0 0 4 16,0 0 5-16,0-2-12 0,0 2 12 0,0 0-12 15,0 0-1-15,0 0 15 0,0 0-18 0,0 0 6 16,0 0-4-16,0 0 3 0,0 0 8 16,0-1-1-16,0 1 4 0,0 0-12 0,0 0 5 15,0 0 2-15,0 0-11 0,0 0 9 0,0 0-5 16,0 0-4-16,0 0 16 0,0 0-5 0,0 0 3 16,0 0-3-16,0 0-4 0,0 0 0 0,0 0-1 15,0 0 5-15,0 0 1 0,0 0-8 0,0 0 3 16,0 0 0-16,0 0-5 0,0 0 2 0,0 0 1 15,0 0-1-15,0 0 7 0,0 0-2 0,0 0-2 16,0 0-1-16,0 0-11 0,0 0 8 0,0 0-1 16,0 0 5-16,0 0 6 0,0 0-4 0,0 0 5 15,0 0-7-15,0 0-8 0,0 0 3 0,0 0 3 16,0 0-5-16,-5 0 2 0,5 0 5 0,0 0-14 16,0 0 13-16,0 0 3 0,0 0-2 15,0 0 2-15,0 0-4 0,0 0 8 0,0 0-8 16,0 0 6-16,0 0-4 0,0 0 2 0,0 0 0 15,0 0-3-15,0 0 3 0,0 0-9 0,0 0 11 16,0 0 3-16,0 0-3 0,0 0-4 0,0 0 6 16,0 0-13-16,0 0 4 0,0 0 15 0,0 0-17 15,0 0 21-15,0 0-12 0,0 0-6 0,0 0 13 16,0 0-18-16,0 0 13 0,0 0-2 0,0 0-11 16,0 0 12-16,0 0-6 0,0 0-6 0,0 0 11 15,0 0-6-15,0 0-1 0,0 0 5 0,0 0-7 16,0 0 5-16,0 0-7 0,0 0 6 15,0 0-1-15,0 0-3 0,0 0 9 0,0 6-4 16,0-6 0-16,0 0 2 0,0 0-2 0,0 0 4 16,0 0 7-16,0 0-9 0,0 0 4 0,0 0-4 15,0 0-9-15,0 0 12 0,0 0-6 0,0 0 3 16,0 0 0-16,0 0-9 0,0 0 7 16,0 0 0-16,0 0 2 0,0 4 0 0,0-4 0 15,0 0 0-15,0 0-5 0,0 0 10 0,0 0-12 16,0 0 3-16,0 0 4 0,0 0 0 0,0 0 9 15,0 0-9-15,0 0 11 0,0 0-11 0,0 0 4 16,0 0-1-16,0 0-17 0,0 0 19 0,0 0-17 16,0 0 12-16,0 0 9 0,0 0-13 0,0 0 11 15,0 0-7-15,0 0-7 0,0 0 0 16,0 0 3-16,0 0 8 0,0 0 1 0,0 0-1 16,0 0 5-16,0 0-13 0,0 0-1 0,0 0-2 15,0 0-9-15,0 0 10 0,0 0-3 0,0 0 7 16,0 0-1-16,0 6 3 0,0-6 0 0,0 0 0 15,0 4-6-15,0 1 3 0,0-5 1 0,0 1 0 16,0 4 6-16,0-4-4 0,5 4-2 0,-4-2 0 16,4 1 4-16,-4 0-9 0,-1-1 7 0,0 0 5 15,3 2-10-15,-3-1 3 0,0 3 0 0,0-1 4 16,0 1-2-16,0 3-3 0,0-2 8 0,0 3-3 16,0 2-6-16,0-1 18 0,0 1-10 0,0 1-9 15,0 1 23-15,0-1-15 0,0 0-3 16,0-1 6-16,-3 2-6 0,0 1 7 0,-1-1 7 15,4 1-3-15,-2 0-6 0,0 0 4 0,1 1 0 16,-1 0-2-16,2-2 0 0,0 3 2 0,0-2 2 16,0-1-2-16,0 2 5 0,0-2 2 0,0-2-16 15,0 2 3-15,0-3-6 0,0 3-8 0,0-1 9 16,0-1 2-16,0 0 2 0,0 2-7 0,-5 1 8 16,1 1-1-16,-4-3-2 0,2 1-2 0,-1 0-5 15,1 1 0-15,-1-1 2 0,2-2 3 0,-2 0 4 16,2 0-4-16,0 0-3 0,2 2 10 0,0-3-7 15,0 3 4-15,1-1-2 0,0-2 7 16,1 4-7-16,1-2 2 0,-2 0 12 0,2 0-26 16,0 1 19-16,0-1-11 0,-1 0-8 0,1-2 19 15,-5 2-7-15,4 2 7 0,-2-4-2 0,-1 2-5 16,-1 1-3-16,1-1 5 0,-3 1 1 0,4-3-3 16,-4 4-3-16,2-2 1 0,-2-1 0 0,4 1 9 15,-2-1-5-15,4 3-2 0,-4-5 9 16,2 3-11-16,2 0 6 0,-3-1 3 0,3-1-7 15,1 3 5-15,0-4-7 0,0 1-7 0,0 0 4 16,0 1 5-16,0-3 2 0,0 1 9 0,0-1-4 16,0 1-9-16,0 0 16 0,0-1-16 0,0 0 2 15,0-1 4-15,0 1-6 0,0-2 7 0,-5 1-3 16,2 0-2-16,-1-2 4 0,1 3-4 0,3-2 3 16,-1 1 6-16,-1-1-13 0,-1-1 11 0,3 1-10 15,-1 0-1-15,-1 1 6 0,2-1-2 0,0 0 12 16,0 0-8-16,0-1 1 0,-2 1 2 15,2-2-17-15,0 3 17 0,0-2-2 0,0-2-5 16,0 4 14-16,0-2-23 0,0-1 9 0,0 0-7 16,0 0 7-16,0 2 11 0,0-3-13 0,0 1 7 15,0 0-10-15,5 0 3 0,-5 0 11 0,0-2-11 16,0 1 4-16,0 2 2 0,0-2-8 0,0 1 11 16,3 1-7-16,-3 0-10 0,0 0 10 0,0-1 7 15,0 0-9-15,0 1 9 0,0-1-5 16,0-1-9-16,-4 1 17 0,4 1-13 0,0-2 1 15,-5 3-2-15,2-2-3 0,3 1 14 0,0-1-5 16,0-1 2-16,0 0 3 0,0 0-9 0,-2-2-12 16,0 0 5-16,2 2-10 0,0-1 8 0,0 1 6 15,-1 0 7-15,1 2 3 0,0-2-7 0,0 2 6 16,0-1-8-16,0-2 2 0,0 0 4 0,-2 1-4 16,2 0 2-16,0-1 11 0,-1 3-11 0,1-1 5 15,0-1-1-15,0 1-11 0,0 2 9 0,0-1-6 16,0-2-3-16,-2 4 5 0,2-3 4 15,-2 1 5-15,2-2-2 0,0 2-5 0,-1-3-7 16,1 0 2-16,0 1 7 0,-2-2-4 0,2 0 2 16,0 1 0-16,-1-1-4 0,1 0 6 0,0 0 5 15,0-2-3-15,0 4 3 0,0-2-9 0,0-1-5 16,0 0 5-16,0-1-3 0,0 2 5 0,0-2 0 16,0 0 2-16,0 1 8 0,0-1-1 0,0-1-9 15,0 0-2-15,0 2-3 0,0-2 0 0,0 2 8 16,0-2-10-16,0 0 2 0,0 2-4 0,0-2 4 15,0 3 10-15,0-3-7 0,0 1 13 0,0 0-13 16,0 0 6-16,0 1 1 0,0-2-12 0,0 1 12 16,0 0-8-16,0-1-3 0,0 0 8 15,0 2 5-15,0 1-5 0,0-3 0 0,0 0 5 16,0 0-11-16,0 0 1 0,0 0 8 0,0 1-12 16,0-1 14-16,0 0-7 0,0 0 2 0,0 0 10 15,0 0-12-15,0 0 5 0,0 0-5 0,0 0-10 16,0 0 10-16,0 0-2 0,0 0-1 0,0 0 8 15,0 0-7-15,0 0 2 0,0 0 2 16,0 0-2-16,0 0 5 0,0 0-7 0,0 0 4 16,0 0 9-16,0 0-6 0,0 0 2 0,0 0-7 15,0 0-9-15,0 0 6 0,0 0 6 0,0 0 4 16,0 0-7-16,0 0 0 0,0 0 7 0,0 0-7 16,0 0 4-16,0 0-1 0,0 0-15 0,0 0 5 15,0 0 7-15,0 0 5 0,0 0-3 0,0 0 5 16,0 0-16-16,0 0 4 0,0 0 5 0,0 0 0 15,0 0 14-15,0 0-19 0,0 0 10 0,0 0-17 16,0 0 5-16,0 0 14 0,0 0-4 16,0 0 18-16,0 0-21 0,0 0-3 0,0 0 3 15,0 0-4-15,0 0 11 0,0 0-7 0,0 0 11 0,0 0-8 16,0 0-6-16,0 0 13 0,0 0-17 16,0 0 0-16,0 0 11 0,0 0-11 0,0 0 7 15,0 0 5-15,0 0-10 0,0 0 3 0,0 0-3 16,0 0 10-16,0 0-3 0,0 0 1 0,0 0-3 15,0 0-5-15,0 0 3 0,0 0 4 0,0 0 7 16,0 0-2-16,0 0 7 0,0 0-11 0,0 0-3 16,0 0-5-16,0 0-4 0,0 0 18 0,0 0 5 15,0 0 7-15,0 0 5 0,0 0-7 0,0 0-10 16,0 0-9-16,0 0 2 0,0 0-9 16,0 0 3-16,0 0 13 0,0 0-14 0,0 0 3 15,0 0 2-15,0 0-2 0,0 0 2 0,0 0 2 16,0 0 10-16,0 0-8 0,0 0 6 0,0 0 11 15,0 0 8-15,0 0 11 0,0 0 15 16,0 0 0-16,0 0-21 0,0 0-3 0,0 0-7 0,0 0-9 16,0 0 16-16,0 0-1 0,0 0-11 0,0 0 11 15,0 0-23-15,0 0 3 0,0 0-5 0,0 0-8 16,0 0 11-16,0 0-23 0,0 0 13 16,0 0-6-16,0 0-4 0,0 0 7 0,0 0-7 15,0 0-3-15,0 0 6 0,0 0 4 0,0 0 2 16,0 0 1-16,0 0-1 0,0 0 3 0,0 5-2 15,0-4 4-15,0 2-7 0,0-3 0 16,0 0 5-16,0 0 0 0,0 0 5 0,0 0-2 16,0 0-6-16,0 0 11 0,0 0-6 0,0 0 8 15,0 0 7-15,0 0-12 0,0 0 7 0,0 0-7 16,0 0-2-16,0 0 4 0,0 0-10 0,0 0 16 16,0 0-13-16,0 0 0 0,0 0 12 0,0 0-17 15,0 0 10-15,0 0-3 0,0 0-7 0,0 0 8 16,0 0 2-16,0 0 0 0,0 0 2 0,0-3-9 15,0 3-8-15,0 0 10 0,0 0 0 0,0 0-3 16,0 0 11-16,0 0-8 0,0 0-8 0,0 0 18 16,0 0-10-16,0 0 0 0,0 0 10 15,0 0-15-15,0 0 8 0,0 0-8 0,0 0 5 16,0 0 5-16,0 0-5 0,0 0 12 0,0 0-12 16,0 0 3-16,0 0 9 0,0 0-7 0,0 0 0 15,0 0-7-15,0 0-8 0,0 0 0 0,0 0 15 16,0 0 2-16,0 0-2 0,0-4-2 0,0 4-6 15,0 0 8-15,0 0-3 0,0-3 3 16,0 3-10-16,0 0-44 0,0-5-21 0,0 5-42 16,0 0-60-16,0-1-33 0,0 0-43 0,0 1-59 15,0 0-9-15,0 0-10 0,0 0-21 0,0 0 21 16,0 0-4-16,0 0-8 0</inkml:trace>
  <inkml:trace contextRef="#ctx0" brushRef="#br0" timeOffset="209665.9565">22122 14440 1032 0,'0'-1'13'0,"0"-2"32"0,0 1 22 16,0 1 16-16,0 1 2 0,0-3-27 0,0 1 1 16,0 2 11-16,0 0-1 0,0 0 8 15,0 0-27-15,0 0-20 0,0 0-13 0,5 0-5 16,-5 0 14-16,0 0-3 0,0 0 6 0,0 5-4 15,0-4-9-15,0-1 5 0,0 3-17 0,0-1-2 16,0-2 7-16,0 1-13 0,0 0 10 0,0 1-8 16,0-2-9-16,0 0 13 0,0 0-4 0,0 0 8 15,0 0-8-15,0 0-2 0,0 0 4 0,0 0 2 16,0 0-2-16,0 0 0 0,0 0-2 0,6 2 0 16,-6-2 11-16,7 1-9 0,-4 0 0 0,2 0-4 15,-2-1 0-15,0 1-13 0,0 0-22 16,0 1-29-16,-1-2-46 0,-1 1 0 0,-1-1 18 0,0 0 13 15,0 0 48-15,0 0 9 0,3 0 15 16,-3 0 7-16,0 0-6 0,0 0 16 0,0 0-8 16,0 0 6-16,0 5 2 0,0-5-10 0,0 0 2 15,0 0 6-15,0 0-8 0,-4 0-2 0,4 0 8 16,-6 0-9-16,6 0 20 0,0 0-11 0,-2 0-19 16,-1 0-37-16,0 0-46 0,-1 0-37 0,1 0-28 15,-2 0-4-15,2 0 21 0,-3 0-12 0,3 0 14 16</inkml:trace>
  <inkml:trace contextRef="#ctx0" brushRef="#br0" timeOffset="211070.3804">22113 14503 1062 0,'1'0'34'0,"1"0"29"0,0 0 28 16,-1 0 21-16,1 0 12 0,-1 0-6 0,-1 0 7 15,0 0-7-15,0 0-27 0,0 0-5 0,0 0-19 16,0 0 3-16,0 0-8 0,0 0 12 0,0 0 2 16,0 0 5-16,0 0 0 0,0 0-21 0,0 0-25 15,0 0-15-15,0 0-8 0,0 0 3 0,0 0 17 16,0 0 16-16,0 0 1 0,0 0 6 0,0 0-21 16,0 0-13-16,0 0 0 0,4 0-17 0,-4 0 3 15,1 0-9-15,2 0 2 0,-1 0 2 16,-1 0 7-16,-1 0-2 0,0 0-5 0,3 0-2 15,-3 0 5-15,0 0 2 0,0 0-2 0,0 0-3 16,0 0 1-16,4 0 4 0,-4 0-7 0,0 0 0 16,0 0 4-16,0 0-13 0,0 0 4 0,0 0 8 15,0 0-8-15,0 0 7 0,0 0 3 16,0 0-3-16,1 0-2 0,-1 0 5 0,2 0-5 16,-2 0-7-16,0 0 9 0,0 0-2 0,0 0 0 15,0 0 12-15,0 0-15 0,0 0 3 0,0 0 17 16,0 0-20-16,0 0 12 0,0 0-6 0,0 0-5 15,0 0 2-15,5 0-5 0,-5-4 5 0,1 4-7 16,3 0 12-16,-3-2 6 0,-1 2-15 0,0-1 4 16,2 1-5-16,-2 0-11 0,1 0 20 0,2 0-6 15,-3 0 9-15,0 0 0 0,0 0-7 0,0 0 2 16,2-3-9-16,-2 3 10 0,0 0 1 0,0 0-11 16,0 0 5-16,0 0 0 0,0 0-10 15,0 0 19-15,0 0-7 0,0 0-5 0,0 0 12 16,0 0-11-16,0 0 20 0,0 0-14 0,0 0-11 15,0 0 16-15,0 0-21 0,0 0 19 0,0 0 6 16,0 0-6-16,0 0 2 0,0 0-9 0,0 0 4 16,0 0-7-16,0 0 5 0,0 0 7 0,0 0-16 15,0 0 9-15,0 0 0 0,0 0-5 0,0 0 17 16,0 0-7-16,0 0 2 0,0 0 4 0,0 0 8 16,0 0 7-16,0 0-7 0,0 0-5 0,0 0-10 15,0 0-9-15,0 0 12 0,0 0-7 0,0 0 0 16,0 0 5-16,1 0-12 0,-1 0 12 15,5 0-10-15,-2 0 5 0,0 0-4 0,-1 0-10 16,1-2 18-16,1 0-4 0,3-1 5 0,-2 0 0 0,1 3-17 16,-1-1 12-16,3-3-5 0,1 3 5 15,-1 0 8-15,0-1-18 0,2 2 5 0,1-2 3 16,-2 1-3-16,1 0 5 0,-1-3 7 0,1 4-2 16,-1-1 7-16,1 1-10 0,-2-3-4 0,0 3 2 15,0-1-7-15,1-1 7 0,0 1-3 0,0 1 6 16,-2-2-1-16,1-1 2 0,0 2-6 0,2-1-5 15,0 1 9-15,0 0-4 0,1 0 7 0,0 0-3 16,0 0-6-16,1-1 9 0,2 2-1 0,-3-2 1 16,4 1-3-16,-2 0-7 0,0 1 5 0,-1-3-4 15,1 0 6-15,0 3-4 0,-2-5-5 16,1 5-1-16,0-2 4 0,-3 0 6 0,5 1-2 16,1 0 7-16,0 0-2 0,0 1-12 0,2 0 5 15,0-3 2-15,2 3-10 0,2-2 17 0,-4 2-9 16,4-2-8-16,1 2 6 0,-1 0 4 0,2-2 2 15,1 2 0-15,3-1 1 0,-5 1-6 0,7 0 1 16,-3 0 2-16,1-2 7 0,0 1-9 0,-2 1 9 16,-1-3 0-16,0 3-9 0,-1-1 4 0,-2 0-4 15,0 0-6-15,-1 0 8 0,4-1-4 0,-5 0 6 16,3 1 1-16,-2 0-3 0,1-3 0 0,1 4-8 16,0-1 4-16,3 1 1 0,1 0 1 15,-1 0-5-15,4-3 9 0,2 3-7 0,1 0 3 16,1 0 2-16,3 0-4 0,-1 0 8 0,0 0 1 15,1 0 5-15,-2 4-6 0,-3-4-6 0,3 0-1 16,-4 0 3-16,0 3 0 0,-2-3 5 0,-1 0-7 16,0 0 2-16,-1 0 0 0,-3 2 2 0,1-2 3 15,-1 1-10-15,2 1 1 0,1-2-1 0,-2 2 2 16,3-1 1-16,-1 1 9 0,4 2-12 0,-1-3 3 16,1 2 11-16,0-1-11 0,-2 0 2 0,2 0 0 15,0 1-9-15,-1-1 4 0,-2 1 5 0,-5-1 2 16,2 0 3-16,-2 1-3 0,0-2-2 0,-5 2-4 15,4-1-3-15,-2 0 7 0,3 0 4 0,-2 1 3 16,0-1 0-16,2 0-9 0,0 1 2 16,0 0-7-16,-3-1 12 0,3 1-3 0,1-2-7 15,-3 2 12-15,2-2-11 0,0 3 1 0,-5-3 13 16,4 0-13-16,-2 1 6 0,-2-2-1 0,0 2-9 16,0-1 5-16,-4 0 2 0,-1 0 11 0,-1-1-6 15,-2 0 5-15,-2 0-8 0,1 0-2 0,-4 0 5 16,0 0-3-16,0 0 0 0,-1 0-6 0,-1 0-1 15,-1 0 7-15,3 0-4 0,0 0 2 0,0 0 2 16,0 0-11-16,6 0 4 0,-4 0 8 16,2 0-11-16,2 0 18 0,0 0-1 0,-2 0 0 15,1 0 24-15,-2 0 3 0,-1 0 14 0,-1 0 5 16,-2 0-14-16,1 0-10 0,-4 0-10 0,0 0-18 16,0 0 1-16,0 0-8 0,0 0 1 0,0 0 8 15,0-2-5-15,0 2 7 0,0-3 0 0,0 3-9 16,0 0-3-16,0-2-43 0,0 1-61 0,-4-1-68 15,0-1-167-15,0 3-156 0,0-1-165 0,-4-2-7 16</inkml:trace>
  <inkml:trace contextRef="#ctx0" brushRef="#br0" timeOffset="221340.1095">9364 15237 470 0,'-6'0'28'0,"1"0"13"0,2 0 11 0,-1 0 16 16,0 0-12-16,1 0 1 0,-2 0 11 15,4 0 6-15,-4 0-5 0,3 0 18 0,-1 0 14 16,0 0-9-16,1 0 7 0,2-4-13 0,0 0-10 16,0 2 10-16,0-1 2 0,0 3-2 0,0 0-10 15,0 0-2-15,0 0 1 0,0 0 16 16,0 0 3-16,0 0-22 0,0 0-7 0,0 0 29 16,0 0-17-16,0 0 5 0,0 0-11 0,0 0-56 15,0 0 12-15,0-2 0 0,0 0 9 0,0 2 14 16,0-1-24-16,0 1-8 0,0 0-11 0,0 0-21 15,0 0 14-15,0 0-16 0,0 0 5 0,0 0-5 16,0 0-11-16,2 0 11 0,-2 3-18 0,0-1 0 16,3 1 14-16,-3-1 9 0,0 2 8 0,3-1 3 15,-1 2-4-15,1 0 6 0,0 4-4 0,1 1 4 16,0 4-2-16,2 1-7 0,1 3 16 16,-1 1-6-16,2 2 1 0,0-2 5 0,0 1-9 0,-2 0 2 15,2 2 1-15,0-3-8 0,0 0 1 0,-2 0 10 16,-1 1-3-16,0-3-6 0,1 2 6 15,0-4-1-15,-1 1 4 0,0-2 3 0,-4-1-9 16,3-1 0-16,-1-2 3 0,0-3-1 0,-1-1 16 16,-1-2 0-16,-1-1 5 0,2 0 15 0,-2-2-8 15,0-1 20-15,0 0 53 0,0 0 26 0,0 0 56 16,4 0 5-16,-4 0-56 0,0-5-44 0,0-1-52 16,2-2-36-16,-1-5 3 0,3-1-5 0,1-4-2 15,1-4-3-15,2-3 2 0,6-3-9 16,0-2-57-16,2 1-29 0,0-2-59 0,3 3-40 15,-2 1-17-15,-1 2-61 0,-2 5-38 0,-3 1-53 16,2 0-5-16,-1 4-11 0,-2 2-3 0,0 1 23 16</inkml:trace>
  <inkml:trace contextRef="#ctx0" brushRef="#br0" timeOffset="221636.7266">9878 15193 1607 0,'0'0'-2'0,"0"0"-4"0,0 0-2 0,0 0-4 16,0 5-6-16,0-1 4 0,0 2 2 0,0-2 2 15,0 0 4-15,0 4 0 0,0 1 5 0,0-1 8 16,-5 5 9-16,-1 1-4 0,3 1-4 0,-2 4 2 15,1 0 4-15,-3 1 6 0,4 1 4 0,0 1-2 16,0-1-1-16,1-3-3 0,2 0 4 16,0 2-2-16,0-2-12 0,0-2 7 0,6 0-9 15,-1-3-77-15,-2 2-36 0,-1-3-94 0,1-1-69 16,0 0 4-16,-1-4-34 0,1-2 61 0</inkml:trace>
  <inkml:trace contextRef="#ctx0" brushRef="#br0" timeOffset="222120.9191">9992 15237 1680 0,'6'-8'18'15,"-1"-1"0"-15,-2 1 19 0,0 1 35 0,1 0 11 16,-4 2 25-16,0 2-18 0,0-1-35 16,0 2-34-16,0 1-33 0,-7 1-5 0,7 0-17 15,0 0 2-15,0 0 11 0,0 4 0 0,0 2 19 16,0 3 0-16,0-2-5 0,0 3 9 0,0 0-2 15,0 2 2-15,0 2 3 0,-6-1 3 0,6 4 41 16,-8 0 8-16,2-1 9 0,-1 0-6 0,3 2-38 16,0 0-10-16,0 0-14 0,-1 2 0 0,2-5 4 15,3 3-4-15,0 0 7 0,0 2 1 0,0-4-1 16,0 1 3-16,0-2-3 0,0 1-3 0,3-1 2 16,3-3 33-16,-3-1 7 0,2-2 18 15,0-2-7-15,0 0-33 0,0-2 11 0,2-2-22 0,-2 1 0 16,1 1 2-16,1-2-90 0,1-1-49 15,1 1-67-15,2-1-51 0,-1 0 13 0,4-1 10 16,-3-1 24-16,-2 0 33 0,1 0 32 0,-2 0-10 16,-3-4 11-16,-2-1-14 0,-3 1 24 0,0-3 57 15,-8 1 29-15,0 0 26 0,-3-5 5 0,-5 1 1 16,-1-3 6-16,-1 1 4 0,-4-3 41 0,0 3 33 16,1-1 66-16,-1 1 44 0,2-2 3 0,6 3 4 15,2-2-58-15,2 6 0 0,3 2-22 0,2 0-8 16,2 0 15-16,3 2-27 0,0 2-21 15,0-2-43-15,0 3-30 0,0-1-14 0,0-2-3 16,0-1 5-16,8 0-1 0,0-1 5 0,6 0-23 16,2 1-36-16,6 1-38 0,3-1-60 0,4-4-69 15,1 3-24-15,1-2-48 0,1 2-51 0,1-2 90 16</inkml:trace>
  <inkml:trace contextRef="#ctx0" brushRef="#br0" timeOffset="222322.0632">10278 15193 1583 0,'0'-2'26'0,"0"2"6"0,0 0 7 16,3 0-1-16,1 0-15 0,-3 0-7 0,1 7-12 15,-1-3 4-15,1 2 35 0,-2-2 11 16,2 0 8-16,-1 4 32 0,-1 2-31 0,2 2 5 16,-1 1 17-16,1 2-35 0,-2 2-9 0,0 4 13 15,0 3-4-15,0 0 5 0,0 2 5 0,0-1-23 16,0 4-15-16,0-1 1 0,-8 3-7 0,2-1-93 15,-1 0-145-15,-2 1-156 0,1-3-206 0,2 0 3 16</inkml:trace>
  <inkml:trace contextRef="#ctx0" brushRef="#br0" timeOffset="222485.9117">10481 15674 2606 0,'19'-9'13'0,"-5"-2"23"0,0-2 27 16,-3 2 14-16,-3-3-6 0,0 2-21 0,-5-1-22 15,0 3-10-15,-1 0-9 0,1 1-9 0,-3 3-63 16,3 0-84-16,-3 4-126 0,0 2-119 0,2 0-80 16,0 0-97-16,-1 0 98 0</inkml:trace>
  <inkml:trace contextRef="#ctx0" brushRef="#br0" timeOffset="222935.6167">10923 15147 1440 0,'10'5'-6'0,"-4"0"-6"16,-1-3-9-16,-2 1 1 0,0-2 32 0,-1 4 64 15,-1 6 17-15,2-3 17 0,1 4-17 0,0 4-56 16,3 2-9-16,2 3-15 0,2-1 1 0,-1 2 51 16,2 0 6-16,0-3 4 0,-3 2 62 0,3-2-5 15,0-3-1-15,-3-3 0 0,2-1-30 0,-3-3-19 16,-1 0 26-16,-1-4 30 0,-2 0 10 0,0 1 27 15,-3-4 14-15,-1-2 19 0,0 0 12 16,0 0-30-16,0 0-37 0,0-5-61 0,0 0-71 16,5-3-13-16,1-3-8 0,4-3 0 0,1-1 13 15,2-4-13-15,1-3-2 0,3-3 4 0,0-1-23 16,0-1-56-16,0-2-25 0,-3 3-66 0,-2 2-28 16,1 0-8-16,-3 4-48 0,-1 3-25 0,-4 1-35 15,-2 4-38-15,0 2-21 0,2 4 16 0,-2 1-25 16,-3 3 0-16,2 2-5 0</inkml:trace>
  <inkml:trace contextRef="#ctx0" brushRef="#br0" timeOffset="223151.0726">11537 15045 1860 0,'3'0'-3'16,"0"0"-9"-16,-3 0 3 0,0 0 1 0,0 4-2 15,0 1 2-15,0-1-9 0,0 0-1 0,0 0 4 16,0 4 6-16,0 1 10 0,-5 1 66 0,-1 2 0 15,2 1 9-15,-3 6 2 0,-1 2-58 16,2 1 4-16,-2 2-2 0,2 1-4 0,-1 1 1 0,2-1 1 16,2-1 0-16,0-2 12 0,3-2-3 15,0-1 0-15,0-2 15 0,0-3-73 0,6-2-71 16,2 0-93-16,0-1-115 0,2-2-46 0,-1-3-44 16,3 0 5-16</inkml:trace>
  <inkml:trace contextRef="#ctx0" brushRef="#br0" timeOffset="223434.9071">11856 15011 2060 0,'5'-4'-7'0,"-2"1"-1"0,-3 3-3 16,0 0 3-16,0 0 12 0,0 0 9 0,0 0-5 16,0 0-8-16,-5 5 19 0,5 2 67 0,0-1 64 15,0 3 11-15,0 3 38 0,0 3-53 0,-3 3-15 16,0 2 24-16,0 2-35 0,-1 5 4 0,1 0-33 15,-3 0-23-15,5 1-22 0,-2 0-14 16,1 0 3-16,0-3 7 0,2 0-8 0,0 0-11 0,0 0-3 16,0-4-13-16,8-2 1 0,0-2-6 15,-2-3-7-15,1-2 5 0,-1 1-5 0,3-6 15 16,1 0 10-16,-2 2 5 0,3-3 18 0,-2 1-3 16,3-1-4-16,0 0-71 0,-1-1-70 0,2-3-79 15,1 1-82-15,-3-3-60 0,2 0-86 0,-2 0-7 16,0-5-24-16,0-3 42 0,-5-1 12 0,-1 0 9 15</inkml:trace>
  <inkml:trace contextRef="#ctx0" brushRef="#br0" timeOffset="223584.4505">11821 15279 2085 0,'-6'-8'32'0,"0"3"34"0,3 1 73 16,0 3 68-16,3-1 8 0,0 2 12 0,0 0-43 15,0 0-73-15,0 0-40 0,6 0-50 0,1 0-33 16,0 0 0-16,-1 0-14 0,4 0-52 0,4-4-73 15,0-2-121-15,2 0-133 0,3-1-182 16,3-2-94-16</inkml:trace>
  <inkml:trace contextRef="#ctx0" brushRef="#br0" timeOffset="223734.9395">12201 15243 2256 0,'6'0'25'0,"0"0"72"0,-1 0 69 0,-2 0 41 15,2 0 11-15,0 0-59 0,-2 0-70 0,0 0-41 16,7-5-41-16,-4 3-14 0,5-1 4 0,6-1-27 16,0-1-91-16,4 0-143 0,3-2-156 0,4 0-127 15,2 0-60-15,-1-2 58 0</inkml:trace>
  <inkml:trace contextRef="#ctx0" brushRef="#br0" timeOffset="223967.3435">12699 15168 2178 0,'0'0'43'0,"0"0"73"0,0 0 54 16,0 0 51-16,0 0 11 0,0 0-34 0,0 0-33 15,0 0-33-15,0 4-47 0,0 3-36 0,0-5-22 16,0 1 1-16,0 0 54 0,0 3 27 0,0-1-1 16,0 3-19-16,0 1-59 0,0 0-30 0,0 4 0 15,8 1 3-15,-5 3 0 0,-2 1-1 0,3 0 6 16,-1 1 2-16,-2-2 1 0,1 1 7 0,0-2-60 15,-1 1-86-15,1-3-105 0,1-1-127 0,-3-4-78 16,0-3-33-16,0-2-43 0,0-4 3 0,-6 0 40 16,1-4 45-16</inkml:trace>
  <inkml:trace contextRef="#ctx0" brushRef="#br0" timeOffset="224133.8163">12513 15152 2333 0,'-7'-16'68'0,"2"2"32"0,5 3 54 0,-3 4 57 16,3-1-55-16,0 3-12 0,0 0-50 0,0 2-65 15,6-1-20-15,3-1-16 0,0 2-5 0,3-2 17 16,3 1-1-16,5-2-18 0,2 0-75 16,5 2-91-16,0-1-133 0,0 0-105 0,3 0-40 15,-3 0 0-15,0 0 51 0,-2 0 33 0,-3 1 101 16</inkml:trace>
  <inkml:trace contextRef="#ctx0" brushRef="#br0" timeOffset="224318.8063">12971 14938 1745 0,'15'-2'16'0,"-2"0"2"0,1 1 1 0,-4 1 24 16,1 0 39-16,-3 0 38 0,1 5 21 0,-2 3 43 16,-1 1-33-16,2 2 14 0,3 4-24 0,-1 1-68 15,-1 3-23-15,2 2-45 0,-1 4 9 16,-2 0 14-16,-1 0-3 0,-4 3 1 0,-3 0-1 16,0 2 6-16,-9 1 9 0,-4-1-3 0,-1 1 4 15,-6 0-11-15,-2-4-6 0,-4-1-87 0,-4-2-199 16,-1-4-169-16,-1-3-190 0,-1-5-45 0,-2 0 111 15</inkml:trace>
  <inkml:trace contextRef="#ctx0" brushRef="#br0" timeOffset="226215.9657">14234 15471 505 0,'0'0'34'0,"0"0"9"0,0 0 20 16,0 0 22-16,0 0-19 0,0 0 22 0,0 0-17 15,0 0-17-15,0-5-9 0,0 5-41 16,0 0 4-16,0 0-1 0,0 0-7 0,0 0 8 16,0 0-7-16,0 0-2 0,0 0-5 0,0 0 4 15,0 0 8-15,0 0-12 0,0 0 12 0,0 0-4 16,0 0-4-16,0 2-2 0,-5 1-30 0,5-1-50 15,-3 0-45-15,0-1-33 0,1 2 13 0,1-3 11 16,-1 2 1-16,1 3 37 0</inkml:trace>
  <inkml:trace contextRef="#ctx0" brushRef="#br0" timeOffset="228080.8104">14101 15696 816 0,'0'0'-2'0,"-3"0"0"0,3 0 0 0,0 0 4 16,0 0 43-16,0 0 14 0,0 0 29 0,0 0 16 16,0 0-30-16,0 3-7 0,0-3-19 15,0 2-21-15,0-2 26 0,0 3 3 0,0-3 35 16,7 0 21-16,-3 0-40 0,-2 0-5 0,3 0-42 15,1 0 8-15,0 0 2 0,2 0 0 0,3 0-12 16,0 4-21-16,2-4 6 0,3 4-8 0,1 0 10 16,0-2-10-16,1 3-4 0,2-1 11 0,4-1-7 15,-3 0 42-15,4 1 10 0,2-1-1 0,1 2-1 16,2-1-26-16,5 1-16 0,0-1 3 0,4 0 0 16,4 0-11-16,0 1 10 0,6-3-5 15,1-1 20-15,1 0 12 0,3-1-7 0,4 0 7 0,2 0 40 16,2-7-9-16,3 0-7 0,1 0-1 0,2-2-58 15,-1 0 2-15,2 0-8 0,-2 0-5 16,-4 0 7-16,-1 4-7 0,-6-3 18 0,-5 5-2 16,0 1-14-16,-4 0 7 0,-3 2 4 0,-1 0-2 15,3 0 10-15,-5 0-8 0,3 4-4 0,-3-4 4 16,1 5 1-16,0-3-12 0,1-2 9 0,-2 0-2 16,6 0-4-16,-2 0 20 0,1 0-23 0,1 0 7 15,2-4 9-15,3-1-9 0,-1 0 11 0,3 0-1 16,-1 1-8-16,-2 0 2 0,-2 1-4 15,-2-1 0-15,-4 4 0 0,-5-1-2 0,-5 1 2 16,1 0 2-16,0 0-9 0,-2 0 10 0,-2 6-6 16,-3 0-3-16,7-4 13 0,-2 2-7 0,1 0 2 15,2-2 0-15,-2 0-4 0,2 0 2 0,2 1 2 16,2-3 7-16,2 0-11 0,2 0 2 0,2 0 4 16,3 0-13-16,-1 0 18 0,1-5-6 0,3 1-1 15,-3 0 4-15,-2 2-6 0,3 0 0 0,-3 2 0 16,-2-2 0-16,-1 2 7 0,-1 0-5 0,1-3 3 15,-3 3 2-15,0 0-7 0,1-1 11 16,-2-1-11-16,-1 0 2 0,2-1 3 0,1 2-12 16,-2-2 9-16,3-1 0 0,0 2-6 0,1-2 11 15,3 2-5-15,-2 0 2 0,3 0 1 0,-1 1-10 16,-3-1 3-16,4 2-4 0,-4 0 10 0,-2 0 3 16,0 0-10-16,-1 0 6 0,-2 7-8 0,-2-2 5 15,2-2 5-15,-1 0-7 0,1-2 6 0,1 2-2 16,-1-2 2-16,2 2-4 0,-2-2 0 0,2 0-4 15,0 2 0-15,1-3 13 0,0 3-16 0,0-3 9 16,-1 2 1-16,-1 0-10 0,3 0 13 0,-4-1-10 16,0 2 6-16,-2-1 0 0,-5 0 1 0,-1 0 8 15,0 1-15-15,-1 0 1 0,-7-1 1 16,5 1-5-16,-3 1 7 0,2-3 0 0,1 2-2 16,2 0 2-16,-2 0-2 0,1 0 4 0,1 1-2 15,-1-2-7-15,2 1 14 0,0-2-3 0,2 3-8 16,-2-2 11-16,2 1-12 0,-2-2 1 0,1-1 10 15,-1 3-1-15,2-1-7 0,0 0 4 16,-2-1-2-16,-4 2-3 0,3-3 12 0,-1 2-4 0,1-2-5 16,-4 2 7-16,2-2-12 0,-2 2 5 15,2-2 5-15,0 0-14 0,-2 0 18 0,2 0-18 16,1 0-2-16,-1 0 9 0,1 0-5 0,-2 0 7 16,3 0 4-16,1 0-2 0,-2 0-6 0,-1 0 6 15,3 0-2-15,-1 0-4 0,-3 0 6 0,1 0 0 16,0 0 3-16,-3 0-1 0,1 0 1 0,-3 0-7 15,0 0 8-15,-2 4 6 0,-2-2-8 0,3 0 10 16,1 0-17-16,-1 1 24 0,1-3 22 0,0 3-1 16,3-2 6-16,1 0-9 0,-3 2-9 0,4-3 10 15,-1 0-5-15,1 0-12 0,-1 0-11 16,1 1-12-16,2-1 0 0,-3 0 9 0,3 0-4 16,-1 0 2-16,-1 0-5 0,0 0-9 0,2 0 10 15,-1 0-1-15,-1 0 10 0,0 0-8 0,1 0-6 16,1 0-3-16,-4 0 1 0,2 0 8 0,-2 0 6 15,2 0-3-15,2 0 2 0,-3 0-2 0,1 0-7 16,0 0 7-16,1 0 3 0,1-4-1 0,-1 4 6 16,4-2-4-16,1-1-3 0,-1 3-11 0,3-3 1 15,0 3-3-15,3-2 0 0,-4 2 17 0,4 0-12 16,-3 0 7-16,-2 0-11 0,-1 0-8 0,-4 0 14 16,1 0-4-16,-4 0 6 0,2 0-1 15,-2 0 13-15,1 0 20 0,-3 0 3 0,2 0 6 16,-1 0-13-16,3 0-18 0,0 0 5 0,0-4-11 15,0 4-4-15,1 0 4 0,2 0-3 0,0 0 7 16,3 0 2-16,1 0-9 0,2 0 2 0,1 0-7 16,1 0 5-16,2 0-5 0,-2 0 0 0,1 0 10 15,-3 4-15-15,3-4 15 0,-1 2-10 16,0 1-5-16,0 0 10 0,-2-2-10 0,2 0 10 0,-3 2-7 16,-2-3 7-16,1 1 39 0,-4 0 5 0,1-1 15 15,-1 0-14-15,0 0-33 0,-1 0-9 16,-1 0-13-16,4 0 12 0,0 0-7 0,-1 0 3 0,-1 0 7 15,-1 0-13-15,1 0 6 0,-2 0-3 0,0 0 5 16,2 0 2-16,-1 0-7 0,-3 0 5 16,4 0-7-16,-2 0-1 0,4 0 3 0,-2 0 0 15,-2 0-5-15,2 0 8 0,-1 0-1 0,1 0-2 16,-4 0 5-16,5 0 0 0,-3 0 20 0,0 0 1 16,-1 0 9-16,0 0 0 0,-1 0-9 0,1 0 12 15,-2 0-2-15,2 0 0 0,-1 0-8 0,1 0-12 16,2 0-14-16,-1 0 1 0,-1 0-3 0,3-5-3 15,0 5 9-15,0-3-4 0,0-2-7 0,1 3 13 16,-1-2-5-16,0 3-6 0,0-4 13 0,-4 3-17 16,4-3 7-16,-3 1 0 0,-2 0-11 15,2 0 21-15,-4 0-12 0,0 1 4 0,-2 0 11 16,-4-1-15-16,2 1 5 0,-3-1-3 0,0 2-3 16,1-1 1-16,-3 0 7 0,5 0 0 0,-3-1-5 15,3 1 2-15,-3 1-10 0,0-3 3 0,-2 3 3 16,3-1-6-16,-2-2 8 0,0 3-3 0,3 0 6 15,-1-1-1-15,2 2-4 0,0-2-1 0,3-1 1 16,-1 3 2-16,1-2 5 0,2 3 0 0,-2-2-5 16,-1 0 0-16,1 0-3 0,-2 2 6 0,2-2-3 15,-1 0 3-15,3 2-6 0,-3-2 3 0,2 1 0 16,1 0-3-16,2-1 9 0,0-1-9 0,-1 3 6 16,2-2 5-16,-3 1-8 0,3-2 2 0,-1 2 1 15,1 1 2-15,-3-2 10 0,-2 1-4 16,-1-2 4-16,-3 2-7 0,-3-3 5 0,-3 2 0 15,0 0 13-15,-8-1 13 0,3 1-10 0,-1-2 5 16,-2 3-23-16,1-1-14 0,-1 1-4 0,0 1-7 16,3-2 9-16,0 2-8 0,0 0 10 0,1 0-2 15,1 0-6-15,1 0 19 0,-2 0-15 0,1 0 12 16,-1 0 27-16,5 0-6 0,-5 0 16 0,0 0-4 16,2 0-22-16,-5 0 2 0,3 0-1 0,-1 0-4 15,-1 0-5-15,-3 0 0 0,0 0 3 16,0 0 2-16,-3 0 6 0,2 0-3 0,0 0-51 0,-2-2-89 15,0 0-138-15,0-1-155 0,0 3-180 16,0-2-127-16,0 1-69 0,-7-1 63 0</inkml:trace>
  <inkml:trace contextRef="#ctx0" brushRef="#br0" timeOffset="233527.7272">15433 12645 1001 0,'0'0'30'16,"-7"0"0"-16,7 0 2 0,0 0-1 0,0 0-29 15,0 0 7-15,0-4-5 0,0 0 8 0,0 4 7 16,-6-2 14-16,1 2 3 0,5-2-3 0,-6 2-6 16,6 0-17-16,0 0 11 0,0 0-2 0,0 0 11 15,0 0 9-15,0 0-11 0,0 0 9 16,0 0 3-16,0 0-10 0,-5 0 16 0,5 0 0 16,0 0-7-16,0 0 7 0,0 3-13 0,0 0-9 15,0-1 7-15,0 1-8 0,0-1 0 0,0 0 12 16,0 0-8-16,0 2 4 0,0 0-8 0,0-3-11 15,0 2-4-15,0-1-10 0,0 0 9 0,0 1-1 16,0-2-4-16,0 0 13 0,-5 0-9 0,5-1 5 16,0 0 10-16,0 0-11 0,0 0 13 0,0 0 1 15,0 0 10-15,0 0 2 0,0 0 5 0,0 0-5 16,0 0-12-16,0 0-5 0,0 0-2 0,0 0-4 16,0 0 16-16,0 0-20 0,0 0 17 15,0 0 1-15,0 0-19 0,-4-3 63 0,4 3-18 0,0 0 5 16,0-3-5-16,-4 3-28 0,4-2 4 15,0 2 3-15,0-2 0 0,0 2 4 0,0-3-11 16,0 3-4-16,0 0 9 0,0 0-21 0,0 0-4 16,0 0 1-16,0 0-13 0,0 0 5 0,0 0 4 15,0 0 1-15,0 0-1 0,-6 0-11 0,6 0-48 16,0 0-89-16,0 0-72 0,-6 0-57 0,4 0-30 16,-1 0-18-16,3 0 4 0,-3 0-92 0,1 0 43 15</inkml:trace>
  <inkml:trace contextRef="#ctx0" brushRef="#br0" timeOffset="233925.4297">15265 12706 1504 0,'-6'0'1'0,"0"0"-3"0,-1-6-4 16,1-1-47-16,6 0-89 0,0 2-97 0,0-1-117 15,-10 1 33-15</inkml:trace>
  <inkml:trace contextRef="#ctx0" brushRef="#br0" timeOffset="234042.0718">15208 12706 867 0,'-2'0'-52'0,"1"0"-82"0,-1-6-83 16</inkml:trace>
  <inkml:trace contextRef="#ctx0" brushRef="#br0" timeOffset="234225.3078">15259 12714 1993 0,'-5'0'-11'0,"4"0"15"0,-3 0-6 16,3-6-13-16,1 1-10 0,0 2-35 0,0-1-30 15,0-1-28-15,0 0-12 0,0 0-47 0,0 2-13 16,0 2-22-16,0 0-36 0,0-1 6 0,0 0 27 16</inkml:trace>
  <inkml:trace contextRef="#ctx0" brushRef="#br0" timeOffset="234444.8565">15266 12702 1480 0,'5'0'42'0,"-5"0"20"0,4-5 6 0,-1 5 2 15,-2 0-39-15,-1-4-15 0,0 4-4 0,0 0-6 16,0 0 0-16,0 0-8 0,0 0 2 0,0 0 0 15,0 0-59-15,0 0-23 0,0 0-45 0,0 0-56 16,0 0-3-16,0 0-20 0,0 0 18 0,0 0 25 16,0 0 53-16,5 0 52 0,-2 0 21 15,2 0 44-15,-4 0 28 0,1 0 22 0,-1 0-1 16,1 0 29-16,-2 4-6 0,2-1-16 0,-2-1 8 16,0-1-38-16,0-1-12 0,0 3-23 0,0-3-11 15,0 0 1-15,0 0-10 0,0 0-11 16,0 0 13-16,0 0-20 0,0 0-13 0,0 0 3 15,0 0-47-15,0 0-27 0,0 0-13 0,0 0 3 16</inkml:trace>
  <inkml:trace contextRef="#ctx0" brushRef="#br0" timeOffset="234542.6079">15300 12708 772 0,'0'0'25'0,"0"0"18"16,6 0 10-16,-3 0 9 0,1 0-33 0,-3 0-23 16,-1 0-25-16,3 0-33 0,-3 0-36 0,0 0-48 15,0 0-66-15,0 0-1 0</inkml:trace>
  <inkml:trace contextRef="#ctx0" brushRef="#br0" timeOffset="234648.2862">15327 12718 1077 0,'0'0'9'16,"0"0"2"-16,0 0 5 0,0-6-22 0,0 6-36 16,0 0-52-16,0 0-79 0,0-4-61 0,0-1-4 15</inkml:trace>
  <inkml:trace contextRef="#ctx0" brushRef="#br0" timeOffset="234791.9795">15317 12716 1039 0,'0'0'2'16,"-3"0"1"-16,3 0 1 0,0 0-17 16,0 0-39-16,0 0-50 0,0-6-33 0,0 3-24 15,0-1-35-15,0 1 32 0</inkml:trace>
  <inkml:trace contextRef="#ctx0" brushRef="#br0" timeOffset="235144.5696">15317 12718 845 0,'0'0'15'0,"0"-7"5"16,8 4 14-16,-3 3-3 0,0 0-20 15,-4 0-5-15,2 0-4 0,-1 0 3 0,-2 0 5 0,3 0 5 16,-3 0-13-16,0 0-6 0,0 0 7 15,0 0-6-15,0 0-1 0,0 0-2 0,2 0-7 16,-2 0 4-16,0 0-10 0,0 0-3 0,0 0 0 16,0 0-2-16,0 0 5 0,0 0 2 0,0 0 10 15,0 0 7-15,0 0 2 0,0 0 3 0,0 0 1 16,0 0-4-16,0 0 20 0,0 0 11 0,0 0 12 16,0 0-7-16,0 0-12 0,0 0 6 0,0 0-30 15,0 0 2-15,0 0-4 0,0 0-17 0,0 0 11 16,0 0-22-16,0 0-9 0,0 0-3 0,0 0-19 15,0 0-6-15,0 0 3 0,0 0-2 0,0 0-4 16,0 0 7-16,0 0-1 0,0 0 4 16,0-5-10-16,-5 5-7 0,5-6 3 0,-5 5 2 15,5-2 44-15,-3 3 22 0,3 0 8 0,-3 0-1 16,1 0-8-16,1 0 12 0,1 0-2 0,0 0 5 16,0 0-6-16,0-2-27 0,0 1-9 0</inkml:trace>
  <inkml:trace contextRef="#ctx0" brushRef="#br0" timeOffset="235790.034">15313 12690 794 0,'0'0'20'0,"0"0"17"0,4 0 9 16,4-4 4-16,-5 4-24 0,2 0-17 0,-2 0-9 16,-3 0 4-16,0 0-2 0,3 0-6 0,-3 0 3 15,0 0-5-15,0 0 4 0,0 0-5 16,0 0 5-16,0 0 5 0,0 0 1 0,0 0 9 0,0 0-15 15,0 0-5-15,0 0-1 0,0 0 1 16,0 0 5-16,0 0 0 0,0 0 2 0,0 0 4 16,0 0-8-16,0 0 4 0,0 0 0 0,0 0-4 15,0 0 2-15,0 0-1 0,0 0 3 0,0 0-2 16,0 0 4-16,0 0-12 0,0 0-1 0,0 0 0 16,0 0 6-16,0 0 7 0,0 0-2 0,0 0 4 15,0 0-2-15,0 0-6 0,0 0 7 0,0 0 3 16,0 0-3-16,0 0 6 0,0 0-12 0,0 0 5 15,0 0-2-15,0 0-8 0,0 0 17 0,0 0-9 16,0 0 6-16,0 0-10 0,0 0-3 0,0 0 11 16,0 0-13-16,0 0 12 0,0 0-6 0,0 0-18 15,0 0 6-15,0 0-9 0,0 4-7 16,0-1 11-16,0 0-12 0,0-2-1 0,0-1-1 16,0 3-15-16,0-2 0 0,-3 0-3 0,2-1-10 15,1 0-26-15,-2 0-28 0,0 0-4 0</inkml:trace>
  <inkml:trace contextRef="#ctx0" brushRef="#br0" timeOffset="241951.7792">13335 12601 1085 0,'-7'1'5'0,"1"-1"-1"16,6 0 3-16,-6 0-3 0,6 0-9 0,-3 0 12 15,-2 0-14-15,5 0 5 0,-4 0 7 0,4 0 12 16,0 0 43-16,0 0 13 0,0 0 14 16,0 0-20-16,0 0-12 0,0 0-8 0,5 0-5 15,-1 4 22-15,-1-1-1 0,-2-1-1 0,-1 1 0 16,0-2-7-16,0 0-3 0,0-1 2 0,0 2 1 15,0 1-28-15,0-3-11 0,-3 1-1 0,3-1-15 16,0 0 11-16,-5 3 14 0,4-2 18 0,-3 0 28 16,3 0 52-16,-1 2 2 0,2-1-21 0,-3 5-16 15,1 0-43-15,-1 4 24 0,0-3 1 0,3 7-6 16,-4 0-16-16,1 3-41 0,1 1 0 0,0-1-7 16,-1 2 7-16,1-2-5 0,2 1-2 0,-3-2 7 15,3-2 0-15,0-2 5 0,0-1-10 16,0-2 5-16,0-1-30 0,0-2-62 0,0-1-105 15,0-1-97-15,0-1-70 0,0 0-45 0,0-2-28 16,0 0-42-16</inkml:trace>
  <inkml:trace contextRef="#ctx0" brushRef="#br0" timeOffset="242888.9505">13679 9838 882 0,'-3'0'3'0,"1"0"-3"0,1 0-1 16,-1 0 1-16,1 0 7 0,-1 0 32 0,2 0 8 15,-2 0 9-15,2 0-3 0,0 0 1 0,0 0 22 16,0 0-6-16,0 0 9 0,0 0-22 16,0 0-13-16,0 0 17 0,0 2 3 0,4 0 15 15,-4-1-6-15,0 0-8 0,0 0 1 0,0-1-14 16,0 0-11-16,0 1-7 0,0-1-20 0,0 3-9 15,0-3-3-15,0 1-7 0,0 0 1 0,-4 2-2 16,4 0-4-16,-4 2 3 0,-1 1 7 0,2 1 0 16,-2 2 7-16,0 6-1 0,-1-1-6 0,1 4 12 15,-1 2-1-15,1 5 2 0,2 3 8 0,-2 2 0 16,2 1-32-16,0 4-146 0,1 1-240 0,-2 2-135 16</inkml:trace>
  <inkml:trace contextRef="#ctx0" brushRef="#br0" timeOffset="244049.9228">13124 11455 1362 0,'0'0'7'0,"0"0"-7"0,0 0-2 0,0 0-2 16,8 0-2-16,0 0 8 0,0 0 0 0,2 0 2 15,3 0-14-15,2 0-53 0,4 0-46 0,0 0-78 16,3 0-69-16,3 0-23 0</inkml:trace>
  <inkml:trace contextRef="#ctx0" brushRef="#br0" timeOffset="244283.3014">13611 11329 2077 0,'7'-6'27'0,"-3"4"-8"0,0-1-4 15,0 2-3-15,-2-2-29 0,-2 3 0 0,0 0-4 16,0 0 4-16,0 0 3 0,0 0 1 0,0 8 15 16,0 1 5-16,0-1-3 0,0 2 11 0,0 3-5 15,0 3-4-15,0 2 18 0,0 2-10 0,0 3-1 16,0 0-36-16,0 1-75 0,0 2-68 16,0 1-73-16,0-2-59 0,0-2-23 0,0 2-34 15,0-3 56-15</inkml:trace>
  <inkml:trace contextRef="#ctx0" brushRef="#br0" timeOffset="245634.3697">13128 13999 2230 0,'-5'-2'56'0,"1"0"34"0,0 1 6 0,-1 0 16 16,3-1-43-16,-1 1 1 0,0 0 0 0,2 1 21 15,1 0 34-15,0-2-24 0,0 1 26 0,0-1-32 16,7 1-47-16,-4 1 7 0,-3 0-30 0,4 0 11 16,-4 0 30-16,0 0 6 0,0 0 0 15,0 0-10-15,0 0-30 0,0 4-4 0,0-4 12 16,0 3 4-16,0 0 9 0,0-1-20 0,0 0-10 15,0 0-5-15,0-1-10 0,0 1 10 16,0-2-13-16,0 0-2 0,0 1-6 0,6-1-48 16,2 0-23-16,6 0-59 0,1 0-58 0,5-5-25 15,4 2-54-15,-4 3-32 0,4-2-24 0,1-1-8 16,0 3 4-16,-2 0 16 0,-1 0-32 0,0 0-76 16</inkml:trace>
  <inkml:trace contextRef="#ctx0" brushRef="#br0" timeOffset="245865.3708">13766 13903 2905 0,'5'-1'27'0,"0"-2"29"0,-2 1 14 0,-1 1 19 16,2-2-2-16,-2 1-6 0,-2 0 4 0,0 2 4 15,0 0-3-15,0 0-30 0,0 0-16 0,0 0-35 16,0 7-20-16,0-4 15 0,0 1 0 0,0 4 17 15,0-3 5-15,0 3-14 0,0 1 12 0,0 2-10 16,0 0-74-16,4 2-51 0,1-1-105 0,-2 2-129 16,-3-3-67-16,0 0-76 0,0 0-32 0,0-1-64 15</inkml:trace>
  <inkml:trace contextRef="#ctx0" brushRef="#br0" timeOffset="268069.8842">15357 12729 787 0,'0'0'10'0,"4"0"20"0,0 0 3 15,0 0 15-15,0 0 6 0,-1 0-5 0,-3 0-8 16,0 0-5-16,0 0-8 0,0 0-11 0,0 0 20 16,0 0-18-16,0 0-2 0,0 0 5 0,0 0-20 15,0 0 3-15,0 0 1 0,0 0-8 0,0 0 6 16,0 0 0-16,0 0-12 0,0 0-24 0,0 0-52 15,0 0-58-15,0 0-84 0,0 0-53 16</inkml:trace>
  <inkml:trace contextRef="#ctx0" brushRef="#br0" timeOffset="282568.7432">16636 14639 554 0,'0'0'16'0,"0"0"13"15,0 0 2-15,0 0 16 0,0 0 4 0,0 0-4 16,0 0 18-16,0 0-4 0,0 0-9 0,0 0-4 16,0 0-18-16,0 0-11 0,0 0-2 0,0 0 6 15,0 0 21-15,0 0 4 0,0 0-4 0,0 0-2 16,0 0-15-16,0 0-9 0,0 0 13 0,0 0 8 16,0 0-11-16,0 0 25 0,0 0-6 0,0 0-1 15,0 0 22-15,0 0-15 0,0 2-11 16,3-2-10-16,-3 5-1 0,0-4 8 0,3-1 7 15,2 0 1-15,-4 0-15 0,1 0-9 0,-1 0-3 16,-1 0-9-16,2 0 6 0,0 0 1 0,-1 0-3 16,3 0 15-16,-3 0 1 0,2 0-16 0,1 0 8 15,-3 0-17-15,4 0-6 0,3 0 15 0,-4 0-15 16,1 0 13-16,0 0-4 0,1 0 43 0,0 0 0 16,-1 0 2-16,2 0-2 0,-3 0-52 0,3 0 6 15,-2 0-10-15,2 0 13 0,-2 0 2 0,1 0 11 16,-1 0 2-16,3 0-7 0,0 0-1 0,-2 0-16 15,2 0 8-15,0 0-3 0,0-1-1 0,0-2-2 16,-2 1-6-16,2 2-1 0,-2-2 8 16,2 2 1-16,-1 0-10 0,-1 0 12 0,-1-2-12 15,4 2 10-15,-2 0 3 0,-3 0-10 0,1 0 14 16,0 0-15-16,-1 0 4 0,1 0 9 0,-2 0-3 16,1 0 19-16,-3 0-10 0,4 0-10 0,0 0 6 15,-4 0-11-15,3 0 5 0,0 0 1 0,-1 0-8 16,-3 0 2-16,3 0 7 0,1 0 1 0,-1 0-3 15,2 0-7-15,0 0 6 0,-1 0-6 0,2 0 4 16,-1 0 2-16,1 0-4 0,1 0 0 0,-1 0-2 16,2 0 5-16,-2-4-10 0,-1 4 12 0,2 0-1 15,-3 0-4-15,2 0 0 0,-1 0-3 16,-2 0-1-16,2 0-2 0,-2 0 10 0,1 0-4 16,-3 0 2-16,2 0 4 0,-1 0-8 0,4 0 11 15,-3 0-4-15,4 0 0 0,-3 0 4 0,0 0-13 16,2 0 8-16,-2 0-6 0,1 0 4 0,2 0 3 15,-3 0-8-15,-2 0 10 0,1 0-9 0,0 0 4 16,1 0 5-16,0 0-12 0,-2 0 8 0,-1 0-3 16,2 0 0-16,-1 0 2 0,0 0-4 0,-2 0-3 15,0 0 21-15,0 0 17 0,0 0 10 0,1 0-2 16,-1 0-30-16,0 0-1 0,2 0-13 0,-1 0 1 16,1 0 11-16,-2 0-2 0,0 0 0 0,0 0-10 15,0 0 1-15,0 0 0 0,0 0 2 16,0 0 14-16,0 0-12 0,0 0 7 0,0 0 9 15,0 0-6-15,0 0 11 0,0 0-12 0,0 0-8 16,0 0-1-16,0 0 0 0,0 0-4 0,0 0-1 16,0 0 6-16,0 0 1 0,0 0-8 0,0 0 2 15,0 0 9-15,0 0-14 0,0 0 9 0,0 0-4 16,0 0-5-16,0 0 7 0,0 0 0 0,0 0 0 16,0 0 4-16,0 0-4 0,0 0 7 0,0 0 0 15,0 0-14-15,0 0 7 0,0 0-41 0,0 0-32 16,0 0-65-16,-6 0-118 0,6 0-64 0,0 0-61 15,-8 0-43-15,2 0-29 0,2 0 77 16</inkml:trace>
  <inkml:trace contextRef="#ctx0" brushRef="#br0" timeOffset="290276.2889">15842 14609 1054 0,'-3'0'38'0,"0"0"12"0,1 0 15 16,2 0 4-16,0 0-32 0,0 0 15 0,0 0 7 15,0 0 21-15,0 0 7 0,0 0-20 0,0 0-19 16,0 0-3-16,0 0-6 0,0 0 10 0,0 0 19 16,0 0 5-16,0 0 24 0,0 0 20 0,0 0-29 15,0 0-17-15,0 0-28 0,0 0-32 16,-3 0 11-16,3 0 18 0,-3 0 1 0,0 3 1 15,3 0-4-15,-2-3-20 0,2 1 2 0,-2 2-18 16,-1-2 5-16,2 1-9 0,-4 0-3 0,2 1 16 16,-2-1-8-16,2 1-3 0,0-2-3 0,1 2-2 15,-3-2 8-15,2 1-3 0,0 0-4 0,-3-2 4 16,5 2 0-16,-4 1 2 0,1-3 9 0,0 1-15 16,-1 0 6-16,3 0-6 0,-4-1-1 0,3 2 14 15,0-1 2-15,0 1 25 0,-1-2-9 0,3 1 5 16,-2-1-7-16,-1 0-21 0,1 0 3 0,2 3-3 15,-3-3-4-15,0 0 14 0,2 0-5 16,-1 0-2-16,2 1 25 0,-1-1-2 0,2 0 4 16,-2 0 5-16,2 0 3 0,0 0 0 0,0 0 7 15,0 0 10-15,0 0-19 0,0 0 17 0,0 0 0 16,0 0-9-16,0 0 3 0,0 0-15 0,0 0 3 16,0 0 19-16,0 0-11 0,0 0 8 0,0 0-16 15,0 0-14-15,0 0 2 0,-4 0-10 0,4 0 16 16,0 0 2-16,0 0 3 0,0 0-3 0,0 0-15 15,0 0-7-15,0 0-5 0,4 0-8 0,-2 0 5 16,3 0-11-16,-2 0 6 0,1 0 6 0,0 0-9 16,0 0 16-16,1 0-8 0,2 0-5 0,1 0 8 15,1 5-11-15,2-4 6 0,0 2 7 16,3-1 2-16,-2 0 4 0,1 0-4 0,-1-1 4 16,-1 3-1-16,3-3-12 0,-3 2 8 0,3-3 2 15,-1 3-11-15,-1-2 8 0,1-1 1 0,-2 3 4 16,5-3 14-16,-5 0 7 0,3 0 0 0,-3 0-15 15,2 0-5-15,0 0-6 0,-2 0-7 0,1 0 2 16,0 0-2-16,-1 0-1 0,1 0 1 0,-1 0-5 16,1 0 4-16,0-3 1 0,-1 3-3 0,2-3 5 15,-4 2-5-15,2 1 5 0,2 0-2 0,-2 0 5 16,0-2 7-16,0 2-4 0,0-1 15 16,-1 0-2-16,2 1-5 0,0-2-8 0,0 2-6 15,-2 0 0-15,-1 0-7 0,3 0 4 0,-2 0-4 16,-2-2 2-16,5 1 2 0,-2 1 6 0,0-1 0 15,1 1-8-15,-2-1 11 0,1 0-6 0,0 0-5 16,0-1 8-16,3 2-10 0,-3-2 2 0,1 1 5 16,0 0-5-16,-1 1 16 0,2-2 3 0,0 1 8 15,-4-1 2-15,4 1-10 0,-2 1 3 0,-2-3-12 16,2 3 1-16,-1-1-5 0,0 1-12 0,0-2 17 16,-2 1-6-16,4-1 9 0,-3 2 5 0,-3-1-11 15,5 1 6-15,-3-1-8 0,1 1-4 0,0-1-2 16,-3 1-2-16,0 0 10 0,3 0 0 15,-2 0-5-15,-1-3 0 0,1 3-1 0,0 0-5 16,1 0 9-16,-1 0-6 0,-1 0-6 0,3 0 9 16,-4 0 0-16,0 0 2 0,1 0-2 0,-2 0-3 15,0 0-2-15,0 0 2 0,2 0 0 0,-5 0-9 16,2 0 6-16,1 0 3 0,0 0-3 0,0 0 17 16,1 0-11-16,-4 0-9 0,5 0 9 0,-3 0-8 15,2 3 5-15,1-1 6 0,-1 1-12 0,2-2 6 16,-1-1-3-16,-2 2 0 0,3-1 9 0,-4 2-12 15,2-3 9-15,-2 1 0 0,0-1-6 0,3 2 11 16,-3-1-8-16,-1 1-5 0,3-2 8 0,-3 0-9 16,4 0 9-16,-1 1 2 0,2 0-5 0,-4 1 3 15,2-2-11-15,0 2 13 0,-2-2 1 0,4 1-4 16,-4 0 1-16,-1 0-9 0,4-1 6 16,-2 1-2-16,0 0 10 0,0 1-8 0,0 0-11 15,0-1 8-15,-2-1 1 0,4 1 2 0,-3 1 10 16,-3-2 1-16,2 0-13 0,-1 0 7 0,-1 0-5 15,0 1-5-15,0-1 7 0,0 0-7 0,2 0 0 16,-2 0-1-16,0 2 14 0,0-2 0 0,0 0-5 16,0 0-3-16,2 0-8 0,-2 0 5 0,1 1 0 15,-1-1 6-15,3 0-3 0,1 0-2 0,-3 0 7 16,3 0 0-16,-1 3-5 0,3-3 3 0,-5 0-6 16,2 0-5-16,-1 0 11 0,-2 0-6 15,2 0 6-15,-1 0 2 0,-1 0-13 0,0 0 8 16,0 0-3-16,0 0 3 0,0 0 8 0,0 0-13 15,0 0 10-15,0 0-5 0,0 0 3 0,0 0 3 16,0 0-14-16,0 0 13 0,0 0-8 0,5 1 6 16,-2-1 5-16,1 0-16 0,0 0 5 0,1 0 6 15,-4 0-14-15,2 3 8 0,-3-3 3 0,2 0-8 16,0 0 8-16,-2 1 0 0,1-1 6 0,1 1-4 16,0-1-2-16,-1 0 8 0,1 1-16 0,1-1 11 15,0 2 3-15,2-2-12 0,-1 0 9 0,-1 2-6 16,2-2 6-16,0 1-1 0,0 1 1 0,0-2-5 15,2 3-4-15,-2-2 12 0,2-1-3 0,-3 0 5 16,0 1-6-16,0 1 1 0,0-2-3 16,0 1-6-16,-1-1 4 0,-3 2-6 0,3-2 5 15,-1 0 6-15,0 0-3 0,-1 2-3 0,2-2 0 16,-1 0-7-16,0 0 12 0,-1 2 6 0,2-2-2 16,-3 0 4-16,2 0-15 0,-2 0 5 0,2 3-8 15,-2-3 8-15,1 0 8 0,2 0-13 0,-1 0 13 16,-2 0-8-16,0 0-3 0,1 0-3 0,1 1-2 15,-1 0 8-15,1-1 0 0,0 0 6 0,-1 1-4 16,1-1-7-16,-1 0 8 0,1 2-3 0,-2-2-6 16,0 0 9-16,0 0-8 0,0 0 5 0,0 0 8 15,0 0-5-15,0 0-1 0,0 0-10 0,0 0 3 16,0 0 8-16,0 0-3 0,0 0 8 0,0 0-6 16,0 0-5-16,0 0 3 0,0 1-2 15,0-1 5-15,0 0-9 0,0 0 4 0,0 0 7 16,0 0-8-16,0 0 9 0,0 0-1 0,0 0-10 15,0 0 5-15,0 2-3 0,0-2 3 0,0 0 2 16,0 0 1-16,0 0-5 0,0 0-7 0,0 0 9 16,0 0-10-16,-5 0 10 0,5 0 8 0,0 0-8 15,0 0 8-15,0 0-3 0,-5 0-10 0,5 0 2 16,-3 1 3-16,3-1-5 0,0 0-3 0,0 0 0 16,0 0 8-16,0 0-3 0,0 0 5 0,0 0 1 15,0 0-5-15,0 0 2 0,0 0 2 16,0 0 6-16,0 0-13 0,0 0-1 0,0 0 1 15,0 0 0-15,0 0 7 0,0 0 3 0,0 0 1 16,0 0-9-16,0 0 1 0,0 0 7 0,0 0-7 16,0 0-1-16,0 0 0 0,0 0-8 0,0 0-5 15,0 0-11-15,0 0-33 0,0 0-18 0,-7 0-59 16,7 0-78-16,-7 0-73 0,4 0-87 0,-2 0-85 16,2 0-50-16,0 0-56 0,1 0-82 0,2-4 90 15</inkml:trace>
  <inkml:trace contextRef="#ctx0" brushRef="#br0" timeOffset="299071.0631">16859 11597 626 0,'0'0'14'0,"0"0"17"16,0 0 4-16,0 0 10 0,0 0-3 16,0 3 12-16,0-3 45 0,0 0-4 0,0 0 25 15,0 0-13-15,0 0-29 0,0 0-4 0,0 0-26 16,0-3 1-16,0 3 3 0,0 0 27 0,0 0 0 16,0 0 2-16,0 0-7 0,0 0-22 0,0 0 6 15,0 0-14-15,0 0-12 0,0 0 0 0,0 0-13 16,0 0-2-16,0 0 2 0,0 0 0 0,0 0 4 15,0 0 3-15,0 0 15 0,0-2 0 0,0 0 11 16,0-1-8-16,0 0-16 0,0 1-8 0,0 0-25 16,0 0 12-16,0-3 19 0,0 4 43 0,0-3 5 15,0 1-7-15,0 1-20 0,0-2-27 16,0 2 9-16,0 0 12 0,0 0 5 0,0 0-14 16,0 1 3-16,0-1-10 0,0 2-9 0,0-3-4 15,-6 2-3-15,6 1-9 0,0 0 7 0,-7 0-7 16,7 0-7-16,0 0 7 0,0 0-14 0,0 0 9 15,0 4-4-15,0-1-5 0,0-1-2 0,0 1 7 16,0-1 0-16,0 2 9 0,0-1 0 16,0 1-7-16,0 5 12 0,0-1-3 0,0 0 16 15,-5 4-6-15,5 0 2 0,0 1 4 0,0 0-4 16,-5 4 12-16,5-2-12 0,0 0 0 0,0 1 2 16,0 0-2-16,0-1 2 0,-3-1-2 0,3 0-4 15,0 0 6-15,0-3-4 0,0 2-3 0,0-4-4 16,0 1-14-16,0 1 18 0,0-4-9 0,0 0 2 15,-6 1 15-15,6-2-20 0,0 0 15 0,-4-1 2 16,0 1 1-16,4-1 6 0,-3-2-11 0,3 0 4 16,0 0-12-16,0-1 1 0,-1 0-1 15,1-2 5-15,0 0 3 0,0 0-1 0,0 0 23 0,0 0-3 16,0 0 14-16,0 0 6 0,0 0-8 0,0 0 8 16,0-3 2-16,3 3 11 0,-3-2 5 15,0-2-25-15,0 4 1 0,0-1 12 0,0 0 12 16,0-1 17-16,0 2-23 0,0-4-22 0,0 2-34 15,0-3-12-15,0 0 14 0,0 0-14 0,0-2 7 16,0-1 7-16,0-2-14 0,0-1 12 0,0-1-10 16,0 1-1-16,0-3 9 0,0 0-3 0,0-1-3 15,0 2-2-15,0 1 5 0,0-1-5 0,0-1 5 16,0 3 5-16,0-1-15 0,0 3 4 0,0 1 6 16,0 1-2-16,0 0 2 0,0 0-3 15,0 2 1-15,0 1-6 0,0-1 3 0,0 2 5 0,0 0-8 16,0-2 5-16,0 1 6 0,0 3-8 15,0-2 7-15,0 2-2 0,0-2 5 0,0 3-7 16,0 0-3-16,0-2 0 0,0 2-5 0,0 0 10 16,0 0-3-16,0 0 0 0,0 0 1 0,0 0-4 15,0 0 6-15,0 0 0 0,0 0 3 0,0 0-3 16,0 0 0-16,0 0 5 0,0 0-7 0,0 0-1 16,0 0 1-16,0 0-6 0,0 0 5 0,0 0-5 15,0 0-2-15,0 0-10 0,0 0-31 16,0 0-17-16,0 0-80 0,0 0-95 0,0 0-132 15,0 0-149-15,-3-3-101 0,-1 3-79 0,4 0 125 16</inkml:trace>
  <inkml:trace contextRef="#ctx0" brushRef="#br0" timeOffset="301616.8221">16911 12446 699 0,'-2'-1'18'16,"-1"-1"4"-16,3 2 14 0,0 0 14 0,0-2-11 16,0 2 9-16,0-2 6 0,0 0-5 0,0 2-2 15,0-3 8-15,0 2 0 0,0 1 13 0,3-3-1 16,-3 2 1-16,0 0-11 0,0 1-13 0,0-1 1 15,0-1-7-15,0 2 14 0,0-2 9 0,0 2 2 16,0-1-13-16,0 0-8 0,0 0-7 16,0-1 2-16,0 2 5 0,0-2-13 0,0 2-4 15,0 0-15-15,0-1 4 0,0 0-5 0,0-1-5 16,0 2 0-16,0-1-4 0,0 0 4 0,0 1 7 16,0 0 4-16,0-2-5 0,0 2 7 0,0 0-4 15,0 0 4-15,0 0-2 0,0 0-3 0,0 0 6 16,-4 0-1-16,4 0 10 0,0 0 6 0,0 0-1 15,0 0-9-15,0 0-8 0,0 0 0 0,0 0-6 16,0 0 6-16,0 0-6 0,0 0-7 16,0 0 1-16,0 0-6 0,0 0 10 0,0 0-7 15,0 0-2-15,0 0 2 0,0 0-11 0,0 3 7 16,0-3-3-16,0 3 5 0,0-1 4 0,0-2-9 0,0 2 5 16,0 0-9-16,0-1 5 0,0 0 1 15,0 0 1-15,0 1 8 0,0 0-1 0,0 0 8 16,0 2-3-16,0 0 6 0,0 0 14 0,0 1-4 15,0 1 2-15,-7 1-10 0,4 0-16 0,-3-1 6 16,4 4 1-16,-1-1-3 0,0 0-4 0,1 0-4 16,-1 3 6-16,2 0 2 0,-3 1 3 0,3-1-5 15,1 1-4-15,0 0 6 0,0 2-1 0,0-3 7 16,0 2 37-16,0-2-2 0,0 1 6 16,0-1-4-16,0-2-39 0,5-1-3 0,-2 1 6 0,-2 0-13 15,3-3 7-15,-1 1-3 0,0-1-4 16,-3-1 15-16,2-1-15 0,0 0 9 0,-2 0-5 15,0-2-4-15,2 1 9 0,-2-2-12 0,0 1 1 16,0-1 1-16,0 0 3 0,0 0 0 0,0 0 3 16,0 0-8-16,0 0 3 0,0-2-1 0,0 3-2 15,0-3 10-15,0 1-10 0,0-1 15 0,0 3-10 16,0-3 0-16,0 0 7 0,0 0-12 0,0 0 10 16,0 0-5-16,0 0-2 0,0 0 4 0,0 0 0 15,0 0 7-15,0 0-7 0,0 0-2 0,-6 0 0 16,6 0-11-16,0 0 11 0,0 0-2 0,0 0 0 15,0 0 8-15,0 0-3 0,0 0-3 0,0 0 0 16,0 0 0-16,0 0 0 0,0-4 0 16,0 4 0-16,0 0-5 0,0-3-79 0,-3 1-97 15,0 1-114-15,1 0-116 0,0-2-134 0,2 1 45 16</inkml:trace>
  <inkml:trace contextRef="#ctx0" brushRef="#br0" timeOffset="324813.0327">17257 12406 378 0,'0'0'14'0,"0"0"1"15,0 0-1-15,0 0-7 0,0 0-10 16,0 0 3-16,0 0 12 0,0 0 31 0,0 0 17 16,0 0 10-16,0 0 8 0,0 0-25 0,0 0-19 15,0 0-10-15,0 0-13 0,0 0 2 0,-1 0-8 16,1 0 1-16,-2 0 3 0,2 0 4 0,0 0 8 15,-1 0-7-15,1 0 3 0,-4 0-10 0,4 0 1 16,0 0-5-16,0 0-6 0,0 0 8 0,0 0-8 16,0 0 6-16,0 0 3 0,0 0 0 0,0 0 10 15,0 0 9-15,0 0 3 0,0 0 6 0,0 0-12 16,0 0-3-16,0 0-11 0,0 0-1 0,0 0 1 16,0 0-14-16,0 0 14 0,0 0-8 0,0-4 5 15,0 2 16-15,0 2-7 0,0-3 5 16,0 2 2-16,0 1-8 0,0-3 1 0,0 1-18 15,0 2 0-15,0-1 6 0,0 0-4 0,0 1 12 16,0-2-14-16,0 2 4 0,0 0 4 0,0 0-4 16,0 0 8-16,0 0-12 0,0 0-4 0,0 0 6 15,0 0-4-15,0 0 1 0,0 0 1 16,0 0-6-16,0 0 6 0,0 0-11 0,0 0 4 16,0 0 7-16,0 4-2 0,0 1 14 0,0-4-14 15,0 3-2-15,0-2 16 0,-6 3-8 0,6-1 13 16,-5 0-9-16,0 2-15 0,1-3 18 0,2 1-12 15,2 0 8-15,-3-3 3 0,3 2-10 0,0-1 12 16,0 0-6-16,0 0-6 0,0 0 8 0,0-1-2 16,0 2 4-16,0-2-3 0,0 0-5 0,0 1 0 15,0-1-5-15,0 1 11 0,0 0-1 0,0-1-1 16,0 1 4-16,0 1-6 0,0-1 2 0,0-2 8 16,-5 5 1-16,5-4 3 0,0 2 1 0,0-1-7 15,0-1-4-15,0 3-2 0,0-1-6 16,0-1 10-16,0 2-6 0,0 0 0 0,0-2 7 15,0 1-9-15,-4 0 4 0,4 2 2 0,-4-4-12 16,4 2 7-16,0-1-5 0,0 0 10 0,0 2 9 16,0-2-9-16,0 1 6 0,0 0-10 0,0 0-2 15,0-1 6-15,0 1 0 0,0 0 1 0,0-1-9 16,0 0 3-16,0 1 6 0,0-2-5 0,0-1 8 16,0 3-8-16,0-2 0 0,0 0 10 0,0-1-12 15,0 1 7-15,0-1-1 0,0 0-2 0,0 3 4 16,0-2-6-16,0 0-3 0,0 1-1 15,0 0 9-15,0 1 9 0,0-2-8 0,0 3-4 16,0-3-4-16,0 1 4 0,0 0 4 0,0-2 2 16,0 2 3-16,0-1-7 0,0-1 12 0,0 0 15 15,0 0-1-15,0 0-2 0,0 0-7 16,0 1-13-16,0-1-10 0,0 0 4 0,5 0-6 16,-2 1 2-16,-3-1 6 0,0 3-12 0,0-3 10 15,0 0 4-15,0 0-13 0,0 0 9 0,0 0-1 16,0 0-5-16,0 0 10 0,0 0-4 0,0 0-7 15,0 1 5-15,0-1 4 0,0 0 2 0,0 0-6 16,0 0 0-16,0 0 1 0,0 0-1 0,0 0 6 16,0 0-4-16,0 0 18 0,0 0 22 0,0 0 6 15,0 0 0-15,0 0-13 0,0 0-19 16,0 0 0-16,0 0-3 0,0 0-9 0,0 0 4 16,0 0-10-16,0 0 4 0,0 0 0 0,0 0-2 15,0 0 14-15,0-4-12 0,0 4 0 0,0-2-38 16,0-1-71-16,0 0-73 0,0 0-90 0,0-2-37 15,0-1-41-15</inkml:trace>
  <inkml:trace contextRef="#ctx0" brushRef="#br0" timeOffset="326202.3077">17064 11810 137 0,'0'-2'-2'0,"0"2"7"16,0 0 3-16,0 0 10 0,0 0 24 0,0-1 13 15,0 1 7-15,0 0-9 0,0 0-15 0,0-1-19 16,0 1-6-16,0 0 10 0,-1-3-14 0,1 3-9 16,-3 0 5-16,3 0-7 0,-4-2 14 0,4 2 10 15,0 0 3-15,0 0 11 0,-3 0-4 16,1-1 2-16,1 1-14 0,-1-3-15 0,-2 3 5 16,4 0-1-16,-3 0-2 0,0-1 0 0,1 1-5 15,0 0 5-15,1 0 1 0,1 0 1 0,-2-2 0 16,2 2-7-16,0 0 10 0,0 0-12 0,0 0 6 15,0 0 10-15,0 0-3 0,0-1 27 0,0 1-4 16,0-1-5-16,0 1 17 0,0 0-4 0,0-1 1 16,0 1-11-16,0 0-14 0,0 0-7 0,0 0-7 15,0 0 0-15,0 0-3 0,0 0 7 0,0 0-2 16,0 0 5-16,0 0 0 0,0 0 1 0,0 0 11 16,0 0 2-16,0 0-4 0,0 0-7 0,0 0-5 15,0 0 1-15,0 0-1 0,0 0-3 16,0 0-2-16,0 0 9 0,0 0 9 0,0 0 7 15,3 0-4-15,-3 0-1 0,4 0-10 0,-3 0 0 16,2 0 6-16,-1 0-14 0,2 0-4 0,-2 0-4 16,-1 0 1-16,1 0 1 0,1 0 4 0,-3 0-4 15,0 0-8-15,0 0 10 0,0 0-6 0,0 0 4 16,0 0-2-16,0 0-8 0,0 0 10 0,0 0-2 16,0 0 8-16,0 0-6 0,0 0-6 0,0 0 4 15,0 0-2-15,0 0 12 0,4 0-2 0,-4 0-6 16,3 0-2-16,-2 0 0 0,1 0 4 0,0 0 0 15,-1 0 0-15,-1 0-8 0,0 0 2 16,0 0 2-16,2 0 4 0,-2 0-4 0,0 0-4 16,1 0 4-16,1 0 0 0,-2 0 6 0,2 0 0 15,2 0 4-15,-1 0-8 0,0 0-4 0,2 0 2 16,2 0-6-16,-3 0 14 0,6-2-6 0,-1-1 0 16,-1 1 2-16,0-1-10 0,3 1 6 0,-3-1 2 15,3 2 0-15,-2-2-4 0,-1 0 4 16,1 2-2-16,-3 0 2 0,1 1-22 0,-2-3-37 15,0 3-66-15,-2-2-70 0,-1 2-58 0,0-3-30 16,-2 3 36-16,1 0 43 0</inkml:trace>
  <inkml:trace contextRef="#ctx0" brushRef="#br0" timeOffset="326657.942">17404 11743 626 0,'0'0'18'0,"0"0"-4"0,0 0 17 0,0 0 0 0,0 0-12 16,0 0 8-16,0 0 6 0,0-3 0 15,0 3 13-15,0 0 14 0,0 0-13 0,0 0-2 16,0 0-23-16,0 0-20 0,0 0-8 0,0 0 6 15,0 0 0-15,0 0-9 0,0 0-3 0,0 0 5 16,0 0-3-16,0 3 18 0,0-3-4 0,0 4-10 16,0-1 18-16,5 2-12 0,-5-1 1 0,0 4 9 15,0-1-12-15,0 0 6 0,0 3 2 0,0 0-3 16,3 1 14-16,-3-1-9 0,2 1 3 0,1-1 0 16,-2 1-11-16,1-1 16 0,-1-2-91 15,1 2-105-15,1-3-99 0,2 1-5 0</inkml:trace>
  <inkml:trace contextRef="#ctx0" brushRef="#br0" timeOffset="335004.3056">17096 14683 420 0,'0'0'26'0,"6"0"6"0,-2 0 0 0,-4 0 16 16,0 0-20-16,0 0 9 0,0 0-5 0,0-3-5 15,-7 3 17-15,7-3-9 0,-3 3 8 0,-2-3 0 16,5 2-14-16,-1 1 8 0,1-1-3 0,0 0-10 16,0 1 3-16,0 0-7 0,0 0-1 0,0 0-2 15,0 0-13-15,0 0-6 0,0 0 7 0,0 0 14 16,0 0 14-16,0 0 9 0,0 0-2 0,0 0-7 16,0 0-14-16,0 0-6 0,0 0-3 0,0 0-2 15,0 0-4-15,0 0-8 0,0 0 10 16,0 0 3-16,0 0 9 0,0 0-1 0,0 0-9 15,0 0-4-15,0 3-6 0,4-3 2 0,-4 3-4 16,0-3 4-16,0 0 6 0,0 3-6 0,0-3 0 16,0 1-10-16,0-1 0 0,0 2 9 0,5-2-5 15,-5 1 4-15,0 1 7 0,0-1-9 0,0 2 6 16,0-2 8-16,0 5-11 0,0-1 9 0,0 1-8 16,0 2 57-16,5-1-18 0,3 3 2 0,-5-2 12 15,2 0-67-15,-4 2 24 0,4 0-12 0,-2 0 4 16,2 2 2-16,-2-2 0 0,2 3 60 0,-2-3 15 15,0 3-2-15,-1 1 0 0,-1-2-50 16,1 4-16-16,-1-2-3 0,1 1-4 0,-2-2 0 16,2 2 0-16,-1-2-4 0,3 2-4 0,-3-2 4 15,2 0-2-15,2 1 6 0,-4 0 4 0,2-1-8 16,-3 1-4-16,0-1 6 0,0 1 2 16,0 1 7-16,0-1 6 0,0 0-11 0,0 0 2 15,0-2 13-15,0 1-5 0,7 1 9 0,-7-2-10 16,0-1-11-16,0 2 3 0,0-2-5 0,0-2 8 15,0 3-6-15,0-2-2 0,0 0 5 0,0-1-5 16,0 3 2-16,0-2-4 0,0 0-2 0,0 1 6 16,0 2-4-16,0-1 0 0,0-2 8 0,0 5-5 15,0-2 14-15,-3 2 70 0,1-1-1 0,0 0-2 16,2 1-6-16,-3 0-76 0,2-1-7 0,-4 1 10 16,2-2-5-16,2 3 2 0,-3-3 7 0,1 1-7 15,1 0-4-15,-1 1 2 0,0 0-2 0,1-1-1 16,-1 1 3-16,2-1 3 0,-4 0-10 0,4-1 7 15,-1 2 0-15,1-2 0 0,1 0 7 16,0 1-12-16,-4-1 1 0,4 3 2 0,0-2-3 16,0 1 5-16,0 0 11 0,0 0 42 0,0 3 14 15,0-1-3-15,0 1-8 0,0-1-36 0,0 1-16 16,0 0 5-16,0-1-3 0,0 0-3 0,0 0 8 16,-5-2 0-16,2 1 1 0,2-3-10 15,-3 1-9-15,1-3 12 0,2 2-7 0,-4-2 6 16,4-2 5-16,-1 0-18 0,0-1 23 0,2 1-8 15,-3 0-3-15,3 0 4 0,-1 0-14 0,-1-1 2 16,0 3 3-16,2-1-3 0,-3-1 10 0,2 1 4 16,-3-1 0-16,3 0 0 0,-1 0-13 0,2-1 8 15,-1 1-6-15,-1-1 6 0,0-2 5 0,0 1-11 16,2 0 7-16,0-1-3 0,0 0 0 0,0 0-9 16,0-1 12-16,0 3-3 0,0-2-2 0,0 0 16 15,0 0-14-15,0 1-2 0,0 0 12 0,0-1-8 16,0 1 3-16,0-1-2 0,0 2-5 15,0-4-2-15,0 5 6 0,0-3 5 0,0 0-11 16,0 1 14-16,0-2-12 0,-4 2 0 0,1-3 4 16,0 2-15-16,1 0 17 0,2-1-3 0,-1 1 4 15,-1-2-5-15,1 0-13 0,1 2 13 0,-4-1-7 16,4 1 17-16,0-2-3 0,-3 3-18 0,3-2 18 16,0 2-11-16,-2-3 2 0,1 2 4 15,-1 1-4-15,2-1 7 0,-4 0-12 0,4-1 17 16,-2 2-15-16,1-1-1 0,-1-1 15 0,1-1-9 15,1 0 1-15,0-1-1 0,0 1-4 0,0 0-7 16,-2 0 5-16,2-2 6 0,-2 2 0 0,2 0 7 16,0 1 0-16,0-1-9 0,0 1-5 15,0 0 1-15,0 0 4 0,0 2-7 0,0-2 7 16,0-1 12-16,0 0-17 0,0 1 12 0,0-1 2 16,0-2-20-16,0 0 13 0,0-1 0 0,0 2-6 15,0-3 10-15,0 1-6 0,0-1 7 0,0 0 5 16,0 0-14-16,0 0 11 0,0 0-23 0,0 3 2 15,0-3 12-15,0 2-2 0,0-2 7 16,0 2-3-16,0 0-9 0,0 1 2 0,0-2 8 0,4 1-3 16,-4 1-2-16,0-1-3 0,0 0 5 15,0 0 0-15,0-1 11 0,0 0-8 0,0 0-1 16,0 2 5-16,0-3-12 0,0 0 15 0,0 0-6 16,0 0-8-16,0 0 11 0,0 0-12 0,0 0 0 15,0 0 10-15,0 0-5 0,0 0 2 0,0 0-2 16,0 0-9-16,0 0 9 0,0 0 0 0,0-5 0 15,0 5 0-15,0 0 0 0,0 0 0 16,0 0 5-16,0 0 2 0,0 0-5 0,0 0-9 16,0 0 2-16,0 0 10 0,0 0-7 0,0 0 11 15,0 0-4-15,0 0-17 0,0 0 12 0,0 0-7 16,0 0 5-16,0 0 0 0,0 0-1 0,0 0 8 16,0 0-8-16,0 0 13 0,0 0-13 0,6 0-4 15,-6 0 14-15,0 0-7 0,0 0 5 0,0 0-3 16,0 0-11-16,0 0 9 0,0 0-5 15,0 0 3-15,0 0 2 0,0 0-5 0,0 5 15 16,0-5-1-16,0 1-14 0,0 0 3 0,0 1-5 16,0-1 5-16,0 1 9 0,0-2-3 0,0 3-1 15,0 0-6-15,0 0 3 0,0-2 3 0,0 1-3 16,6 0-5-16,-6-1 3 0,0 0-3 0,0 1 0 16,0-1 10-16,0 0-5 0,0-1 5 0,0 2-5 15,0 1 4-15,0-2 6 0,0 2-15 0,0 0-2 16,0-1 7-16,0 1 0 0,0-2 5 0,0 4 9 15,0-3-19-15,0 0 0 0,0 1 1 0,0-2-1 16,0 3 3-16,0-3-3 0,0 0 10 0,0 0-3 16,0-1 12-16,0 2-9 0,0-2-10 0,0 0 7 15,0 2 1-15,0-1 3 0,0 1 4 16,0 1-6-16,0-1-15 0,0 1 6 0,0 0 12 16,0 3-2-16,0-2 4 0,0 0-7 0,-6 1-9 15,4 0 7-15,1-1-4 0,-2 0 8 0,3 0 8 16,-2-3-19-16,0 2 18 0,1-3-6 0,1 2-5 15,-2-2 5-15,2 0-10 0,0 0 5 0,0 0-7 16,0 0 5-16,0 0-3 0,0 0-2 0,0 0 5 16,0 0 4-16,0 0 3 0,0 0-3 0,0 0-2 15,0 0 5-15,0 0-10 0,0 0 7 16,0 0 8-16,0 0-15 0,0 0 8 0,0 0-3 16,0 0-7-16,0 0 11 0,5 0-6 0,-3 0-3 15,-2 0 7-15,3 0-4 0,0-5 7 0,1 5-3 16,-2-1-4-16,1-2 2 0,4 2-2 0,-3 0 4 15,4 0 3-15,0-1-5 0,0 2 2 0,2-3-2 16,-1 2-5-16,2-2 1 0,-3 1 4 0,3 0 2 16,0-1 2-16,0 1 6 0,2-1-6 0,-1-1-6 15,0 1 0-15,2 0-8 0,-1 0 8 16,-1 3-9-16,-1-2 8 0,0 0 15 0,0 2-10 16,-3-3 12-16,0 3-16 0,3 0-10 0,-3 0 7 15,-2 0 1-15,1 0 13 0,4 0-13 0,-7 0-3 16,4 0 0-16,1 0-3 0,0 0 10 0,0-3-2 15,1 3 9-15,2 0-9 0,0 0 6 0,-1 0 6 16,1 0-13-16,1 0 3 0,1 0 9 0,-1 0-13 16,0-2 1-16,1-1 3 0,-3 2-2 0,1 0-2 15,-1-1 1-15,-1 0 1 0,-1 2-9 0,2 0 13 16,-2-1 5-16,1-1-7 0,0 1 7 16,0-1-12-16,0 2-4 0,2-2 14 0,-3 0-12 15,3-1 7-15,0 2 6 0,-1-3-10 0,1 2 4 16,-2 0-3-16,1-1-1 0,2 1-1 0,-4-2 12 15,2 4-4-15,-3-2-6 0,3 0 10 0,-3 1-16 16,1 0 14-16,-1 0-8 0,1 0-1 0,0 0 1 16,-3 0 3-16,2 0 7 0,0-1-7 0,1 1 7 15,-2-1-9-15,1 1-10 0,-2 1 17 0,3-2-5 16,-1 1 0-16,0 1 4 0,-1 0-11 0,-1 0 10 16,3 0-6-16,-4 0 3 0,3 0 3 0,-1 0-8 15,0 0 8-15,1 0 1 0,-1 0-6 0,-1 0 2 16,2 0-2-16,-2 0-1 0,2 0 6 0,0 0-8 15,1 3 0-15,-1-3 5 0,0 3 5 16,2-3-5-16,-1 0 0 0,1 3 2 0,-2-3-2 16,3 0-2-16,-3 0 9 0,0 0-9 0,0 0-3 15,1 0 12-15,-3 0-7 0,2 0-2 0,-3 0 6 16,1 0-9-16,-3 0 5 0,2 0 0 0,-2 0-9 16,-1 0 14-16,1 0-7 0,0 0 2 0,2 0 2 15,3 0-2-15,-4 0 2 0,3 0 3 16,-1 0-7-16,2 0 2 0,-2 0 0 0,2 0-5 15,-3 0 10-15,2 0-12 0,-4 0-3 0,0 0 17 16,1 0-7-16,-1 0 14 0,1 0-4 0,-3 0-17 16,3 0 7-16,-4 0-10 0,1 0 13 0,-1 0 4 15,0 0-7-15,2 0 4 0,-2 0-8 0,0 0 1 16,0 0 13-16,0 0-17 0,0 0 11 0,0 0-4 16,0 0-12-16,0 0 12 0,0 0-4 0,0 4 6 15,5-4-6-15,-2 0 1 0,0 0 10 0,-1 0-9 16,2 0 16-16,-1 0-17 0,-3 0 1 0,0 0 7 15,0 0-10-15,0 0 19 0,0 0-19 16,0 0 3-16,0 0 7 0,0 0-17 0,0 0 17 16,0 0-8-16,0 0-3 0,0 0 24 0,0 0-18 15,0 0 2-15,0 0 8 0,0 0-15 0,0 0 14 16,0 0-6-16,-5 0-8 0,5 0 2 0,0 0 3 16,0 0 12-16,-4 0 2 0,4 0-2 0,-2 0 0 15,2 0-10-15,0 0 2 0,-1 0-1 0,-1 0-10 16,1 0 4-16,-3 0-1 0,1 0 4 0,-2 0 7 15,2 0-5-15,-2 0 5 0,-1-2-7 0,3 2-16 16,-2-1-5-16,1 0-43 0,0 1-32 0,-1 0 0 16,2 0-34-16,-1 0-39 0,-1 0-12 15,2 0-30-15,-2-8-40 0,2 4 21 0,-2 0-52 16,0-1-92-16,-1 0 20 0</inkml:trace>
  <inkml:trace contextRef="#ctx0" brushRef="#br0" timeOffset="337152.3051">18204 12666 420 0,'0'-2'19'16,"0"2"25"-16,0-2 1 0,0-1 1 0,0 2-15 16,0 1-17-16,0 0 0 0,0 0 0 15,0 0 1-15,0 0-10 0,0 0-3 0,0 0-2 16,0 0-5-16,0 0-1 0,0 0 3 0,0 0-8 16,0 0-2-16,0 1-1 0,0 4 7 0,0-3 16 15,0 3-6-15,0 0 4 0,0 0 1 0,0 0-7 16,0 2 7-16,0 1-1 0,0-1-5 0,0 0-2 15,0 0 7-15,0 0-3 0,0-2 1 0,0 0-5 16,0 1-2-16,0-2 8 0,0-2-4 0,0 0 0 16,0-1-2-16,0 1 1 0,0-2 1 0,0 2 2 15,0-2 16-15,0 0 15 0,0 0 18 0,0 0 38 16,0 0 2-16,0 0-22 0,0 0 33 16,0 0-4-16,0 0 10 0,0 0 39 0,0 0-45 15,0 0-32-15,0-5-36 0,0-1-40 0,0-2-10 16,0 2 6-16,0-6 10 0,0-1-2 0,0-2 4 15,0-1-8-15,0-2-2 0,0 0-2 0,0-1 2 16,0 3 4-16,0-1-2 0,0 3 8 0,0 0 4 16,0 3-4-16,0 1 4 0,0 1-10 0,0 3 0 15,0 0 4-15,0 1-4 0,0 0 14 0,0 1-8 16,0 1-2-16,0-1-2 0,0 1-6 0,0-1 2 16,0 3-10-16,0 0 6 0,0-1-6 15,0 2-1-15,0 0-1 0,0 0-10 0,0 0 4 0,0 0 4 16,0 7 18-16,0-1 8 0,0 3-12 15,0 2 6-15,0 2-4 0,0 1 0 0,0 3 8 16,0-1-6-16,-4 1-4 0,0 0 10 0,4-3-4 16,0 2 2-16,0-2 0 0,0-3-10 0,-1-2 12 15,-1 0-12-15,0 0 2 0,-1-4 8 0,3 0-10 16,-4-1 16-16,2 0-6 0,1-2-2 0,-1 1 6 16,2-1-14-16,-1-1 8 0,1 0-4 0,0 1 0 15,0-2 12-15,-2 2-4 0,2-1-6 0,-2 0 6 16,2 0-4-16,0 2 8 0,0-3 10 0,0 0 1 15,0 0 7-15,0 0-2 0,0 0 21 0,0 0 0 16,0 0-3-16,0-8-9 0,0 3-29 16,0-3-2-16,0-1-14 0,0-1 8 0,-4-2 0 15,-1-3-3-15,-2 1 14 0,3-2-9 0,-1 1-4 16,4 0-25-16,-3 0-69 0,1 2-83 0,1 0-60 16,-2 1-47-16,4 5-59 0,0-4 55 0</inkml:trace>
  <inkml:trace contextRef="#ctx0" brushRef="#br0" timeOffset="338484.7947">18303 11543 322 0,'0'0'-2'0,"0"0"2"16,0 0 19-16,0-1 2 0,0-2 14 0,0 1 9 15,0 2-3-15,0-3 14 0,0 2-7 16,0 0 2-16,0-1-10 0,0 1-11 0,0 0 2 16,0-1-9-16,0 2 9 0,0 0 0 0,0 0-12 15,0-1 1-15,1 1-17 0,-1 0-4 0,0 0 12 16,0 0-11-16,0 0 0 0,0 0 4 0,0 0-10 15,0 0 8-15,0 0-6 0,0 0-3 16,0 0 3-16,0 0-7 0,0 0 9 0,0 0 4 0,0 4-11 16,0-1 0-16,0-1 5 0,0 1 4 15,0-1 3-15,0 3-1 0,0 2 0 0,0 0-4 16,0 1 2-16,0 2 9 0,0 1 70 0,0-1 6 16,0 5 5-16,0-2-1 0,0 1-74 0,0 0-17 15,8 1 4-15,-5 0 2 0,-2-1-4 0,4 0 9 16,-2 0-3-16,-1-2-4 0,0-2 11 0,1 2-5 15,-1-3-2-15,-1-1 2 0,-1-1-8 0,2-3 9 16,-2 0-5-16,0-1 4 0,0-1-6 0,0-1 4 16,0-1 13-16,0 0-5 0,0 0 1 0,0 0-1 15,0 0 7-15,0 0 27 0,0 0-1 16,0 0-3-16,0 0-13 0,0-3-25 0,0 1-6 16,0 0 0-16,0-1-2 0,0 2 2 0,0 0 10 15,0 0 32-15,0 0 25 0,0 1 16 0,0-2-8 16,0 2-34-16,0-2-26 0,0-1-17 0,0 2 12 15,0-2-12-15,-5-1 2 0,5 0 2 0,0-2-8 16,0-2 14-16,0 1-8 0,-5 1-6 0,5-3 4 16,-6-1-5-16,2 1 12 0,0 0-3 0,-1-2-4 15,5 0 6-15,-3 1-8 0,0-1 4 0,1 0-2 16,-1 1-1-16,1 0 5 0,-1-2-4 0,2 3 8 16,-3 1-6-16,3-2-4 0,-2 1 7 0,3 2-5 15,-5 0-5-15,5-1 11 0,-1 0-4 0,-1 3-6 16,0-1 6-16,2 2-8 0,0-1 10 15,0 2 0-15,0-1 0 0,0 1-2 0,0 1-4 16,0 1 6-16,0 0-6 0,0-1 0 0,0 2 4 16,0 0-3-16,0 0 1 0,0 0 5 0,0 0-10 15,0 0 5-15,0 0 0 0,0 0-2 0,0 0-2 16,0 0-6-16,0 0 0 0,0 0-3 0,0 0 11 16,0 3 0-16,0 0 0 0,0 1 10 15,0 4-8-15,-6-1 0 0,6 3 4 0,-5 1-4 16,5 2 4-16,-5-1 2 0,2 2-8 0,3 1 2 15,0-1 0-15,0 1 2 0,0 0 12 16,0-1-6-16,0-2 5 0,0-1-9 0,0 0-4 16,0 0 8-16,3-1-14 0,-3-3 8 0,4 0 0 15,-4-3-5-15,0 0 10 0,0 0-8 0,0 0 5 16,0 0 0-16,0-1-6 0,0-1 8 0,0 1-2 16,0-1 1-16,0 0 5 0,0-1-6 0,0 1 4 15,0-1 2-15,0-1-6 0,0 0 4 16,0 0-2-16,0 0-4 0,0 0 9 0,0 0 3 15,0 0-3-15,0 0-1 0,0 0-4 0,0 0 0 16,0-4 3-16,0 1-34 0,0 2-74 0,0-2-94 16,-7 1-80-16,7-1-56 0,0 2 1 0,0-2 49 15</inkml:trace>
  <inkml:trace contextRef="#ctx0" brushRef="#br0" timeOffset="341745.3348">18541 13933 448 0,'0'0'8'0,"0"0"5"0,0 0 4 15,0 0 8-15,0 0-7 0,0 0 0 0,0 0-11 16,0 0-9-16,0 0 13 0,0 0-20 0,0 0 6 16,0 0 6-16,0 0-16 0,0 0 15 15,0 0 7-15,0 0-12 0,0 0-4 0,0 0 5 16,0 0 4-16,-5 0 9 0,5 0 10 0,-5 0 19 16,2 0-2-16,3 4 13 0,-1-4 1 0,-5 3-13 15,3-3 1-15,-2 1-5 0,1-1-5 0,3 4-14 16,-2-4-5-16,-1 0-9 0,4 0 0 0,-3 0 2 15,3 0-6-15,0 0 4 0,0 0-2 0,0 0 0 16,0 0 0-16,0 0-6 0,0 0 8 16,0 0-2-16,0 0 0 0,0 0 0 0,0 0-3 15,0 0 4-15,0 0-4 0,-6 0 1 0,6 0 2 16,0 0 0-16,-3 4-4 0,3-4 4 0,-3 0 0 16,0 0 2-16,1 0-2 0,2 0 0 0,0 0 3 15,-2 0 16-15,2 0 32 0,0 0-4 0,0 0-9 16,0 0-10-16,0 0-26 0,0 0 5 0,0 4 1 15,-4-4-12-15,4 4 8 0,-5-4-6 0,2 0 2 16,-2 2 6-16,2 1-6 0,1-3 2 0,-1 0-4 16,3 0 7-16,-3 0 1 0,3 0-2 0,0 0-17 15,-2 0-75-15,1 0-61 0,1 0-100 0,0 0-19 16</inkml:trace>
  <inkml:trace contextRef="#ctx0" brushRef="#br0" timeOffset="341948.295">18336 13980 399 0,'-5'-2'17'0,"0"2"22"16,2 0 0-16,-2-2 5 0,3-1-15 0,-1 2-17 16,3 0 15-16,0 1-1 0,0-3-7 0,0 3 3 15,0 0-18-15,0 0 3 0,3 0-7 16,-3 0-18-16,0 0-15 0,0 0-38 0,0 0-30 15,0 0-40-15,0-2 4 0</inkml:trace>
  <inkml:trace contextRef="#ctx0" brushRef="#br0" timeOffset="342326.9226">18328 13962 801 0,'0'0'7'0,"0"0"0"0,0 0 2 16,0 0-5-16,0 0 0 0,0 0 29 0,0 0 35 15,0 0 12-15,0 0 9 0,0 0-19 0,0 4-30 16,0-4-5-16,0 5-18 0,0-4-9 0,0 1-2 15,0-2-2-15,0 2 2 0,0-1-2 0,-4-1 3 16,4 0 7-16,0 0 19 0,0 0 20 16,0 0 12-16,0 0 27 0,0 0 4 0,0-5-20 15,0 1-17-15,0 0-30 0,0-1-31 0,0 0 4 16,0 2-4-16,-8-2-4 0,5 0 8 0,-3 3-6 16,2-1 4-16,0 0 2 0,4 3-6 0,0-3-2 15,0 3-11-15,0 0-1 0,0 0 2 0,0 0 4 16,0 6 12-16,0-2-5 0,0 1 7 0,0 1 2 15,0 0-2-15,0 1-2 0,0 0-2 0,0 0-2 16,0 1 0-16,0-1 4 0,0-2 4 16,0 0 0-16,0 0 2 0,0-2 11 0,0-2-7 0,0 1 4 15,0-2 2-15,0 0-1 0,0 0 1 16,0 0-8-16,0 0-3 0,0-3-5 0,-3-3 0 16,3 1 4-16,-5 0-6 0,2-1-4 0,-2-3 2 15,-1 1 4-15,3 2 0 0,-2-2 6 0,4 1-13 16,-3 1-19-16,1 1-31 0,3 2-28 0,-3 0-33 15,1 2-33-15,1 1-27 0,1 0-38 16,-2 0-43-16,2 0-26 0</inkml:trace>
  <inkml:trace contextRef="#ctx0" brushRef="#br0" timeOffset="342480.2926">18261 13993 109 0,'-3'0'-21'0,"3"0"-6"15</inkml:trace>
  <inkml:trace contextRef="#ctx0" brushRef="#br0" timeOffset="346776.9488">18023 14191 809 0,'0'0'1'0,"0"0"5"15,0 0 21-15,0 0 39 0,0 0 10 0,0 0 36 16,0 0-2-16,0 0-31 0,0 0-2 0,0 0-47 16,0 0-21-16,0 0-9 0,0 0-3 0,0 0 12 15,0 0 11-15,0 0 16 0,0 0 1 0,0 0 13 16,0 0-4-16,0 0-8 0,0 0-3 15,0 0-15-15,0 0-10 0,0 0 20 0,0 0 3 16,0 0 2-16,0 0 10 0,0 0-8 0,0 0 13 16,0 0 4-16,0 0 1 0,0 5-7 0,0-2-3 15,4 0 6-15,-4-2-6 0,6 1-9 0,-2 0-19 16,-3 0 87-16,2 0 8 0,4-1 3 0,-2 1 7 16,3-2-95-16,2 0 0 0,3 1 0 15,3-1-8-15,2 0-3 0,2 0-14 0,3 0-4 16,-2-4 13-16,1 4-6 0,2-4 1 0,-2 0 1 15,-3 2-7-15,0-1 7 0,-6 1-2 0,1 2-1 16,-5 0 1-16,0 0-10 0,-5 0 8 0,1 0-8 16,-4 0-40-16,-1 0-72 0,0 0-65 15,0 0-51-15,0 0-10 0,0 0 16 0,0 0 27 0,0 0-13 16,0 0-20-16,0-5 10 0,0 0-25 16,0 5 49-16,0 0-3 0,0 0 47 0</inkml:trace>
  <inkml:trace contextRef="#ctx0" brushRef="#br0" timeOffset="346993.8549">18378 14162 1092 0,'0'-3'61'0,"0"2"32"0,3-2 14 0,1 1 16 15,-3-1-23-15,2 1-1 0,-3 1 6 0,0 1 12 16,4 0-8-16,-4 0-6 0,0 0 8 0,0 0-28 16,0 0-31-16,-7 5-26 0,7-2-28 0,-5 1-3 15,5-1-1-15,-3 0-3 0,3-2 3 16,0 4 108-16,0-2 36 0,0 5 5 0,7 1 0 15,-3 1-99-15,3 3-33 0,-1 1-6 0,0 3-3 16,1 2 5-16,-3 0-9 0,1 1 16 0,-2 1-2 16,1-2-3-16,0 2 16 0,-1-1-104 0,0-1-151 15,-1-1-162-15,1-6-174 0,-3-2-88 0,5-3 139 16</inkml:trace>
  <inkml:trace contextRef="#ctx0" brushRef="#br0" timeOffset="359366.6337">18181 16579 547 0,'0'0'12'0,"0"0"15"16,0 0 10-16,0 0-1 0,0 0-20 0,0 0-9 16,0 0-3-16,0 0-8 0,0 0 6 0,0 0-2 15,0 0-7-15,0 0 14 0,0 0-9 0,0 0-7 16,0 0 11-16,0 0-13 0,0 0 18 0,0 0-5 15,0 0 2-15,0 0 12 0,0 0-9 0,0 0 10 16,0 0 1-16,0 0 0 0,0 0 2 16,0 0 0-16,0 0-12 0,0 0 6 0,0 0-6 15,0 0-1-15,0 0 6 0,0 0-13 0,0 0 3 16,0 0 1-16,0 0-7 0,0 0 12 0,0 0 17 16,0 0 11-16,0 0-2 0,0 0-5 0,0 0-1 15,0 0 7-15,0 0 26 0,3 0-1 0,-3 0 1 16,0 0-6-16,0 0-23 0,0 4 0 0,0-4 12 15,0 0-29-15,0 0 1 0,0 0 1 0,0 0-2 16,0 0 23-16,0 0 17 0,0 0 6 0,0 0-20 16,0 0-3-16,0 0 6 0,0 0-11 15,0 0 20-15,7 0 12 0,-7 0-10 0,0 0 11 16,0 0 1-16,0 0 28 0,0 0-8 0,0 0 14 16,0-2-4-16,0 2-27 0,0-2-3 0,0 0-27 15,0-1-10-15,0 2-17 0,0-2 8 0,0 0 14 16,0-2 0-16,0 1 5 0,5-2-2 0,-5 1-11 15,0-3-14-15,0 2 6 0,0-3-20 16,0 1 0-16,0-2 0 0,0 3-4 0,5-2 18 16,-2 0-10-16,-3 2 8 0,0-3-1 0,0 2-9 15,0-2 17-15,0 1-10 0,0 1-4 0,0-1 9 16,0 1 2-16,0-2 17 0,0 1 7 0,0 0-3 16,0 0-8-16,0 1-13 0,0-3-9 0,0 3-7 15,0 0 2-15,0-1 13 0,0 1 1 0,0-1 1 16,0 1 2-16,0-2-2 0,0 1-2 0,0 1-6 15,0-2-6-15,0 1-1 0,0-2 0 0,0-1 13 16,0 4 16-16,-4-4-7 0,0 1 0 0,4 0-5 16,-3 1-12-16,0-1-4 0,3-1-1 0,-2 4-2 15,-2-4-4-15,4 1 8 0,-2 0-1 16,2-1 19-16,0 2 2 0,-1-2-4 0,-1 2 4 16,2 0-19-16,-1-2 0 0,-1 2 2 0,0-1-7 15,1 1 3-15,-1-2-6 0,1 1-4 0,-1-2 7 16,-1 3-3-16,1-2-1 0,0-1 8 0,-1-2-6 15,-1 3 0-15,2-1 7 0,-1 0-13 0,3 1 13 16,-3 0-3-16,1-1 3 0,1 2-5 0,-1-3-4 16,2 4 6-16,0-5-7 0,0 5 12 0,0-5-7 15,0 3-2-15,0-1-3 0,0 0-2 0,-5 0 9 16,5 0-4-16,0 1 2 0,0-1 2 0,-5-1-2 16,5 1-2-16,0 0 4 0,0 0-4 0,-1-1 2 15,-2 1 5-15,3-1-10 0,0 1 9 16,-5 1-6-16,5-1 7 0,0 2 5 0,0-1-12 15,0 1 6-15,0-1-9 0,0 3-2 0,0 0 5 16,0 0-8-16,0-1 8 0,0 0-3 0,0 3 0 16,0-2 7-16,0-2 0 0,0 1 1 0,0-1-3 15,0 0-5-15,0 1-2 0,0-3-1 0,0 1 11 16,-6-1-8-16,4 5 2 0,-1-5 13 0,1 1-17 16,1 0 14-16,-1 0-7 0,2 0-12 0,-1 1 10 15,-1-2-8-15,0 1-2 0,1-1 12 16,1 1-3-16,0-2 1 0,0 1 11 0,0 2-9 15,0-1-2-15,0 0 4 0,0 4-11 0,0-1 4 16,0-1 5-16,0 3 0 0,0 0 2 0,5-2-4 16,-5 3 7-16,1-1-5 0,-1 0 2 0,5 0 3 15,-5 1-5-15,3-1-7 0,-1 0 0 0,1 0 4 16,-1-1-2-16,-1 2 10 0,4-1-3 0,-4 1-4 16,1 0 7-16,-1 2-8 0,-1-3 3 15,2 2 8-15,0 0-11 0,-2 0 6 0,1 1-6 16,1-2 3-16,-1 0-2 0,1 1-3 0,-2-1 12 15,2 2-12-15,-1-3 3 0,3 2 9 0,-3-1-12 16,2 2 8-16,-3 0-3 0,2-2-7 0,1 1 9 16,-2 0-4-16,-1 3 4 0,3-2-5 0,-3-1-4 15,0 0 7-15,0 2 0 0,0-1 3 0,0 1 4 16,0-1-9-16,0 1 4 0,0 0-2 0,0-1-2 16,0 2 4-16,0-1-5 0,4 0 11 0,1 0-11 15,-4 0 1-15,2 2 5 0,1-3-8 0,-3 1 9 16,-1 0-6-16,0 1-5 0,2-1 4 15,-2 1-4-15,0-1 14 0,0 2-7 0,0-2-2 16,0 2 2-16,0-3-5 0,0 1 12 0,0 1-9 16,0-1 4-16,0 1 1 0,0-1-11 0,0 2 16 15,0-2-8-15,0 2-3 0,0-1 11 0,0 1-16 16,0-2 6-16,0 2 7 0,3-3-5 0,1 2 9 16,-1 0-9-16,-3-1-4 0,0-1 1 0,0 1 1 15,0 0 11-15,0-1-6 0,0-1-1 0,0 2-7 16,0-2-4-16,0 0 14 0,0 1-10 0,0-2 12 15,0 1-2-15,0 0-12 0,0 1 7 0,0 0-8 16,0-2 8-16,0 1 8 0,0 1-8 0,0 1 4 16,0 2-1-16,0-4-10 0,0 4 9 0,0-2-4 15,0 0 4-15,0 2 5 0,0-2-7 16,0 2 5-16,0 0-12 0,0-2 2 0,0 3 0 16,0-2 0-16,0 0 13 0,0 0-13 0,0-1 10 15,0 2-5-15,0-3-5 0,0 2 12 0,0-1-7 16,0-1 5-16,0 0-3 0,0 3-4 0,0-3 7 15,0 1-8-15,0 1 6 0,0 0-3 0,0-2-3 16,0 2 6-16,0 1-11 0,0 0 8 0,0 0-4 16,0-1-1-16,0 2 10 0,0-2-8 0,0 1 1 15,0 1 4-15,0-1-4 0,0 1-1 0,0 0 6 16,0 0-8-16,0 0 7 0,0 0 1 0,0 0 2 16,0 0-1-16,0 0-6 0,0 0 4 15,0 0-7-15,0 0 3 0,0 0 0 0,0 0 2 16,0 0 5-16,0-2-1 0,0 2-4 0,0 0 3 15,0 0-6-15,0-1 1 0,0 1 4 0,0 0-4 16,0 0 2-16,0-2-3 0,0 2 3 0,0 0 5 16,0 0-7-16,0 0 0 0,0 0 4 15,0 0-9-15,0 0 9 0,0 0 1 0,0 0-11 16,0 0 11-16,0 0-3 0,0 0-8 0,0 0 11 16,0 0-10-16,0 0 4 0,0 0 8 0,0 0-7 15,0 0 4-15,0 0-7 0,0 0 3 0,0 0 6 16,0 0-6-16,0 0 4 0,0 0-4 0,0 0-3 15,0 0 10-15,0 0-7 0,0 0 9 0,0 0-7 16,0 0-2-16,0 0 7 0,0 0-13 0,0 0 6 16,0 0 2-16,0 0-5 0,0 0 10 0,0 0-8 15,0 0-1-15,0 0 6 0,0 0-2 0,0 0 7 16,0 0-2-16,0 0-12 0,0 0 9 0,0 0-9 16,0 0 7-16,0 0 3 0,0 0-8 15,0 0 2-15,0 0-2 0,0 0 10 0,0 0-7 16,0 0 4-16,0 0-2 0,0 0-9 0,0 0 9 15,0 0 0-15,0 0-5 0,0 0 10 0,0 0-5 16,0 0 0-16,0 0 0 0,0 0-5 0,0 0 5 16,0 0 0-16,0 0 5 0,0 0 0 0,0 0-8 15,0 0 1-15,0 0-1 0,9 0 1 0,-9 0-3 16,0 0 0-16,0 0 5 0,4 0 5 0,-4 0 2 16,0 0-7-16,0 0-2 0,0 0-8 0,0 0 12 15,0 0-2-15,0 0 0 0,0 0 8 0,0 0-13 16,0 0 10-16,0 0-3 0,0 0-9 15,0 0 4-15,0 0 1 0,0 0-3 0,0 0 12 16,0 0-7-16,0 0 0 0,0 0 3 0,0 0-8 16,0 0 0-16,0 0 5 0,0 0 2 15,0 0-4-15,0 0 7 0,0 0-5 0,0 0-5 16,0 0 0-16,0 0 3 0,0 0 2 0,5 0-10 16,-5 0 13-16,0 0 1 0,0 0-8 0,0 0 6 15,0 0-2-15,0 0-5 0,0 0 3 0,0 0 9 16,0 0-7-16,5 0-2 0,-5 0-1 0,2 0 1 15,2 0-5-15,-1 0 4 0,-3 0 11 0,3 0-13 16,1 0 10-16,-3 0-5 0,2 0 2 16,1 0-2-16,-3 0-2 0,2 0-1 0,-3 0-9 0,4 0 15 15,-2 0-6-15,0 0-2 0,0 0 5 0,-2 0-2 16,0 0 2-16,0 0 5 0,0 0-3 16,0 0 1-16,0 0 2 0,0 0-5 0,0 0 0 15,0 0 0-15,0 0-10 0,0 0 5 0,4 0-2 16,-4 0 7-16,5 0 5 0,-3 0 2 0,-2 0 0 15,3 0-5-15,-1 0-4 0,-1 0 0 0,-1 0-1 16,3 0-2-16,-3 0 10 0,2 0-5 0,0 0 0 16,-1 0 0-16,4 0 0 0,-5 0 0 0,1 0 5 15,1 0-12-15,1 0 7 0,-1 0-5 0,-1 0-2 16,2 0 17-16,-1 0-15 0,1 0 7 16,2 0 3-16,-2 0-8 0,2 0 11 0,-4 0-8 15,2 0-3-15,-1 0 1 0,1 0-3 0,-1 0 7 16,1 0-2-16,-1 0-2 0,1 0 7 0,0 0-5 15,-1 0 2-15,-1 0 8 0,1 0-13 0,1 0 1 16,-2 0 2-16,-1 0 0 0,0 0 2 0,0 0-4 16,0 0-3-16,0 0 5 0,0 0-7 0,0 0 9 15,0 0 6-15,0 0-13 0,0 0 12 0,0 0-4 16,3 0-3-16,-1 0 4 0,0 0-11 0,-1 0 7 16,3 0 2-16,-1 0-9 0,0-4 12 15,-1 4 0-15,-1 0-15 0,1-1 13 0,-1 1-3 16,4 0-8-16,-4 0 16 0,-1 0-8 0,2 0 2 15,-1 0 15-15,1 0-17 0,1 0 3 0,1 0-1 16,0-5-9-16,0 5 11 0,-1-3-6 0,0 3-5 16,4-3 7-16,-2 3-10 0,0-2 15 0,0 2-3 15,-2-2-4-15,4 2 9 0,-1-2-9 0,-2 2 4 16,1-1-4-16,-2-1 4 0,-1 1-4 16,1 1 4-16,2 0 3 0,-2 0-8 0,2-1 8 15,-4-2-7-15,2 3 2 0,1 0 2 0,-1 0-11 16,0-2 14-16,-3 1-10 0,3-1 5 0,-1 2 7 15,1 0-9-15,0 0-1 0,-3-2 3 0,5 2 2 16,-4 0-2-16,2 0 8 0,-3 0-18 16,4-1 5-16,-3 1 5 0,1 0-7 0,-2 0 17 0,1 0-13 15,-1 0 6-15,2 0-3 0,-2 0 2 16,0 0 8-16,0-1-18 0,2 1 16 0,-2 0-13 16,0 0-2-16,0 0 11 0,0 0-4 0,0 0-9 15,0 0 14-15,0 0-10 0,0 0 0 0,0 0 15 16,0 0-15-16,0 0 7 0,0 0 1 0,0 0-3 15,0 0 2-15,0 0-2 0,0 0-7 0,0 0 7 16,0 0 0-16,0 0 0 0,0 0 7 0,0 0-4 16,0 0-1-16,0 0 0 0,0 0-4 0,0 0 2 15,0 0 0-15,0 0-2 0,0 0 6 0,0 0-6 16,0 0 4-16,0 0 1 0,0 0-1 0,0 0-2 16,0 0-5-16,0 0 0 0,0 0 1 0,0 0 6 15,0 0 3-15,0 0-3 0,0 0-2 16,0 0 0-16,0 0-2 0,0 0 4 0,0 0-4 15,0 0-1-15,0 0 1 0,0 0 2 0,-5 0 2 16,5 0-4-16,0 0 9 0,0 0 3 0,0 0-8 16,0 0 1-16,0 0-15 0,0 0 7 0,0 0 2 15,0 0 8-15,0 0 5 0,0 0-17 0,0 0 14 16,0 0-9-16,0 0 2 0,0 0 4 0,0 0-6 16,0 0-5-16,-7 0-1 0,7 0 11 15,0 0-6-15,0 0 8 0,0 0 0 0,0 0-7 16,0 0-1-16,0 0 1 0,0 0 7 0,0 0-8 15,0 0 3-15,0 0 5 0,0 0-12 0,0 0 7 16,0 0 2-16,0 0-2 0,0 0 3 0,0 0-1 16,0 0-7-16,0 0 13 0,0 0-13 0,0 0 0 15,0 0 10-15,0 0-17 0,0 0 19 0,0 0-7 16,0 0-2-16,0 0 9 0,0 0-10 0,0 0 5 16,0 0-4-16,0 0 2 0,0 0 3 15,0 0-6-15,0 0 8 0,0 0-2 0,0 0-3 16,0 0 4-16,0 0-6 0,0 0-5 0,0 0 4 15,0 0-2-15,0 0 5 0,0 0 5 0,0 0-5 16,0 0 0-16,0 0 0 0,0 0-2 0,0 0 9 16,0 0-2-16,0 0-7 0,0 0 2 15,0 0-8-15,0 0 4 0,0 0 4 0,0 0-3 16,0 0 1-16,0 0 9 0,0 0-2 0,0 0-3 16,0 0-7-16,0 0-2 0,0 0 7 0,0 0-2 15,0 0 9-15,0 0-2 0,0 0-1 0,0 0-1 16,0 0 2-16,0 0-8 0,0 0-2 0,0 0 8 15,0 0-6-15,0 0-4 0,0 0 0 0,0 0 0 16,0 0 4-16,0 0 20 0,0 0-19 16,0 0 2-16,0 0 2 0,0 0-7 0,0 0 15 15,0 0-5-15,0 0-3 0,0 0-4 0,0 0 4 16,0 0-4-16,0 0-3 0,0 0-2 0,0 0 2 16,0 0-2-16,0 0 2 0,0 0 10 0,0 0-3 15,0 0 8-15,0 0-8 0,0 0-4 0,0 0-3 16,0 0 1-16,0 0 6 0,0 0-5 0,0 0 1 15,0 0 4-15,0 0-7 0,0 0 8 0,0 0-3 16,0 0-5-16,0 0 12 0,0 0-9 16,0 0 9-16,0 0-2 0,0 0-3 0,0 0 8 0,0 0-15 15,0 0 0-15,0 0 3 0,0 0-8 16,-6 0 10-16,6 0 0 0,0 0-4 0,0 0 8 16,0 0-6-16,0 0 11 0,0 0-6 0,0 0-6 15,0 0 8-15,0 0-14 0,0 0 9 0,0 0 4 16,0 0-8-16,0 0 8 0,0 0-13 0,0 0 4 15,0 0 8-15,0 0-11 0,0 0 13 0,0 0-5 16,0 0 0-16,0 0 0 0,0 0 0 0,0 0-5 16,0 0 3-16,0 0 9 0,0 0-14 0,0 0 14 15,0 0-10-15,0 0-4 0,0 0 10 0,0 0-11 16,0 0 13-16,0 0-2 0,0 0-1 0,0 0-2 16,0 0-5-16,0 0 3 0,0 0-1 15,0 0 3-15,0 0-2 0,0 0-5 0,0 0 9 16,0 0-4-16,0 0 4 0,0 0 8 0,0 0-5 15,0 0 0-15,0 0-3 0,0 0-2 16,0 0-5-16,0 0 8 0,0 0-1 0,0 0-4 16,0 0 4-16,0 0-4 0,0 0-1 0,0 0 10 15,0 0-7-15,0 0-2 0,0 0 7 0,0 0-5 16,0 0 0-16,0 0 2 0,0 0-11 0,0 0 9 16,0 0 2-16,0 0-2 0,0 0 2 0,0 0-4 15,0 0 0-15,0 0-1 0,0 0 8 0,0 0-10 16,0 0 3-16,0 0 7 0,0 0-5 0,0 0 2 15,0 0 3-15,0 0-7 0,0 0-1 16,0 0 6-16,0 0-3 0,0 0 0 0,0 0 0 16,0 0-5-16,0 0 9 0,0 0-6 0,0 0 7 15,0 0 0-15,0 0-10 0,0 0 12 0,0 0-9 16,0 0 7-16,0 0-10 0,0 0-3 0,0 0 3 16,0 0-2-16,0 0 10 0,0 0-3 0,0 0 7 15,0 0-10-15,0 0 3 0,0 0 8 0,0 0-13 16,0 0 15-16,0 0-10 0,0 0-5 0,0 0 12 15,0 0-14-15,0 0 7 0,0 0-5 0,0 0 0 16,0 0 5-16,0 0-4 0,0 0 11 16,0 0-14-16,0 0 4 0,0 0 3 0,0 0-7 15,0 0 9-15,0 0-2 0,0 0 0 0,0 0 2 16,0 4-2-16,0-4 0 0,0 0 0 0,0 0 0 16,0 0 0-16,0 0-2 0,0 0 2 0,0 0 0 15,0 0 0-15,0 0 10 0,0 0-8 0,0 0-4 16,0 0 4-16,0 0-11 0,0 0 9 0,0 0 0 15,0 0 0-15,0 0 7 0,0 0-5 0,0 0 1 16,0 0-6-16,0 0-4 0,0 0 2 0,0 0 3 16,0 0 0-16,0 0 6 0,0 0-6 15,0 0 7-15,0 0-3 0,0 0-5 0,0 0 11 16,0 0-8-16,0 0-3 0,0 0 6 0,0 0-3 16,0 0-7-16,0 0 11 0,0 0-6 0,0 0 2 15,0 0 2-15,0 0-2 0,0 0 3 0,0 0-6 16,0 0 8-16,0 0-10 0,0 0-2 0,0 0 14 15,0 0-7-15,0 0 3 0,0 0 4 0,0 0-12 16,0 0 5-16,0 0 0 0,0 0-5 0,0 0 3 16,0 0 7-16,0 0-8 0,6 0 8 15,-6 0-5-15,0 0-5 0,0 0 10 0,4 0-7 16,0 0 7-16,-4 0-15 0,0 0 17 0,4 0 5 16,1 0-12-16,-1 0 10 0,2 0-13 0,2-3 3 15,0 1 5-15,2-1 0 0,-1-1-12 0,2 1 2 16,-3 0 0-16,3 1 8 0,-3-2 6 0,0 2-13 15,1 0 11-15,-2 1-12 0,1-1 2 0,-2 0 3 16,2 1 0-16,1 0 7 0,-2 1-11 0,-1-2 4 16,2 1-12-16,-2-1 5 0,2 1 4 0,-1 1 10 15,-1 0-7-15,3 0 5 0,-4-3 0 0,5 3-7 16,-2-1 7-16,1 1-15 0,1 0 10 16,-1 0 0-16,2 0-5 0,-1-2 10 0,-1 1 2 0,0 1-5 15,3 0 10-15,-1-2-12 0,1 1 0 16,-1 1 3-16,-1-1-3 0,2 1 0 0,0-1-7 15,2 1 9-15,-5 0-2 0,4-3 0 0,1 3 5 16,-3 0-8-16,2 0-1 0,-2 0 11 0,0 0-10 16,1 0-4-16,-2 0 10 0,1 0-6 0,0 0 1 15,0 0 0-15,2 0 6 0,0 0-11 0,0 0 9 16,-3 0-2-16,3 0 3 0,-2 0 6 0,0 0-4 16,0 0 2-16,-1 0-16 0,1 0 14 0,-3 0-8 15,0 0 6-15,-1 0 4 0,1 0-14 0,-1 0 4 16,-2 0 1-16,1 0-8 0,0 0 15 0,0 0-5 15,-2 0 5-15,0 0 2 0,0 0-10 0,0 0 11 16,0 0-18-16,2 0 5 0,-3 0 8 16,3 0-8-16,-3 0 17 0,2 0-9 0,0 0-8 15,-2 0 7-15,5 0-7 0,-3 0 10 0,-1 0-3 16,1 0-2-16,0 0 3 0,-2 0-3 0,3-2 5 16,-3 2-5-16,2-2-3 0,0 2 3 0,-3 0-2 15,1-2 2-15,0 1 7 0,2-1-5 0,2 1-6 16,-3 1 6-16,1 0-9 0,-1-1 2 0,1-2 14 15,0 3-9-15,-1-1 3 0,1 1-5 0,-2 0-6 16,4-1 11-16,-2 1-8 0,-2-1 15 0,2 1-8 16,1-2 0-16,-2 2 8 0,1-2-17 15,0 1 4-15,-2 0 3 0,4 0-2 0,-1-2 9 16,-2 3-9-16,1-1-3 0,0 1 5 0,3-3-2 16,0 3 9-16,0-1-7 0,-2-1-2 0,1 1 2 15,-3 1 0-15,2-2 0 0,1 0 0 0,-3 1 0 16,0 1-3-16,1-1 3 0,-2 1 5 0,3-2-8 15,-3 1 3-15,2 0 3 0,0 0-3 0,-1 1 2 16,1-1-2-16,3 0-2 0,-5 1 2 0,0 0 0 16,2-2 0-16,1 2-3 0,-2 0 3 0,0 0-2 15,-2 0 2-15,0 0 2 0,0 0-2 0,0 0 3 16,0 0-3-16,-2-2 2 0,0 2-2 16,0 0 0-16,0 0 8 0,0 0-4 0,0 0-4 0,0 0 3 15,0 0 4-15,0 0-7 0,0 0 0 16,0 0 0-16,0 0-12 0,0 0 7 0,0 0 8 15,0 0-8-15,0 0 12 0,0 0-7 0,0 0 5 16,0 0-3-16,0 0-7 0,0 0 8 0,0 0-13 16,0 0 12-16,0 0 1 0,0 0-3 0,0 0 7 15,0 0 3-15,0 0-8 0,0 0-2 0,0 0-5 16,0 0-2-16,0 0 9 0,0 0-2 0,0 0 0 16,0 0-2-16,0 0-5 0,0 0 14 0,0 0-5 15,0 0-2-15,0 0 3 0,0 0-10 0,0 0 2 16,0 0 7-16,0 0-4 0,0 0 0 0,0 0 2 15,0 0 0-15,0 0 2 0,0 0 3 16,0 0 2-16,0 0-7 0,0 0-2 0,0 0-1 0,0 0 1 16,0 0 2-16,0 0-3 0,0 0 6 15,0 0-3-15,0 0-3 0,0 0 8 0,0 0-10 16,0 0 1-16,0 0 1 0,0 0 3 0,0 0 0 16,0 0-2-16,0 0 4 0,0 0-7 0,0 0 5 15,0 0 5-15,0 0-7 0,0 0 2 0,0 0 2 16,0 0-4-16,3 0-1 0,-3 0 11 0,0 0-11 15,0 0 3-15,0 0 8 0,0 0-13 0,0 0 0 16,0 0 5-16,0 0 0 0,0 0-8 0,0 0 11 16,0 0-1-16,0 0-9 0,0 0 2 15,0 0 3-15,6 0-6 0,1 0 13 0,-3 0 7 16,0 0-12-16,2 0 7 0,-3 0-9 0,0 0 0 16,0 0 9-16,0 0-12 0,1 0-2 0,-3 0 9 15,2 0-9-15,-1 0 7 0,-2 0 7 0,3 0-16 16,-3 0 14-16,5 0-12 0,-5 0 4 0,0 0 5 15,0 0-7-15,0 0 15 0,0 0-15 0,0 0 8 16,0 0 2-16,0 0-17 0,0 0 9 0,0 0 1 16,0 0-3-16,0 0 10 0,0 0-3 0,0 0-4 15,3 0 2-15,-2 0 2 0,3 0-4 0,-3 0 2 16,1 0 2-16,-1 0-2 0,1 0 3 16,0 0-8-16,-1 0 0 0,3 0 5 0,-3 0-2 0,-1 0 2 15,2 0 0-15,-1 0 0 0,2 0 7 16,-3 0-7-16,2 0-3 0,-2 0 8 0,1 0-14 15,-1 0 11-15,3 4 1 0,-3-4-8 0,2 0 17 16,0 0-8-16,-1 0 1 0,-1 0-2 0,3 0-11 16,-1 2 6-16,0-2-5 0,1 0 9 0,-1 0 1 15,-1 2-3-15,1-2 9 0,1 0-11 0,0 1 0 16,-2 1 2-16,-1-2-8 0,0 0 4 0,2 0 1 16,-2 0 8-16,1 0-8 0,1 1 6 0,-2-1 1 15,0 0-4-15,3 0 8 0,-3 0-11 0,4 0 3 16,-4 0 5-16,1 1-5 0,1-1 10 15,-1 0-10-15,3 0-3 0,-1 0 6 0,0 0-5 0,0 0 4 16,0 0-9-16,0 0 4 0,-1 0 1 16,1 0-3-16,0 0 10 0,0 0-5 0,-3 0-5 15,2 0 7-15,0 0-6 0,-1 0 6 0,-1 0 8 16,3 0-8-16,-3 0 8 0,0 4-15 0,0-4 0 16,0 0 7-16,0 0-6 0,0 0 1 0,0 0 6 15,0 0-1-15,5 0 8 0,-5 0-1 0,0 0-16 16,1 3 10-16,1-3-11 0,-1 0 11 0,-1 0 6 15,4 0-9-15,-1 0 5 0,0 0-5 0,-3 0 10 16,3 0-10-16,-1 0-3 0,0 0 1 0,-1 0-8 16,2 0 3-16,-3 0 9 0,2 0-4 0,0 0 2 15,0 0 7-15,-2 0-11 0,4 0 11 16,-4 0-5-16,3 0-4 0,0 0 9 0,-1 0-17 16,1 0 6-16,0 0 4 0,-1 0-8 0,-2 0 18 15,1 0-12-15,1 0-3 0,-1 0 10 0,1 0-20 16,-2 0 25-16,3 0-5 0,-3 0-10 0,0 0 17 15,3 0-17-15,-3 0 7 0,0 0 3 0,0 0-12 16,0 0 9-16,0 0-4 0,0 0-3 0,0 0 12 16,3 0-11-16,4 0 9 0,-4 0-3 0,0 0-7 15,2 0 12-15,-2 0-7 0,0 0 5 0,3 0 5 16,-3 0-13-16,2 0-9 0,-2 0 12 0,1 0-7 16,-1 0 2-16,-1 0 10 0,-1 0-10 0,1 0 10 15,-2 0 0-15,0 0-8 0,0 0 8 0,0 0-10 16,0 0 3-16,0 0 7 0,0 0-5 15,0 0 2-15,0 0 3 0,0 0-5 0,0 0-2 16,0 0-1-16,0 0 3 0,0 0 3 0,0 0-6 16,0 0 10-16,0 0-9 0,0 0-3 15,6 0 5-15,-6 0-7 0,0 0 2 0,0 0 7 16,0 0-2-16,0 0-2 0,0 0 7 0,0 0-3 16,0 0-4-16,0 0 12 0,0 0-10 0,0 0 2 15,0 0 3-15,0 0-7 0,0 0 9 0,0 0-7 16,0 0 2-16,0 0-2 0,0 0 0 0,0 0 5 15,0 0 0-15,0 0-24 0,0 0-27 0,0 0-40 16,0 0-47-16,-3-3-37 0,0 1-77 0,-2-1-62 16,-2 0-65-16,1 2-38 0,0-1-20 0,-5 1-41 15</inkml:trace>
  <inkml:trace contextRef="#ctx0" brushRef="#br0" timeOffset="364780.0206">20549 13964 150 0,'0'0'-7'0,"3"0"7"0,-3 0 2 16,0 0 1-16,0 0-2 0,0 0-2 0,0 0 1 15,0 0 1-15,0 0 1 0,0 0 5 0,0 0 15 16,0 0 9-16,0 0 14 0,0 0 5 0,0 0-6 15,0 0-18-15,0 0-2 0,0 0-10 0,0 0-10 16,0 0 15-16,0 0-4 0,0 0-5 0,0 0 1 16,0 0-9-16,0 0 17 0,0 0-2 0,0 0 6 15,0 0 10-15,0 0-14 0,0 0 5 16,0 0-12-16,0 0-3 0,0 0 4 0,0 0 0 16,0 0 1-16,0 0-7 0,-3 0 6 0,3 0 2 15,0 0 3-15,0 0-5 0,0 0-2 0,-1 0-4 16,1 0-7-16,-4 0 11 0,4 0-7 0,-3 0 3 15,3 0-3-15,0 0-6 0,-1 0-2 0,1 0 0 16,0 0 12-16,0 0-4 0,0 0-10 0,0 0 4 16,0 0 2-16,0 0 2 0,0 0-2 0,0 0-4 15,0 0-3-15,0 0 3 0,0 0 6 0,0 0-7 16,0 0 5-16,0 0 3 0,0 0-4 0,0 0 6 16,0 0 1-16,0 0-10 0,0 0 2 15,0 0-1-15,0 0 3 0,0 0 5 0,0 2 2 16,0-2 3-16,0 2-14 0,0 1-2 0,0-2 3 15,0 0 4-15,0 0 3 0,0 1-2 0,0-1 0 16,0 0-13-16,0-1 12 0,-4 2-4 0,1 1 5 16,3 0 9-16,-2 0-10 0,1-3 11 0,-2 1-14 15,3 0 2-15,-5 1-6 0,4-1-1 0,-1 0 12 16,1 0-6-16,1-1 8 0,-4 1 2 0,4-1-5 16,0 0-10-16,-1 0-10 0,-1 0-48 0,1 0-45 15,1 0-82-15</inkml:trace>
  <inkml:trace contextRef="#ctx0" brushRef="#br0" timeOffset="384710.3528">19731 14568 462 0,'0'-2'3'0,"0"2"-4"0,0-2 6 0,0 2 2 15,0-2 2-15,0 2 3 0,0-1 4 0,0 1 8 16,4 0-1-16,-1-2-5 0,0 1-2 15,-3 1 3-15,0-1-6 0,0-2 18 0,0 2 1 16,0 0 12-16,0 0 8 0,0-1 6 0,0 2 9 16,0 0-19-16,0 0 10 0,0 0-9 0,0 0 7 15,0 0 12-15,0 0-14 0,0 0-6 0,0 0-24 16,0 0-1-16,0 0 12 0,0 0 1 0,0 0 11 16,0 0-18-16,0 0 1 0,0 0 10 0,0 0-2 15,0 0 4-15,0 0-12 0,0 0-3 0,0 0-7 16,0 0 3-16,0 0-3 0,0 0-6 0,0 0 4 15,0 0 1-15,0 0 16 0,0 0-2 0,0 0-6 16,0 0 0-16,0 0-13 0,0 0-1 16,0-4 6-16,0 4-7 0,0-4 3 0,0 4-3 15,0 0-10-15,0 0-4 0,0 0 0 0,0 0 4 16,0 0 7-16,0 0-1 0,0 0 0 0,0 0 7 16,0 0-9-16,0 0 7 0,0 0 4 0,0-1-7 15,0 1 14-15,0 0 1 0,0 0-4 0,-6 0 12 16,6 0-14-16,0 0 2 0,0 0 1 0,-4 0-11 15,4 0 10-15,0 0-10 0,-3 0-5 0,3 0 7 16,-4 0-15-16,1 0 7 0,0 0 1 0,-1 0-15 16,4 0 7-16,-3 0 4 0,2 0-4 0,1 0 2 15,-4 0 2-15,4-3 1 0,0 3-1 0,0 0 0 16,-3 0-2-16,3 0 39 0,0 0 18 16,0 0 7-16,0-4 11 0,0 4-49 0,0 0-19 15,0 0 4-15,0 0-15 0,0 0 8 0,0 0 10 16,0 0-3-16,0 0 5 0,0 0-12 0,0 0 1 15,0 0-3-15,0 0 7 0,0 0 4 0,0 0-4 16,0 0-3-16,0 0 4 0,0 0-6 0,0 0-4 16,0 0 16-16,0 0-13 0,0 0-3 0,0 0 4 15,0 0-10-15,0 0 3 0,0 0-4 0,0 0 5 16,0 0-7-16,0 0-9 0,0 0 11 0,0 4-6 16,0-1 6-16,0-2 10 0,0 3-3 0,0 0 6 15,0 0-1-15,-5 2-8 0,5 1 1 0,-9 3 2 16,6 1-9-16,-2 0 9 0,0 3 3 15,2 0-6-15,1 1 6 0,-1-1-6 0,0-1 1 16,-1 0 0-16,2 0 0 0,-1 1 2 0,0-1 6 16,1 0-1-16,0 1 2 0,-1 0 2 0,2 1-7 15,1 1 16-15,0-1-9 0,0 0 11 0,-4 2-2 16,4 1-13-16,0-3 15 0,0 3-13 0,0-1-1 16,-1-1-1-16,1 1-5 0,0 0 11 0,-2-1 5 15,2 1-9-15,0 0 5 0,0-3-12 0,0 1-5 16,0-2 10-16,0 2 4 0,0-1-4 0,0 0 1 15,0-1 1-15,7-1-9 0,-4 3 4 16,0-3 5-16,-1 1-7 0,-1 0-3 0,3 2 17 16,-3-2-11-16,1 3 3 0,-1-2 1 0,2 3-11 15,0-2 6-15,0 1 0 0,-1-2 1 0,1 3-1 16,0-2 5-16,1 2-2 0,1-1-3 0,-4-1 2 16,2 1 3-16,3 1-2 0,-4-5-1 0,1 2-1 15,4-3-12-15,-4 2 6 0,2-1 6 0,-2 1-8 16,3-1 10-16,-3 3-3 0,0-1-4 0,2 3 6 15,-2 1-8-15,0 0-1 0,-1 0 17 0,1 2-15 16,-3-2 8-16,3-1-3 0,-3-1-11 0,0 1 16 16,0 0-12-16,0-2 10 0,0 1-5 0,0-3-5 15,0 1 8-15,0 0-10 0,0-1 2 0,0 1 3 16,0-1 4-16,0 0 0 0,0 0 5 0,0-1 2 16,0 1-6-16,0 0 1 0,0-2-4 15,0 0-4-15,0-1 2 0,0 2-5 0,0-2 2 16,0 0 0-16,0 1 7 0,0-2-4 0,0 0 9 15,0 0 2-15,0 0-13 0,0 0 15 0,0 0-18 16,0-1-6-16,0 1 19 0,-4 2-10 0,0-3 9 16,0 3 4-16,0-3-14 0,1 0 10 0,3 2-1 15,0-1-6-15,-2-1 4 0,-1 1-4 0,2-1 0 16,1 1 4-16,-3-2-2 0,1 0 0 0,1 1 0 16,-1-1 2-16,1 1-2 0,1-1-2 0,0 0 4 15,0 0 3-15,-4-1-3 0,4 3 5 0,0-1-7 16,0-2-5-16,0 1 5 0,0 0 0 15,0-1 3-15,0 1 2 0,0-2-3 0,0 2 3 16,0 0-8-16,0-1 3 0,0 0 0 0,0-1 0 16,0 1 0-16,0-2 0 0,0 0 5 0,0 2-1 15,0-1 1-15,0-1-5 0,0 0 5 0,0 1-5 16,0-1 0-16,0 1 2 0,0 1-2 0,0-2 3 16,0 2 1-16,0-1 1 0,0 0-10 0,0 0 5 15,0 2 9-15,0-3-6 0,0 2-3 0,0 0 7 16,0 0-14-16,0 0 9 0,0 0 3 15,0-1-12-15,0 2 11 0,0-1-4 0,0 0 0 16,0-1-2-16,0 0 0 0,0-1 2 0,0 1 2 16,0-1 5-16,-4 0-5 0,4 0 0 0,0-1 1 15,-4 2-8-15,1 0 10 0,0-1 7 0,3-1-15 16,-2 2 6-16,2 1-3 0,0-2-14 0,-1 1 16 16,-2 1 0-16,1 0-7 0,2-1 15 0,-1 1-6 15,-1-1 10-15,1 0-4 0,1 0-12 0,0 0 11 16,-2 0-16-16,0-1 4 0,2-1 8 0,0 1-9 15,-1 1 8-15,-1-2-4 0,0 0 0 0,2 1 10 16,-3-1-15-16,2 1 5 0,-3 1 4 0,1 1-13 16,2-2 23-16,-4 0-11 0,2 1-1 15,2 1 8-15,-1 0-13 0,0 0 10 0,1-2-5 0,-1 2-4 16,2 0 2-16,0-3 0 0,-2 0 0 16,2 0 7-16,0-1-12 0,0 2 8 0,-1-3-3 15,1 0-7-15,-2-1 14 0,2 3 0 0,0-3-2 16,0 2-1-16,0-1-6 0,0 0 0 0,0 0 2 15,0 2 2-15,0-2 5 0,0 2-7 0,0-1 5 16,0 0-8-16,0 1-1 0,0 0 2 0,0-1-3 16,0 0 12-16,0-1-5 0,0 0 5 0,0 0-5 15,0-1 1-15,0 0-3 0,0 2-10 0,0-2 13 16,0 0-8-16,0 0 12 0,0 0 7 0,0 2-17 16,-5-1 3-16,5 0 0 0,0 0-9 0,0 2 9 15,0-3-2-15,0 2-7 0,0 0 9 16,0-2-7-16,0 1 9 0,0 1 2 0,0-2-1 15,0 0 4-15,0 1-7 0,0 1 0 0,0-1 2 16,0 1-4-16,0-2-3 0,0 1 8 0,-4 1-10 16,4-1 7-16,0 0 4 0,0 0-8 0,-8 0 11 15,8 0-7-15,-2 1 4 0,2 1-8 0,0-2-3 16,-3 4 9-16,3-1 0 0,0-1 8 0,-1 2-1 16,1-4-11-16,0 2-3 0,0-1 0 0,0 0-2 15,0 1 7-15,0-1 3 0,0-1-1 0,0-1-7 16,0 2 5-16,0 0 0 0,0-1 3 15,0 0 6-15,0 2-11 0,0-1 2 0,0 0-5 16,0 2-2-16,0-3 12 0,0 2-8 0,0 0 10 16,0-2 5-16,0 1-14 0,0 0-1 0,0-1 1 15,0 0 2-15,0-1 5 0,0 0-1 0,0 0-8 16,0 0 4-16,0 0 7 0,0 0-7 0,0 0 16 16,0 0-13-16,0 0 1 0,0 0 6 0,0 0-5 15,0 0-5-15,0-4 4 0,0 4 6 16,0 0-17-16,0 0 18 0,0 0-6 0,0 0-3 15,0 0 10-15,0 0-19 0,0 0 3 0,0 0-3 16,0 0-1-16,0 0 13 0,0 0-10 0,0-3 3 16,0 3 4-16,0 0-4 0,0 0 7 0,0 0-1 15,0 0-1-15,1 0 4 0,2-3-5 0,-1 3-7 16,6-4 3-16,-5 1-12 0,2 1 9 0,-2-1 0 16,0 1-2-16,2 1 12 0,-2 0-7 0,3 0 4 15,-3 1-2-15,2-2 0 0,-2 0 0 0,2 2-2 16,2-1 2-16,-1-1-8 0,3 1 13 15,-1-1-5-15,0 0 0 0,0 0 5 0,0 2-8 16,-2-3 8-16,2 2 2 0,3 1-2 0,-3-3-2 16,0 2-6-16,-2 0 8 0,4 0-2 0,-2-1-8 15,0 2 5-15,-2-3-12 0,2 3 9 0,-4-1 3 16,3 0-2-16,-2 1 14 0,1-2-5 0,2 2-2 16,-2-2 4-16,0 2-18 0,3-1-3 0,0-2 12 15,-1 2-5-15,-2 0 5 0,4 0 7 16,-1-1-2-16,-1 1-10 0,0 0 5 0,0-1-12 15,1 2 3-15,-1-1 14 0,0 1-1 0,1-2 6 16,-1 2-13-16,0-1 1 0,0 1 4 0,0 0-2 16,-2 0 3-16,2 0 2 0,-1 0-10 0,-1 0 0 15,3 0 0-15,-1 0-4 0,-3 0 2 0,6 0 5 16,-3 0 2-16,0 0 7 0,0 0-5 0,3 0 7 16,-1 0-11-16,-1 0 0 0,3 0 9 0,-2 0-17 15,1 0 18-15,2 0-8 0,-4 0-8 0,3 0 11 16,0 0-8-16,-2 0 7 0,2 0 3 0,-1 0-3 15,-3 0 3-15,5 0-5 0,-5 0 0 16,1 0-5-16,1 0 12 0,1 0-9 0,-2 0 7 16,-1 0 0-16,3 0-8 0,-3 0 10 0,2 0-7 15,-1 0 7-15,1 0-4 0,-2 0-8 0,0 0 3 16,1 0-3-16,-3 0 0 0,2 0 8 0,-1 0-8 16,-1 0 3-16,-2 0 6 0,1 0-4 0,-2 0 5 15,2 0 0-15,-3 0-15 0,1 0 3 0,-1 0-2 16,-1 0-1-16,4 0 10 0,-4 0-2 0,1 0 4 15,-1 0 3-15,3 0-5 0,-1 0 9 0,0 0-6 16,-1 0-3-16,1 0 9 0,0 0-13 0,0 0 4 16,2 0 2-16,-1 0-7 0,0 0 10 0,1 0 0 15,-2 0-5-15,2 0 0 0,-4 0 2 16,2 0-12-16,3 0 6 0,-4 0-3 0,1 0-3 16,-1 0 10-16,-1 0-7 0,-1 6 9 0,4-6-2 15,-4 0 5-15,1 0 5 0,-1 0-13 0,0 0 3 16,2 0-4-16,-2 0 4 0,1 0 4 0,-1 0 1 15,4 0-3-15,-4 0-4 0,1 0 2 0,1 0 2 16,-1 0-4-16,1 0 7 0,1 0 0 0,0 0-8 16,0 0 5-16,-3 0-9 0,3 0 7 0,1 0-7 15,-3 0 15-15,2 0-4 0,-3 0-8 0,4 0 8 16,-4 0-6-16,1 0 7 0,1 0-3 0,-1 0 0 16,-1 0-2-16,4 0-5 0,-2 0 1 15,0 0-1-15,0 0 10 0,-1 0-3 0,1 0 5 16,-1 0-4-16,1 0-15 0,1 0 17 0,-3 0-3 15,3 0 5-15,1 0-2 0,-3 0-12 0,2 0 4 16,1 0-1-16,-3 0 8 0,5 0 1 0,-1 0-5 16,-3 0 3-16,2 0 1 0,0 0-4 0,-1 0-2 15,0 0 7-15,0 0-3 0,2 0-5 16,-4 0-1-16,2 0-1 0,1 0 0 0,-3 0 10 16,2 0-3-16,-1 5 1 0,1-5-1 0,2 0-7 15,-2 0 8-15,3 0-8 0,-3 0-2 0,2 5 9 16,-2-5-2-16,4 0 3 0,-2 3-1 0,2 0-4 15,-4-2-5-15,2 2 11 0,0-3-6 0,2 2 0 16,-4-1 9-16,3 0-12 0,-2-1 10 0,0 0 4 16,2 0-2-16,-3 1-4 0,2-1-1 0,2 0-2 15,-3 0-5-15,-1 0 1 0,2 0-1 0,-2 3 2 16,2-3 3-16,-2 0 8 0,2 1-8 0,-2-1 4 16,2 0 1-16,-4 3-7 0,2-3 2 0,1 0-5 15,-3 0 2-15,2 0 13 0,1 0-8 16,-3 0 3-16,3 0 7 0,-3 0-19 0,5 0 16 15,-3 2-9-15,0-2-4 0,2 0 13 0,-2 0-11 16,2 0 9-16,0 0-12 0,-2 0-2 0,3 0 7 16,-3 0-7-16,1 0 9 0,0 0 3 0,0 0-15 15,1 0 6-15,-2 0 6 0,0 0-2 0,1 0 10 16,-1 0-6-16,1 0-8 0,-1 0-3 0,0 0 9 16,0 0 0-16,1 0 1 0,-4 0-1 0,3 0-12 15,-2 0 10-15,4 0 3 0,-4 0-3 0,1 0 5 16,1 0-5-16,-3 0-3 0,3 0-2 0,-1 0 3 15,0 0-3-15,-1 0 10 0,-1 0-7 16,0 0 2-16,0 0 0 0,0 0-7 0,0 0 14 16,0 0-10-16,0 0-1 0,0 0 4 0,0 0 14 15,0 0 5-15,0 0 2 0,0 0-4 0,0 0-20 16,0 0 3-16,0 0 3 0,0 0 2 0,0 0 14 16,0 0 3-16,0 0 2 0,0 0-5 0,0 0-9 15,-3 0-6-15,3 0-8 0,-3 0 11 0,3 0-9 16,-2 0 4-16,0 0 3 0,2 0-12 0,0 0-15 15,-1 0-78-15,-1 0-77 0,1 0-157 0,-5 0-129 16,-1 0-85-16,1 0-126 0</inkml:trace>
  <inkml:trace contextRef="#ctx0" brushRef="#br0" timeOffset="386135.0868">21553 12584 280 0,'0'0'10'0,"0"0"4"0,0 0 4 16,0 0 1-16,0 0-12 0,0 0 5 0,0 0-5 15,0 0 0-15,0 0 11 0,0 0-11 0,0 0-2 16,3 3-3-16,-3-1-4 0,0-2 2 0,0 2 5 15,0-2-5-15,0 0-5 0,0 3 14 16,0-3-8-16,0 0 3 0,0 0 1 0,0 1-7 16,0-1 8-16,0 0-3 0,0 0-1 0,0 0-2 15,0 0-5-15,0 0 6 0,0 0-2 0,0-4-1 16,0 2 7-16,0 0-24 0,0 2-47 0,0-3-42 16</inkml:trace>
  <inkml:trace contextRef="#ctx0" brushRef="#br0" timeOffset="387332.8166">21526 11601 62 0,'0'0'-7'16,"0"0"7"-16,0 0 8 0,0 0-3 0,0 0 11 15,0 0-3-15,0 0-13 0,0 0 7 16,0 0 3-16,0 0-10 0,0 0 8 0,0 0 3 15,0 0-10-15,0 0 8 0,0 0 1 0,0 0-5 16,0 0-7-16,0 0 7 0,0 0 9 0,0 0 10 16,0 0 12-16,0 0-10 0,0 0 2 0,0 0-16 15,0 0-3-15,0-1 1 0,0-2-7 0,0 3 3 16,0 0-6-16,0 0 1 0,0 0 1 0,0 0 2 16,0 0-1-16,0 0-3 0,0 0-3 0,0 0 1 15,0 0-5-15,0 0 3 0,0 0-3 16,0 0 4-16,0 0 5 0,0 0-2 0,-5 0 3 15,5 0-3-15,-3 0-5 0,-2 4 7 0,3-4-8 16,0 3-1-16,-1 0 9 0,1-3 0 0,1 0-4 16,1 1 0-16,0 0 6 0,0-1-9 0,0 3 8 15,-4-3-1-15,4 0-11 0,0 0 15 0,0 0-5 16,0 0 5-16,-1 0-3 0,1 0-7 0,0 2 3 16,0-2 2-16,0 0 10 0,-2 0-4 0,2 0-5 15,0 0-6-15,-1 0 11 0,1 0-9 16,0 0 1-16,0 0 15 0,0 0-23 15,0 0 14-15,0 0 11 0,0 3-25 0,0-2-19 16,0-1-17-16,0 1-37 0,-4 1-2 0</inkml:trace>
  <inkml:trace contextRef="#ctx0" brushRef="#br0" timeOffset="390322.3096">20900 16696 399 0,'0'-3'3'0,"0"2"11"0,0-1 7 16,0-1 4-16,0 2 3 0,0 1 2 0,0 0 4 16,0 0 0-16,0 0 4 0,0 0-7 0,3 0 1 15,-3 0 3-15,0 0-2 0,0 0 13 0,3 0-2 16,-3 0 13-16,0 4 5 0,0 1-14 0,4-3-3 15,-3 0-12-15,-1 0 3 0,0-1 18 0,0 1 1 16,0-1 7-16,2-1-13 0,-1 0-4 16,-1 0-2-16,0 0-13 0,2 0 27 0,0 0 5 15,-1 0 9-15,4 0 7 0,1 0-35 0,-3 0-18 16,4 0-15-16,-1 0-4 0,0-4-4 0,4 2-8 16,-6 0 2-16,6 2-4 0,-2-1 10 0,0 1 8 15,0 0-6-15,0 0 2 0,-3 0-4 0,4 0 0 16,-1 0 23-16,0 0 6 0,1 0 4 0,2 0-12 15,-3 0-17-15,3 0-4 0,2 0-4 0,0 0 9 16,0 0-7-16,-3-4 0 0,1 1 8 0,0 0-10 16,0 1 0-16,1 1 10 0,0-1-10 15,-1 2 4-15,2 0 0 0,-2 0-8 0,2 0 6 16,1 0 6-16,-3 0-1 0,1 0-8 0,0 0-3 16,-3 0 0-16,3 0 2 0,0 0 4 0,-3 0 6 15,2 0 2-15,0 0-6 0,1-5 3 0,3 5-10 16,-2 0 14-16,3 0 12 0,-3 0 2 0,4 0 4 15,-3 0-19-15,2 0 1 0,-2-5-3 0,0 2-3 16,1-1-6-16,-1 2 1 0,-2-1 0 0,1 0 0 16,1 3 8-16,-3-2 22 0,0 2 10 0,0 0-2 15,-1 0-4-15,2 0-21 0,0 0-7 0,-1 0 44 16,1 0 4-16,0 0 4 0,3-5-2 16,0 4-36-16,-1-4-16 0,-2 2 3 0,4 0-14 15,-2-1 13-15,-1 2-2 0,3 0-8 0,-2 0 14 16,-1 1-14-16,0-1 17 0,-3 1-4 0,2 0-3 15,-1 0 9-15,-1 0 11 0,0-1 9 0,1-1 3 16,0 2-12-16,-3-1-17 0,3 1-3 0,-1-1-4 16,-1 1 0-16,1 1 0 0,1-2 5 0,-3 1-3 15,1 0-2-15,2-2 13 0,-1 2-6 0,-1 0-11 16,1 1 13-16,1-1-14 0,-2-1-8 0,1 2 15 16,1 0-5-16,-5 0 8 0,2 0 6 0,4 0-1 15,-3 0 3-15,-1 0 0 0,0-2-6 0,2 2 4 16,-2 0-11-16,0-1-2 0,3 1 11 0,-3 0-9 15,0 0 12-15,0 0-5 0,3 0-3 16,-1 0 7-16,-1 0-13 0,2 0 7 0,-3 0-1 16,3 0-9-16,2-1 10 0,-5 1-15 0,1 0 8 15,4-1 4-15,-7 1-2 0,2 0 16 0,1 0-9 16,-1 0-9-16,2 0 5 0,0 0-3 0,-3 0 0 16,3 0 2-16,-2 0-7 0,1 0 5 0,-1 0-2 15,2 0 4-15,-2 0 5 0,-1 0 4 0,1 0 35 16,0 0-3-16,-3 0 3 0,3 0-7 0,0 0-32 15,-2 0 2-15,1-4-7 0,2 1-4 0,-1 2 9 16,0 1-9-16,0 0 11 0,1-2 0 0,1 2-13 16,-6 0 6-16,3 0-4 0,-2 0 0 15,1 0-3-15,-2 0 0 0,-2 0 3 0,1 0-5 16,0 0 5-16,-1 0 6 0,1 0-1 0,0 0 20 16,-1 0 9-16,1 0-8 0,2 0-6 0,-4 3-9 15,2 0-6-15,1 1 1 0,-3-4 6 0,4 1-10 16,-2 0 0-16,1 0 9 0,-1 1-11 0,3-2 0 15,-5 2 2-15,2-1-5 0,1-1 12 0,-3 1-5 16,2 0 3-16,1 2 2 0,-3-3 9 0,3 1 17 16,-3 0-4-16,2 1 1 0,3-2-18 0,-3 1-12 15,2 1 5-15,0-2-7 0,0 1 2 0,0 1 4 16,2-1-4-16,-2 1-7 0,2-1 12 16,1 1-2-16,-2 0-6 0,1 0 6 0,-2 0-6 0,3 2-6 15,-1-1 11-15,-2 1-2 0,2-1 2 16,-2 1 5-16,-2 0-4 0,2-3 16 0,-2 4-12 15,4-3 0-15,-6 1-5 0,4 0-9 0,-5-3 7 16,1 2 0-16,-1 0 3 0,2-1 4 0,-2-1 0 16,0 0-5-16,1 0-2 0,-1 0 0 0,0 0 3 15,0 0-3-15,0 0 9 0,0 1-11 0,0-1 0 16,0 0 14-16,0 0-12 0,0 1 10 0,0-1 4 16,0 0-12-16,0 0 8 0,0 0 0 0,0 0-13 15,0 0 10-15,0 0 5 0,0 0-9 0,0 0 2 16,0 0-27-16,0 0-61 0,0-3-60 15,-9-1-144-15,1 0-133 0,0 0-102 0,-1-1-164 0,-4 1 129 16</inkml:trace>
  <inkml:trace contextRef="#ctx0" brushRef="#br0" timeOffset="392572.0773">22768 11711 143 0,'0'0'6'0,"0"0"3"0,0 0-5 16,0 0-6-16,0 4 9 0,0-4-5 0,0 0 6 15,0 0 0-15,0 0-13 0,0 0 7 0,0 0-10 16,0 2 11-16,0-2 2 0,0 0-7 0,0 0 6 16,0 0-10-16,0 0 3 0,0 0 3 0,0 0 0 15,0 0 4-15,0 0 2 0,0 0 8 0,0 0 7 16,0 0 6-16,0 0 3 0,0 0-3 0,0 0-8 16,0 0-8-16,0 0-4 0,0 0-5 0,0 0 3 15,0 0-5-15,0 0-5 0,0 0 5 0,0 0-4 16,0 0 6-16,0 0 0 0,0 0-8 0,0 0 12 15,0 0-10-15,0 0 2 0,0 0 8 0,0 0-8 16,0 0 5-16,0 0-4 0,0 0-3 16,0 4 8-16,0-4-3 0,-5 0-2 0,5 0-3 15,0 0-5-15,0 0 9 0,0 0 0 0,0 0-1 16,0 0 4-16,0 0-5 0,0 0 1 0,0 0-1 16,0 0-2-16,0 0-3 0,0 0 4 0,0 0 10 15,0 0-11-15,0 0 11 0,0 0 9 0,0 0 3 16,0 0 9-16,0 0 4 0,0 0-1 0,0 0-16 15,0 0 13-15,0 0 6 0,0 0 4 0,0 0 4 16,0 0 0-16,0 0-10 0,0 0-3 0,0 0 8 16,0 0-4-16,0 0-8 0,0-2-10 0,0 2-8 15,0-2-10-15,0 2 12 0,0 0-4 0,-8 0 1 16,8 0 7-16,0 0-17 0,0 0-1 16,0 0 5-16,0 0-12 0,0 0 0 0,0 0 17 15,0 0-10-15,0 0 7 0,0 0 7 0,0 0-11 16,0 0 9-16,0 0-14 0,0 0 5 0,0 0 7 15,0 0-41-15,0 0-61 0,0 0-89 0,0 0-27 16</inkml:trace>
  <inkml:trace contextRef="#ctx0" brushRef="#br0" timeOffset="393412.0528">22742 14337 427 0,'0'-4'-4'0,"0"0"-6"0,0 2 8 0,0-1-7 16,0 3-1-16,0-2 4 0,0 1-8 0,0 0-17 15,0 0-38-15,0 1-13 0,0 0-9 0</inkml:trace>
  <inkml:trace contextRef="#ctx0" brushRef="#br0" timeOffset="400897.0116">22524 16599 612 0,'0'2'-6'0,"6"1"-1"0,-6-3 6 15,2 0 6-15,-1 0 11 0,-1 0 7 0,0 4 1 16,0-4 7-16,2 0 16 0,-1 4-9 0,-1-4-1 16,0 5 4-16,0-2-6 0,0-2 12 15,0 0-6-15,0 0-6 0,0-1-1 0,0 0 10 16,0 0 19-16,0 0 0 0,0 0-5 0,0 0-17 16,0-3-20-16,0-2 8 0,0 1 9 0,0 2-21 15,0 1 5-15,0-3-8 0,0 1-10 0,0 1 25 16,0-1-3-16,0 3-2 0,0-2-6 0,0 2 0 15,0 0 8-15,0 0-14 0,0 0 6 0,0 0-6 16,0 0-9-16,0 0 3 0,0 0-13 0,0 5 7 16,0-5 0-16,0 0-6 0,0 5 17 0,0-5-11 15,0 0 14-15,0 0 12 0,0 1-12 16,0 0 8-16,0 1-5 0,0-2-3 0,0 1-6 16,0 1-2-16,0-2 13 0,0 3 3 0,0-2 14 15,0 1-1-15,0-1-4 0,0 1-6 0,0-1-5 16,0 0 1-16,0 0-6 0,0 0 4 0,0-1 4 15,0 1 13-15,0-1 4 0,0 0 2 0,0 0 29 16,0 0-13-16,0 0 1 0,0 0-10 0,0 0-35 16,0 0 8-16,0 0-5 0,0 0 12 0,0 0 6 15,0 0-14-15,0 0 10 0,0-3-6 0,0 1-7 16,0-1 4-16,0 0-13 0,0 0-4 0,0 1 17 16,0 1-8-16,0-2-5 0,0 2 7 15,0-3-19-15,0 2 8 0,0 0-5 0,0-1-9 16,0 1 11-16,0-2-2 0,0 1-2 0,0 0 6 15,5 1-11-15,-5 0 3 0,3-2 17 0,-3 0-6 16,0 0 11-16,4 1 10 0,-3 1-4 0,-1-2-1 16,4 0-7-16,-4 1-7 0,3-1-4 0,-2-1 4 15,4 1-7-15,-5-1-4 0,1 0 4 0,1 0-13 16,-2 1 11-16,1-1 7 0,-1-1-7 0,0 2 11 16,0-3-9-16,0 2-2 0,0 0 0 0,0-1-4 15,0 0 6-15,0-2 5 0,0 1-11 0,0 0 4 16,0 2 0-16,0-4-12 0,0 3 17 0,5-1-3 15,-5 0-2-15,0 0 0 0,0-1-2 16,0 2-8-16,0-3 6 0,0 3-1 0,0-2 0 16,0-1 10-16,0 1-10 0,0 1 7 0,0-2-2 15,0 0-2-15,0 0 4 0,0-2-4 0,0 4-9 16,0-4 4-16,0-1-2 0,0 4 7 0,0-4 0 16,0 0-1-16,0 0 1 0,-3 4-9 0,3-4 9 15,-3 1 2-15,0 3-5 0,-2-4 10 0,4 1 1 16,-2 1-10-16,-2 1 13 0,1-1-7 0,1-2-4 15,-2 1 4-15,2-1-11 0,2 0 2 0,-4-1 10 16,4 1-12-16,-3-1 9 0,1 1-5 0,0-1-2 16,1 0 12-16,-1-2-1 0,0 0-8 0,1 1 4 15,-2 0-3-15,0-1-6 0,2-1 13 16,-3 0-8-16,2 2 2 0,-1-3-3 0,1 4 5 16,2-3 3-16,1 1-3 0,0 1-2 0,0-3 4 15,0 3-4-15,0-1 6 0,0-2 3 0,0 3-10 16,0-2-1-16,-8 0 4 0,8 2 5 0,0-1-1 15,0 1 1-15,0 2-3 0,0-1-7 0,-8-2-2 16,8 4 10-16,-5-1-8 0,0 0 1 0,2 0 13 16,3 2-9-16,-1-2 0 0,-3 2 11 0,1-2-18 15,1-1 9-15,-2 1 8 0,-1 2-15 0,1-1-1 16,-1 0 10-16,2 1-17 0,-2-3 4 16,1 1 11-16,0-1-23 0,-1 1 17 0,1-5-3 15,0 3 0-15,3-1 12 0,-3-2-14 0,1 3 11 16,2-2-2-16,1 3-11 0,-2-2 8 0,0 2 1 15,-1 1-2-15,2 2-1 0,1-2 3 0,-2 2-4 16,-1 0 3-16,3 2 3 0,0-1 0 0,0 1 9 16,0 3-5-16,0-1-1 0,0-1-1 0,0 2-6 15,0-1-3-15,0 2 5 0,0 0 2 0,5-2 2 16,-5 1-2-16,3 0 0 0,0 1 4 0,-1 2-8 16,1-3 4-16,0 0 7 0,-1 2-14 0,-1-1 9 15,1 0-4-15,1-1-2 0,-1-1 10 0,-1 2-10 16,4-1 8-16,-4 0-4 0,2 2-6 0,-3-1 6 15,4-3 2-15,-4 1 2 0,0 2-1 0,0 0-8 16,0-2 5-16,0 1 0 0,0-1 0 16,0 5 7-16,0-3-9 0,0 1-3 0,0-1 3 15,0 0-3-15,5 2 3 0,-4 0 7 0,2-1-10 16,-3 1 7-16,2 0 3 0,-2 0-17 0,2 1 17 16,-1-2-5-16,-1 3-2 0,0-2 11 0,0 1-14 15,0 1 7-15,0 0-2 0,0-1-4 0,0 1 11 16,0 0-12-16,0 0 1 0,0 0 2 0,0 0-3 15,0 0 10-15,0 0-3 0,0 0-2 0,0 0 0 16,0 0-12-16,0 0 10 0,0 0 9 0,0 0-7 16,0 0 7-16,0 0-3 0,0 0-4 15,0 0 3-15,0 0-8 0,0 0 0 0,0 0-4 0,0 0 9 16,0 0 5-16,0 0-7 0,0 0 9 16,0 0-5-16,0 0-4 0,0 0 2 0,0 0 2 15,0 0 0-15,0 0 0 0,0 0-2 0,0 0-4 16,0 0 4-16,0 0 2 0,0 0 5 0,0 0-3 15,0 0-6-15,0 0 0 0,0 0 0 0,0 0-1 16,0 0 10-16,0 0-12 0,0 0 5 0,0 0-2 16,0 0-12-16,0-5 21 0,0 5-9 0,0-2 2 15,0 1 7-15,0-2-11 0,0 1 6 0,0-2-7 16,0 3 3-16,0-1 9 0,3 1-10 0,-3-3 13 16,0 2-6-16,6-1-6 0,-6 0 2 15,0 1 4-15,0-2-6 0,0 1 0 0,0-1 4 16,0 0-13-16,0-1 11 0,0 1 2 0,0-1-2 15,0 2 11-15,0-1-11 0,0 0 0 0,0-2 0 16,0 4-11-16,0-3 9 0,0 2 4 0,0-1-4 16,0 2 13-16,5-3-9 0,-5 2-2 0,5-1 7 15,-5 0-16-15,0 3 5 0,0-3 1 0,0 1 1 16,0 1 2-16,0 0 2 0,0-2-6 0,0 2 6 16,0-1 0-16,0 1-2 0,0-2 9 0,0 2-13 15,0-2 6-15,0 1-2 0,0 2-11 0,0-4 13 16,0 3-7-16,0 1 1 0,0-4 13 15,0 2-9-15,0 1 4 0,0-1-4 0,0-3 0 0,0 3 3 16,0-2-3-16,0 1 2 0,0-2-4 16,0 3-3-16,0-1-1 0,0 0 8 0,-5 1-2 15,5 1-2-15,0-1 2 0,0 2 0 0,0 1 0 16,0-2-3-16,0 2 6 0,0 0-1 0,0 0-4 16,0 0 2-16,0 0-7 0,0 0-3 0,0 0 8 15,0 0 4-15,0 0 3 0,0 0-5 0,0 0-7 16,0 0 12-16,0 0-14 0,0 0 7 0,0 0-3 15,0 0-13-15,0 0 23 0,0 0-14 0,0 0 6 16,0 0 3-16,0 0-6 0,0 0 8 0,0 0 0 16,0 3 3-16,3-3-3 0,1 0-4 0,-3 3 4 15,2-1 0-15,1-1-2 0,-1 0 5 16,2 0-5-16,1 1 0 0,2 0 6 0,0 1-8 16,0 0-5-16,2-3 7 0,0 3-11 0,1-2 16 15,2 2-1-15,-4-2-17 0,-1 3 17 0,0-2-6 16,-2 0 0-16,2 1 11 0,-3-1-14 0,0 2 3 15,2-3 9-15,-2 2-7 0,2-2-2 0,-1-1 8 16,2 3-12-16,-4-3 1 0,1 2 12 0,3-2 2 16,0 0-7-16,3 0 3 0,-1 0-3 0,3 0-11 15,1 3 9-15,-2-3 2 0,6 0 7 16,-4 0-7-16,2 0 3 0,-2 0 1 0,-2-5-19 0,0 2 9 16,-1 3 6-16,0-1-9 0,-3 0 7 15,-2 1 0-15,2-2 0 0,0 1 0 0,-2 1 4 16,1-1 3-16,1-2-9 0,-1 3 2 0,0 0 0 15,1-2 7-15,-2 1-3 0,3-1-4 0,-1 2 0 16,0-2-9-16,0 0 7 0,5-2 6 0,-5 3 5 16,1-2-11-16,2 2 0 0,0-2-2 0,-1 1-3 15,2 0 9-15,-4-2-2 0,5 2 11 0,-5 0-18 16,-2-1 7-16,2 3 0 0,1-2-13 0,-2 0 17 16,-1 2-12-16,-1-2 8 0,0 1 4 0,1-1 0 15,-1 2 5-15,-1-1-7 0,3 1 0 0,-2-3 1 16,1 3-12-16,0-1 5 0,0-1 4 15,1 1-9-15,-2-1 13 0,1 1-2 0,3 0-4 0,-4 0 9 16,1 1 4-16,-1-3-7 0,3 1-4 16,-2 0-6-16,2 0-1 0,-3 1 7 0,5-2-2 15,-1 2 2-15,-1-2-2 0,0 1 2 0,0-1 2 16,3 3 0-16,-6-2-4 0,1 1-1 0,-1 0-1 16,0 0 4-16,1-2 4 0,-3 3-8 0,2-1 8 15,-2 1 1-15,2-3-5 0,-1 3 6 0,1-1-10 16,1-1 0-16,2 1 8 0,-1-1-8 0,-1 0 6 15,3 0 0-15,-2 0-11 0,-3 1 16 0,1 0-9 16,2 0 0-16,-1 0 6 0,-3 1-11 0,0 0 10 16,-1 0-1-16,-2 0-4 0,3 0-1 0,-1 0-3 15,-1 0-5-15,1 0 8 0,-2-1 8 16,1-1 3-16,1 2-1 0,1 0-7 0,5-2 0 16,-4 2-4-16,3-1 6 0,-1 0 0 0,2 1-8 15,1-2 8-15,0 1-6 0,-1-1-3 0,-2 1 9 16,-2 1-6-16,1 0-1 0,-2 0 5 0,1 0-2 15,-3 0 6-15,1 0 1 0,-2 0 2 0,0 0-5 16,0 0-11-16,0 0 9 0,0 0 2 0,0 0 0 16,0 0 14-16,0 0-12 0,0 0-1 0,0 0 3 15,0 0-10-15,0 0 6 0,0 0-9 0,0 0 0 16,0 0 10-16,0 0-3 0,0 0 2 0,0 0-2 16,0 0 2-16,0 0-4 0,0 0 7 15,0 0 10-15,0 0-10 0,0 0 11 0,0 0-12 16,0 0-8-16,0 0-1 0,0 0 5 0,0 0 0 15,0 0 5-15,0 0 2 0,0 0 15 0,0 0 16 16,0 0-6-16,0 0 2 0,0 0-18 0,0 0-16 16,0 0-5-16,0 0 10 0,0 0-10 0,0 0 3 15,0 0 11-15,0 0-12 0,0 0-1 0,5 0 4 16,-5 0 5-16,0 0-1 0,0 0 1 0,4 0-3 16,-4 0-11-16,4 0 9 0,0 0-7 0,-1 0 7 15,0 0-2-15,-1 0 4 0,0 0 3 0,-1 0-3 16,2 0-4-16,-1 0-8 0,1 0 15 15,1 0-5-15,-1 0 2 0,4 0 0 0,1 0-2 0,-1 0 5 16,-1 0 7-16,2 0-12 0,0 0 2 16,0 0-7-16,-2 0-2 0,-1 0 12 0,1 0-14 15,-1 0 7-15,-4 0 4 0,3 0-2 0,-3 0 2 16,2 0 5-16,1 0-9 0,-3 0-7 0,2 0 2 16,2 0 2-16,-4 0 1 0,2 0-1 0,1 0 5 15,-3 0 0-15,-1 0 2 0,4 0 1 0,-3 0 3 16,1 0-10-16,-1 0 11 0,1 0-5 0,0 0-2 15,-2 0 5-15,0 0-12 0,0 0 7 0,0 0 4 16,0 0-6-16,0 0 4 0,0 0 5 0,0 0-7 16,0 0-5-16,0 0-4 0,0 0 0 15,0 0 12-15,0 0 17 0,0 0 15 0,0 0-6 16,0 0-8-16,0 0-7 0,0 0-12 0,0 0 7 16,0 0 0-16,0 0-2 0,0 0-2 0,0 0-5 15,0 0 5-15,0 0 4 0,0 0 0 0,0 0-2 16,0 0 5-16,0 0-7 0,0 0 2 0,0 0-3 15,0 0-4-15,0 0 7 0,0 0-2 0,0 0 2 16,0 0 2-16,0 0-7 0,0 0 1 0,0 0 11 16,0 0-12-16,0 0 7 0,0 0-2 0,0 0-4 15,0 0 4-15,0 0-5 0,0-3-37 0,-5 0-72 16,2 0-79-16,3 1-93 0,-5 1-50 0,1-2-38 16,1 1-34-16,-1 0-9 0,-1-1 6 15</inkml:trace>
  <inkml:trace contextRef="#ctx0" brushRef="#br0" timeOffset="404883.0412">25229 9887 239 0,'0'0'20'0,"0"0"10"0,0 0 12 16,0 0 15-16,0 0-6 0,-8 0 13 0,8 0 0 15,0 0-7-15,-3 0-13 0,3 0-21 0,0 0-15 16,0 0-3-16,0 0-5 0,-3 0-3 16,3 0 4-16,0 0-6 0,0 0 3 0,0 0 0 15,0 0 8-15,0 0-3 0,0 0-5 0,0 5 6 16,0-5-76-16,-9 2-84 0,5 1-15 0</inkml:trace>
  <inkml:trace contextRef="#ctx0" brushRef="#br0" timeOffset="407707.2086">23594 14776 721 0,'-1'-2'10'0,"-1"2"14"0,2 0 11 16,0 0 1-16,0 0 5 0,0 0 11 0,0 0-5 16,0 0 2-16,0 0-10 0,0 0-16 0,0 0 7 15,0 0 8-15,0 0 6 0,0 0 2 0,0 0-9 16,0 0-6-16,0 0-15 0,0 0-9 0,0 0 13 15,0 0-14-15,0 0 15 0,0 0 5 16,0 0-18-16,0 0 9 0,0 0-11 0,-3 0 0 16,3 0-12-16,0 0 8 0,0 0 0 0,0 0-6 15,0 0 12-15,0 0-2 0,0 0-2 0,0 0 2 16,0 0-6-16,0 0-2 0,0 0 4 0,0 0-12 16,0 0 34-16,0 3-3 0,0 3-3 0,0-2 12 15,0 2-16-15,0 0-12 0,0 3 2 0,0-2 4 16,-7 2-16-16,3 1 8 0,-1 0 0 0,2 0 2 15,-2-1 4-15,4 2 2 0,-3 2 0 0,3-2 2 16,-1 2 6-16,1 0 2 0,1 1 35 0,-2 2-13 16,0-2 1-16,1 2-11 0,1 1-30 0,0 0 9 15,0-1-13-15,0-1 10 0,0 2 2 16,0 0-15-16,0-2 12 0,5 2-1 0,-2-1-4 16,2-1 8-16,-2 1-6 0,0 1-6 0,0-5 8 15,5 3-4-15,-3 0 4 0,-2 0-2 0,0 0-2 16,2 0 6-16,-2 2-4 0,2-1 13 0,-1 1-7 15,-1 0-6-15,-1 2 0 0,1-1-4 0,1 0 0 16,-4 3 2-16,1 0 7 0,1 1-7 0,-1-1 6 16,1 2-6-16,0 1 0 0,-1-1 6 0,2 2-12 15,-1-2 10-15,0 4-4 0,0-4-4 16,0 1 8-16,0-3-10 0,-2 1 8 0,1-3 2 16,-1-1-8-16,0-1 10 0,0 1-8 0,3-2 2 0,-3 0 2 15,4-1 2-15,-1-1 2 0,-2 0-8 16,4-1 6-16,-2 0-6 0,2 0 2 0,1-1 0 15,1 3-4-15,-3-3 8 0,1 2-8 0,2-1 2 16,-1 0 4-16,-2 0-4 0,1 1 4 0,0 0 7 16,-2 1-12-16,1 0-3 0,-1 0 4 0,-2 1 0 15,-1 0 8-15,0 3-2 0,0-2 1 0,0 2-3 16,0-3-2-16,0 2-7 0,-4 0 7 0,4-4-4 16,-5 3 7-16,0-1 11 0,2-3-10 0,1 2 3 15,0-4-10-15,1 1-1 0,-2 0 6 0,1 0-4 16,-1-2 2-16,2 0 0 0,-1-1 0 0,0 1 2 15,-1 0-2-15,3 0 6 0,-1-3-4 16,1 3 2-16,0-2-4 0,-2 0-4 0,2 0 11 16,0 1-7-16,0-1 4 0,0 1 2 0,0-1-14 15,0-3 6-15,3 2 0 0,-3 1 2 0,3-1 2 16,1-1 4-16,-4 1 6 0,0-2-12 0,1 2-2 16,-1-1-4-16,0-1 6 0,0-1 2 0,0-1 4 15,0 2 1-15,0-3-14 0,0 1 5 0,0-1 2 16,0 1 4-16,0-1 0 0,0 0-1 0,0 0 3 15,0 0-6-15,0-1-4 0,0 0-3 0,0 0 5 16,0-1 4-16,0 1-4 0,0-1 15 0,0 0-11 16,0 0 0-16,0 0 9 0,0 0-9 15,0 0 6-15,0 0-2 0,0 0 4 0,0 0 1 16,0 0-11-16,0 0-4 0,0 0 0 0,0 0 10 0,0 0-4 16,0 0-2-16,0 0 4 0,0 0-10 15,0 0 14-15,0 0 3 0,0 0-1 0,0 0 5 16,0 0-9-16,0 0 11 0,5 0-4 0,-4 0-9 15,4 0 0-15,0 0 3 0,1 0 1 0,1-3 7 16,3 1 0-16,2-1-13 0,-3 0 2 0,5 0-8 16,-1 2 4-16,3-2 2 0,-3 1-4 0,2 1 4 15,-4 0-8-15,3-2 4 0,-2 2 4 0,-3 0-2 16,-1 0 4-16,5-1-2 0,-4 2-6 16,-1 0 6-16,5 0-9 0,-4-2 10 0,4 2 14 15,-4 0 0-15,1 0 21 0,2 0 24 0,0 0-12 0,0 0 9 16,1 0 2-16,1 0-13 0,3 0-8 15,1 0-12-15,1 0-10 0,1 0-16 0,-2 0 5 16,1 0 0-16,-3 0-5 0,1 0 16 0,2 0-5 16,-5-3 1-16,1 3 11 0,0 0-14 0,1 0 9 15,3-4 1-15,-2 3-8 0,1 1-4 0,1-2-9 16,-2 1 4-16,2-1-6 0,0 2-2 0,-1-2 6 16,0 2-11-16,0-2 2 0,1 2 9 0,0 0-4 15,-2 0 9-15,2 0 4 0,-1 0-15 0,1 0 8 16,-1 0-8-16,0 0 2 0,1 0 8 15,0 0-10-15,1 0 6 0,1 0-2 0,0 0-4 0,1 0 13 16,0 0-9-16,0 0 0 0,-1 0 4 0,1 0-11 16,0 0 9-16,-2 0-4 0,-1 0-2 15,2-3 8-15,-2 3-11 0,0 0 12 0,-3-1 6 16,3 1-4-16,-2-3 6 0,-3 3-13 0,1-1-9 16,0 0 9-16,1 0-2 0,0-1-2 0,-2 2 11 15,5-3-10-15,-2 3 1 0,1-2 9 0,2 0-10 16,-2 0-3-16,2 2 8 0,-2-1-11 0,-1-2 9 15,4 2 34-15,-5 0 7 0,-2 1 16 0,-1 0-14 16,0-1-20-16,-1 0-9 0,-4 1-9 0,2 0 13 16,-1 0 13-16,-1-1 6 0,2 0 10 0,0 0 2 15,-2 1-26-15,3 0-1 0,-3 0-11 16,0 0-11-16,1 0 12 0,4 0-16 0,-2 0 6 16,0 0-2-16,2 0-7 0,0 0 14 0,0 0-5 15,0 0 5-15,1 0-7 0,-1 0-2 0,-2 3 2 16,0-1-7-16,-3-2 7 0,-1 2 2 0,-3 0-9 15,2-1 10-15,-3 0-3 0,2-1-3 0,-1 2 10 16,-4-2 24-16,1 0 10 0,1 0-3 0,-1 0 1 16,-1 0-27-16,0 0-7 0,0 0 2 0,0 0-5 15,0 0 22-15,0 0 1 0,0 0 6 0,0 0 33 16,0 0-20-16,0 0 7 0,0 0-4 0,0 0-34 16,0 0 6-16,0-3-9 0,0 3-10 0,0 0 13 15,0 0-20-15,5 0 2 0,-5 0 12 16,0 0-19-16,0 0 14 0,0 0-5 0,0 0-6 15,0 0-62-15,2 0-103 0,-2 0-150 0,0 0-246 16,0 0-173-16,-8-6-13 0</inkml:trace>
  <inkml:trace contextRef="#ctx0" brushRef="#br0" timeOffset="411087.6584">15713 17133 1346 0,'6'-8'5'16,"0"1"11"-16,0 0-4 0,-2 2-4 0,0 1 9 16,-2 0 1-16,-2-1 8 0,0 2 14 0,0-1-19 15,0 1-9-15,0 1-6 0,0 0 0 0,0-1-2 16,0 2-8-16,0-1 4 0,0 2-6 0,5-3 10 15,-2 3 0-15,0-2 2 0,2 1-6 0,-4 1-8 16,2 0 6-16,-1 0-4 0,1 0 71 0,0 6 8 16,-1 1-5-16,1 3 42 0,1-1-60 0,-3 7-9 15,5 2 7-15,-3 1-40 0,2 3 0 16,-2 3 3-16,-3 1-5 0,2 1 0 0,-2 0 1 0,0 0-5 16,0 0 4-16,-5 1 3 0,-1-2-9 15,0-1 14-15,-1-1-7 0,2 0 3 0,1-3 12 16,-3-1-18-16,-2-1-4 0,1-2-65 0,2-5-93 15,-1 3-83-15,-2-5-83 0,4-1-32 0,2-4-20 16</inkml:trace>
  <inkml:trace contextRef="#ctx0" brushRef="#br0" timeOffset="411338.5468">16201 17199 2018 0,'13'-16'16'0,"-1"2"1"15,-2 1-2-15,-5 5-3 0,-2 1-20 0,-3 2-5 16,0 2 1-16,0 3 37 0,0 0 48 0,0 8 8 16,0-1 11-16,0 6-27 0,0 0-46 0,0 6 52 15,0 3-5-15,0 3-6 0,0 2 7 0,0 3-54 16,4 0 5-16,-1 4-4 0,-1-1-7 0,1 2-5 15,-1-4-7-15,0 1 1 0,-1-1-68 16,-1-2-95-16,3-2-114 0,-3-6-131 0,4-1-73 16,-3-3-24-16</inkml:trace>
  <inkml:trace contextRef="#ctx0" brushRef="#br0" timeOffset="412053.637">17536 17473 1122 0,'6'-6'-4'0,"-2"6"4"0,-2-5 6 0,0 5 9 16,-1-4 35-16,-1 4 14 0,0-2 22 0,0 2-6 16,0-1-19-16,0 0-10 0,3-1-13 0,-3 1 20 15,5-2 5-15,-1 3-8 0,-3-3-9 0,-1 1-21 16,0 0-23-16,0-1 2 0,0-1-2 0,0 1 9 16,0 1 14-16,-5-4 8 0,0 1 6 0,1-1-3 15,-3 0 3-15,1 2-1 0,2 1-2 0,-3-1-7 16,2 2-16-16,-1 1-7 0,-2 1-14 0,3 0-1 15,1 0 3-15,0 0-7 0,0 6 15 0,-1-2 3 16,2 2-1-16,-3 2 6 0,-1 1-3 16,4 2-7-16,-2 1 6 0,2 2 5 0,0-2-7 15,3 5 6-15,0 0 7 0,0 1-8 0,8 1 0 16,1 2 10-16,1-1-13 0,2 0 11 0,4-2 5 16,0 2-9-16,4-2 6 0,3-3-6 0,1-2-4 15,2-1-1-15,0-2-1 0,4-3-3 0,-4-2 7 16,1-5-7-16,2 0 1 0,-4 0-1 0,1-5 40 15,-3-2 27-15,1-1 19 0,-5-3 10 0,-2-1-35 16,-1-1 7-16,-2 0-22 0,-6-1-13 0,0-3-5 16,-8 3-39-16,0-3 5 0,-8 0 0 15,0 0-14-15,-7 1 9 0,-3-1-12 0,-4 0 8 16,-2 1 6-16,-1 2-6 0,-4 0 4 0,1 3-7 16,-2 2 5-16,1 1 2 0,3 2-8 0,0 4-15 15,1 2-83-15,4 0-83 0,-1 0-90 0,4 4-81 16,1 3-53-16,4-2-50 0,3 0 71 0</inkml:trace>
  <inkml:trace contextRef="#ctx0" brushRef="#br0" timeOffset="413635.0338">19143 17106 1377 0,'0'-2'-10'0,"0"0"6"0,0-1 4 16,0 2-2-16,0-2 40 0,0 2 9 0,-6-1 25 15,6 0 28-15,-3 2-12 0,0-3-8 0,3 3-23 16,0 0-18-16,0 0-8 0,0 0 3 0,0 0 7 15,0 0 18-15,0 0 11 0,0 0 24 0,0 0 0 16,0 0 33-16,0 0-8 0,0 0-23 0,0 0-5 16,0 0-34-16,0 0-5 0,0 0 1 0,0 0-10 15,0 0-22-15,0 0-2 0,0 0-12 0,0 0-7 16,0 5-3-16,0-5-6 0,0 0 7 0,0 2 2 16,0 2 0-16,0-4 2 0,0 0-2 15,0 0-4-15,0 0 1 0,0 0 3 0,0 0-9 16,0 1 0-16,0-1 2 0,0 3-14 0,0-3 9 15,0 2 10-15,0 0 0 0,0 1 7 0,0 3-8 16,0 0 5-16,0 3 5 0,0 1 0 0,0 0 0 16,0 2 0-16,0 0-11 0,0 4 4 0,0-2 4 15,0 2-4-15,3-1 3 0,0 2-3 0,-1-1 2 16,2 2 0-16,-1 0 1 0,1 1 3 0,-1-2 1 16,-1-1-7-16,1 1 7 0,0-2-9 0,0-1-3 15,-1 1 10-15,-1-3-5 0,1 0 7 0,-2-3-2 16,4-1-5-16,-4-1 0 0,0 1 9 0,0-7-7 15,0 4 10-15,0-3-8 0,0-2-6 0,0 0 16 16,0 0-2-16,0 0 9 0,0 0 0 16,0-4-2-16,0 1-10 0,0-1-21 0,0 2-87 15,0-1-132-15,-6-2-73 0,2-1-76 0,-3-1 1 16,2 1 20-16,0-2-20 0,1 0 1 0</inkml:trace>
  <inkml:trace contextRef="#ctx0" brushRef="#br0" timeOffset="414468.321">20843 17150 1401 0,'-17'6'2'0,"-1"0"-8"16,3-1-2-16,-6 1 2 0,5-2-2 0,-3 0 8 15,0 1 10-15,0 0 11 0,5-2 3 0,2 2 8 16,0 0-12-16,4-3-18 0,-1 1 4 0,6 1 50 16,0 0 14-16,1 2 31 0,-1 1 11 0,0 1-55 15,-1 2-13-15,0 0-23 0,-1 3-15 0,-1 2-4 16,1 0 6-16,0 1-5 0,4-2 3 0,-3 0 6 16,3-1-1-16,1 1 3 0,0-5 3 0,0 2-2 15,6-4 2-15,2 0 8 0,-3 1-6 16,6-4 0-16,-2 0 9 0,1-2 17 0,4 0 21 0,-1-2-3 15,-1 0-11-15,1 0 20 0,3-4-1 0,-5-1 2 16,0-1 7-16,2-1-21 0,-2-2-23 16,-2 1 9-16,2-2 17 0,-3-1-23 0,0-1 5 15,-3-1-7-15,1-1-30 0,-3-1-3 0,-3 0-4 16,0-1 2-16,0 0 1 0,-9 0-1 0,3 0-2 16,-2 1-4-16,0 1 1 0,-6 1-1 0,-1 1 4 15,0 1-3-15,-2 3 1 0,-1 0 7 0,-1 3-10 16,1 0-27-16,-2 1-41 0,2 2-70 0,-1 0-53 15,2 2-37-15,1 0-31 0,7 0-17 0,-2 0-35 16,4 0-54-16,3 0-40 0,4 0 80 16</inkml:trace>
  <inkml:trace contextRef="#ctx0" brushRef="#br0" timeOffset="415050.9063">21732 16949 1778 0,'3'-1'-11'0,"0"1"1"16,-3 0 8-16,0 0-17 0,0 0 17 0,-6 0 10 15,-4 4 13-15,-1 2 18 0,3 2 0 0,-4-1-6 16,1 0-18-16,-1 1-7 0,0 2-8 0,1 0 4 16,-2 5-6-16,4-4 14 0,1 4 32 0,0-1-6 15,-1 2 8-15,2 0-11 0,1 1-29 0,1 0 1 16,2-1-3-16,-2 1 5 0,4 0 3 0,1-1-1 16,0 0 2-16,0-2-3 0,6 1 3 0,0-3 6 15,0 2 7-15,1-4 21 0,2 1 1 0,1-1-1 16,-1-2 3-16,4-2-32 0,0 0-7 0,-1-3 46 15,4 0-1-15,-2-2 21 0,5-1-3 0,-2 0-52 16,-1 0-4-16,2-4-7 0,-2-1 21 16,2 0 18-16,0-1 5 0,-1 0-2 0,-1-1-5 15,2-1-6-15,-1-2 0 0,-1-1 19 0,3 1-2 16,-5-2 3-16,2-1 9 0,-5 1-13 0,0-3-10 16,-2 1-5-16,-1 1-1 0,-1-4 2 0,-4 2 10 15,-1-1-7-15,-2-1-15 0,0 1-7 0,0-3-17 16,-9 2 4-16,1-2-12 0,-4 2-10 0,2 1 10 15,-2 0-17-15,-4 2-1 0,-2 1 11 0,1 1-13 16,-3 3 10-16,0 2 10 0,-1 3-17 16,0 0 9-16,0 2-2 0,-1 2-2 0,2 0 14 15,2 0 1-15,1 0-3 0,3 6 5 0,0-2-5 16,2 0-39-16,0 2-39 0,2-1-56 0,2-1-56 16,0 0-20-16,-2 2-82 0,1 1-18 0,1-2-32 15,2 1-41-15,-1 0 36 0,0 0-20 0,2-1-3 16</inkml:trace>
  <inkml:trace contextRef="#ctx0" brushRef="#br0" timeOffset="416051.381">23087 16883 2273 0,'1'-4'34'16,"1"2"27"-16,-1-1 9 0,-1 3 18 0,0 0-22 15,0 0-16-15,0 0-5 0,0 0-18 0,0 0-16 16,0 0-11-16,0 5-7 0,0 0 69 0,0 2 6 16,0 0 3-16,0 3 7 0,0 2-29 0,0 3-9 15,4 2 14-15,0 5-5 0,1 2-40 16,0 1 10-16,-2 2-21 0,2 0 2 0,-4 2 9 0,2-1-4 16,1 1 7-16,-4 1 2 0,0-1-4 15,0-2-41-15,0 3-101 0,-8-4-154 0,0 0-172 16,2-3-155-16,2-5-67 0</inkml:trace>
  <inkml:trace contextRef="#ctx0" brushRef="#br0" timeOffset="416832.86">24136 17037 1330 0,'2'-1'37'0,"1"-2"15"0,1 1 37 15,-3 0 35-15,2 0-8 0,-3 2 17 16,0-3-21-16,0 3-3 0,0 0-7 0,0 0-18 0,-8 0-13 15,3 0-31-15,2-1-27 0,-3 1-13 16,3-3-3-16,-2 1 1 0,0-1 2 0,1-1 55 16,-3-1 16-16,1 1 5 0,3 0-1 0,-2 1-50 15,0-2-21-15,1 1-1 0,-4 1-8 0,0 0 8 16,0 2-1-16,0 1-9 0,-2 0 9 0,-2 0 39 16,-1 0 2-16,-2 4 11 0,0 3-1 0,0-2-28 15,-2 2 10-15,-1 2-5 0,2-1-2 0,-2 2-16 16,6 1-8-16,-2 0 1 0,2 1 7 0,2 1-1 15,2 1 3-15,1 0 31 0,2 2-3 0,2 0 1 16,2 3-5-16,1-1-36 0,0 0 5 16,0-1 0-16,8 1-4 0,0-1 13 0,2-1-8 15,2 0-4-15,-3-1 6 0,5-3-3 0,1 1 8 16,0-1 9-16,0 0-10 0,0-3-2 0,3-1 2 16,1-2-14-16,-2-2 8 0,7-2 4 0,0-2-15 15,1 0 3-15,3-5 0 0,2 0-9 0,2-3 11 16,-1 0 3-16,0-1-7 0,-3 0 6 0,-2-2-4 15,1 0-2-15,-6 0 4 0,0-1-9 0,-7-1 7 16,2-4-5-16,-5 1-2 0,-3-1 7 0,1-3-2 16,-4-2-8-16,0-1 15 0,-3-2-12 0,-1-2-5 15,-1-2 14-15,0 0 1 0,0-1 23 16,-6 0 13-16,-3 1 9 0,-1 2-2 0,0 2-14 16,-4 2-15-16,2 4-14 0,-4 4-6 0,-2 3-11 15,-2 2 9-15,-1 3 2 0,-3 1 1 0,-2 2 9 16,-4 2-2-16,-4 2-2 0,3 0 6 0,-3 0-81 15,3 4-71-15,-2 2-147 0,4 0-145 0,2 1-71 16,4 1-97-16,-1-2 0 0</inkml:trace>
  <inkml:trace contextRef="#ctx0" brushRef="#br0" timeOffset="426343.8917">14119 10475 1819 0,'0'0'-11'0,"0"0"-1"16,0 0 2-16,0 0-3 0,0 0 13 0,0 0 0 15,0 0-4-15,0 0 10 0,0 0-6 0,0 0 2 16,0 0-2-16,0 0-6 0,0 0 10 0,0 5 2 16,0-5 10-16,0 0 15 0,0 4 11 0,-5-1 18 15,5-2 11-15,0 0 11 0,0 3 11 16,-5-3 30-16,5 1 13 0,0-2-22 0,0 0-12 15,0 0-42-15,0 0-8 0,0 0-6 0,0-4-8 16,0-1-8-16,0 2-12 0,0 3-2 0,0-2-2 16,0 2 2-16,0 0-13 0,0 0-3 0,0 0 0 15,0 0 0-15,0 0 6 0,0 0-1 0,0 0-3 16,0 0-2-16,0 0-4 0,0 0 1 0,0 0 6 16,0 0 8-16,0 0-2 0,0 0 8 0,0 0-3 15,0 0-7-15,0 0 14 0,0 0-3 0,0 0-8 16,0 0 1-16,0 0-8 0,0 0 4 0,0 0 2 15,0 0-9-15,0 0 7 0,0 0-2 0,0 0 2 16,0 0 0-16,0 0 0 0,0 0 2 16,0 0 0-16,0 0 8 0,5 0 21 0,0 0 22 15,4 0 12-15,-2 0-3 0,2 6-21 0,3-1-21 16,0-1-18-16,3-1-1 0,3 1 1 0,1 2-6 16,-1-3 14-16,3 1 15 0,1 0 0 0,-1 1 22 15,5 1-2-15,0-1-5 0,3-1-12 0,1 1-7 16,1-1 10-16,1 1 10 0,5-1 0 0,-1 0 3 15,3 1-21-15,-1-4-7 0,0 2 3 0,-1-1-13 16,0-1 0-16,-3 2-10 0,-4-3 2 0,-2 1-8 16,-4 3 3-16,-2-3 0 0,-2 0-2 15,-7 0 5-15,-3 1 2 0,-1-2-8 0,-2 2 6 16,-3-2 2-16,-2 0-18 0,0 0 16 0,-1 0 4 16,2 0-9-16,-3 0 9 0,2 0-1 0,0 0-19 15,2 0 7-15,-2 0 6 0,-1 0-5 0,-1 0 10 16,2 0-7-16,-2 0-1 0,0 0-7 0,0 0-67 15,1 0-24-15,1 0-61 0,-2 0-51 0,3 0-1 16,-3 0-63-16,0 0-76 0,0 0-56 0,0 0-54 16,0 0-24-16,0-2-18 0</inkml:trace>
  <inkml:trace contextRef="#ctx0" brushRef="#br0" timeOffset="426774.178">14878 10515 2660 0,'-7'-5'11'0,"2"-1"-3"16,-2 2-3-16,2-2 11 0,4 1 4 0,-4 0 51 15,3-3 37-15,0 3 29 0,1 0 12 0,1 1-33 16,0 2-32-16,0 0-41 0,0 2-26 0,0 0-12 16,0 0-8-16,0 0 3 0,0 0-2 0,0 0-3 15,0 0 10-15,5 0-10 0,0 4-2 0,-1-1 5 16,-2 0-8-16,2-3 7 0,-1 3-4 0,2-2-2 15,0 3 11-15,3 0-2 0,1 0 19 0,3 0-7 16,-1 2-7-16,4 1 10 0,1 1-23 16,6 0 13-16,-1 0-5 0,1 2-5 0,4-2 15 15,-1 0-7-15,2 3 4 0,-1-2 2 0,1-2-9 16,-3 1 8-16,3-2-4 0,-2 1-1 0,-3-3-3 16,0 0-7-16,-2-1 12 0,-7-1-10 0,0-1 7 15,-5 1 35-15,2-1 10 0,-7 1 20 0,-3-2 12 16,0 0-27-16,0 0-10 0,0 1-14 0,0 1-10 15,-5-1 5-15,5-1 28 0,-6 3 20 0,1 1 16 16,2 1 20-16,-3 4-26 0,-4-1-23 0,-2 6-16 16,-6 1-31-16,-3 2-9 0,-2 4 9 0,-4 1-11 15,-1 0 11-15,-4 0-30 0,0 3-65 16,2-2-68-16,0 2-114 0,5-1-96 0,-1 1-148 16,1-5-84-16,5 4-98 0,2-3-30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defTabSz="931863">
              <a:spcBef>
                <a:spcPct val="0"/>
              </a:spcBef>
              <a:buClrTx/>
              <a:buSzTx/>
              <a:buFontTx/>
              <a:buNone/>
              <a:defRPr sz="1200"/>
            </a:lvl1pPr>
          </a:lstStyle>
          <a:p>
            <a:endParaRPr lang="en-US" dirty="0"/>
          </a:p>
        </p:txBody>
      </p:sp>
      <p:sp>
        <p:nvSpPr>
          <p:cNvPr id="26627"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defTabSz="931863">
              <a:spcBef>
                <a:spcPct val="0"/>
              </a:spcBef>
              <a:buClrTx/>
              <a:buSzTx/>
              <a:buFontTx/>
              <a:buNone/>
              <a:defRPr sz="1200"/>
            </a:lvl1pPr>
          </a:lstStyle>
          <a:p>
            <a:endParaRPr lang="en-US" dirty="0"/>
          </a:p>
        </p:txBody>
      </p:sp>
      <p:sp>
        <p:nvSpPr>
          <p:cNvPr id="26628" name="Rectangle 4"/>
          <p:cNvSpPr>
            <a:spLocks noGrp="1" noRot="1" noChangeAspect="1" noChangeArrowheads="1" noTextEdit="1"/>
          </p:cNvSpPr>
          <p:nvPr>
            <p:ph type="sldImg" idx="2"/>
          </p:nvPr>
        </p:nvSpPr>
        <p:spPr bwMode="auto">
          <a:xfrm>
            <a:off x="406400" y="696913"/>
            <a:ext cx="61976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629"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630"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defTabSz="931863">
              <a:spcBef>
                <a:spcPct val="0"/>
              </a:spcBef>
              <a:buClrTx/>
              <a:buSzTx/>
              <a:buFontTx/>
              <a:buNone/>
              <a:defRPr sz="1200"/>
            </a:lvl1pPr>
          </a:lstStyle>
          <a:p>
            <a:endParaRPr lang="en-US" dirty="0"/>
          </a:p>
        </p:txBody>
      </p:sp>
      <p:sp>
        <p:nvSpPr>
          <p:cNvPr id="26631"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defTabSz="931863">
              <a:spcBef>
                <a:spcPct val="0"/>
              </a:spcBef>
              <a:buClrTx/>
              <a:buSzTx/>
              <a:buFontTx/>
              <a:buNone/>
              <a:defRPr sz="1200"/>
            </a:lvl1pPr>
          </a:lstStyle>
          <a:p>
            <a:fld id="{823FACB9-4E35-4CB3-835A-2EBF55FAEDE3}" type="slidenum">
              <a:rPr lang="en-US"/>
              <a:pPr/>
              <a:t>‹#›</a:t>
            </a:fld>
            <a:endParaRPr lang="en-US" dirty="0"/>
          </a:p>
        </p:txBody>
      </p:sp>
    </p:spTree>
    <p:extLst>
      <p:ext uri="{BB962C8B-B14F-4D97-AF65-F5344CB8AC3E}">
        <p14:creationId xmlns:p14="http://schemas.microsoft.com/office/powerpoint/2010/main" val="97186942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29</a:t>
            </a:fld>
            <a:endParaRPr lang="en-US" dirty="0"/>
          </a:p>
        </p:txBody>
      </p:sp>
    </p:spTree>
    <p:extLst>
      <p:ext uri="{BB962C8B-B14F-4D97-AF65-F5344CB8AC3E}">
        <p14:creationId xmlns:p14="http://schemas.microsoft.com/office/powerpoint/2010/main" val="1652307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7106" name="Line 2"/>
          <p:cNvSpPr>
            <a:spLocks noChangeShapeType="1"/>
          </p:cNvSpPr>
          <p:nvPr/>
        </p:nvSpPr>
        <p:spPr bwMode="auto">
          <a:xfrm>
            <a:off x="97536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600" dirty="0"/>
          </a:p>
        </p:txBody>
      </p:sp>
      <p:grpSp>
        <p:nvGrpSpPr>
          <p:cNvPr id="47112" name="Group 8"/>
          <p:cNvGrpSpPr>
            <a:grpSpLocks/>
          </p:cNvGrpSpPr>
          <p:nvPr/>
        </p:nvGrpSpPr>
        <p:grpSpPr bwMode="auto">
          <a:xfrm>
            <a:off x="9990667" y="2992438"/>
            <a:ext cx="1784351" cy="2189162"/>
            <a:chOff x="4704" y="1885"/>
            <a:chExt cx="843" cy="1379"/>
          </a:xfrm>
        </p:grpSpPr>
        <p:sp>
          <p:nvSpPr>
            <p:cNvPr id="47113"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14"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15"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16"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17"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18"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19"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20"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21"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22"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23"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24"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25"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26"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27"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28"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29"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30"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31"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32"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33"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34"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35"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36"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37"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38"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39"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40"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41"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42"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43"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grpSp>
      <p:sp>
        <p:nvSpPr>
          <p:cNvPr id="47144" name="Line 40"/>
          <p:cNvSpPr>
            <a:spLocks noChangeShapeType="1"/>
          </p:cNvSpPr>
          <p:nvPr/>
        </p:nvSpPr>
        <p:spPr bwMode="auto">
          <a:xfrm>
            <a:off x="406400" y="2819400"/>
            <a:ext cx="109728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600" dirty="0"/>
          </a:p>
        </p:txBody>
      </p:sp>
      <p:sp>
        <p:nvSpPr>
          <p:cNvPr id="47107" name="Title Placeholder 1"/>
          <p:cNvSpPr>
            <a:spLocks noGrp="1" noChangeArrowheads="1"/>
          </p:cNvSpPr>
          <p:nvPr>
            <p:ph type="ctrTitle"/>
          </p:nvPr>
        </p:nvSpPr>
        <p:spPr>
          <a:xfrm>
            <a:off x="421217" y="466725"/>
            <a:ext cx="9042400" cy="2133600"/>
          </a:xfrm>
        </p:spPr>
        <p:txBody>
          <a:bodyPr/>
          <a:lstStyle>
            <a:lvl1pPr algn="r">
              <a:defRPr sz="4400"/>
            </a:lvl1pPr>
          </a:lstStyle>
          <a:p>
            <a:pPr lvl="0"/>
            <a:r>
              <a:rPr lang="en-US" altLang="en-US" noProof="0"/>
              <a:t>Click to edit Master title style</a:t>
            </a:r>
          </a:p>
        </p:txBody>
      </p:sp>
      <p:sp>
        <p:nvSpPr>
          <p:cNvPr id="47108" name="Text Placeholder 2"/>
          <p:cNvSpPr>
            <a:spLocks noGrp="1" noChangeArrowheads="1"/>
          </p:cNvSpPr>
          <p:nvPr>
            <p:ph type="subTitle" idx="1"/>
          </p:nvPr>
        </p:nvSpPr>
        <p:spPr>
          <a:xfrm>
            <a:off x="1132417" y="3049588"/>
            <a:ext cx="8331200" cy="2362200"/>
          </a:xfrm>
        </p:spPr>
        <p:txBody>
          <a:bodyPr/>
          <a:lstStyle>
            <a:lvl1pPr marL="0" indent="0" algn="r">
              <a:buFontTx/>
              <a:buNone/>
              <a:defRPr sz="2900"/>
            </a:lvl1pPr>
          </a:lstStyle>
          <a:p>
            <a:pPr lvl="0"/>
            <a:r>
              <a:rPr lang="en-US" altLang="en-US" noProof="0"/>
              <a:t>Click to edit Master subtitle style</a:t>
            </a:r>
            <a:endParaRPr lang="en-US" altLang="en-US" noProof="0" dirty="0"/>
          </a:p>
        </p:txBody>
      </p:sp>
      <p:sp>
        <p:nvSpPr>
          <p:cNvPr id="47109" name="Date Placeholder 3"/>
          <p:cNvSpPr>
            <a:spLocks noGrp="1" noChangeArrowheads="1"/>
          </p:cNvSpPr>
          <p:nvPr>
            <p:ph type="dt" sz="half" idx="2"/>
          </p:nvPr>
        </p:nvSpPr>
        <p:spPr/>
        <p:txBody>
          <a:bodyPr/>
          <a:lstStyle>
            <a:lvl1pPr>
              <a:defRPr/>
            </a:lvl1pPr>
          </a:lstStyle>
          <a:p>
            <a:fld id="{3259C393-9A2B-45A2-8E4E-FAFA5413C1FC}" type="datetime1">
              <a:rPr lang="en-US" altLang="en-US" smtClean="0"/>
              <a:pPr/>
              <a:t>10/7/2021</a:t>
            </a:fld>
            <a:endParaRPr lang="en-US" altLang="en-US" dirty="0"/>
          </a:p>
        </p:txBody>
      </p:sp>
      <p:sp>
        <p:nvSpPr>
          <p:cNvPr id="47110" name="Footer Placeholder 4"/>
          <p:cNvSpPr>
            <a:spLocks noGrp="1" noChangeArrowheads="1"/>
          </p:cNvSpPr>
          <p:nvPr>
            <p:ph type="ftr" sz="quarter" idx="3"/>
          </p:nvPr>
        </p:nvSpPr>
        <p:spPr/>
        <p:txBody>
          <a:bodyPr/>
          <a:lstStyle>
            <a:lvl1pPr>
              <a:defRPr/>
            </a:lvl1pPr>
          </a:lstStyle>
          <a:p>
            <a:r>
              <a:rPr lang="en-US" altLang="en-US" dirty="0"/>
              <a:t>Add a footer</a:t>
            </a:r>
          </a:p>
        </p:txBody>
      </p:sp>
      <p:sp>
        <p:nvSpPr>
          <p:cNvPr id="47111" name="Slide Number Placeholder 5"/>
          <p:cNvSpPr>
            <a:spLocks noGrp="1" noChangeArrowheads="1"/>
          </p:cNvSpPr>
          <p:nvPr>
            <p:ph type="sldNum" sz="quarter" idx="4"/>
          </p:nvPr>
        </p:nvSpPr>
        <p:spPr/>
        <p:txBody>
          <a:bodyPr/>
          <a:lstStyle>
            <a:lvl1pPr>
              <a:defRPr/>
            </a:lvl1pPr>
          </a:lstStyle>
          <a:p>
            <a:fld id="{E945280F-DE53-48B1-9FB9-96A39916642A}" type="slidenum">
              <a:rPr lang="en-US" altLang="en-US"/>
              <a:pPr/>
              <a:t>‹#›</a:t>
            </a:fld>
            <a:endParaRPr lang="en-US"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marL="45720" indent="0">
              <a:buFontTx/>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fld id="{12C67B00-BE02-4BB9-B9A5-D51D0D1A821E}" type="datetime1">
              <a:rPr lang="en-US" altLang="en-US" smtClean="0"/>
              <a:pPr/>
              <a:t>10/7/2021</a:t>
            </a:fld>
            <a:endParaRPr lang="en-US" altLang="en-US" dirty="0"/>
          </a:p>
        </p:txBody>
      </p:sp>
      <p:sp>
        <p:nvSpPr>
          <p:cNvPr id="5" name="Footer Placeholder 4"/>
          <p:cNvSpPr>
            <a:spLocks noGrp="1"/>
          </p:cNvSpPr>
          <p:nvPr>
            <p:ph type="ftr" sz="quarter" idx="11"/>
          </p:nvPr>
        </p:nvSpPr>
        <p:spPr/>
        <p:txBody>
          <a:bodyPr/>
          <a:lstStyle>
            <a:lvl1pPr>
              <a:defRPr/>
            </a:lvl1pPr>
          </a:lstStyle>
          <a:p>
            <a:r>
              <a:rPr lang="en-US" altLang="en-US" dirty="0"/>
              <a:t>Add a footer</a:t>
            </a:r>
          </a:p>
        </p:txBody>
      </p:sp>
      <p:sp>
        <p:nvSpPr>
          <p:cNvPr id="6" name="Slide Number Placeholder 5"/>
          <p:cNvSpPr>
            <a:spLocks noGrp="1"/>
          </p:cNvSpPr>
          <p:nvPr>
            <p:ph type="sldNum" sz="quarter" idx="12"/>
          </p:nvPr>
        </p:nvSpPr>
        <p:spPr/>
        <p:txBody>
          <a:bodyPr/>
          <a:lstStyle>
            <a:lvl1pPr>
              <a:defRPr/>
            </a:lvl1pPr>
          </a:lstStyle>
          <a:p>
            <a:fld id="{872E90EB-6CA4-453F-8712-C339590DE034}" type="slidenum">
              <a:rPr lang="en-US" altLang="en-US"/>
              <a:pPr/>
              <a:t>‹#›</a:t>
            </a:fld>
            <a:endParaRPr lang="en-US" altLang="en-US" dirty="0"/>
          </a:p>
        </p:txBody>
      </p:sp>
    </p:spTree>
    <p:extLst>
      <p:ext uri="{BB962C8B-B14F-4D97-AF65-F5344CB8AC3E}">
        <p14:creationId xmlns:p14="http://schemas.microsoft.com/office/powerpoint/2010/main" val="4113127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10600" y="228601"/>
            <a:ext cx="2768600" cy="57070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228601"/>
            <a:ext cx="8102600" cy="5707063"/>
          </a:xfrm>
        </p:spPr>
        <p:txBody>
          <a:bodyPr vert="eaVert"/>
          <a:lstStyle>
            <a:lvl1pPr marL="45720" indent="0">
              <a:buFontTx/>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fld id="{7FA2D16B-FB7D-484B-A659-F70C0EEA95A8}" type="datetime1">
              <a:rPr lang="en-US" altLang="en-US" smtClean="0"/>
              <a:pPr/>
              <a:t>10/7/2021</a:t>
            </a:fld>
            <a:endParaRPr lang="en-US" altLang="en-US" dirty="0"/>
          </a:p>
        </p:txBody>
      </p:sp>
      <p:sp>
        <p:nvSpPr>
          <p:cNvPr id="5" name="Footer Placeholder 4"/>
          <p:cNvSpPr>
            <a:spLocks noGrp="1"/>
          </p:cNvSpPr>
          <p:nvPr>
            <p:ph type="ftr" sz="quarter" idx="11"/>
          </p:nvPr>
        </p:nvSpPr>
        <p:spPr/>
        <p:txBody>
          <a:bodyPr/>
          <a:lstStyle>
            <a:lvl1pPr>
              <a:defRPr/>
            </a:lvl1pPr>
          </a:lstStyle>
          <a:p>
            <a:r>
              <a:rPr lang="en-US" altLang="en-US" dirty="0"/>
              <a:t>Add a footer</a:t>
            </a:r>
          </a:p>
        </p:txBody>
      </p:sp>
      <p:sp>
        <p:nvSpPr>
          <p:cNvPr id="6" name="Slide Number Placeholder 5"/>
          <p:cNvSpPr>
            <a:spLocks noGrp="1"/>
          </p:cNvSpPr>
          <p:nvPr>
            <p:ph type="sldNum" sz="quarter" idx="12"/>
          </p:nvPr>
        </p:nvSpPr>
        <p:spPr/>
        <p:txBody>
          <a:bodyPr/>
          <a:lstStyle>
            <a:lvl1pPr>
              <a:defRPr/>
            </a:lvl1pPr>
          </a:lstStyle>
          <a:p>
            <a:fld id="{26D251BA-4196-46F7-BF5E-DE37F6712AD1}" type="slidenum">
              <a:rPr lang="en-US" altLang="en-US"/>
              <a:pPr/>
              <a:t>‹#›</a:t>
            </a:fld>
            <a:endParaRPr lang="en-US" altLang="en-US" dirty="0"/>
          </a:p>
        </p:txBody>
      </p:sp>
    </p:spTree>
    <p:extLst>
      <p:ext uri="{BB962C8B-B14F-4D97-AF65-F5344CB8AC3E}">
        <p14:creationId xmlns:p14="http://schemas.microsoft.com/office/powerpoint/2010/main" val="325170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45720" indent="0">
              <a:buFontTx/>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fld id="{53158947-7A00-4A76-84B1-1B2119E03B78}" type="datetime1">
              <a:rPr lang="en-US" altLang="en-US" smtClean="0"/>
              <a:pPr/>
              <a:t>10/7/2021</a:t>
            </a:fld>
            <a:endParaRPr lang="en-US" altLang="en-US" dirty="0"/>
          </a:p>
        </p:txBody>
      </p:sp>
      <p:sp>
        <p:nvSpPr>
          <p:cNvPr id="5" name="Footer Placeholder 4"/>
          <p:cNvSpPr>
            <a:spLocks noGrp="1"/>
          </p:cNvSpPr>
          <p:nvPr>
            <p:ph type="ftr" sz="quarter" idx="11"/>
          </p:nvPr>
        </p:nvSpPr>
        <p:spPr/>
        <p:txBody>
          <a:bodyPr/>
          <a:lstStyle>
            <a:lvl1pPr>
              <a:defRPr/>
            </a:lvl1pPr>
          </a:lstStyle>
          <a:p>
            <a:r>
              <a:rPr lang="en-US" altLang="en-US" dirty="0"/>
              <a:t>Add a footer</a:t>
            </a:r>
          </a:p>
        </p:txBody>
      </p:sp>
      <p:sp>
        <p:nvSpPr>
          <p:cNvPr id="6" name="Slide Number Placeholder 5"/>
          <p:cNvSpPr>
            <a:spLocks noGrp="1"/>
          </p:cNvSpPr>
          <p:nvPr>
            <p:ph type="sldNum" sz="quarter" idx="12"/>
          </p:nvPr>
        </p:nvSpPr>
        <p:spPr/>
        <p:txBody>
          <a:bodyPr/>
          <a:lstStyle>
            <a:lvl1pPr>
              <a:defRPr/>
            </a:lvl1pPr>
          </a:lstStyle>
          <a:p>
            <a:fld id="{71C6F290-D301-4864-9490-340EF11588D9}" type="slidenum">
              <a:rPr lang="en-US" altLang="en-US"/>
              <a:pPr/>
              <a:t>‹#›</a:t>
            </a:fld>
            <a:endParaRPr lang="en-US" altLang="en-US" dirty="0"/>
          </a:p>
        </p:txBody>
      </p:sp>
    </p:spTree>
    <p:extLst>
      <p:ext uri="{BB962C8B-B14F-4D97-AF65-F5344CB8AC3E}">
        <p14:creationId xmlns:p14="http://schemas.microsoft.com/office/powerpoint/2010/main" val="3036072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ED91BFB3-8F1B-477F-B96F-8BA65B2D4AD3}" type="datetime1">
              <a:rPr lang="en-US" altLang="en-US" smtClean="0"/>
              <a:pPr/>
              <a:t>10/7/2021</a:t>
            </a:fld>
            <a:endParaRPr lang="en-US" altLang="en-US" dirty="0"/>
          </a:p>
        </p:txBody>
      </p:sp>
      <p:sp>
        <p:nvSpPr>
          <p:cNvPr id="5" name="Footer Placeholder 4"/>
          <p:cNvSpPr>
            <a:spLocks noGrp="1"/>
          </p:cNvSpPr>
          <p:nvPr>
            <p:ph type="ftr" sz="quarter" idx="11"/>
          </p:nvPr>
        </p:nvSpPr>
        <p:spPr/>
        <p:txBody>
          <a:bodyPr/>
          <a:lstStyle>
            <a:lvl1pPr>
              <a:defRPr/>
            </a:lvl1pPr>
          </a:lstStyle>
          <a:p>
            <a:r>
              <a:rPr lang="en-US" altLang="en-US" dirty="0"/>
              <a:t>Add a footer</a:t>
            </a:r>
          </a:p>
        </p:txBody>
      </p:sp>
      <p:sp>
        <p:nvSpPr>
          <p:cNvPr id="6" name="Slide Number Placeholder 5"/>
          <p:cNvSpPr>
            <a:spLocks noGrp="1"/>
          </p:cNvSpPr>
          <p:nvPr>
            <p:ph type="sldNum" sz="quarter" idx="12"/>
          </p:nvPr>
        </p:nvSpPr>
        <p:spPr/>
        <p:txBody>
          <a:bodyPr/>
          <a:lstStyle>
            <a:lvl1pPr>
              <a:defRPr/>
            </a:lvl1pPr>
          </a:lstStyle>
          <a:p>
            <a:fld id="{D0208CE1-DD55-4A43-A479-EF83A2DC3985}" type="slidenum">
              <a:rPr lang="en-US" altLang="en-US"/>
              <a:pPr/>
              <a:t>‹#›</a:t>
            </a:fld>
            <a:endParaRPr lang="en-US" altLang="en-US" dirty="0"/>
          </a:p>
        </p:txBody>
      </p:sp>
    </p:spTree>
    <p:extLst>
      <p:ext uri="{BB962C8B-B14F-4D97-AF65-F5344CB8AC3E}">
        <p14:creationId xmlns:p14="http://schemas.microsoft.com/office/powerpoint/2010/main" val="1621975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524001"/>
            <a:ext cx="4826000" cy="4411663"/>
          </a:xfrm>
        </p:spPr>
        <p:txBody>
          <a:bodyPr/>
          <a:lstStyle>
            <a:lvl1pPr marL="45720" indent="0">
              <a:buFontTx/>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53200" y="1524001"/>
            <a:ext cx="4826000" cy="4411663"/>
          </a:xfrm>
        </p:spPr>
        <p:txBody>
          <a:bodyPr/>
          <a:lstStyle>
            <a:lvl1pPr marL="45720" indent="0">
              <a:buFontTx/>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vl1pPr>
          </a:lstStyle>
          <a:p>
            <a:fld id="{B493DC1E-4DED-43A8-89C3-4163E3A75CBB}" type="datetime1">
              <a:rPr lang="en-US" altLang="en-US" smtClean="0"/>
              <a:pPr/>
              <a:t>10/7/2021</a:t>
            </a:fld>
            <a:endParaRPr lang="en-US" altLang="en-US" dirty="0"/>
          </a:p>
        </p:txBody>
      </p:sp>
      <p:sp>
        <p:nvSpPr>
          <p:cNvPr id="6" name="Footer Placeholder 5"/>
          <p:cNvSpPr>
            <a:spLocks noGrp="1"/>
          </p:cNvSpPr>
          <p:nvPr>
            <p:ph type="ftr" sz="quarter" idx="11"/>
          </p:nvPr>
        </p:nvSpPr>
        <p:spPr/>
        <p:txBody>
          <a:bodyPr/>
          <a:lstStyle>
            <a:lvl1pPr>
              <a:defRPr/>
            </a:lvl1pPr>
          </a:lstStyle>
          <a:p>
            <a:r>
              <a:rPr lang="en-US" altLang="en-US" dirty="0"/>
              <a:t>Add a footer</a:t>
            </a:r>
          </a:p>
        </p:txBody>
      </p:sp>
      <p:sp>
        <p:nvSpPr>
          <p:cNvPr id="7" name="Slide Number Placeholder 6"/>
          <p:cNvSpPr>
            <a:spLocks noGrp="1"/>
          </p:cNvSpPr>
          <p:nvPr>
            <p:ph type="sldNum" sz="quarter" idx="12"/>
          </p:nvPr>
        </p:nvSpPr>
        <p:spPr/>
        <p:txBody>
          <a:bodyPr/>
          <a:lstStyle>
            <a:lvl1pPr>
              <a:defRPr/>
            </a:lvl1pPr>
          </a:lstStyle>
          <a:p>
            <a:fld id="{0927AF89-6755-46F5-BBCF-E571D7F311A5}" type="slidenum">
              <a:rPr lang="en-US" altLang="en-US"/>
              <a:pPr/>
              <a:t>‹#›</a:t>
            </a:fld>
            <a:endParaRPr lang="en-US" altLang="en-US" dirty="0"/>
          </a:p>
        </p:txBody>
      </p:sp>
    </p:spTree>
    <p:extLst>
      <p:ext uri="{BB962C8B-B14F-4D97-AF65-F5344CB8AC3E}">
        <p14:creationId xmlns:p14="http://schemas.microsoft.com/office/powerpoint/2010/main" val="1037358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marL="45720" indent="0">
              <a:buFontTx/>
              <a:buNone/>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marL="45720" indent="0">
              <a:buFontTx/>
              <a:buNone/>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lvl1pPr>
          </a:lstStyle>
          <a:p>
            <a:fld id="{6676BA95-CF00-41A1-A420-966FC66619DA}" type="datetime1">
              <a:rPr lang="en-US" altLang="en-US" smtClean="0"/>
              <a:pPr/>
              <a:t>10/7/2021</a:t>
            </a:fld>
            <a:endParaRPr lang="en-US" altLang="en-US" dirty="0"/>
          </a:p>
        </p:txBody>
      </p:sp>
      <p:sp>
        <p:nvSpPr>
          <p:cNvPr id="8" name="Footer Placeholder 7"/>
          <p:cNvSpPr>
            <a:spLocks noGrp="1"/>
          </p:cNvSpPr>
          <p:nvPr>
            <p:ph type="ftr" sz="quarter" idx="11"/>
          </p:nvPr>
        </p:nvSpPr>
        <p:spPr/>
        <p:txBody>
          <a:bodyPr/>
          <a:lstStyle>
            <a:lvl1pPr>
              <a:defRPr/>
            </a:lvl1pPr>
          </a:lstStyle>
          <a:p>
            <a:r>
              <a:rPr lang="en-US" altLang="en-US" dirty="0"/>
              <a:t>Add a footer</a:t>
            </a:r>
          </a:p>
        </p:txBody>
      </p:sp>
      <p:sp>
        <p:nvSpPr>
          <p:cNvPr id="9" name="Slide Number Placeholder 8"/>
          <p:cNvSpPr>
            <a:spLocks noGrp="1"/>
          </p:cNvSpPr>
          <p:nvPr>
            <p:ph type="sldNum" sz="quarter" idx="12"/>
          </p:nvPr>
        </p:nvSpPr>
        <p:spPr/>
        <p:txBody>
          <a:bodyPr/>
          <a:lstStyle>
            <a:lvl1pPr>
              <a:defRPr/>
            </a:lvl1pPr>
          </a:lstStyle>
          <a:p>
            <a:fld id="{F76BE3C0-1208-4260-82C3-0EB040027195}" type="slidenum">
              <a:rPr lang="en-US" altLang="en-US"/>
              <a:pPr/>
              <a:t>‹#›</a:t>
            </a:fld>
            <a:endParaRPr lang="en-US" altLang="en-US" dirty="0"/>
          </a:p>
        </p:txBody>
      </p:sp>
    </p:spTree>
    <p:extLst>
      <p:ext uri="{BB962C8B-B14F-4D97-AF65-F5344CB8AC3E}">
        <p14:creationId xmlns:p14="http://schemas.microsoft.com/office/powerpoint/2010/main" val="1393253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D0CD8A93-8C14-4267-B95F-FE4BE0AB69DE}" type="datetime1">
              <a:rPr lang="en-US" altLang="en-US" smtClean="0"/>
              <a:pPr/>
              <a:t>10/7/2021</a:t>
            </a:fld>
            <a:endParaRPr lang="en-US" altLang="en-US" dirty="0"/>
          </a:p>
        </p:txBody>
      </p:sp>
      <p:sp>
        <p:nvSpPr>
          <p:cNvPr id="4" name="Footer Placeholder 3"/>
          <p:cNvSpPr>
            <a:spLocks noGrp="1"/>
          </p:cNvSpPr>
          <p:nvPr>
            <p:ph type="ftr" sz="quarter" idx="11"/>
          </p:nvPr>
        </p:nvSpPr>
        <p:spPr/>
        <p:txBody>
          <a:bodyPr/>
          <a:lstStyle>
            <a:lvl1pPr>
              <a:defRPr/>
            </a:lvl1pPr>
          </a:lstStyle>
          <a:p>
            <a:r>
              <a:rPr lang="en-US" altLang="en-US" dirty="0"/>
              <a:t>Add a footer</a:t>
            </a:r>
          </a:p>
        </p:txBody>
      </p:sp>
      <p:sp>
        <p:nvSpPr>
          <p:cNvPr id="5" name="Slide Number Placeholder 4"/>
          <p:cNvSpPr>
            <a:spLocks noGrp="1"/>
          </p:cNvSpPr>
          <p:nvPr>
            <p:ph type="sldNum" sz="quarter" idx="12"/>
          </p:nvPr>
        </p:nvSpPr>
        <p:spPr/>
        <p:txBody>
          <a:bodyPr/>
          <a:lstStyle>
            <a:lvl1pPr>
              <a:defRPr/>
            </a:lvl1pPr>
          </a:lstStyle>
          <a:p>
            <a:fld id="{D5F02DF6-5EF1-449D-8E8F-F40E7D2FCBCB}" type="slidenum">
              <a:rPr lang="en-US" altLang="en-US"/>
              <a:pPr/>
              <a:t>‹#›</a:t>
            </a:fld>
            <a:endParaRPr lang="en-US" altLang="en-US" dirty="0"/>
          </a:p>
        </p:txBody>
      </p:sp>
    </p:spTree>
    <p:extLst>
      <p:ext uri="{BB962C8B-B14F-4D97-AF65-F5344CB8AC3E}">
        <p14:creationId xmlns:p14="http://schemas.microsoft.com/office/powerpoint/2010/main" val="867368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2E05897D-7D60-41CE-AECE-5AF4DAA0D447}" type="datetime1">
              <a:rPr lang="en-US" altLang="en-US" smtClean="0"/>
              <a:pPr/>
              <a:t>10/7/2021</a:t>
            </a:fld>
            <a:endParaRPr lang="en-US" altLang="en-US" dirty="0"/>
          </a:p>
        </p:txBody>
      </p:sp>
      <p:sp>
        <p:nvSpPr>
          <p:cNvPr id="3" name="Footer Placeholder 2"/>
          <p:cNvSpPr>
            <a:spLocks noGrp="1"/>
          </p:cNvSpPr>
          <p:nvPr>
            <p:ph type="ftr" sz="quarter" idx="11"/>
          </p:nvPr>
        </p:nvSpPr>
        <p:spPr/>
        <p:txBody>
          <a:bodyPr/>
          <a:lstStyle>
            <a:lvl1pPr>
              <a:defRPr/>
            </a:lvl1pPr>
          </a:lstStyle>
          <a:p>
            <a:r>
              <a:rPr lang="en-US" altLang="en-US" dirty="0"/>
              <a:t>Add a footer</a:t>
            </a:r>
          </a:p>
        </p:txBody>
      </p:sp>
      <p:sp>
        <p:nvSpPr>
          <p:cNvPr id="4" name="Slide Number Placeholder 3"/>
          <p:cNvSpPr>
            <a:spLocks noGrp="1"/>
          </p:cNvSpPr>
          <p:nvPr>
            <p:ph type="sldNum" sz="quarter" idx="12"/>
          </p:nvPr>
        </p:nvSpPr>
        <p:spPr/>
        <p:txBody>
          <a:bodyPr/>
          <a:lstStyle>
            <a:lvl1pPr>
              <a:defRPr/>
            </a:lvl1pPr>
          </a:lstStyle>
          <a:p>
            <a:fld id="{AC3460AA-1533-4548-8781-A6D0EAE276D6}" type="slidenum">
              <a:rPr lang="en-US" altLang="en-US"/>
              <a:pPr/>
              <a:t>‹#›</a:t>
            </a:fld>
            <a:endParaRPr lang="en-US" altLang="en-US" dirty="0"/>
          </a:p>
        </p:txBody>
      </p:sp>
    </p:spTree>
    <p:extLst>
      <p:ext uri="{BB962C8B-B14F-4D97-AF65-F5344CB8AC3E}">
        <p14:creationId xmlns:p14="http://schemas.microsoft.com/office/powerpoint/2010/main" val="1251094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marL="45720" indent="0">
              <a:buFontTx/>
              <a:buNone/>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11919950-C514-47F9-AEFE-38055CCEE8E4}" type="datetime1">
              <a:rPr lang="en-US" altLang="en-US" smtClean="0"/>
              <a:pPr/>
              <a:t>10/7/2021</a:t>
            </a:fld>
            <a:endParaRPr lang="en-US" altLang="en-US" dirty="0"/>
          </a:p>
        </p:txBody>
      </p:sp>
      <p:sp>
        <p:nvSpPr>
          <p:cNvPr id="6" name="Footer Placeholder 5"/>
          <p:cNvSpPr>
            <a:spLocks noGrp="1"/>
          </p:cNvSpPr>
          <p:nvPr>
            <p:ph type="ftr" sz="quarter" idx="11"/>
          </p:nvPr>
        </p:nvSpPr>
        <p:spPr/>
        <p:txBody>
          <a:bodyPr/>
          <a:lstStyle>
            <a:lvl1pPr>
              <a:defRPr/>
            </a:lvl1pPr>
          </a:lstStyle>
          <a:p>
            <a:r>
              <a:rPr lang="en-US" altLang="en-US" dirty="0"/>
              <a:t>Add a footer</a:t>
            </a:r>
          </a:p>
        </p:txBody>
      </p:sp>
      <p:sp>
        <p:nvSpPr>
          <p:cNvPr id="7" name="Slide Number Placeholder 6"/>
          <p:cNvSpPr>
            <a:spLocks noGrp="1"/>
          </p:cNvSpPr>
          <p:nvPr>
            <p:ph type="sldNum" sz="quarter" idx="12"/>
          </p:nvPr>
        </p:nvSpPr>
        <p:spPr/>
        <p:txBody>
          <a:bodyPr/>
          <a:lstStyle>
            <a:lvl1pPr>
              <a:defRPr/>
            </a:lvl1pPr>
          </a:lstStyle>
          <a:p>
            <a:fld id="{C6386842-FEC9-453F-B6F7-7C945F3A2D73}" type="slidenum">
              <a:rPr lang="en-US" altLang="en-US"/>
              <a:pPr/>
              <a:t>‹#›</a:t>
            </a:fld>
            <a:endParaRPr lang="en-US" altLang="en-US" dirty="0"/>
          </a:p>
        </p:txBody>
      </p:sp>
    </p:spTree>
    <p:extLst>
      <p:ext uri="{BB962C8B-B14F-4D97-AF65-F5344CB8AC3E}">
        <p14:creationId xmlns:p14="http://schemas.microsoft.com/office/powerpoint/2010/main" val="1530924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686D2572-3AEE-4103-AD61-E3B66B0BAB81}" type="datetime1">
              <a:rPr lang="en-US" altLang="en-US" smtClean="0"/>
              <a:pPr/>
              <a:t>10/7/2021</a:t>
            </a:fld>
            <a:endParaRPr lang="en-US" altLang="en-US" dirty="0"/>
          </a:p>
        </p:txBody>
      </p:sp>
      <p:sp>
        <p:nvSpPr>
          <p:cNvPr id="6" name="Footer Placeholder 5"/>
          <p:cNvSpPr>
            <a:spLocks noGrp="1"/>
          </p:cNvSpPr>
          <p:nvPr>
            <p:ph type="ftr" sz="quarter" idx="11"/>
          </p:nvPr>
        </p:nvSpPr>
        <p:spPr/>
        <p:txBody>
          <a:bodyPr/>
          <a:lstStyle>
            <a:lvl1pPr>
              <a:defRPr/>
            </a:lvl1pPr>
          </a:lstStyle>
          <a:p>
            <a:r>
              <a:rPr lang="en-US" altLang="en-US" dirty="0"/>
              <a:t>Add a footer</a:t>
            </a:r>
          </a:p>
        </p:txBody>
      </p:sp>
      <p:sp>
        <p:nvSpPr>
          <p:cNvPr id="7" name="Slide Number Placeholder 6"/>
          <p:cNvSpPr>
            <a:spLocks noGrp="1"/>
          </p:cNvSpPr>
          <p:nvPr>
            <p:ph type="sldNum" sz="quarter" idx="12"/>
          </p:nvPr>
        </p:nvSpPr>
        <p:spPr/>
        <p:txBody>
          <a:bodyPr/>
          <a:lstStyle>
            <a:lvl1pPr>
              <a:defRPr/>
            </a:lvl1pPr>
          </a:lstStyle>
          <a:p>
            <a:fld id="{E96DA581-ADE3-4A40-91CB-711A776CAC29}" type="slidenum">
              <a:rPr lang="en-US" altLang="en-US"/>
              <a:pPr/>
              <a:t>‹#›</a:t>
            </a:fld>
            <a:endParaRPr lang="en-US" altLang="en-US" dirty="0"/>
          </a:p>
        </p:txBody>
      </p:sp>
    </p:spTree>
    <p:extLst>
      <p:ext uri="{BB962C8B-B14F-4D97-AF65-F5344CB8AC3E}">
        <p14:creationId xmlns:p14="http://schemas.microsoft.com/office/powerpoint/2010/main" val="2911566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Line 2"/>
          <p:cNvSpPr>
            <a:spLocks noChangeShapeType="1"/>
          </p:cNvSpPr>
          <p:nvPr/>
        </p:nvSpPr>
        <p:spPr bwMode="auto">
          <a:xfrm>
            <a:off x="106172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600" dirty="0"/>
          </a:p>
        </p:txBody>
      </p:sp>
      <p:grpSp>
        <p:nvGrpSpPr>
          <p:cNvPr id="46088" name="Group 8"/>
          <p:cNvGrpSpPr>
            <a:grpSpLocks/>
          </p:cNvGrpSpPr>
          <p:nvPr/>
        </p:nvGrpSpPr>
        <p:grpSpPr bwMode="auto">
          <a:xfrm>
            <a:off x="10871201" y="152400"/>
            <a:ext cx="1056217" cy="1295400"/>
            <a:chOff x="5136" y="960"/>
            <a:chExt cx="528" cy="864"/>
          </a:xfrm>
        </p:grpSpPr>
        <p:sp>
          <p:nvSpPr>
            <p:cNvPr id="46089"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090"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091"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092"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093"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094"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095"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096"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097"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098"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099"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00"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01"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02"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03"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04"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05"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06"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07"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08"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09"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10"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11"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12"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13"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14"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15"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16"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17"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18"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19"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grpSp>
      <p:sp>
        <p:nvSpPr>
          <p:cNvPr id="46083" name="Title Placeholder 1"/>
          <p:cNvSpPr>
            <a:spLocks noGrp="1" noChangeArrowheads="1"/>
          </p:cNvSpPr>
          <p:nvPr>
            <p:ph type="title"/>
          </p:nvPr>
        </p:nvSpPr>
        <p:spPr bwMode="auto">
          <a:xfrm>
            <a:off x="304800" y="228600"/>
            <a:ext cx="102616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46084" name="Text Placeholder 2"/>
          <p:cNvSpPr>
            <a:spLocks noGrp="1" noChangeArrowheads="1"/>
          </p:cNvSpPr>
          <p:nvPr>
            <p:ph type="body" idx="1"/>
          </p:nvPr>
        </p:nvSpPr>
        <p:spPr bwMode="auto">
          <a:xfrm>
            <a:off x="1524000" y="1524001"/>
            <a:ext cx="9855200" cy="441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46085" name="Date Placeholder 3"/>
          <p:cNvSpPr>
            <a:spLocks noGrp="1" noChangeArrowheads="1"/>
          </p:cNvSpPr>
          <p:nvPr>
            <p:ph type="dt" sz="half" idx="2"/>
          </p:nvPr>
        </p:nvSpPr>
        <p:spPr bwMode="auto">
          <a:xfrm>
            <a:off x="609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buClrTx/>
              <a:buSzTx/>
              <a:buFontTx/>
              <a:buNone/>
              <a:defRPr sz="1000"/>
            </a:lvl1pPr>
          </a:lstStyle>
          <a:p>
            <a:fld id="{375B0982-7648-47FF-97D6-16483483F3D5}" type="datetime1">
              <a:rPr lang="en-US" altLang="en-US" smtClean="0"/>
              <a:pPr/>
              <a:t>10/7/2021</a:t>
            </a:fld>
            <a:endParaRPr lang="en-US" altLang="en-US" dirty="0"/>
          </a:p>
        </p:txBody>
      </p:sp>
      <p:sp>
        <p:nvSpPr>
          <p:cNvPr id="46086" name="Footer Placeholder 4"/>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spcBef>
                <a:spcPct val="0"/>
              </a:spcBef>
              <a:buClrTx/>
              <a:buSzTx/>
              <a:buFontTx/>
              <a:buNone/>
              <a:defRPr sz="1000"/>
            </a:lvl1pPr>
          </a:lstStyle>
          <a:p>
            <a:r>
              <a:rPr lang="en-US" altLang="en-US" dirty="0"/>
              <a:t>Add a footer</a:t>
            </a:r>
          </a:p>
        </p:txBody>
      </p:sp>
      <p:sp>
        <p:nvSpPr>
          <p:cNvPr id="46087" name="Slide Number Placeholder 5"/>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000"/>
            </a:lvl1pPr>
          </a:lstStyle>
          <a:p>
            <a:fld id="{D7E5119E-5338-4B55-81DC-57EAC9440FD0}" type="slidenum">
              <a:rPr lang="en-US" altLang="en-US"/>
              <a:pPr/>
              <a:t>‹#›</a:t>
            </a:fld>
            <a:endParaRPr lang="en-US" altLang="en-US" dirty="0"/>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l" rtl="0" eaLnBrk="1" fontAlgn="base" hangingPunct="1">
        <a:spcBef>
          <a:spcPct val="0"/>
        </a:spcBef>
        <a:spcAft>
          <a:spcPct val="0"/>
        </a:spcAft>
        <a:defRPr sz="3600" b="1">
          <a:solidFill>
            <a:schemeClr val="tx2"/>
          </a:solidFill>
          <a:latin typeface="+mj-lt"/>
          <a:ea typeface="+mj-ea"/>
          <a:cs typeface="+mj-cs"/>
        </a:defRPr>
      </a:lvl1pPr>
      <a:lvl2pPr algn="l" rtl="0" eaLnBrk="1" fontAlgn="base" hangingPunct="1">
        <a:spcBef>
          <a:spcPct val="0"/>
        </a:spcBef>
        <a:spcAft>
          <a:spcPct val="0"/>
        </a:spcAft>
        <a:defRPr sz="3600" b="1">
          <a:solidFill>
            <a:schemeClr val="tx2"/>
          </a:solidFill>
          <a:latin typeface="Arial" charset="0"/>
        </a:defRPr>
      </a:lvl2pPr>
      <a:lvl3pPr algn="l" rtl="0" eaLnBrk="1" fontAlgn="base" hangingPunct="1">
        <a:spcBef>
          <a:spcPct val="0"/>
        </a:spcBef>
        <a:spcAft>
          <a:spcPct val="0"/>
        </a:spcAft>
        <a:defRPr sz="3600" b="1">
          <a:solidFill>
            <a:schemeClr val="tx2"/>
          </a:solidFill>
          <a:latin typeface="Arial" charset="0"/>
        </a:defRPr>
      </a:lvl3pPr>
      <a:lvl4pPr algn="l" rtl="0" eaLnBrk="1" fontAlgn="base" hangingPunct="1">
        <a:spcBef>
          <a:spcPct val="0"/>
        </a:spcBef>
        <a:spcAft>
          <a:spcPct val="0"/>
        </a:spcAft>
        <a:defRPr sz="3600" b="1">
          <a:solidFill>
            <a:schemeClr val="tx2"/>
          </a:solidFill>
          <a:latin typeface="Arial" charset="0"/>
        </a:defRPr>
      </a:lvl4pPr>
      <a:lvl5pPr algn="l" rtl="0" eaLnBrk="1" fontAlgn="base" hangingPunct="1">
        <a:spcBef>
          <a:spcPct val="0"/>
        </a:spcBef>
        <a:spcAft>
          <a:spcPct val="0"/>
        </a:spcAft>
        <a:defRPr sz="3600" b="1">
          <a:solidFill>
            <a:schemeClr val="tx2"/>
          </a:solidFill>
          <a:latin typeface="Arial" charset="0"/>
        </a:defRPr>
      </a:lvl5pPr>
      <a:lvl6pPr marL="457200" algn="l" rtl="0" eaLnBrk="1" fontAlgn="base" hangingPunct="1">
        <a:spcBef>
          <a:spcPct val="0"/>
        </a:spcBef>
        <a:spcAft>
          <a:spcPct val="0"/>
        </a:spcAft>
        <a:defRPr sz="3600" b="1">
          <a:solidFill>
            <a:schemeClr val="tx2"/>
          </a:solidFill>
          <a:latin typeface="Arial" charset="0"/>
        </a:defRPr>
      </a:lvl6pPr>
      <a:lvl7pPr marL="914400" algn="l" rtl="0" eaLnBrk="1" fontAlgn="base" hangingPunct="1">
        <a:spcBef>
          <a:spcPct val="0"/>
        </a:spcBef>
        <a:spcAft>
          <a:spcPct val="0"/>
        </a:spcAft>
        <a:defRPr sz="3600" b="1">
          <a:solidFill>
            <a:schemeClr val="tx2"/>
          </a:solidFill>
          <a:latin typeface="Arial" charset="0"/>
        </a:defRPr>
      </a:lvl7pPr>
      <a:lvl8pPr marL="1371600" algn="l" rtl="0" eaLnBrk="1" fontAlgn="base" hangingPunct="1">
        <a:spcBef>
          <a:spcPct val="0"/>
        </a:spcBef>
        <a:spcAft>
          <a:spcPct val="0"/>
        </a:spcAft>
        <a:defRPr sz="3600" b="1">
          <a:solidFill>
            <a:schemeClr val="tx2"/>
          </a:solidFill>
          <a:latin typeface="Arial" charset="0"/>
        </a:defRPr>
      </a:lvl8pPr>
      <a:lvl9pPr marL="1828800" algn="l" rtl="0" eaLnBrk="1" fontAlgn="base" hangingPunct="1">
        <a:spcBef>
          <a:spcPct val="0"/>
        </a:spcBef>
        <a:spcAft>
          <a:spcPct val="0"/>
        </a:spcAft>
        <a:defRPr sz="3600" b="1">
          <a:solidFill>
            <a:schemeClr val="tx2"/>
          </a:solidFill>
          <a:latin typeface="Arial" charset="0"/>
        </a:defRPr>
      </a:lvl9pPr>
    </p:titleStyle>
    <p:bodyStyle>
      <a:lvl1pPr marL="45720" indent="0" algn="l" rtl="0" eaLnBrk="1" fontAlgn="base" hangingPunct="1">
        <a:spcBef>
          <a:spcPct val="25000"/>
        </a:spcBef>
        <a:spcAft>
          <a:spcPct val="0"/>
        </a:spcAft>
        <a:buClr>
          <a:schemeClr val="tx2"/>
        </a:buClr>
        <a:buSzPct val="120000"/>
        <a:buFontTx/>
        <a:buNone/>
        <a:defRPr sz="2700">
          <a:solidFill>
            <a:schemeClr val="tx1"/>
          </a:solidFill>
          <a:latin typeface="+mn-lt"/>
          <a:ea typeface="+mn-ea"/>
          <a:cs typeface="+mn-cs"/>
        </a:defRPr>
      </a:lvl1pPr>
      <a:lvl2pPr marL="692150" indent="-347663" algn="l" rtl="0" eaLnBrk="1" fontAlgn="base" hangingPunct="1">
        <a:spcBef>
          <a:spcPct val="0"/>
        </a:spcBef>
        <a:spcAft>
          <a:spcPct val="25000"/>
        </a:spcAft>
        <a:buClr>
          <a:schemeClr val="accent2">
            <a:lumMod val="75000"/>
          </a:schemeClr>
        </a:buClr>
        <a:buSzPct val="55000"/>
        <a:buFont typeface="Wingdings" pitchFamily="2" charset="2"/>
        <a:buChar char="l"/>
        <a:defRPr sz="2400">
          <a:solidFill>
            <a:schemeClr val="tx1"/>
          </a:solidFill>
          <a:latin typeface="+mn-lt"/>
        </a:defRPr>
      </a:lvl2pPr>
      <a:lvl3pPr marL="987425" indent="-293688" algn="l" rtl="0" eaLnBrk="1" fontAlgn="base" hangingPunct="1">
        <a:spcBef>
          <a:spcPct val="0"/>
        </a:spcBef>
        <a:spcAft>
          <a:spcPct val="25000"/>
        </a:spcAft>
        <a:buClr>
          <a:schemeClr val="accent1">
            <a:lumMod val="50000"/>
          </a:schemeClr>
        </a:buClr>
        <a:buSzPct val="50000"/>
        <a:buFont typeface="Wingdings" pitchFamily="2" charset="2"/>
        <a:buChar char="l"/>
        <a:defRPr sz="2200">
          <a:solidFill>
            <a:schemeClr val="tx1"/>
          </a:solidFill>
          <a:latin typeface="+mn-lt"/>
        </a:defRPr>
      </a:lvl3pPr>
      <a:lvl4pPr marL="1281113" indent="-292100" algn="l" rtl="0" eaLnBrk="1" fontAlgn="base" hangingPunct="1">
        <a:spcBef>
          <a:spcPct val="20000"/>
        </a:spcBef>
        <a:spcAft>
          <a:spcPct val="0"/>
        </a:spcAft>
        <a:buClr>
          <a:schemeClr val="tx2">
            <a:lumMod val="75000"/>
          </a:schemeClr>
        </a:buClr>
        <a:buSzPct val="75000"/>
        <a:buFont typeface="Wingdings" pitchFamily="2" charset="2"/>
        <a:buChar char="§"/>
        <a:defRPr sz="2000">
          <a:solidFill>
            <a:schemeClr val="tx1"/>
          </a:solidFill>
          <a:latin typeface="+mn-lt"/>
        </a:defRPr>
      </a:lvl4pPr>
      <a:lvl5pPr marL="1598613" indent="-315913" algn="l" rtl="0" eaLnBrk="1" fontAlgn="base" hangingPunct="1">
        <a:spcBef>
          <a:spcPct val="20000"/>
        </a:spcBef>
        <a:spcAft>
          <a:spcPct val="0"/>
        </a:spcAft>
        <a:buClr>
          <a:schemeClr val="accent3">
            <a:lumMod val="50000"/>
          </a:schemeClr>
        </a:buClr>
        <a:buSzPct val="80000"/>
        <a:buFont typeface="Wingdings" pitchFamily="2" charset="2"/>
        <a:buChar char="§"/>
        <a:defRPr sz="2000">
          <a:solidFill>
            <a:schemeClr val="tx1"/>
          </a:solidFill>
          <a:latin typeface="+mn-lt"/>
        </a:defRPr>
      </a:lvl5pPr>
      <a:lvl6pPr marL="1920240" indent="-315913" algn="l" rtl="0" eaLnBrk="1" fontAlgn="base" hangingPunct="1">
        <a:spcBef>
          <a:spcPct val="20000"/>
        </a:spcBef>
        <a:spcAft>
          <a:spcPct val="0"/>
        </a:spcAft>
        <a:buClr>
          <a:schemeClr val="accent6">
            <a:lumMod val="50000"/>
          </a:schemeClr>
        </a:buClr>
        <a:buSzPct val="80000"/>
        <a:buFont typeface="Wingdings" pitchFamily="2" charset="2"/>
        <a:buChar char="§"/>
        <a:defRPr sz="2000">
          <a:solidFill>
            <a:schemeClr val="tx1"/>
          </a:solidFill>
          <a:latin typeface="+mn-lt"/>
        </a:defRPr>
      </a:lvl6pPr>
      <a:lvl7pPr marL="224028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7pPr>
      <a:lvl8pPr marL="2651760" indent="-315913" algn="l" rtl="0" eaLnBrk="1" fontAlgn="base" hangingPunct="1">
        <a:spcBef>
          <a:spcPct val="20000"/>
        </a:spcBef>
        <a:spcAft>
          <a:spcPct val="0"/>
        </a:spcAft>
        <a:buClr>
          <a:schemeClr val="bg2">
            <a:lumMod val="75000"/>
          </a:schemeClr>
        </a:buClr>
        <a:buSzPct val="80000"/>
        <a:buFont typeface="Wingdings" pitchFamily="2" charset="2"/>
        <a:buChar char="§"/>
        <a:defRPr sz="2000">
          <a:solidFill>
            <a:schemeClr val="tx1"/>
          </a:solidFill>
          <a:latin typeface="+mn-lt"/>
        </a:defRPr>
      </a:lvl8pPr>
      <a:lvl9pPr marL="310896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4.emf"/><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customXml" Target="../ink/ink1.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emf"/><Relationship Id="rId4" Type="http://schemas.openxmlformats.org/officeDocument/2006/relationships/customXml" Target="../ink/ink2.xml"/></Relationships>
</file>

<file path=ppt/slides/_rels/slide22.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40.emf"/></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7.emf"/><Relationship Id="rId5" Type="http://schemas.openxmlformats.org/officeDocument/2006/relationships/customXml" Target="../ink/ink4.xml"/><Relationship Id="rId4" Type="http://schemas.openxmlformats.org/officeDocument/2006/relationships/image" Target="../media/image43.png"/></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52.emf"/></Relationships>
</file>

<file path=ppt/slides/_rels/slide2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5.emf"/></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486D98-0B9B-4C4E-A25F-64BA4C5DBB94}"/>
              </a:ext>
            </a:extLst>
          </p:cNvPr>
          <p:cNvSpPr>
            <a:spLocks noGrp="1"/>
          </p:cNvSpPr>
          <p:nvPr>
            <p:ph type="ctrTitle"/>
          </p:nvPr>
        </p:nvSpPr>
        <p:spPr/>
        <p:txBody>
          <a:bodyPr/>
          <a:lstStyle/>
          <a:p>
            <a:r>
              <a:rPr lang="en-US" dirty="0" smtClean="0">
                <a:latin typeface="Gill Sans MT" panose="020B0502020104020203" pitchFamily="34" charset="0"/>
              </a:rPr>
              <a:t>18ECC205J </a:t>
            </a:r>
            <a:r>
              <a:rPr lang="en-US" dirty="0">
                <a:latin typeface="Gill Sans MT" panose="020B0502020104020203" pitchFamily="34" charset="0"/>
              </a:rPr>
              <a:t>– </a:t>
            </a:r>
            <a:r>
              <a:rPr lang="en-US" dirty="0" smtClean="0">
                <a:latin typeface="Gill Sans MT" panose="020B0502020104020203" pitchFamily="34" charset="0"/>
              </a:rPr>
              <a:t>Analog and Digital  </a:t>
            </a:r>
            <a:r>
              <a:rPr lang="en-US" dirty="0">
                <a:latin typeface="Gill Sans MT" panose="020B0502020104020203" pitchFamily="34" charset="0"/>
              </a:rPr>
              <a:t>Communication </a:t>
            </a:r>
            <a:r>
              <a:rPr lang="en-US" dirty="0" smtClean="0">
                <a:latin typeface="Gill Sans MT" panose="020B0502020104020203" pitchFamily="34" charset="0"/>
              </a:rPr>
              <a:t> </a:t>
            </a:r>
            <a:endParaRPr lang="en-US" dirty="0">
              <a:latin typeface="Gill Sans MT" panose="020B0502020104020203" pitchFamily="34" charset="0"/>
            </a:endParaRPr>
          </a:p>
        </p:txBody>
      </p:sp>
      <p:sp>
        <p:nvSpPr>
          <p:cNvPr id="5" name="Subtitle 4">
            <a:extLst>
              <a:ext uri="{FF2B5EF4-FFF2-40B4-BE49-F238E27FC236}">
                <a16:creationId xmlns:a16="http://schemas.microsoft.com/office/drawing/2014/main" id="{D655BBED-E65C-4B70-99E3-9318D4F249A0}"/>
              </a:ext>
            </a:extLst>
          </p:cNvPr>
          <p:cNvSpPr>
            <a:spLocks noGrp="1"/>
          </p:cNvSpPr>
          <p:nvPr>
            <p:ph type="subTitle" idx="1"/>
          </p:nvPr>
        </p:nvSpPr>
        <p:spPr>
          <a:xfrm>
            <a:off x="2495601" y="3083896"/>
            <a:ext cx="6840759" cy="1497232"/>
          </a:xfrm>
        </p:spPr>
        <p:txBody>
          <a:bodyPr/>
          <a:lstStyle/>
          <a:p>
            <a:r>
              <a:rPr lang="en-US" dirty="0"/>
              <a:t>Course Credit : 4</a:t>
            </a:r>
          </a:p>
          <a:p>
            <a:r>
              <a:rPr lang="en-US" dirty="0"/>
              <a:t>Theory : 9 Hours</a:t>
            </a:r>
          </a:p>
          <a:p>
            <a:endParaRPr lang="en-US" dirty="0"/>
          </a:p>
        </p:txBody>
      </p:sp>
      <p:sp>
        <p:nvSpPr>
          <p:cNvPr id="2" name="TextBox 1">
            <a:extLst>
              <a:ext uri="{FF2B5EF4-FFF2-40B4-BE49-F238E27FC236}">
                <a16:creationId xmlns:a16="http://schemas.microsoft.com/office/drawing/2014/main" id="{E3FAA6CB-BF5E-4428-9B36-4B3C3058ABBA}"/>
              </a:ext>
            </a:extLst>
          </p:cNvPr>
          <p:cNvSpPr txBox="1"/>
          <p:nvPr/>
        </p:nvSpPr>
        <p:spPr>
          <a:xfrm>
            <a:off x="431857" y="5215569"/>
            <a:ext cx="9347191" cy="1077218"/>
          </a:xfrm>
          <a:prstGeom prst="rect">
            <a:avLst/>
          </a:prstGeom>
          <a:noFill/>
        </p:spPr>
        <p:txBody>
          <a:bodyPr wrap="square" rtlCol="0">
            <a:spAutoFit/>
          </a:bodyPr>
          <a:lstStyle/>
          <a:p>
            <a:pPr>
              <a:buNone/>
            </a:pPr>
            <a:r>
              <a:rPr lang="en-IN" sz="1600" b="1" i="1" dirty="0" smtClean="0">
                <a:solidFill>
                  <a:srgbClr val="0070C0"/>
                </a:solidFill>
                <a:latin typeface="Gill Sans MT" panose="020B0502020104020203" pitchFamily="34" charset="0"/>
              </a:rPr>
              <a:t>1. Singh</a:t>
            </a:r>
            <a:r>
              <a:rPr lang="en-IN" sz="1600" b="1" i="1" dirty="0">
                <a:solidFill>
                  <a:srgbClr val="0070C0"/>
                </a:solidFill>
                <a:latin typeface="Gill Sans MT" panose="020B0502020104020203" pitchFamily="34" charset="0"/>
              </a:rPr>
              <a:t>. R. P &amp; </a:t>
            </a:r>
            <a:r>
              <a:rPr lang="en-IN" sz="1600" b="1" i="1" dirty="0" err="1">
                <a:solidFill>
                  <a:srgbClr val="0070C0"/>
                </a:solidFill>
                <a:latin typeface="Gill Sans MT" panose="020B0502020104020203" pitchFamily="34" charset="0"/>
              </a:rPr>
              <a:t>Sapre</a:t>
            </a:r>
            <a:r>
              <a:rPr lang="en-IN" sz="1600" b="1" i="1" dirty="0">
                <a:solidFill>
                  <a:srgbClr val="0070C0"/>
                </a:solidFill>
                <a:latin typeface="Gill Sans MT" panose="020B0502020104020203" pitchFamily="34" charset="0"/>
              </a:rPr>
              <a:t>. S. D, “Communication Systems: </a:t>
            </a:r>
            <a:r>
              <a:rPr lang="en-IN" sz="1600" b="1" i="1" dirty="0" err="1">
                <a:solidFill>
                  <a:srgbClr val="0070C0"/>
                </a:solidFill>
                <a:latin typeface="Gill Sans MT" panose="020B0502020104020203" pitchFamily="34" charset="0"/>
              </a:rPr>
              <a:t>Analog</a:t>
            </a:r>
            <a:r>
              <a:rPr lang="en-IN" sz="1600" b="1" i="1" dirty="0">
                <a:solidFill>
                  <a:srgbClr val="0070C0"/>
                </a:solidFill>
                <a:latin typeface="Gill Sans MT" panose="020B0502020104020203" pitchFamily="34" charset="0"/>
              </a:rPr>
              <a:t> &amp; Digital,” 3rd edition, </a:t>
            </a:r>
            <a:r>
              <a:rPr lang="en-IN" sz="1600" b="1" i="1" dirty="0" err="1">
                <a:solidFill>
                  <a:srgbClr val="0070C0"/>
                </a:solidFill>
                <a:latin typeface="Gill Sans MT" panose="020B0502020104020203" pitchFamily="34" charset="0"/>
              </a:rPr>
              <a:t>McGrawHill</a:t>
            </a:r>
            <a:r>
              <a:rPr lang="en-IN" sz="1600" b="1" i="1" dirty="0">
                <a:solidFill>
                  <a:srgbClr val="0070C0"/>
                </a:solidFill>
                <a:latin typeface="Gill Sans MT" panose="020B0502020104020203" pitchFamily="34" charset="0"/>
              </a:rPr>
              <a:t> Education, Seventh Reprint, 2016.</a:t>
            </a:r>
            <a:br>
              <a:rPr lang="en-IN" sz="1600" b="1" i="1" dirty="0">
                <a:solidFill>
                  <a:srgbClr val="0070C0"/>
                </a:solidFill>
                <a:latin typeface="Gill Sans MT" panose="020B0502020104020203" pitchFamily="34" charset="0"/>
              </a:rPr>
            </a:br>
            <a:r>
              <a:rPr lang="en-IN" sz="1600" b="1" i="1" dirty="0">
                <a:solidFill>
                  <a:srgbClr val="0070C0"/>
                </a:solidFill>
                <a:latin typeface="Gill Sans MT" panose="020B0502020104020203" pitchFamily="34" charset="0"/>
              </a:rPr>
              <a:t/>
            </a:r>
            <a:br>
              <a:rPr lang="en-IN" sz="1600" b="1" i="1" dirty="0">
                <a:solidFill>
                  <a:srgbClr val="0070C0"/>
                </a:solidFill>
                <a:latin typeface="Gill Sans MT" panose="020B0502020104020203" pitchFamily="34" charset="0"/>
              </a:rPr>
            </a:br>
            <a:r>
              <a:rPr lang="en-IN" sz="1600" b="1" i="1" dirty="0" smtClean="0">
                <a:solidFill>
                  <a:srgbClr val="0070C0"/>
                </a:solidFill>
                <a:latin typeface="Gill Sans MT" panose="020B0502020104020203" pitchFamily="34" charset="0"/>
              </a:rPr>
              <a:t>2. Simon </a:t>
            </a:r>
            <a:r>
              <a:rPr lang="en-IN" sz="1600" b="1" i="1" dirty="0" err="1">
                <a:solidFill>
                  <a:srgbClr val="0070C0"/>
                </a:solidFill>
                <a:latin typeface="Gill Sans MT" panose="020B0502020104020203" pitchFamily="34" charset="0"/>
              </a:rPr>
              <a:t>Haykin</a:t>
            </a:r>
            <a:r>
              <a:rPr lang="en-IN" sz="1600" b="1" i="1" dirty="0">
                <a:solidFill>
                  <a:srgbClr val="0070C0"/>
                </a:solidFill>
                <a:latin typeface="Gill Sans MT" panose="020B0502020104020203" pitchFamily="34" charset="0"/>
              </a:rPr>
              <a:t>, “Communication Systems”, John Wiley &amp; Sons, 4th Edition, 2008</a:t>
            </a:r>
            <a:endParaRPr lang="en-IN" sz="1600" dirty="0">
              <a:solidFill>
                <a:srgbClr val="0070C0"/>
              </a:solidFill>
            </a:endParaRPr>
          </a:p>
        </p:txBody>
      </p:sp>
      <p:pic>
        <p:nvPicPr>
          <p:cNvPr id="6" name="Picture 2">
            <a:extLst>
              <a:ext uri="{FF2B5EF4-FFF2-40B4-BE49-F238E27FC236}">
                <a16:creationId xmlns:a16="http://schemas.microsoft.com/office/drawing/2014/main" id="{3C998F60-C3AD-4FC6-BB3B-7B4365E21E2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336" y="37728"/>
            <a:ext cx="936104" cy="520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94848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Binary PSK Generation</a:t>
            </a:r>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961" y="1631814"/>
            <a:ext cx="4926079" cy="4215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4744" y="1700808"/>
            <a:ext cx="6594673" cy="3137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0016" y="4982810"/>
            <a:ext cx="4464496"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32735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BPSK Signal </a:t>
            </a:r>
            <a:r>
              <a:rPr lang="en-IN" dirty="0"/>
              <a:t>Space Diagram</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3512" y="2060848"/>
            <a:ext cx="7460679" cy="294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39099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BPSK Signal Space Diagram</a:t>
            </a:r>
            <a:endParaRPr lang="en-IN"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3472" y="1469651"/>
            <a:ext cx="9217025"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7448" y="4365104"/>
            <a:ext cx="9277796" cy="2270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22213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BPSK Detector</a:t>
            </a:r>
            <a:endParaRPr lang="en-IN"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7568" y="1541837"/>
            <a:ext cx="7863780" cy="2941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7528" y="4517092"/>
            <a:ext cx="7419975" cy="215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58782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BPSK – Probability of Error</a:t>
            </a:r>
            <a:endParaRPr lang="en-IN"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403" y="1700808"/>
            <a:ext cx="5662589" cy="439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8008" y="1700808"/>
            <a:ext cx="5862807"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45244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BPSK – Probability of Error</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336" y="1628800"/>
            <a:ext cx="6086475" cy="139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6586" y="4149080"/>
            <a:ext cx="6016361" cy="177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0518" y="2015893"/>
            <a:ext cx="5629275"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593" y="3255340"/>
            <a:ext cx="4219575" cy="3486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6">
            <p14:nvContentPartPr>
              <p14:cNvPr id="3" name="Ink 2"/>
              <p14:cNvContentPartPr/>
              <p14:nvPr/>
            </p14:nvContentPartPr>
            <p14:xfrm>
              <a:off x="2391120" y="3192480"/>
              <a:ext cx="8924760" cy="3322800"/>
            </p14:xfrm>
          </p:contentPart>
        </mc:Choice>
        <mc:Fallback xmlns="">
          <p:pic>
            <p:nvPicPr>
              <p:cNvPr id="3" name="Ink 2"/>
              <p:cNvPicPr/>
              <p:nvPr/>
            </p:nvPicPr>
            <p:blipFill>
              <a:blip r:embed="rId7"/>
              <a:stretch>
                <a:fillRect/>
              </a:stretch>
            </p:blipFill>
            <p:spPr>
              <a:xfrm>
                <a:off x="2386800" y="3187800"/>
                <a:ext cx="8934840" cy="3334680"/>
              </a:xfrm>
              <a:prstGeom prst="rect">
                <a:avLst/>
              </a:prstGeom>
            </p:spPr>
          </p:pic>
        </mc:Fallback>
      </mc:AlternateContent>
    </p:spTree>
    <p:extLst>
      <p:ext uri="{BB962C8B-B14F-4D97-AF65-F5344CB8AC3E}">
        <p14:creationId xmlns:p14="http://schemas.microsoft.com/office/powerpoint/2010/main" val="14519846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BFSK</a:t>
            </a:r>
            <a:endParaRPr lang="en-IN"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360" y="1628801"/>
            <a:ext cx="5832648" cy="23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424" y="4509120"/>
            <a:ext cx="5112568"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7350" y="3651870"/>
            <a:ext cx="672465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73506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BFSK - Generation</a:t>
            </a:r>
            <a:endParaRPr lang="en-IN"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368" y="1981990"/>
            <a:ext cx="5760640" cy="3031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8008" y="2127126"/>
            <a:ext cx="5878091" cy="288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80165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BFSK Detector</a:t>
            </a:r>
            <a:endParaRPr lang="en-IN"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1744" y="1124744"/>
            <a:ext cx="7391400" cy="3100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384" y="4225724"/>
            <a:ext cx="7486650" cy="261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07483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BFSK – Signal Space Diagram</a:t>
            </a:r>
            <a:endParaRPr lang="en-IN"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0939" y="1772816"/>
            <a:ext cx="5544616" cy="4631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627" y="1916833"/>
            <a:ext cx="4924425" cy="3926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6291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Course Outline </a:t>
            </a:r>
            <a:endParaRPr lang="en-IN" dirty="0"/>
          </a:p>
        </p:txBody>
      </p:sp>
      <p:graphicFrame>
        <p:nvGraphicFramePr>
          <p:cNvPr id="4" name="Content Placeholder 4">
            <a:extLst>
              <a:ext uri="{FF2B5EF4-FFF2-40B4-BE49-F238E27FC236}">
                <a16:creationId xmlns:a16="http://schemas.microsoft.com/office/drawing/2014/main" id="{1C0F8CBA-1489-49BF-9CEC-9930A20FCE93}"/>
              </a:ext>
            </a:extLst>
          </p:cNvPr>
          <p:cNvGraphicFramePr>
            <a:graphicFrameLocks noGrp="1"/>
          </p:cNvGraphicFramePr>
          <p:nvPr>
            <p:ph idx="1"/>
            <p:extLst>
              <p:ext uri="{D42A27DB-BD31-4B8C-83A1-F6EECF244321}">
                <p14:modId xmlns:p14="http://schemas.microsoft.com/office/powerpoint/2010/main" val="1552219694"/>
              </p:ext>
            </p:extLst>
          </p:nvPr>
        </p:nvGraphicFramePr>
        <p:xfrm>
          <a:off x="335360" y="1628800"/>
          <a:ext cx="11233248" cy="50405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05225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BFSK – Probability of Error</a:t>
            </a:r>
            <a:endParaRPr lang="en-IN"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424" y="1844824"/>
            <a:ext cx="4981575" cy="403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4072" y="2348880"/>
            <a:ext cx="5076825" cy="3528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04506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BFSK – Probability of Error</a:t>
            </a: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384" y="1988840"/>
            <a:ext cx="5890964"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4072" y="2924944"/>
            <a:ext cx="487866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7473960" y="4443480"/>
              <a:ext cx="1375560" cy="159840"/>
            </p14:xfrm>
          </p:contentPart>
        </mc:Choice>
        <mc:Fallback xmlns="">
          <p:pic>
            <p:nvPicPr>
              <p:cNvPr id="3" name="Ink 2"/>
              <p:cNvPicPr/>
              <p:nvPr/>
            </p:nvPicPr>
            <p:blipFill>
              <a:blip r:embed="rId5"/>
              <a:stretch>
                <a:fillRect/>
              </a:stretch>
            </p:blipFill>
            <p:spPr>
              <a:xfrm>
                <a:off x="7468200" y="4435560"/>
                <a:ext cx="1389240" cy="175320"/>
              </a:xfrm>
              <a:prstGeom prst="rect">
                <a:avLst/>
              </a:prstGeom>
            </p:spPr>
          </p:pic>
        </mc:Fallback>
      </mc:AlternateContent>
    </p:spTree>
    <p:extLst>
      <p:ext uri="{BB962C8B-B14F-4D97-AF65-F5344CB8AC3E}">
        <p14:creationId xmlns:p14="http://schemas.microsoft.com/office/powerpoint/2010/main" val="2967938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Binary Amplitude Shift Keying - BASK</a:t>
            </a:r>
            <a:endParaRPr lang="en-IN"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1504" y="1988840"/>
            <a:ext cx="9001000" cy="4104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2751840" y="5032080"/>
              <a:ext cx="1277640" cy="798480"/>
            </p14:xfrm>
          </p:contentPart>
        </mc:Choice>
        <mc:Fallback xmlns="">
          <p:pic>
            <p:nvPicPr>
              <p:cNvPr id="3" name="Ink 2"/>
              <p:cNvPicPr/>
              <p:nvPr/>
            </p:nvPicPr>
            <p:blipFill>
              <a:blip r:embed="rId4"/>
              <a:stretch>
                <a:fillRect/>
              </a:stretch>
            </p:blipFill>
            <p:spPr>
              <a:xfrm>
                <a:off x="2746080" y="5027400"/>
                <a:ext cx="1292040" cy="810720"/>
              </a:xfrm>
              <a:prstGeom prst="rect">
                <a:avLst/>
              </a:prstGeom>
            </p:spPr>
          </p:pic>
        </mc:Fallback>
      </mc:AlternateContent>
    </p:spTree>
    <p:extLst>
      <p:ext uri="{BB962C8B-B14F-4D97-AF65-F5344CB8AC3E}">
        <p14:creationId xmlns:p14="http://schemas.microsoft.com/office/powerpoint/2010/main" val="26310523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BASK – Signal Space Diagram</a:t>
            </a:r>
            <a:endParaRPr lang="en-IN" dirty="0"/>
          </a:p>
        </p:txBody>
      </p:sp>
      <p:sp>
        <p:nvSpPr>
          <p:cNvPr id="4" name="Rectangle 3"/>
          <p:cNvSpPr/>
          <p:nvPr/>
        </p:nvSpPr>
        <p:spPr>
          <a:xfrm>
            <a:off x="23486" y="1916832"/>
            <a:ext cx="10945216" cy="400110"/>
          </a:xfrm>
          <a:prstGeom prst="rect">
            <a:avLst/>
          </a:prstGeom>
        </p:spPr>
        <p:txBody>
          <a:bodyPr wrap="square">
            <a:spAutoFit/>
          </a:bodyPr>
          <a:lstStyle/>
          <a:p>
            <a:pPr>
              <a:buNone/>
            </a:pPr>
            <a:r>
              <a:rPr lang="en-US" sz="2000" dirty="0"/>
              <a:t>The BASK system has one dimensional signal space with two messages (N=1, M=2)</a:t>
            </a:r>
            <a:endParaRPr lang="en-IN" sz="2000"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212" y="4522348"/>
            <a:ext cx="4478660" cy="217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5960" y="2492896"/>
            <a:ext cx="5951587" cy="3770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532" y="2307279"/>
            <a:ext cx="4025261" cy="2129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76526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BASK – Probability of Error</a:t>
            </a:r>
            <a:endParaRPr lang="en-IN"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384" y="1772816"/>
            <a:ext cx="6328544" cy="239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384" y="4410900"/>
            <a:ext cx="5760640" cy="200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52184" y="1484783"/>
            <a:ext cx="3271812" cy="392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5">
            <p14:nvContentPartPr>
              <p14:cNvPr id="3" name="Ink 2"/>
              <p14:cNvContentPartPr/>
              <p14:nvPr/>
            </p14:nvContentPartPr>
            <p14:xfrm>
              <a:off x="8184240" y="4750200"/>
              <a:ext cx="1845000" cy="897120"/>
            </p14:xfrm>
          </p:contentPart>
        </mc:Choice>
        <mc:Fallback xmlns="">
          <p:pic>
            <p:nvPicPr>
              <p:cNvPr id="3" name="Ink 2"/>
              <p:cNvPicPr/>
              <p:nvPr/>
            </p:nvPicPr>
            <p:blipFill>
              <a:blip r:embed="rId6"/>
              <a:stretch>
                <a:fillRect/>
              </a:stretch>
            </p:blipFill>
            <p:spPr>
              <a:xfrm>
                <a:off x="8179200" y="4742280"/>
                <a:ext cx="1857960" cy="911880"/>
              </a:xfrm>
              <a:prstGeom prst="rect">
                <a:avLst/>
              </a:prstGeom>
            </p:spPr>
          </p:pic>
        </mc:Fallback>
      </mc:AlternateContent>
    </p:spTree>
    <p:extLst>
      <p:ext uri="{BB962C8B-B14F-4D97-AF65-F5344CB8AC3E}">
        <p14:creationId xmlns:p14="http://schemas.microsoft.com/office/powerpoint/2010/main" val="15838639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Non Coherent Detection</a:t>
            </a:r>
            <a:endParaRPr lang="en-IN" dirty="0"/>
          </a:p>
        </p:txBody>
      </p:sp>
      <p:sp>
        <p:nvSpPr>
          <p:cNvPr id="3" name="Content Placeholder 2"/>
          <p:cNvSpPr>
            <a:spLocks noGrp="1"/>
          </p:cNvSpPr>
          <p:nvPr>
            <p:ph idx="1"/>
          </p:nvPr>
        </p:nvSpPr>
        <p:spPr>
          <a:xfrm>
            <a:off x="1524000" y="1524001"/>
            <a:ext cx="9855200" cy="1904999"/>
          </a:xfrm>
        </p:spPr>
        <p:txBody>
          <a:bodyPr>
            <a:normAutofit fontScale="77500" lnSpcReduction="20000"/>
          </a:bodyPr>
          <a:lstStyle/>
          <a:p>
            <a:r>
              <a:rPr lang="en-US" dirty="0" smtClean="0"/>
              <a:t>Non-coherent </a:t>
            </a:r>
            <a:r>
              <a:rPr lang="en-US" dirty="0"/>
              <a:t>detection as used in analog communication does not require carrier </a:t>
            </a:r>
            <a:r>
              <a:rPr lang="en-US" dirty="0" smtClean="0"/>
              <a:t>for reconstruction</a:t>
            </a:r>
            <a:r>
              <a:rPr lang="en-US" dirty="0"/>
              <a:t>. </a:t>
            </a:r>
            <a:endParaRPr lang="en-US" dirty="0" smtClean="0"/>
          </a:p>
          <a:p>
            <a:r>
              <a:rPr lang="en-US" dirty="0" smtClean="0"/>
              <a:t>The </a:t>
            </a:r>
            <a:r>
              <a:rPr lang="en-US" dirty="0"/>
              <a:t>simplest form of incoherent detector is the envelope detector </a:t>
            </a:r>
            <a:r>
              <a:rPr lang="en-US" dirty="0" smtClean="0"/>
              <a:t>as shown below. The </a:t>
            </a:r>
            <a:r>
              <a:rPr lang="en-US" dirty="0"/>
              <a:t>output of envelope detector is the baseband signal. </a:t>
            </a:r>
            <a:endParaRPr lang="en-US" dirty="0" smtClean="0"/>
          </a:p>
          <a:p>
            <a:r>
              <a:rPr lang="en-US" dirty="0" smtClean="0"/>
              <a:t>Once the baseband </a:t>
            </a:r>
            <a:r>
              <a:rPr lang="en-US" dirty="0"/>
              <a:t>signal is recovered, its samples are taken at regular intervals and compared </a:t>
            </a:r>
            <a:r>
              <a:rPr lang="en-US" dirty="0" smtClean="0"/>
              <a:t>with </a:t>
            </a:r>
            <a:r>
              <a:rPr lang="en-IN" dirty="0" smtClean="0"/>
              <a:t>threshold.</a:t>
            </a:r>
            <a:endParaRPr lang="en-IN"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9496" y="5445249"/>
            <a:ext cx="8856984" cy="1064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7528" y="3645024"/>
            <a:ext cx="8153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4254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DPSK Generation</a:t>
            </a:r>
            <a:endParaRPr lang="en-IN" dirty="0"/>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5480" y="4509120"/>
            <a:ext cx="7019925"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51384" y="1628800"/>
            <a:ext cx="10513168" cy="3034677"/>
          </a:xfrm>
          <a:prstGeom prst="rect">
            <a:avLst/>
          </a:prstGeom>
        </p:spPr>
        <p:txBody>
          <a:bodyPr wrap="square">
            <a:spAutoFit/>
          </a:bodyPr>
          <a:lstStyle/>
          <a:p>
            <a:pPr>
              <a:buNone/>
            </a:pPr>
            <a:r>
              <a:rPr lang="en-US" sz="2000" dirty="0"/>
              <a:t>DPSK system may be viewed as the non coherent version of the PSK</a:t>
            </a:r>
            <a:r>
              <a:rPr lang="en-US" sz="2000" dirty="0" smtClean="0"/>
              <a:t>.</a:t>
            </a:r>
          </a:p>
          <a:p>
            <a:pPr>
              <a:buNone/>
            </a:pPr>
            <a:r>
              <a:rPr lang="en-US" sz="2000" dirty="0" smtClean="0"/>
              <a:t> </a:t>
            </a:r>
            <a:r>
              <a:rPr lang="en-US" sz="2000" dirty="0"/>
              <a:t>It </a:t>
            </a:r>
            <a:r>
              <a:rPr lang="en-US" sz="2000" dirty="0" smtClean="0"/>
              <a:t>eliminates the </a:t>
            </a:r>
            <a:r>
              <a:rPr lang="en-US" sz="2000" dirty="0"/>
              <a:t>need for coherent reference signal at the receiver by combining two basic </a:t>
            </a:r>
            <a:r>
              <a:rPr lang="en-US" sz="2000" dirty="0" smtClean="0"/>
              <a:t>operations </a:t>
            </a:r>
            <a:r>
              <a:rPr lang="en-IN" sz="2000" dirty="0" smtClean="0"/>
              <a:t>at </a:t>
            </a:r>
            <a:r>
              <a:rPr lang="en-IN" sz="2000" dirty="0"/>
              <a:t>the transmitter</a:t>
            </a:r>
          </a:p>
          <a:p>
            <a:pPr>
              <a:buNone/>
            </a:pPr>
            <a:r>
              <a:rPr lang="en-US" sz="2000" dirty="0"/>
              <a:t>(1) Differential encoding of the input binary wave and</a:t>
            </a:r>
          </a:p>
          <a:p>
            <a:pPr>
              <a:buNone/>
            </a:pPr>
            <a:r>
              <a:rPr lang="en-IN" sz="2000" dirty="0"/>
              <a:t>(2) Phase shift </a:t>
            </a:r>
            <a:r>
              <a:rPr lang="en-IN" sz="2000" dirty="0" smtClean="0"/>
              <a:t>keying</a:t>
            </a:r>
          </a:p>
          <a:p>
            <a:pPr>
              <a:buNone/>
            </a:pPr>
            <a:r>
              <a:rPr lang="en-US" sz="2000" dirty="0"/>
              <a:t>Hence the name differential phase shift keying [DPSK]. To send symbol ‘0’ we</a:t>
            </a:r>
          </a:p>
          <a:p>
            <a:pPr>
              <a:buNone/>
            </a:pPr>
            <a:r>
              <a:rPr lang="en-US" sz="2000" dirty="0"/>
              <a:t>phase advance the current signal waveform by </a:t>
            </a:r>
            <a:r>
              <a:rPr lang="en-US" sz="2000" dirty="0" smtClean="0"/>
              <a:t>180 </a:t>
            </a:r>
            <a:r>
              <a:rPr lang="en-US" sz="2000" dirty="0"/>
              <a:t>and to send symbol 1 we leave the</a:t>
            </a:r>
          </a:p>
          <a:p>
            <a:pPr>
              <a:buNone/>
            </a:pPr>
            <a:r>
              <a:rPr lang="en-US" sz="2000" dirty="0"/>
              <a:t>phase of the current signal waveform unchanged.</a:t>
            </a:r>
            <a:endParaRPr lang="en-IN" sz="2000" dirty="0"/>
          </a:p>
        </p:txBody>
      </p:sp>
    </p:spTree>
    <p:extLst>
      <p:ext uri="{BB962C8B-B14F-4D97-AF65-F5344CB8AC3E}">
        <p14:creationId xmlns:p14="http://schemas.microsoft.com/office/powerpoint/2010/main" val="20334089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DPSK Generation</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1504" y="1700808"/>
            <a:ext cx="8424936" cy="5040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826200" y="138960"/>
              <a:ext cx="9691560" cy="6191280"/>
            </p14:xfrm>
          </p:contentPart>
        </mc:Choice>
        <mc:Fallback xmlns="">
          <p:pic>
            <p:nvPicPr>
              <p:cNvPr id="3" name="Ink 2"/>
              <p:cNvPicPr/>
              <p:nvPr/>
            </p:nvPicPr>
            <p:blipFill>
              <a:blip r:embed="rId4"/>
              <a:stretch>
                <a:fillRect/>
              </a:stretch>
            </p:blipFill>
            <p:spPr>
              <a:xfrm>
                <a:off x="823320" y="132480"/>
                <a:ext cx="9702000" cy="6202080"/>
              </a:xfrm>
              <a:prstGeom prst="rect">
                <a:avLst/>
              </a:prstGeom>
            </p:spPr>
          </p:pic>
        </mc:Fallback>
      </mc:AlternateContent>
    </p:spTree>
    <p:extLst>
      <p:ext uri="{BB962C8B-B14F-4D97-AF65-F5344CB8AC3E}">
        <p14:creationId xmlns:p14="http://schemas.microsoft.com/office/powerpoint/2010/main" val="4527725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DPSK Detection</a:t>
            </a:r>
            <a:endParaRPr lang="en-IN"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464" y="1556792"/>
            <a:ext cx="8766398" cy="239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7488" y="3947567"/>
            <a:ext cx="8550374" cy="2505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67578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D757D-18D2-4027-BDBF-A804CF95EF04}"/>
              </a:ext>
            </a:extLst>
          </p:cNvPr>
          <p:cNvSpPr>
            <a:spLocks noGrp="1"/>
          </p:cNvSpPr>
          <p:nvPr>
            <p:ph type="title"/>
          </p:nvPr>
        </p:nvSpPr>
        <p:spPr/>
        <p:txBody>
          <a:bodyPr/>
          <a:lstStyle/>
          <a:p>
            <a:r>
              <a:rPr lang="en-US" dirty="0" smtClean="0"/>
              <a:t>DPSK</a:t>
            </a:r>
            <a:endParaRPr lang="en-IN" dirty="0"/>
          </a:p>
        </p:txBody>
      </p:sp>
      <p:sp>
        <p:nvSpPr>
          <p:cNvPr id="3" name="Content Placeholder 2">
            <a:extLst>
              <a:ext uri="{FF2B5EF4-FFF2-40B4-BE49-F238E27FC236}">
                <a16:creationId xmlns:a16="http://schemas.microsoft.com/office/drawing/2014/main" id="{4769B8AF-7C06-448E-B028-277F9FC35DDF}"/>
              </a:ext>
            </a:extLst>
          </p:cNvPr>
          <p:cNvSpPr>
            <a:spLocks noGrp="1"/>
          </p:cNvSpPr>
          <p:nvPr>
            <p:ph idx="1"/>
          </p:nvPr>
        </p:nvSpPr>
        <p:spPr>
          <a:xfrm>
            <a:off x="389322" y="2060848"/>
            <a:ext cx="10092556" cy="4411663"/>
          </a:xfrm>
        </p:spPr>
        <p:txBody>
          <a:bodyPr>
            <a:normAutofit/>
          </a:bodyPr>
          <a:lstStyle/>
          <a:p>
            <a:endParaRPr lang="en-US" sz="2000" dirty="0">
              <a:latin typeface="Calibri" panose="020F0502020204030204" pitchFamily="34" charset="0"/>
              <a:cs typeface="Calibri" panose="020F0502020204030204" pitchFamily="34" charset="0"/>
            </a:endParaRPr>
          </a:p>
        </p:txBody>
      </p:sp>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1053360" y="1082520"/>
              <a:ext cx="8415000" cy="5298480"/>
            </p14:xfrm>
          </p:contentPart>
        </mc:Choice>
        <mc:Fallback xmlns="">
          <p:pic>
            <p:nvPicPr>
              <p:cNvPr id="4" name="Ink 3"/>
              <p:cNvPicPr/>
              <p:nvPr/>
            </p:nvPicPr>
            <p:blipFill>
              <a:blip r:embed="rId4"/>
              <a:stretch>
                <a:fillRect/>
              </a:stretch>
            </p:blipFill>
            <p:spPr>
              <a:xfrm>
                <a:off x="1046520" y="1077480"/>
                <a:ext cx="8432280" cy="5310000"/>
              </a:xfrm>
              <a:prstGeom prst="rect">
                <a:avLst/>
              </a:prstGeom>
            </p:spPr>
          </p:pic>
        </mc:Fallback>
      </mc:AlternateContent>
    </p:spTree>
    <p:extLst>
      <p:ext uri="{BB962C8B-B14F-4D97-AF65-F5344CB8AC3E}">
        <p14:creationId xmlns:p14="http://schemas.microsoft.com/office/powerpoint/2010/main" val="11159133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3E0B7178-84B2-475E-90DC-0A80A095E32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336" y="37728"/>
            <a:ext cx="936104" cy="52005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EE2B656-4656-4646-A221-7C30814F2E69}"/>
              </a:ext>
            </a:extLst>
          </p:cNvPr>
          <p:cNvSpPr>
            <a:spLocks noGrp="1"/>
          </p:cNvSpPr>
          <p:nvPr>
            <p:ph type="title"/>
          </p:nvPr>
        </p:nvSpPr>
        <p:spPr/>
        <p:txBody>
          <a:bodyPr/>
          <a:lstStyle/>
          <a:p>
            <a:r>
              <a:rPr lang="en-US" dirty="0"/>
              <a:t>Unit </a:t>
            </a:r>
            <a:r>
              <a:rPr lang="en-US" dirty="0" smtClean="0"/>
              <a:t>4 </a:t>
            </a:r>
            <a:r>
              <a:rPr lang="en-US" dirty="0"/>
              <a:t>– </a:t>
            </a:r>
            <a:r>
              <a:rPr lang="en-US" dirty="0" smtClean="0"/>
              <a:t>Pass band Data Transmission</a:t>
            </a:r>
            <a:endParaRPr lang="en-US" dirty="0"/>
          </a:p>
        </p:txBody>
      </p:sp>
      <p:sp>
        <p:nvSpPr>
          <p:cNvPr id="6" name="Content Placeholder 13"/>
          <p:cNvSpPr txBox="1">
            <a:spLocks/>
          </p:cNvSpPr>
          <p:nvPr/>
        </p:nvSpPr>
        <p:spPr bwMode="auto">
          <a:xfrm>
            <a:off x="1055440" y="1772816"/>
            <a:ext cx="5400600" cy="4620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45720" indent="0" algn="l" rtl="0" eaLnBrk="1" fontAlgn="base" hangingPunct="1">
              <a:spcBef>
                <a:spcPct val="25000"/>
              </a:spcBef>
              <a:spcAft>
                <a:spcPct val="0"/>
              </a:spcAft>
              <a:buClr>
                <a:schemeClr val="tx2"/>
              </a:buClr>
              <a:buSzPct val="120000"/>
              <a:buFontTx/>
              <a:buNone/>
              <a:defRPr sz="2700">
                <a:solidFill>
                  <a:schemeClr val="tx1"/>
                </a:solidFill>
                <a:latin typeface="+mn-lt"/>
                <a:ea typeface="+mn-ea"/>
                <a:cs typeface="+mn-cs"/>
              </a:defRPr>
            </a:lvl1pPr>
            <a:lvl2pPr marL="692150" indent="-347663" algn="l" rtl="0" eaLnBrk="1" fontAlgn="base" hangingPunct="1">
              <a:spcBef>
                <a:spcPct val="0"/>
              </a:spcBef>
              <a:spcAft>
                <a:spcPct val="25000"/>
              </a:spcAft>
              <a:buClr>
                <a:schemeClr val="accent2">
                  <a:lumMod val="75000"/>
                </a:schemeClr>
              </a:buClr>
              <a:buSzPct val="55000"/>
              <a:buFont typeface="Wingdings" pitchFamily="2" charset="2"/>
              <a:buChar char="l"/>
              <a:defRPr sz="2400">
                <a:solidFill>
                  <a:schemeClr val="tx1"/>
                </a:solidFill>
                <a:latin typeface="+mn-lt"/>
              </a:defRPr>
            </a:lvl2pPr>
            <a:lvl3pPr marL="987425" indent="-293688" algn="l" rtl="0" eaLnBrk="1" fontAlgn="base" hangingPunct="1">
              <a:spcBef>
                <a:spcPct val="0"/>
              </a:spcBef>
              <a:spcAft>
                <a:spcPct val="25000"/>
              </a:spcAft>
              <a:buClr>
                <a:schemeClr val="accent1">
                  <a:lumMod val="50000"/>
                </a:schemeClr>
              </a:buClr>
              <a:buSzPct val="50000"/>
              <a:buFont typeface="Wingdings" pitchFamily="2" charset="2"/>
              <a:buChar char="l"/>
              <a:defRPr sz="2200">
                <a:solidFill>
                  <a:schemeClr val="tx1"/>
                </a:solidFill>
                <a:latin typeface="+mn-lt"/>
              </a:defRPr>
            </a:lvl3pPr>
            <a:lvl4pPr marL="1281113" indent="-292100" algn="l" rtl="0" eaLnBrk="1" fontAlgn="base" hangingPunct="1">
              <a:spcBef>
                <a:spcPct val="20000"/>
              </a:spcBef>
              <a:spcAft>
                <a:spcPct val="0"/>
              </a:spcAft>
              <a:buClr>
                <a:schemeClr val="tx2">
                  <a:lumMod val="75000"/>
                </a:schemeClr>
              </a:buClr>
              <a:buSzPct val="75000"/>
              <a:buFont typeface="Wingdings" pitchFamily="2" charset="2"/>
              <a:buChar char="§"/>
              <a:defRPr sz="2000">
                <a:solidFill>
                  <a:schemeClr val="tx1"/>
                </a:solidFill>
                <a:latin typeface="+mn-lt"/>
              </a:defRPr>
            </a:lvl4pPr>
            <a:lvl5pPr marL="1598613" indent="-315913" algn="l" rtl="0" eaLnBrk="1" fontAlgn="base" hangingPunct="1">
              <a:spcBef>
                <a:spcPct val="20000"/>
              </a:spcBef>
              <a:spcAft>
                <a:spcPct val="0"/>
              </a:spcAft>
              <a:buClr>
                <a:schemeClr val="accent3">
                  <a:lumMod val="50000"/>
                </a:schemeClr>
              </a:buClr>
              <a:buSzPct val="80000"/>
              <a:buFont typeface="Wingdings" pitchFamily="2" charset="2"/>
              <a:buChar char="§"/>
              <a:defRPr sz="2000">
                <a:solidFill>
                  <a:schemeClr val="tx1"/>
                </a:solidFill>
                <a:latin typeface="+mn-lt"/>
              </a:defRPr>
            </a:lvl5pPr>
            <a:lvl6pPr marL="1920240" indent="-315913" algn="l" rtl="0" eaLnBrk="1" fontAlgn="base" hangingPunct="1">
              <a:spcBef>
                <a:spcPct val="20000"/>
              </a:spcBef>
              <a:spcAft>
                <a:spcPct val="0"/>
              </a:spcAft>
              <a:buClr>
                <a:schemeClr val="accent6">
                  <a:lumMod val="50000"/>
                </a:schemeClr>
              </a:buClr>
              <a:buSzPct val="80000"/>
              <a:buFont typeface="Wingdings" pitchFamily="2" charset="2"/>
              <a:buChar char="§"/>
              <a:defRPr sz="2000">
                <a:solidFill>
                  <a:schemeClr val="tx1"/>
                </a:solidFill>
                <a:latin typeface="+mn-lt"/>
              </a:defRPr>
            </a:lvl6pPr>
            <a:lvl7pPr marL="224028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7pPr>
            <a:lvl8pPr marL="2651760" indent="-315913" algn="l" rtl="0" eaLnBrk="1" fontAlgn="base" hangingPunct="1">
              <a:spcBef>
                <a:spcPct val="20000"/>
              </a:spcBef>
              <a:spcAft>
                <a:spcPct val="0"/>
              </a:spcAft>
              <a:buClr>
                <a:schemeClr val="bg2">
                  <a:lumMod val="75000"/>
                </a:schemeClr>
              </a:buClr>
              <a:buSzPct val="80000"/>
              <a:buFont typeface="Wingdings" pitchFamily="2" charset="2"/>
              <a:buChar char="§"/>
              <a:defRPr sz="2000">
                <a:solidFill>
                  <a:schemeClr val="tx1"/>
                </a:solidFill>
                <a:latin typeface="+mn-lt"/>
              </a:defRPr>
            </a:lvl8pPr>
            <a:lvl9pPr marL="310896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9pPr>
          </a:lstStyle>
          <a:p>
            <a:pPr marL="502920" indent="-457200">
              <a:buFont typeface="Arial" pitchFamily="34" charset="0"/>
              <a:buChar char="•"/>
            </a:pPr>
            <a:r>
              <a:rPr lang="en-US" sz="2400" dirty="0"/>
              <a:t>Overview of ASK, FSK, </a:t>
            </a:r>
            <a:r>
              <a:rPr lang="en-US" sz="2400" dirty="0" smtClean="0"/>
              <a:t>PSK</a:t>
            </a:r>
          </a:p>
          <a:p>
            <a:pPr marL="502920" indent="-457200">
              <a:buFont typeface="Arial" pitchFamily="34" charset="0"/>
              <a:buChar char="•"/>
            </a:pPr>
            <a:r>
              <a:rPr lang="en-US" sz="2400" dirty="0"/>
              <a:t>Generation, Signal Space Diagram and detection of </a:t>
            </a:r>
            <a:r>
              <a:rPr lang="en-US" sz="2400" dirty="0" smtClean="0"/>
              <a:t>FSK</a:t>
            </a:r>
          </a:p>
          <a:p>
            <a:pPr marL="502920" indent="-457200">
              <a:buFont typeface="Arial" pitchFamily="34" charset="0"/>
              <a:buChar char="•"/>
            </a:pPr>
            <a:r>
              <a:rPr lang="en-US" sz="2400" dirty="0"/>
              <a:t>Probability of Error for </a:t>
            </a:r>
            <a:r>
              <a:rPr lang="en-US" sz="2400" dirty="0" smtClean="0"/>
              <a:t>FSK</a:t>
            </a:r>
          </a:p>
          <a:p>
            <a:pPr marL="502920" indent="-457200">
              <a:buFont typeface="Arial" pitchFamily="34" charset="0"/>
              <a:buChar char="•"/>
            </a:pPr>
            <a:r>
              <a:rPr lang="en-US" sz="2400" dirty="0"/>
              <a:t>Generation, Detection, Signal Space Diagram of </a:t>
            </a:r>
            <a:r>
              <a:rPr lang="en-US" sz="2400" dirty="0" smtClean="0"/>
              <a:t>PSK</a:t>
            </a:r>
          </a:p>
          <a:p>
            <a:pPr marL="502920" indent="-457200">
              <a:buFont typeface="Arial" pitchFamily="34" charset="0"/>
              <a:buChar char="•"/>
            </a:pPr>
            <a:r>
              <a:rPr lang="en-US" sz="2400" dirty="0"/>
              <a:t>Probability of Error for </a:t>
            </a:r>
            <a:r>
              <a:rPr lang="en-US" sz="2400" dirty="0" smtClean="0"/>
              <a:t>PSK</a:t>
            </a:r>
          </a:p>
        </p:txBody>
      </p:sp>
      <p:sp>
        <p:nvSpPr>
          <p:cNvPr id="7" name="Content Placeholder 13">
            <a:extLst>
              <a:ext uri="{FF2B5EF4-FFF2-40B4-BE49-F238E27FC236}">
                <a16:creationId xmlns:a16="http://schemas.microsoft.com/office/drawing/2014/main" id="{087C9A3B-0776-4BF3-8118-41A8870A71E3}"/>
              </a:ext>
            </a:extLst>
          </p:cNvPr>
          <p:cNvSpPr txBox="1">
            <a:spLocks/>
          </p:cNvSpPr>
          <p:nvPr/>
        </p:nvSpPr>
        <p:spPr>
          <a:xfrm>
            <a:off x="6456040" y="1772816"/>
            <a:ext cx="5400600" cy="3312368"/>
          </a:xfrm>
          <a:prstGeom prst="rect">
            <a:avLst/>
          </a:prstGeom>
        </p:spPr>
        <p:txBody>
          <a:bodyPr vert="horz" lIns="91440" tIns="45720" rIns="91440" bIns="45720" rtlCol="0">
            <a:normAutofit fontScale="70000" lnSpcReduction="20000"/>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48640"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05840"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34440"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630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6pPr>
            <a:lvl7pPr marL="16916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7pPr>
            <a:lvl8pPr marL="1920240" indent="-228600" algn="l" defTabSz="914400" rtl="0" eaLnBrk="1" latinLnBrk="0" hangingPunct="1">
              <a:lnSpc>
                <a:spcPct val="90000"/>
              </a:lnSpc>
              <a:spcBef>
                <a:spcPts val="600"/>
              </a:spcBef>
              <a:buSzPct val="100000"/>
              <a:buFont typeface="Consolas" pitchFamily="49" charset="0"/>
              <a:buChar char="–"/>
              <a:defRPr sz="1600" kern="1200" baseline="0">
                <a:solidFill>
                  <a:schemeClr val="tx1"/>
                </a:solidFill>
                <a:latin typeface="+mn-lt"/>
                <a:ea typeface="+mn-ea"/>
                <a:cs typeface="+mn-cs"/>
              </a:defRPr>
            </a:lvl8pPr>
            <a:lvl9pPr marL="2148840" indent="-228600" algn="l" defTabSz="914400" rtl="0" eaLnBrk="1" latinLnBrk="0" hangingPunct="1">
              <a:lnSpc>
                <a:spcPct val="90000"/>
              </a:lnSpc>
              <a:spcBef>
                <a:spcPts val="600"/>
              </a:spcBef>
              <a:buSzPct val="100000"/>
              <a:buFont typeface="Arial" pitchFamily="34" charset="0"/>
              <a:buChar char="▪"/>
              <a:defRPr sz="1600" kern="1200" baseline="0">
                <a:solidFill>
                  <a:schemeClr val="tx1"/>
                </a:solidFill>
                <a:latin typeface="+mn-lt"/>
                <a:ea typeface="+mn-ea"/>
                <a:cs typeface="+mn-cs"/>
              </a:defRPr>
            </a:lvl9pPr>
          </a:lstStyle>
          <a:p>
            <a:pPr marL="502920" indent="-457200">
              <a:buFont typeface="Arial" pitchFamily="34" charset="0"/>
              <a:buChar char="•"/>
            </a:pPr>
            <a:r>
              <a:rPr lang="en-US" sz="3600" dirty="0"/>
              <a:t>Generation, signal space diagram and detection of QPSK</a:t>
            </a:r>
          </a:p>
          <a:p>
            <a:pPr marL="502920" indent="-457200">
              <a:buFont typeface="Arial" pitchFamily="34" charset="0"/>
              <a:buChar char="•"/>
            </a:pPr>
            <a:r>
              <a:rPr lang="en-US" sz="3600" dirty="0"/>
              <a:t>Probability of Error for QPSK</a:t>
            </a:r>
          </a:p>
          <a:p>
            <a:pPr algn="just"/>
            <a:r>
              <a:rPr lang="en-US" sz="3600" dirty="0" smtClean="0"/>
              <a:t>Generation</a:t>
            </a:r>
            <a:r>
              <a:rPr lang="en-US" sz="3600" dirty="0"/>
              <a:t>, signal space diagram and detection of π/4 </a:t>
            </a:r>
            <a:r>
              <a:rPr lang="en-US" sz="3600" dirty="0" smtClean="0"/>
              <a:t>QPSK</a:t>
            </a:r>
          </a:p>
          <a:p>
            <a:pPr algn="just"/>
            <a:r>
              <a:rPr lang="en-US" sz="3600" dirty="0"/>
              <a:t>Generation, signal space diagram and detection of </a:t>
            </a:r>
            <a:r>
              <a:rPr lang="en-US" sz="3600" dirty="0" smtClean="0"/>
              <a:t>QAM</a:t>
            </a:r>
          </a:p>
          <a:p>
            <a:endParaRPr lang="en-US" dirty="0"/>
          </a:p>
        </p:txBody>
      </p:sp>
    </p:spTree>
    <p:extLst>
      <p:ext uri="{BB962C8B-B14F-4D97-AF65-F5344CB8AC3E}">
        <p14:creationId xmlns:p14="http://schemas.microsoft.com/office/powerpoint/2010/main" val="31905660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83800-1E6B-4A93-87D3-3D70E59B3CEE}"/>
              </a:ext>
            </a:extLst>
          </p:cNvPr>
          <p:cNvSpPr>
            <a:spLocks noGrp="1"/>
          </p:cNvSpPr>
          <p:nvPr>
            <p:ph type="title"/>
          </p:nvPr>
        </p:nvSpPr>
        <p:spPr>
          <a:xfrm>
            <a:off x="335360" y="557786"/>
            <a:ext cx="10261600" cy="831304"/>
          </a:xfrm>
        </p:spPr>
        <p:txBody>
          <a:bodyPr/>
          <a:lstStyle/>
          <a:p>
            <a:pPr marL="45720"/>
            <a:r>
              <a:rPr lang="en-US" sz="3200" dirty="0" smtClean="0">
                <a:latin typeface="Gill Sans MT" panose="020B0502020104020203" pitchFamily="34" charset="0"/>
              </a:rPr>
              <a:t>Digital Modulation – Pass band Data Transmission </a:t>
            </a:r>
            <a:endParaRPr lang="en-US" sz="3200" dirty="0">
              <a:latin typeface="Gill Sans MT" panose="020B0502020104020203" pitchFamily="34" charset="0"/>
            </a:endParaRPr>
          </a:p>
        </p:txBody>
      </p:sp>
      <p:sp>
        <p:nvSpPr>
          <p:cNvPr id="3" name="Content Placeholder 2">
            <a:extLst>
              <a:ext uri="{FF2B5EF4-FFF2-40B4-BE49-F238E27FC236}">
                <a16:creationId xmlns:a16="http://schemas.microsoft.com/office/drawing/2014/main" id="{138AFC74-2DAB-4FF2-A66B-288CACB8B844}"/>
              </a:ext>
            </a:extLst>
          </p:cNvPr>
          <p:cNvSpPr>
            <a:spLocks noGrp="1"/>
          </p:cNvSpPr>
          <p:nvPr>
            <p:ph idx="1"/>
          </p:nvPr>
        </p:nvSpPr>
        <p:spPr>
          <a:xfrm>
            <a:off x="6888088" y="1890593"/>
            <a:ext cx="4968552" cy="3554631"/>
          </a:xfrm>
        </p:spPr>
        <p:txBody>
          <a:bodyPr>
            <a:normAutofit fontScale="70000" lnSpcReduction="20000"/>
          </a:bodyPr>
          <a:lstStyle/>
          <a:p>
            <a:r>
              <a:rPr lang="en-US" sz="2800" b="1" dirty="0">
                <a:solidFill>
                  <a:srgbClr val="0070C0"/>
                </a:solidFill>
                <a:latin typeface="Gill Sans MT" panose="020B0502020104020203" pitchFamily="34" charset="0"/>
              </a:rPr>
              <a:t>M-</a:t>
            </a:r>
            <a:r>
              <a:rPr lang="en-US" sz="2800" b="1" dirty="0" err="1">
                <a:solidFill>
                  <a:srgbClr val="0070C0"/>
                </a:solidFill>
                <a:latin typeface="Gill Sans MT" panose="020B0502020104020203" pitchFamily="34" charset="0"/>
              </a:rPr>
              <a:t>ary</a:t>
            </a:r>
            <a:r>
              <a:rPr lang="en-US" sz="2800" b="1" dirty="0">
                <a:solidFill>
                  <a:srgbClr val="0070C0"/>
                </a:solidFill>
                <a:latin typeface="Gill Sans MT" panose="020B0502020104020203" pitchFamily="34" charset="0"/>
              </a:rPr>
              <a:t> Encoding</a:t>
            </a:r>
          </a:p>
          <a:p>
            <a:pPr marL="502920" indent="-457200">
              <a:buFont typeface="Wingdings" panose="05000000000000000000" pitchFamily="2" charset="2"/>
              <a:buChar char="v"/>
            </a:pPr>
            <a:r>
              <a:rPr lang="en-US" sz="2800" dirty="0">
                <a:solidFill>
                  <a:srgbClr val="0070C0"/>
                </a:solidFill>
                <a:latin typeface="Gill Sans MT" panose="020B0502020104020203" pitchFamily="34" charset="0"/>
              </a:rPr>
              <a:t>M-</a:t>
            </a:r>
            <a:r>
              <a:rPr lang="en-US" sz="2800" dirty="0" err="1">
                <a:solidFill>
                  <a:srgbClr val="0070C0"/>
                </a:solidFill>
                <a:latin typeface="Gill Sans MT" panose="020B0502020104020203" pitchFamily="34" charset="0"/>
              </a:rPr>
              <a:t>ary</a:t>
            </a:r>
            <a:r>
              <a:rPr lang="en-US" sz="2800" dirty="0">
                <a:solidFill>
                  <a:srgbClr val="0070C0"/>
                </a:solidFill>
                <a:latin typeface="Gill Sans MT" panose="020B0502020104020203" pitchFamily="34" charset="0"/>
              </a:rPr>
              <a:t> Encoding techniques are the methods where more than two bits are made to transmit simultaneously on a single signal. This helps in the reduction of bandwidth.</a:t>
            </a:r>
          </a:p>
          <a:p>
            <a:pPr marL="502920" indent="-457200">
              <a:buFont typeface="Wingdings" panose="05000000000000000000" pitchFamily="2" charset="2"/>
              <a:buChar char="v"/>
            </a:pPr>
            <a:endParaRPr lang="en-US" sz="2800" dirty="0">
              <a:solidFill>
                <a:srgbClr val="0070C0"/>
              </a:solidFill>
              <a:latin typeface="Gill Sans MT" panose="020B0502020104020203" pitchFamily="34" charset="0"/>
            </a:endParaRPr>
          </a:p>
          <a:p>
            <a:r>
              <a:rPr lang="en-US" sz="2800" b="1" dirty="0">
                <a:solidFill>
                  <a:srgbClr val="0070C0"/>
                </a:solidFill>
                <a:latin typeface="Gill Sans MT" panose="020B0502020104020203" pitchFamily="34" charset="0"/>
              </a:rPr>
              <a:t>The types of M-</a:t>
            </a:r>
            <a:r>
              <a:rPr lang="en-US" sz="2800" b="1" dirty="0" err="1">
                <a:solidFill>
                  <a:srgbClr val="0070C0"/>
                </a:solidFill>
                <a:latin typeface="Gill Sans MT" panose="020B0502020104020203" pitchFamily="34" charset="0"/>
              </a:rPr>
              <a:t>ary</a:t>
            </a:r>
            <a:r>
              <a:rPr lang="en-US" sz="2800" b="1" dirty="0">
                <a:solidFill>
                  <a:srgbClr val="0070C0"/>
                </a:solidFill>
                <a:latin typeface="Gill Sans MT" panose="020B0502020104020203" pitchFamily="34" charset="0"/>
              </a:rPr>
              <a:t> techniques are −</a:t>
            </a:r>
          </a:p>
          <a:p>
            <a:pPr marL="502920" indent="-457200">
              <a:buFont typeface="Wingdings" panose="05000000000000000000" pitchFamily="2" charset="2"/>
              <a:buChar char="v"/>
            </a:pPr>
            <a:endParaRPr lang="en-US" sz="2800" dirty="0">
              <a:solidFill>
                <a:srgbClr val="0070C0"/>
              </a:solidFill>
              <a:latin typeface="Gill Sans MT" panose="020B0502020104020203" pitchFamily="34" charset="0"/>
            </a:endParaRPr>
          </a:p>
          <a:p>
            <a:pPr marL="502920" indent="-457200">
              <a:buFont typeface="Wingdings" panose="05000000000000000000" pitchFamily="2" charset="2"/>
              <a:buChar char="v"/>
            </a:pPr>
            <a:r>
              <a:rPr lang="en-US" sz="2800" dirty="0">
                <a:solidFill>
                  <a:srgbClr val="0070C0"/>
                </a:solidFill>
                <a:latin typeface="Gill Sans MT" panose="020B0502020104020203" pitchFamily="34" charset="0"/>
              </a:rPr>
              <a:t>M-</a:t>
            </a:r>
            <a:r>
              <a:rPr lang="en-US" sz="2800" dirty="0" err="1">
                <a:solidFill>
                  <a:srgbClr val="0070C0"/>
                </a:solidFill>
                <a:latin typeface="Gill Sans MT" panose="020B0502020104020203" pitchFamily="34" charset="0"/>
              </a:rPr>
              <a:t>ary</a:t>
            </a:r>
            <a:r>
              <a:rPr lang="en-US" sz="2800" dirty="0">
                <a:solidFill>
                  <a:srgbClr val="0070C0"/>
                </a:solidFill>
                <a:latin typeface="Gill Sans MT" panose="020B0502020104020203" pitchFamily="34" charset="0"/>
              </a:rPr>
              <a:t> ASK</a:t>
            </a:r>
          </a:p>
          <a:p>
            <a:pPr marL="502920" indent="-457200">
              <a:buFont typeface="Wingdings" panose="05000000000000000000" pitchFamily="2" charset="2"/>
              <a:buChar char="v"/>
            </a:pPr>
            <a:r>
              <a:rPr lang="en-US" sz="2800" dirty="0">
                <a:solidFill>
                  <a:srgbClr val="0070C0"/>
                </a:solidFill>
                <a:latin typeface="Gill Sans MT" panose="020B0502020104020203" pitchFamily="34" charset="0"/>
              </a:rPr>
              <a:t>M-</a:t>
            </a:r>
            <a:r>
              <a:rPr lang="en-US" sz="2800" dirty="0" err="1">
                <a:solidFill>
                  <a:srgbClr val="0070C0"/>
                </a:solidFill>
                <a:latin typeface="Gill Sans MT" panose="020B0502020104020203" pitchFamily="34" charset="0"/>
              </a:rPr>
              <a:t>ary</a:t>
            </a:r>
            <a:r>
              <a:rPr lang="en-US" sz="2800" dirty="0">
                <a:solidFill>
                  <a:srgbClr val="0070C0"/>
                </a:solidFill>
                <a:latin typeface="Gill Sans MT" panose="020B0502020104020203" pitchFamily="34" charset="0"/>
              </a:rPr>
              <a:t> FSK</a:t>
            </a:r>
          </a:p>
          <a:p>
            <a:pPr marL="502920" indent="-457200">
              <a:buFont typeface="Wingdings" panose="05000000000000000000" pitchFamily="2" charset="2"/>
              <a:buChar char="v"/>
            </a:pPr>
            <a:r>
              <a:rPr lang="en-US" sz="2800" dirty="0">
                <a:solidFill>
                  <a:srgbClr val="0070C0"/>
                </a:solidFill>
                <a:latin typeface="Gill Sans MT" panose="020B0502020104020203" pitchFamily="34" charset="0"/>
              </a:rPr>
              <a:t>M-</a:t>
            </a:r>
            <a:r>
              <a:rPr lang="en-US" sz="2800" dirty="0" err="1">
                <a:solidFill>
                  <a:srgbClr val="0070C0"/>
                </a:solidFill>
                <a:latin typeface="Gill Sans MT" panose="020B0502020104020203" pitchFamily="34" charset="0"/>
              </a:rPr>
              <a:t>ary</a:t>
            </a:r>
            <a:r>
              <a:rPr lang="en-US" sz="2800" dirty="0">
                <a:solidFill>
                  <a:srgbClr val="0070C0"/>
                </a:solidFill>
                <a:latin typeface="Gill Sans MT" panose="020B0502020104020203" pitchFamily="34" charset="0"/>
              </a:rPr>
              <a:t> PSK	</a:t>
            </a:r>
          </a:p>
        </p:txBody>
      </p:sp>
      <p:sp>
        <p:nvSpPr>
          <p:cNvPr id="6" name="Content Placeholder 2">
            <a:extLst>
              <a:ext uri="{FF2B5EF4-FFF2-40B4-BE49-F238E27FC236}">
                <a16:creationId xmlns:a16="http://schemas.microsoft.com/office/drawing/2014/main" id="{E0413DC8-E1A9-4410-8A10-6296C98B887A}"/>
              </a:ext>
            </a:extLst>
          </p:cNvPr>
          <p:cNvSpPr txBox="1">
            <a:spLocks/>
          </p:cNvSpPr>
          <p:nvPr/>
        </p:nvSpPr>
        <p:spPr bwMode="auto">
          <a:xfrm>
            <a:off x="507259" y="1429349"/>
            <a:ext cx="5721664" cy="5240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fontScale="70000" lnSpcReduction="20000"/>
          </a:bodyPr>
          <a:lstStyle>
            <a:lvl1pPr marL="45720" indent="0" algn="l" rtl="0" eaLnBrk="1" fontAlgn="base" hangingPunct="1">
              <a:spcBef>
                <a:spcPct val="25000"/>
              </a:spcBef>
              <a:spcAft>
                <a:spcPct val="0"/>
              </a:spcAft>
              <a:buClr>
                <a:schemeClr val="tx2"/>
              </a:buClr>
              <a:buSzPct val="120000"/>
              <a:buFontTx/>
              <a:buNone/>
              <a:defRPr sz="2700">
                <a:solidFill>
                  <a:schemeClr val="tx1"/>
                </a:solidFill>
                <a:latin typeface="+mn-lt"/>
                <a:ea typeface="+mn-ea"/>
                <a:cs typeface="+mn-cs"/>
              </a:defRPr>
            </a:lvl1pPr>
            <a:lvl2pPr marL="692150" indent="-347663" algn="l" rtl="0" eaLnBrk="1" fontAlgn="base" hangingPunct="1">
              <a:spcBef>
                <a:spcPct val="0"/>
              </a:spcBef>
              <a:spcAft>
                <a:spcPct val="25000"/>
              </a:spcAft>
              <a:buClr>
                <a:schemeClr val="accent2">
                  <a:lumMod val="75000"/>
                </a:schemeClr>
              </a:buClr>
              <a:buSzPct val="55000"/>
              <a:buFont typeface="Wingdings" pitchFamily="2" charset="2"/>
              <a:buChar char="l"/>
              <a:defRPr sz="2400">
                <a:solidFill>
                  <a:schemeClr val="tx1"/>
                </a:solidFill>
                <a:latin typeface="+mn-lt"/>
              </a:defRPr>
            </a:lvl2pPr>
            <a:lvl3pPr marL="987425" indent="-293688" algn="l" rtl="0" eaLnBrk="1" fontAlgn="base" hangingPunct="1">
              <a:spcBef>
                <a:spcPct val="0"/>
              </a:spcBef>
              <a:spcAft>
                <a:spcPct val="25000"/>
              </a:spcAft>
              <a:buClr>
                <a:schemeClr val="accent1">
                  <a:lumMod val="50000"/>
                </a:schemeClr>
              </a:buClr>
              <a:buSzPct val="50000"/>
              <a:buFont typeface="Wingdings" pitchFamily="2" charset="2"/>
              <a:buChar char="l"/>
              <a:defRPr sz="2200">
                <a:solidFill>
                  <a:schemeClr val="tx1"/>
                </a:solidFill>
                <a:latin typeface="+mn-lt"/>
              </a:defRPr>
            </a:lvl3pPr>
            <a:lvl4pPr marL="1281113" indent="-292100" algn="l" rtl="0" eaLnBrk="1" fontAlgn="base" hangingPunct="1">
              <a:spcBef>
                <a:spcPct val="20000"/>
              </a:spcBef>
              <a:spcAft>
                <a:spcPct val="0"/>
              </a:spcAft>
              <a:buClr>
                <a:schemeClr val="tx2">
                  <a:lumMod val="75000"/>
                </a:schemeClr>
              </a:buClr>
              <a:buSzPct val="75000"/>
              <a:buFont typeface="Wingdings" pitchFamily="2" charset="2"/>
              <a:buChar char="§"/>
              <a:defRPr sz="2000">
                <a:solidFill>
                  <a:schemeClr val="tx1"/>
                </a:solidFill>
                <a:latin typeface="+mn-lt"/>
              </a:defRPr>
            </a:lvl4pPr>
            <a:lvl5pPr marL="1598613" indent="-315913" algn="l" rtl="0" eaLnBrk="1" fontAlgn="base" hangingPunct="1">
              <a:spcBef>
                <a:spcPct val="20000"/>
              </a:spcBef>
              <a:spcAft>
                <a:spcPct val="0"/>
              </a:spcAft>
              <a:buClr>
                <a:schemeClr val="accent3">
                  <a:lumMod val="50000"/>
                </a:schemeClr>
              </a:buClr>
              <a:buSzPct val="80000"/>
              <a:buFont typeface="Wingdings" pitchFamily="2" charset="2"/>
              <a:buChar char="§"/>
              <a:defRPr sz="2000">
                <a:solidFill>
                  <a:schemeClr val="tx1"/>
                </a:solidFill>
                <a:latin typeface="+mn-lt"/>
              </a:defRPr>
            </a:lvl5pPr>
            <a:lvl6pPr marL="1920240" indent="-315913" algn="l" rtl="0" eaLnBrk="1" fontAlgn="base" hangingPunct="1">
              <a:spcBef>
                <a:spcPct val="20000"/>
              </a:spcBef>
              <a:spcAft>
                <a:spcPct val="0"/>
              </a:spcAft>
              <a:buClr>
                <a:schemeClr val="accent6">
                  <a:lumMod val="50000"/>
                </a:schemeClr>
              </a:buClr>
              <a:buSzPct val="80000"/>
              <a:buFont typeface="Wingdings" pitchFamily="2" charset="2"/>
              <a:buChar char="§"/>
              <a:defRPr sz="2000">
                <a:solidFill>
                  <a:schemeClr val="tx1"/>
                </a:solidFill>
                <a:latin typeface="+mn-lt"/>
              </a:defRPr>
            </a:lvl6pPr>
            <a:lvl7pPr marL="224028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7pPr>
            <a:lvl8pPr marL="2651760" indent="-315913" algn="l" rtl="0" eaLnBrk="1" fontAlgn="base" hangingPunct="1">
              <a:spcBef>
                <a:spcPct val="20000"/>
              </a:spcBef>
              <a:spcAft>
                <a:spcPct val="0"/>
              </a:spcAft>
              <a:buClr>
                <a:schemeClr val="bg2">
                  <a:lumMod val="75000"/>
                </a:schemeClr>
              </a:buClr>
              <a:buSzPct val="80000"/>
              <a:buFont typeface="Wingdings" pitchFamily="2" charset="2"/>
              <a:buChar char="§"/>
              <a:defRPr sz="2000">
                <a:solidFill>
                  <a:schemeClr val="tx1"/>
                </a:solidFill>
                <a:latin typeface="+mn-lt"/>
              </a:defRPr>
            </a:lvl8pPr>
            <a:lvl9pPr marL="310896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9pPr>
          </a:lstStyle>
          <a:p>
            <a:pPr marL="355600" marR="283845" lvl="0" indent="-342900">
              <a:spcBef>
                <a:spcPts val="0"/>
              </a:spcBef>
              <a:spcAft>
                <a:spcPts val="0"/>
              </a:spcAft>
              <a:buFont typeface="Wingdings" pitchFamily="2" charset="2"/>
              <a:buChar char="v"/>
            </a:pPr>
            <a:r>
              <a:rPr lang="en-US" sz="2000" dirty="0">
                <a:solidFill>
                  <a:schemeClr val="dk1"/>
                </a:solidFill>
                <a:latin typeface="Times New Roman"/>
                <a:ea typeface="Times New Roman"/>
                <a:cs typeface="Times New Roman"/>
                <a:sym typeface="Times New Roman"/>
              </a:rPr>
              <a:t>Digital Modulation provides more information capacity, high data security, quicker system availability with great quality communication. </a:t>
            </a:r>
            <a:endParaRPr lang="en-US" sz="2000" dirty="0" smtClean="0">
              <a:solidFill>
                <a:schemeClr val="dk1"/>
              </a:solidFill>
              <a:latin typeface="Times New Roman"/>
              <a:ea typeface="Times New Roman"/>
              <a:cs typeface="Times New Roman"/>
              <a:sym typeface="Times New Roman"/>
            </a:endParaRPr>
          </a:p>
          <a:p>
            <a:pPr marL="355600" marR="283845" lvl="0" indent="-342900">
              <a:spcBef>
                <a:spcPts val="0"/>
              </a:spcBef>
              <a:spcAft>
                <a:spcPts val="0"/>
              </a:spcAft>
              <a:buFont typeface="Wingdings" pitchFamily="2" charset="2"/>
              <a:buChar char="v"/>
            </a:pPr>
            <a:r>
              <a:rPr lang="en-US" sz="2000" dirty="0" smtClean="0">
                <a:solidFill>
                  <a:schemeClr val="dk1"/>
                </a:solidFill>
                <a:latin typeface="Times New Roman"/>
                <a:ea typeface="Times New Roman"/>
                <a:cs typeface="Times New Roman"/>
                <a:sym typeface="Times New Roman"/>
              </a:rPr>
              <a:t>Hence</a:t>
            </a:r>
            <a:r>
              <a:rPr lang="en-US" sz="2000" dirty="0">
                <a:solidFill>
                  <a:schemeClr val="dk1"/>
                </a:solidFill>
                <a:latin typeface="Times New Roman"/>
                <a:ea typeface="Times New Roman"/>
                <a:cs typeface="Times New Roman"/>
                <a:sym typeface="Times New Roman"/>
              </a:rPr>
              <a:t>, digital modulation techniques have a greater demand, for their capacity to convey larger amounts of data than analog modulation techniques</a:t>
            </a:r>
            <a:r>
              <a:rPr lang="en-US" sz="2000" dirty="0" smtClean="0">
                <a:solidFill>
                  <a:schemeClr val="dk1"/>
                </a:solidFill>
                <a:latin typeface="Times New Roman"/>
                <a:ea typeface="Times New Roman"/>
                <a:cs typeface="Times New Roman"/>
                <a:sym typeface="Times New Roman"/>
              </a:rPr>
              <a:t>.</a:t>
            </a:r>
          </a:p>
          <a:p>
            <a:pPr marL="355600" marR="283845" lvl="0" indent="-342900">
              <a:spcBef>
                <a:spcPts val="0"/>
              </a:spcBef>
              <a:spcAft>
                <a:spcPts val="0"/>
              </a:spcAft>
              <a:buFont typeface="Wingdings" pitchFamily="2" charset="2"/>
              <a:buChar char="v"/>
            </a:pPr>
            <a:endParaRPr lang="en-US" sz="2000" dirty="0">
              <a:solidFill>
                <a:schemeClr val="dk1"/>
              </a:solidFill>
              <a:latin typeface="Times New Roman"/>
              <a:ea typeface="Times New Roman"/>
              <a:cs typeface="Times New Roman"/>
              <a:sym typeface="Times New Roman"/>
            </a:endParaRPr>
          </a:p>
          <a:p>
            <a:pPr marL="355600" marR="283845" lvl="0" indent="-342900">
              <a:spcBef>
                <a:spcPts val="0"/>
              </a:spcBef>
              <a:spcAft>
                <a:spcPts val="0"/>
              </a:spcAft>
              <a:buFont typeface="Wingdings" pitchFamily="2" charset="2"/>
              <a:buChar char="v"/>
            </a:pPr>
            <a:r>
              <a:rPr lang="en-US" sz="2000" dirty="0" smtClean="0">
                <a:solidFill>
                  <a:schemeClr val="dk1"/>
                </a:solidFill>
                <a:latin typeface="Times New Roman"/>
                <a:ea typeface="Times New Roman"/>
                <a:cs typeface="Times New Roman"/>
                <a:sym typeface="Times New Roman"/>
              </a:rPr>
              <a:t>Types of digital modulation techniques</a:t>
            </a:r>
          </a:p>
          <a:p>
            <a:pPr marL="355600" marR="283845" lvl="0" indent="-342900">
              <a:spcBef>
                <a:spcPts val="0"/>
              </a:spcBef>
              <a:spcAft>
                <a:spcPts val="0"/>
              </a:spcAft>
              <a:buFont typeface="Wingdings" pitchFamily="2" charset="2"/>
              <a:buChar char="v"/>
            </a:pPr>
            <a:endParaRPr lang="en-US" sz="2000" dirty="0" smtClean="0">
              <a:solidFill>
                <a:schemeClr val="dk1"/>
              </a:solidFill>
              <a:latin typeface="Times New Roman"/>
              <a:ea typeface="Times New Roman"/>
              <a:cs typeface="Times New Roman"/>
              <a:sym typeface="Times New Roman"/>
            </a:endParaRPr>
          </a:p>
          <a:p>
            <a:pPr marL="12700" marR="283845" lvl="0">
              <a:spcBef>
                <a:spcPts val="0"/>
              </a:spcBef>
              <a:spcAft>
                <a:spcPts val="0"/>
              </a:spcAft>
            </a:pPr>
            <a:r>
              <a:rPr lang="en-US" sz="2000" b="1" dirty="0" smtClean="0">
                <a:solidFill>
                  <a:schemeClr val="dk1"/>
                </a:solidFill>
                <a:latin typeface="Times New Roman"/>
                <a:ea typeface="Times New Roman"/>
                <a:cs typeface="Times New Roman"/>
                <a:sym typeface="Times New Roman"/>
              </a:rPr>
              <a:t>ASK </a:t>
            </a:r>
            <a:r>
              <a:rPr lang="en-US" sz="2000" b="1" dirty="0">
                <a:solidFill>
                  <a:schemeClr val="dk1"/>
                </a:solidFill>
                <a:latin typeface="Times New Roman"/>
                <a:ea typeface="Times New Roman"/>
                <a:cs typeface="Times New Roman"/>
                <a:sym typeface="Times New Roman"/>
              </a:rPr>
              <a:t>– Amplitude Shift Keying</a:t>
            </a:r>
          </a:p>
          <a:p>
            <a:pPr marL="355600" marR="283845" lvl="0" indent="-342900">
              <a:spcBef>
                <a:spcPts val="0"/>
              </a:spcBef>
              <a:spcAft>
                <a:spcPts val="0"/>
              </a:spcAft>
              <a:buFont typeface="Wingdings" pitchFamily="2" charset="2"/>
              <a:buChar char="v"/>
            </a:pPr>
            <a:r>
              <a:rPr lang="en-US" sz="2000" dirty="0">
                <a:solidFill>
                  <a:schemeClr val="dk1"/>
                </a:solidFill>
                <a:latin typeface="Times New Roman"/>
                <a:ea typeface="Times New Roman"/>
                <a:cs typeface="Times New Roman"/>
                <a:sym typeface="Times New Roman"/>
              </a:rPr>
              <a:t>The amplitude of the resultant output depends upon the input data whether it should be a zero level or a variation of positive and negative, depending upon the carrier frequency.</a:t>
            </a:r>
          </a:p>
          <a:p>
            <a:pPr marL="355600" marR="283845" lvl="0" indent="-342900">
              <a:spcBef>
                <a:spcPts val="0"/>
              </a:spcBef>
              <a:spcAft>
                <a:spcPts val="0"/>
              </a:spcAft>
              <a:buFont typeface="Wingdings" pitchFamily="2" charset="2"/>
              <a:buChar char="v"/>
            </a:pPr>
            <a:endParaRPr lang="en-US" sz="2000" dirty="0">
              <a:solidFill>
                <a:schemeClr val="dk1"/>
              </a:solidFill>
              <a:latin typeface="Times New Roman"/>
              <a:ea typeface="Times New Roman"/>
              <a:cs typeface="Times New Roman"/>
              <a:sym typeface="Times New Roman"/>
            </a:endParaRPr>
          </a:p>
          <a:p>
            <a:pPr marL="12700" marR="283845" lvl="0">
              <a:spcBef>
                <a:spcPts val="0"/>
              </a:spcBef>
              <a:spcAft>
                <a:spcPts val="0"/>
              </a:spcAft>
            </a:pPr>
            <a:r>
              <a:rPr lang="en-US" sz="2000" b="1" dirty="0">
                <a:solidFill>
                  <a:schemeClr val="dk1"/>
                </a:solidFill>
                <a:latin typeface="Times New Roman"/>
                <a:ea typeface="Times New Roman"/>
                <a:cs typeface="Times New Roman"/>
                <a:sym typeface="Times New Roman"/>
              </a:rPr>
              <a:t>FSK – Frequency Shift Keying</a:t>
            </a:r>
          </a:p>
          <a:p>
            <a:pPr marL="355600" marR="283845" lvl="0" indent="-342900">
              <a:spcBef>
                <a:spcPts val="0"/>
              </a:spcBef>
              <a:spcAft>
                <a:spcPts val="0"/>
              </a:spcAft>
              <a:buFont typeface="Wingdings" pitchFamily="2" charset="2"/>
              <a:buChar char="v"/>
            </a:pPr>
            <a:r>
              <a:rPr lang="en-US" sz="2000" dirty="0">
                <a:solidFill>
                  <a:schemeClr val="dk1"/>
                </a:solidFill>
                <a:latin typeface="Times New Roman"/>
                <a:ea typeface="Times New Roman"/>
                <a:cs typeface="Times New Roman"/>
                <a:sym typeface="Times New Roman"/>
              </a:rPr>
              <a:t>The frequency of the output signal will be either high or low, depending upon the input data applied.</a:t>
            </a:r>
          </a:p>
          <a:p>
            <a:pPr marL="355600" marR="283845" lvl="0" indent="-342900">
              <a:spcBef>
                <a:spcPts val="0"/>
              </a:spcBef>
              <a:spcAft>
                <a:spcPts val="0"/>
              </a:spcAft>
              <a:buFont typeface="Wingdings" pitchFamily="2" charset="2"/>
              <a:buChar char="v"/>
            </a:pPr>
            <a:endParaRPr lang="en-US" sz="2000" dirty="0">
              <a:solidFill>
                <a:schemeClr val="dk1"/>
              </a:solidFill>
              <a:latin typeface="Times New Roman"/>
              <a:ea typeface="Times New Roman"/>
              <a:cs typeface="Times New Roman"/>
              <a:sym typeface="Times New Roman"/>
            </a:endParaRPr>
          </a:p>
          <a:p>
            <a:pPr marL="12700" marR="283845" lvl="0">
              <a:spcBef>
                <a:spcPts val="0"/>
              </a:spcBef>
              <a:spcAft>
                <a:spcPts val="0"/>
              </a:spcAft>
            </a:pPr>
            <a:r>
              <a:rPr lang="en-US" sz="2000" b="1" dirty="0">
                <a:solidFill>
                  <a:schemeClr val="dk1"/>
                </a:solidFill>
                <a:latin typeface="Times New Roman"/>
                <a:ea typeface="Times New Roman"/>
                <a:cs typeface="Times New Roman"/>
                <a:sym typeface="Times New Roman"/>
              </a:rPr>
              <a:t>PSK – Phase Shift Keying</a:t>
            </a:r>
          </a:p>
          <a:p>
            <a:pPr marL="355600" marR="283845" lvl="0" indent="-342900">
              <a:spcBef>
                <a:spcPts val="0"/>
              </a:spcBef>
              <a:spcAft>
                <a:spcPts val="0"/>
              </a:spcAft>
              <a:buFont typeface="Wingdings" pitchFamily="2" charset="2"/>
              <a:buChar char="v"/>
            </a:pPr>
            <a:r>
              <a:rPr lang="en-US" sz="2000" dirty="0">
                <a:solidFill>
                  <a:schemeClr val="dk1"/>
                </a:solidFill>
                <a:latin typeface="Times New Roman"/>
                <a:ea typeface="Times New Roman"/>
                <a:cs typeface="Times New Roman"/>
                <a:sym typeface="Times New Roman"/>
              </a:rPr>
              <a:t>The phase of the output signal gets shifted depending upon the input. These are mainly of two types, namely Binary Phase Shift Keying BPSK and Quadrature Phase Shift Keying QPSK, according to the number of phase shifts. </a:t>
            </a:r>
            <a:endParaRPr lang="en-US" sz="2000" dirty="0" smtClean="0">
              <a:solidFill>
                <a:schemeClr val="dk1"/>
              </a:solidFill>
              <a:latin typeface="Times New Roman"/>
              <a:ea typeface="Times New Roman"/>
              <a:cs typeface="Times New Roman"/>
              <a:sym typeface="Times New Roman"/>
            </a:endParaRPr>
          </a:p>
          <a:p>
            <a:pPr marL="12700" marR="283845" lvl="0">
              <a:spcBef>
                <a:spcPts val="0"/>
              </a:spcBef>
              <a:spcAft>
                <a:spcPts val="0"/>
              </a:spcAft>
            </a:pPr>
            <a:endParaRPr lang="en-US" sz="2000" dirty="0" smtClean="0">
              <a:solidFill>
                <a:schemeClr val="dk1"/>
              </a:solidFill>
              <a:latin typeface="Times New Roman"/>
              <a:ea typeface="Times New Roman"/>
              <a:cs typeface="Times New Roman"/>
              <a:sym typeface="Times New Roman"/>
            </a:endParaRPr>
          </a:p>
          <a:p>
            <a:pPr marL="12700" marR="283845" lvl="0">
              <a:spcBef>
                <a:spcPts val="0"/>
              </a:spcBef>
              <a:spcAft>
                <a:spcPts val="0"/>
              </a:spcAft>
            </a:pPr>
            <a:r>
              <a:rPr lang="en-US" sz="2000" b="1" dirty="0" smtClean="0">
                <a:solidFill>
                  <a:schemeClr val="dk1"/>
                </a:solidFill>
                <a:latin typeface="Times New Roman"/>
                <a:ea typeface="Times New Roman"/>
                <a:cs typeface="Times New Roman"/>
                <a:sym typeface="Times New Roman"/>
              </a:rPr>
              <a:t>Differential Phase Shift Keying DPSK </a:t>
            </a:r>
          </a:p>
          <a:p>
            <a:pPr marL="355600" marR="283845" lvl="0" indent="-342900">
              <a:spcBef>
                <a:spcPts val="0"/>
              </a:spcBef>
              <a:spcAft>
                <a:spcPts val="0"/>
              </a:spcAft>
              <a:buFont typeface="Wingdings" pitchFamily="2" charset="2"/>
              <a:buChar char="v"/>
            </a:pPr>
            <a:endParaRPr lang="en-US" sz="2000" dirty="0" smtClean="0">
              <a:solidFill>
                <a:schemeClr val="dk1"/>
              </a:solidFill>
              <a:latin typeface="Times New Roman"/>
              <a:ea typeface="Times New Roman"/>
              <a:cs typeface="Times New Roman"/>
              <a:sym typeface="Times New Roman"/>
            </a:endParaRPr>
          </a:p>
          <a:p>
            <a:pPr marL="355600" marR="283845" lvl="0" indent="-342900">
              <a:spcBef>
                <a:spcPts val="0"/>
              </a:spcBef>
              <a:spcAft>
                <a:spcPts val="0"/>
              </a:spcAft>
              <a:buFont typeface="Wingdings" pitchFamily="2" charset="2"/>
              <a:buChar char="v"/>
            </a:pPr>
            <a:r>
              <a:rPr lang="en-US" sz="2000" dirty="0" smtClean="0">
                <a:solidFill>
                  <a:schemeClr val="dk1"/>
                </a:solidFill>
                <a:latin typeface="Times New Roman"/>
                <a:ea typeface="Times New Roman"/>
                <a:cs typeface="Times New Roman"/>
                <a:sym typeface="Times New Roman"/>
              </a:rPr>
              <a:t>The output signal changes </a:t>
            </a:r>
            <a:r>
              <a:rPr lang="en-US" sz="2000" dirty="0">
                <a:solidFill>
                  <a:schemeClr val="dk1"/>
                </a:solidFill>
                <a:latin typeface="Times New Roman"/>
                <a:ea typeface="Times New Roman"/>
                <a:cs typeface="Times New Roman"/>
                <a:sym typeface="Times New Roman"/>
              </a:rPr>
              <a:t>the phase according to the previous value.</a:t>
            </a:r>
          </a:p>
          <a:p>
            <a:pPr marL="12700" marR="283845" lvl="0">
              <a:spcBef>
                <a:spcPts val="0"/>
              </a:spcBef>
              <a:spcAft>
                <a:spcPts val="0"/>
              </a:spcAft>
            </a:pPr>
            <a:endParaRPr lang="en-US" sz="2000" dirty="0">
              <a:solidFill>
                <a:schemeClr val="dk1"/>
              </a:solidFill>
              <a:latin typeface="Times New Roman"/>
              <a:ea typeface="Times New Roman"/>
              <a:cs typeface="Times New Roman"/>
              <a:sym typeface="Times New Roman"/>
            </a:endParaRPr>
          </a:p>
        </p:txBody>
      </p:sp>
      <p:pic>
        <p:nvPicPr>
          <p:cNvPr id="8" name="Picture 2">
            <a:extLst>
              <a:ext uri="{FF2B5EF4-FFF2-40B4-BE49-F238E27FC236}">
                <a16:creationId xmlns:a16="http://schemas.microsoft.com/office/drawing/2014/main" id="{F67AAFDD-15B2-4514-AD66-BD11D31DC3A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336" y="37728"/>
            <a:ext cx="936104" cy="520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34412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83800-1E6B-4A93-87D3-3D70E59B3CEE}"/>
              </a:ext>
            </a:extLst>
          </p:cNvPr>
          <p:cNvSpPr>
            <a:spLocks noGrp="1"/>
          </p:cNvSpPr>
          <p:nvPr>
            <p:ph type="title"/>
          </p:nvPr>
        </p:nvSpPr>
        <p:spPr>
          <a:xfrm>
            <a:off x="304800" y="692696"/>
            <a:ext cx="10261600" cy="831304"/>
          </a:xfrm>
        </p:spPr>
        <p:txBody>
          <a:bodyPr/>
          <a:lstStyle/>
          <a:p>
            <a:pPr marL="45720"/>
            <a:r>
              <a:rPr lang="en-US" sz="3600" dirty="0" smtClean="0">
                <a:latin typeface="Gill Sans MT" panose="020B0502020104020203" pitchFamily="34" charset="0"/>
              </a:rPr>
              <a:t>ASK, FSK</a:t>
            </a:r>
            <a:endParaRPr lang="en-US" sz="3600" dirty="0">
              <a:latin typeface="Gill Sans MT" panose="020B0502020104020203" pitchFamily="34" charset="0"/>
            </a:endParaRPr>
          </a:p>
        </p:txBody>
      </p:sp>
      <p:sp>
        <p:nvSpPr>
          <p:cNvPr id="3" name="Content Placeholder 2">
            <a:extLst>
              <a:ext uri="{FF2B5EF4-FFF2-40B4-BE49-F238E27FC236}">
                <a16:creationId xmlns:a16="http://schemas.microsoft.com/office/drawing/2014/main" id="{138AFC74-2DAB-4FF2-A66B-288CACB8B844}"/>
              </a:ext>
            </a:extLst>
          </p:cNvPr>
          <p:cNvSpPr>
            <a:spLocks noGrp="1"/>
          </p:cNvSpPr>
          <p:nvPr>
            <p:ph idx="1"/>
          </p:nvPr>
        </p:nvSpPr>
        <p:spPr>
          <a:xfrm>
            <a:off x="6016638" y="1268761"/>
            <a:ext cx="5840002" cy="2808311"/>
          </a:xfrm>
        </p:spPr>
        <p:txBody>
          <a:bodyPr>
            <a:normAutofit fontScale="62500" lnSpcReduction="20000"/>
          </a:bodyPr>
          <a:lstStyle/>
          <a:p>
            <a:r>
              <a:rPr lang="en-US" sz="2800" dirty="0">
                <a:latin typeface="Gill Sans MT" panose="020B0502020104020203" pitchFamily="34" charset="0"/>
              </a:rPr>
              <a:t>Frequency Shift Keying FSK is the digital modulation technique in which the frequency of the carrier signal varies according to the digital signal changes. </a:t>
            </a:r>
          </a:p>
          <a:p>
            <a:endParaRPr lang="en-US" sz="2800" dirty="0">
              <a:latin typeface="Gill Sans MT" panose="020B0502020104020203" pitchFamily="34" charset="0"/>
            </a:endParaRPr>
          </a:p>
          <a:p>
            <a:r>
              <a:rPr lang="en-US" sz="2800" dirty="0">
                <a:latin typeface="Gill Sans MT" panose="020B0502020104020203" pitchFamily="34" charset="0"/>
              </a:rPr>
              <a:t>The output of a FSK modulated wave is high in frequency for a binary High input and is low in frequency for a binary Low input. The binary 1s and 0s are called Mark and Space frequencies.</a:t>
            </a:r>
          </a:p>
          <a:p>
            <a:endParaRPr lang="en-US" sz="2800" dirty="0">
              <a:latin typeface="Gill Sans MT" panose="020B0502020104020203" pitchFamily="34" charset="0"/>
            </a:endParaRPr>
          </a:p>
          <a:p>
            <a:r>
              <a:rPr lang="en-US" sz="2800" dirty="0">
                <a:latin typeface="Gill Sans MT" panose="020B0502020104020203" pitchFamily="34" charset="0"/>
              </a:rPr>
              <a:t>The following image is the diagrammatic representation of FSK modulated waveform along with its input.</a:t>
            </a:r>
          </a:p>
        </p:txBody>
      </p:sp>
      <p:sp>
        <p:nvSpPr>
          <p:cNvPr id="6" name="Content Placeholder 2">
            <a:extLst>
              <a:ext uri="{FF2B5EF4-FFF2-40B4-BE49-F238E27FC236}">
                <a16:creationId xmlns:a16="http://schemas.microsoft.com/office/drawing/2014/main" id="{E0413DC8-E1A9-4410-8A10-6296C98B887A}"/>
              </a:ext>
            </a:extLst>
          </p:cNvPr>
          <p:cNvSpPr txBox="1">
            <a:spLocks/>
          </p:cNvSpPr>
          <p:nvPr/>
        </p:nvSpPr>
        <p:spPr bwMode="auto">
          <a:xfrm>
            <a:off x="507259" y="1429349"/>
            <a:ext cx="5721664" cy="1927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fontScale="70000" lnSpcReduction="20000"/>
          </a:bodyPr>
          <a:lstStyle>
            <a:lvl1pPr marL="45720" indent="0" algn="l" rtl="0" eaLnBrk="1" fontAlgn="base" hangingPunct="1">
              <a:spcBef>
                <a:spcPct val="25000"/>
              </a:spcBef>
              <a:spcAft>
                <a:spcPct val="0"/>
              </a:spcAft>
              <a:buClr>
                <a:schemeClr val="tx2"/>
              </a:buClr>
              <a:buSzPct val="120000"/>
              <a:buFontTx/>
              <a:buNone/>
              <a:defRPr sz="2700">
                <a:solidFill>
                  <a:schemeClr val="tx1"/>
                </a:solidFill>
                <a:latin typeface="+mn-lt"/>
                <a:ea typeface="+mn-ea"/>
                <a:cs typeface="+mn-cs"/>
              </a:defRPr>
            </a:lvl1pPr>
            <a:lvl2pPr marL="692150" indent="-347663" algn="l" rtl="0" eaLnBrk="1" fontAlgn="base" hangingPunct="1">
              <a:spcBef>
                <a:spcPct val="0"/>
              </a:spcBef>
              <a:spcAft>
                <a:spcPct val="25000"/>
              </a:spcAft>
              <a:buClr>
                <a:schemeClr val="accent2">
                  <a:lumMod val="75000"/>
                </a:schemeClr>
              </a:buClr>
              <a:buSzPct val="55000"/>
              <a:buFont typeface="Wingdings" pitchFamily="2" charset="2"/>
              <a:buChar char="l"/>
              <a:defRPr sz="2400">
                <a:solidFill>
                  <a:schemeClr val="tx1"/>
                </a:solidFill>
                <a:latin typeface="+mn-lt"/>
              </a:defRPr>
            </a:lvl2pPr>
            <a:lvl3pPr marL="987425" indent="-293688" algn="l" rtl="0" eaLnBrk="1" fontAlgn="base" hangingPunct="1">
              <a:spcBef>
                <a:spcPct val="0"/>
              </a:spcBef>
              <a:spcAft>
                <a:spcPct val="25000"/>
              </a:spcAft>
              <a:buClr>
                <a:schemeClr val="accent1">
                  <a:lumMod val="50000"/>
                </a:schemeClr>
              </a:buClr>
              <a:buSzPct val="50000"/>
              <a:buFont typeface="Wingdings" pitchFamily="2" charset="2"/>
              <a:buChar char="l"/>
              <a:defRPr sz="2200">
                <a:solidFill>
                  <a:schemeClr val="tx1"/>
                </a:solidFill>
                <a:latin typeface="+mn-lt"/>
              </a:defRPr>
            </a:lvl3pPr>
            <a:lvl4pPr marL="1281113" indent="-292100" algn="l" rtl="0" eaLnBrk="1" fontAlgn="base" hangingPunct="1">
              <a:spcBef>
                <a:spcPct val="20000"/>
              </a:spcBef>
              <a:spcAft>
                <a:spcPct val="0"/>
              </a:spcAft>
              <a:buClr>
                <a:schemeClr val="tx2">
                  <a:lumMod val="75000"/>
                </a:schemeClr>
              </a:buClr>
              <a:buSzPct val="75000"/>
              <a:buFont typeface="Wingdings" pitchFamily="2" charset="2"/>
              <a:buChar char="§"/>
              <a:defRPr sz="2000">
                <a:solidFill>
                  <a:schemeClr val="tx1"/>
                </a:solidFill>
                <a:latin typeface="+mn-lt"/>
              </a:defRPr>
            </a:lvl4pPr>
            <a:lvl5pPr marL="1598613" indent="-315913" algn="l" rtl="0" eaLnBrk="1" fontAlgn="base" hangingPunct="1">
              <a:spcBef>
                <a:spcPct val="20000"/>
              </a:spcBef>
              <a:spcAft>
                <a:spcPct val="0"/>
              </a:spcAft>
              <a:buClr>
                <a:schemeClr val="accent3">
                  <a:lumMod val="50000"/>
                </a:schemeClr>
              </a:buClr>
              <a:buSzPct val="80000"/>
              <a:buFont typeface="Wingdings" pitchFamily="2" charset="2"/>
              <a:buChar char="§"/>
              <a:defRPr sz="2000">
                <a:solidFill>
                  <a:schemeClr val="tx1"/>
                </a:solidFill>
                <a:latin typeface="+mn-lt"/>
              </a:defRPr>
            </a:lvl5pPr>
            <a:lvl6pPr marL="1920240" indent="-315913" algn="l" rtl="0" eaLnBrk="1" fontAlgn="base" hangingPunct="1">
              <a:spcBef>
                <a:spcPct val="20000"/>
              </a:spcBef>
              <a:spcAft>
                <a:spcPct val="0"/>
              </a:spcAft>
              <a:buClr>
                <a:schemeClr val="accent6">
                  <a:lumMod val="50000"/>
                </a:schemeClr>
              </a:buClr>
              <a:buSzPct val="80000"/>
              <a:buFont typeface="Wingdings" pitchFamily="2" charset="2"/>
              <a:buChar char="§"/>
              <a:defRPr sz="2000">
                <a:solidFill>
                  <a:schemeClr val="tx1"/>
                </a:solidFill>
                <a:latin typeface="+mn-lt"/>
              </a:defRPr>
            </a:lvl6pPr>
            <a:lvl7pPr marL="224028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7pPr>
            <a:lvl8pPr marL="2651760" indent="-315913" algn="l" rtl="0" eaLnBrk="1" fontAlgn="base" hangingPunct="1">
              <a:spcBef>
                <a:spcPct val="20000"/>
              </a:spcBef>
              <a:spcAft>
                <a:spcPct val="0"/>
              </a:spcAft>
              <a:buClr>
                <a:schemeClr val="bg2">
                  <a:lumMod val="75000"/>
                </a:schemeClr>
              </a:buClr>
              <a:buSzPct val="80000"/>
              <a:buFont typeface="Wingdings" pitchFamily="2" charset="2"/>
              <a:buChar char="§"/>
              <a:defRPr sz="2000">
                <a:solidFill>
                  <a:schemeClr val="tx1"/>
                </a:solidFill>
                <a:latin typeface="+mn-lt"/>
              </a:defRPr>
            </a:lvl8pPr>
            <a:lvl9pPr marL="310896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9pPr>
          </a:lstStyle>
          <a:p>
            <a:pPr marL="355600" marR="283845" lvl="0" indent="-342900">
              <a:spcBef>
                <a:spcPts val="0"/>
              </a:spcBef>
              <a:spcAft>
                <a:spcPts val="0"/>
              </a:spcAft>
              <a:buFont typeface="Wingdings" pitchFamily="2" charset="2"/>
              <a:buChar char="v"/>
            </a:pPr>
            <a:r>
              <a:rPr lang="en-US" sz="2000" dirty="0">
                <a:solidFill>
                  <a:schemeClr val="dk1"/>
                </a:solidFill>
                <a:latin typeface="Times New Roman"/>
                <a:ea typeface="Times New Roman"/>
                <a:cs typeface="Times New Roman"/>
                <a:sym typeface="Times New Roman"/>
              </a:rPr>
              <a:t>Amplitude Shift Keying ASK is a type of Amplitude Modulation which represents the binary data in the form of variations in the amplitude of a signal.</a:t>
            </a:r>
          </a:p>
          <a:p>
            <a:pPr marL="355600" marR="283845" lvl="0" indent="-342900">
              <a:spcBef>
                <a:spcPts val="0"/>
              </a:spcBef>
              <a:spcAft>
                <a:spcPts val="0"/>
              </a:spcAft>
              <a:buFont typeface="Wingdings" pitchFamily="2" charset="2"/>
              <a:buChar char="v"/>
            </a:pPr>
            <a:endParaRPr lang="en-US" sz="2000" dirty="0">
              <a:solidFill>
                <a:schemeClr val="dk1"/>
              </a:solidFill>
              <a:latin typeface="Times New Roman"/>
              <a:ea typeface="Times New Roman"/>
              <a:cs typeface="Times New Roman"/>
              <a:sym typeface="Times New Roman"/>
            </a:endParaRPr>
          </a:p>
          <a:p>
            <a:pPr marL="355600" marR="283845" lvl="0" indent="-342900">
              <a:spcBef>
                <a:spcPts val="0"/>
              </a:spcBef>
              <a:spcAft>
                <a:spcPts val="0"/>
              </a:spcAft>
              <a:buFont typeface="Wingdings" pitchFamily="2" charset="2"/>
              <a:buChar char="v"/>
            </a:pPr>
            <a:r>
              <a:rPr lang="en-US" sz="2000" dirty="0">
                <a:solidFill>
                  <a:schemeClr val="dk1"/>
                </a:solidFill>
                <a:latin typeface="Times New Roman"/>
                <a:ea typeface="Times New Roman"/>
                <a:cs typeface="Times New Roman"/>
                <a:sym typeface="Times New Roman"/>
              </a:rPr>
              <a:t>Any modulated signal has a high frequency carrier. The binary signal when ASK modulated, gives a zero value for Low input while it gives the carrier output for High input.</a:t>
            </a:r>
          </a:p>
          <a:p>
            <a:pPr marL="355600" marR="283845" lvl="0" indent="-342900">
              <a:spcBef>
                <a:spcPts val="0"/>
              </a:spcBef>
              <a:spcAft>
                <a:spcPts val="0"/>
              </a:spcAft>
              <a:buFont typeface="Wingdings" pitchFamily="2" charset="2"/>
              <a:buChar char="v"/>
            </a:pPr>
            <a:endParaRPr lang="en-US" sz="2000" dirty="0">
              <a:solidFill>
                <a:schemeClr val="dk1"/>
              </a:solidFill>
              <a:latin typeface="Times New Roman"/>
              <a:ea typeface="Times New Roman"/>
              <a:cs typeface="Times New Roman"/>
              <a:sym typeface="Times New Roman"/>
            </a:endParaRPr>
          </a:p>
          <a:p>
            <a:pPr marL="355600" marR="283845" lvl="0" indent="-342900">
              <a:spcBef>
                <a:spcPts val="0"/>
              </a:spcBef>
              <a:spcAft>
                <a:spcPts val="0"/>
              </a:spcAft>
              <a:buFont typeface="Wingdings" pitchFamily="2" charset="2"/>
              <a:buChar char="v"/>
            </a:pPr>
            <a:r>
              <a:rPr lang="en-US" sz="2000" dirty="0">
                <a:solidFill>
                  <a:schemeClr val="dk1"/>
                </a:solidFill>
                <a:latin typeface="Times New Roman"/>
                <a:ea typeface="Times New Roman"/>
                <a:cs typeface="Times New Roman"/>
                <a:sym typeface="Times New Roman"/>
              </a:rPr>
              <a:t>The following figure represents ASK modulated waveform along with its input.</a:t>
            </a:r>
          </a:p>
        </p:txBody>
      </p:sp>
      <p:pic>
        <p:nvPicPr>
          <p:cNvPr id="8" name="Picture 2">
            <a:extLst>
              <a:ext uri="{FF2B5EF4-FFF2-40B4-BE49-F238E27FC236}">
                <a16:creationId xmlns:a16="http://schemas.microsoft.com/office/drawing/2014/main" id="{F67AAFDD-15B2-4514-AD66-BD11D31DC3A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336" y="37728"/>
            <a:ext cx="936104" cy="52005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388" y="3332940"/>
            <a:ext cx="5429250" cy="1896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4850" y="4071968"/>
            <a:ext cx="5191125" cy="256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1867" y="5183120"/>
            <a:ext cx="4032448" cy="1528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49157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83800-1E6B-4A93-87D3-3D70E59B3CEE}"/>
              </a:ext>
            </a:extLst>
          </p:cNvPr>
          <p:cNvSpPr>
            <a:spLocks noGrp="1"/>
          </p:cNvSpPr>
          <p:nvPr>
            <p:ph type="title"/>
          </p:nvPr>
        </p:nvSpPr>
        <p:spPr>
          <a:xfrm>
            <a:off x="304800" y="692696"/>
            <a:ext cx="10261600" cy="831304"/>
          </a:xfrm>
        </p:spPr>
        <p:txBody>
          <a:bodyPr/>
          <a:lstStyle/>
          <a:p>
            <a:pPr marL="45720"/>
            <a:r>
              <a:rPr lang="en-US" sz="3600" dirty="0" smtClean="0">
                <a:latin typeface="Gill Sans MT" panose="020B0502020104020203" pitchFamily="34" charset="0"/>
              </a:rPr>
              <a:t>PSK, QPSK</a:t>
            </a:r>
            <a:endParaRPr lang="en-US" sz="3600" dirty="0">
              <a:latin typeface="Gill Sans MT" panose="020B0502020104020203" pitchFamily="34" charset="0"/>
            </a:endParaRPr>
          </a:p>
        </p:txBody>
      </p:sp>
      <p:sp>
        <p:nvSpPr>
          <p:cNvPr id="3" name="Content Placeholder 2">
            <a:extLst>
              <a:ext uri="{FF2B5EF4-FFF2-40B4-BE49-F238E27FC236}">
                <a16:creationId xmlns:a16="http://schemas.microsoft.com/office/drawing/2014/main" id="{138AFC74-2DAB-4FF2-A66B-288CACB8B844}"/>
              </a:ext>
            </a:extLst>
          </p:cNvPr>
          <p:cNvSpPr>
            <a:spLocks noGrp="1"/>
          </p:cNvSpPr>
          <p:nvPr>
            <p:ph idx="1"/>
          </p:nvPr>
        </p:nvSpPr>
        <p:spPr>
          <a:xfrm>
            <a:off x="507259" y="4581128"/>
            <a:ext cx="5840002" cy="2016224"/>
          </a:xfrm>
        </p:spPr>
        <p:txBody>
          <a:bodyPr>
            <a:noAutofit/>
          </a:bodyPr>
          <a:lstStyle/>
          <a:p>
            <a:pPr marL="331470" indent="-285750">
              <a:buFont typeface="Wingdings" pitchFamily="2" charset="2"/>
              <a:buChar char="v"/>
            </a:pPr>
            <a:r>
              <a:rPr lang="en-US" sz="1400" b="1" dirty="0">
                <a:latin typeface="Times New Roman" pitchFamily="18" charset="0"/>
                <a:cs typeface="Times New Roman" pitchFamily="18" charset="0"/>
              </a:rPr>
              <a:t>Quadrature Phase Shift Keying </a:t>
            </a:r>
            <a:r>
              <a:rPr lang="en-US" sz="1400" b="1" dirty="0" smtClean="0">
                <a:latin typeface="Times New Roman" pitchFamily="18" charset="0"/>
                <a:cs typeface="Times New Roman" pitchFamily="18" charset="0"/>
              </a:rPr>
              <a:t>QPSK</a:t>
            </a:r>
            <a:endParaRPr lang="en-US" sz="1400" b="1" dirty="0">
              <a:latin typeface="Times New Roman" pitchFamily="18" charset="0"/>
              <a:cs typeface="Times New Roman" pitchFamily="18" charset="0"/>
            </a:endParaRPr>
          </a:p>
          <a:p>
            <a:pPr marL="331470" indent="-285750">
              <a:buFont typeface="Wingdings" pitchFamily="2" charset="2"/>
              <a:buChar char="v"/>
            </a:pPr>
            <a:r>
              <a:rPr lang="en-US" sz="1400" dirty="0">
                <a:latin typeface="Times New Roman" pitchFamily="18" charset="0"/>
                <a:cs typeface="Times New Roman" pitchFamily="18" charset="0"/>
              </a:rPr>
              <a:t>This is the phase shift keying technique, in which the sine wave carrier takes four phase reversals such as 0°, 90°, 180°, and 270</a:t>
            </a:r>
            <a:r>
              <a:rPr lang="en-US" sz="1400" dirty="0" smtClean="0">
                <a:latin typeface="Times New Roman" pitchFamily="18" charset="0"/>
                <a:cs typeface="Times New Roman" pitchFamily="18" charset="0"/>
              </a:rPr>
              <a:t>°.</a:t>
            </a:r>
          </a:p>
          <a:p>
            <a:r>
              <a:rPr lang="en-US" sz="1400" dirty="0">
                <a:latin typeface="Times New Roman" pitchFamily="18" charset="0"/>
                <a:cs typeface="Times New Roman" pitchFamily="18" charset="0"/>
              </a:rPr>
              <a:t>QPSK sends two bits of digital information at a time, called as </a:t>
            </a:r>
            <a:r>
              <a:rPr lang="en-US" sz="1400" b="1" dirty="0" err="1">
                <a:latin typeface="Times New Roman" pitchFamily="18" charset="0"/>
                <a:cs typeface="Times New Roman" pitchFamily="18" charset="0"/>
              </a:rPr>
              <a:t>bigits</a:t>
            </a:r>
            <a:r>
              <a:rPr lang="en-US" sz="1400" dirty="0" smtClean="0">
                <a:latin typeface="Times New Roman" pitchFamily="18" charset="0"/>
                <a:cs typeface="Times New Roman" pitchFamily="18" charset="0"/>
              </a:rPr>
              <a:t>.</a:t>
            </a:r>
          </a:p>
          <a:p>
            <a:r>
              <a:rPr lang="en-US" sz="1400" dirty="0">
                <a:latin typeface="Times New Roman" pitchFamily="18" charset="0"/>
                <a:cs typeface="Times New Roman" pitchFamily="18" charset="0"/>
              </a:rPr>
              <a:t>Instead of the conversion of digital bits into a series of digital stream, it converts them into bit pairs. This decreases the data bit rate to half, which allows space for the other users.</a:t>
            </a:r>
          </a:p>
          <a:p>
            <a:pPr marL="331470" indent="-285750">
              <a:buFont typeface="Wingdings" pitchFamily="2" charset="2"/>
              <a:buChar char="v"/>
            </a:pPr>
            <a:r>
              <a:rPr lang="en-US" sz="1400" dirty="0" smtClean="0">
                <a:latin typeface="Times New Roman" pitchFamily="18" charset="0"/>
                <a:cs typeface="Times New Roman" pitchFamily="18" charset="0"/>
              </a:rPr>
              <a:t>If </a:t>
            </a:r>
            <a:r>
              <a:rPr lang="en-US" sz="1400" dirty="0">
                <a:latin typeface="Times New Roman" pitchFamily="18" charset="0"/>
                <a:cs typeface="Times New Roman" pitchFamily="18" charset="0"/>
              </a:rPr>
              <a:t>this kind of techniques are further extended, PSK can be done by eight or sixteen values also, depending upon the requirement</a:t>
            </a:r>
            <a:r>
              <a:rPr lang="en-US" sz="1400" dirty="0" smtClean="0">
                <a:latin typeface="Times New Roman" pitchFamily="18" charset="0"/>
                <a:cs typeface="Times New Roman" pitchFamily="18" charset="0"/>
              </a:rPr>
              <a:t>.</a:t>
            </a:r>
          </a:p>
          <a:p>
            <a:endParaRPr lang="en-US" sz="1400" dirty="0">
              <a:latin typeface="Times New Roman" pitchFamily="18" charset="0"/>
              <a:cs typeface="Times New Roman" pitchFamily="18" charset="0"/>
            </a:endParaRPr>
          </a:p>
          <a:p>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p:txBody>
      </p:sp>
      <p:sp>
        <p:nvSpPr>
          <p:cNvPr id="6" name="Content Placeholder 2">
            <a:extLst>
              <a:ext uri="{FF2B5EF4-FFF2-40B4-BE49-F238E27FC236}">
                <a16:creationId xmlns:a16="http://schemas.microsoft.com/office/drawing/2014/main" id="{E0413DC8-E1A9-4410-8A10-6296C98B887A}"/>
              </a:ext>
            </a:extLst>
          </p:cNvPr>
          <p:cNvSpPr txBox="1">
            <a:spLocks/>
          </p:cNvSpPr>
          <p:nvPr/>
        </p:nvSpPr>
        <p:spPr bwMode="auto">
          <a:xfrm>
            <a:off x="507259" y="1429349"/>
            <a:ext cx="5721664" cy="3151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fontScale="70000" lnSpcReduction="20000"/>
          </a:bodyPr>
          <a:lstStyle>
            <a:lvl1pPr marL="45720" indent="0" algn="l" rtl="0" eaLnBrk="1" fontAlgn="base" hangingPunct="1">
              <a:spcBef>
                <a:spcPct val="25000"/>
              </a:spcBef>
              <a:spcAft>
                <a:spcPct val="0"/>
              </a:spcAft>
              <a:buClr>
                <a:schemeClr val="tx2"/>
              </a:buClr>
              <a:buSzPct val="120000"/>
              <a:buFontTx/>
              <a:buNone/>
              <a:defRPr sz="2700">
                <a:solidFill>
                  <a:schemeClr val="tx1"/>
                </a:solidFill>
                <a:latin typeface="+mn-lt"/>
                <a:ea typeface="+mn-ea"/>
                <a:cs typeface="+mn-cs"/>
              </a:defRPr>
            </a:lvl1pPr>
            <a:lvl2pPr marL="692150" indent="-347663" algn="l" rtl="0" eaLnBrk="1" fontAlgn="base" hangingPunct="1">
              <a:spcBef>
                <a:spcPct val="0"/>
              </a:spcBef>
              <a:spcAft>
                <a:spcPct val="25000"/>
              </a:spcAft>
              <a:buClr>
                <a:schemeClr val="accent2">
                  <a:lumMod val="75000"/>
                </a:schemeClr>
              </a:buClr>
              <a:buSzPct val="55000"/>
              <a:buFont typeface="Wingdings" pitchFamily="2" charset="2"/>
              <a:buChar char="l"/>
              <a:defRPr sz="2400">
                <a:solidFill>
                  <a:schemeClr val="tx1"/>
                </a:solidFill>
                <a:latin typeface="+mn-lt"/>
              </a:defRPr>
            </a:lvl2pPr>
            <a:lvl3pPr marL="987425" indent="-293688" algn="l" rtl="0" eaLnBrk="1" fontAlgn="base" hangingPunct="1">
              <a:spcBef>
                <a:spcPct val="0"/>
              </a:spcBef>
              <a:spcAft>
                <a:spcPct val="25000"/>
              </a:spcAft>
              <a:buClr>
                <a:schemeClr val="accent1">
                  <a:lumMod val="50000"/>
                </a:schemeClr>
              </a:buClr>
              <a:buSzPct val="50000"/>
              <a:buFont typeface="Wingdings" pitchFamily="2" charset="2"/>
              <a:buChar char="l"/>
              <a:defRPr sz="2200">
                <a:solidFill>
                  <a:schemeClr val="tx1"/>
                </a:solidFill>
                <a:latin typeface="+mn-lt"/>
              </a:defRPr>
            </a:lvl3pPr>
            <a:lvl4pPr marL="1281113" indent="-292100" algn="l" rtl="0" eaLnBrk="1" fontAlgn="base" hangingPunct="1">
              <a:spcBef>
                <a:spcPct val="20000"/>
              </a:spcBef>
              <a:spcAft>
                <a:spcPct val="0"/>
              </a:spcAft>
              <a:buClr>
                <a:schemeClr val="tx2">
                  <a:lumMod val="75000"/>
                </a:schemeClr>
              </a:buClr>
              <a:buSzPct val="75000"/>
              <a:buFont typeface="Wingdings" pitchFamily="2" charset="2"/>
              <a:buChar char="§"/>
              <a:defRPr sz="2000">
                <a:solidFill>
                  <a:schemeClr val="tx1"/>
                </a:solidFill>
                <a:latin typeface="+mn-lt"/>
              </a:defRPr>
            </a:lvl4pPr>
            <a:lvl5pPr marL="1598613" indent="-315913" algn="l" rtl="0" eaLnBrk="1" fontAlgn="base" hangingPunct="1">
              <a:spcBef>
                <a:spcPct val="20000"/>
              </a:spcBef>
              <a:spcAft>
                <a:spcPct val="0"/>
              </a:spcAft>
              <a:buClr>
                <a:schemeClr val="accent3">
                  <a:lumMod val="50000"/>
                </a:schemeClr>
              </a:buClr>
              <a:buSzPct val="80000"/>
              <a:buFont typeface="Wingdings" pitchFamily="2" charset="2"/>
              <a:buChar char="§"/>
              <a:defRPr sz="2000">
                <a:solidFill>
                  <a:schemeClr val="tx1"/>
                </a:solidFill>
                <a:latin typeface="+mn-lt"/>
              </a:defRPr>
            </a:lvl5pPr>
            <a:lvl6pPr marL="1920240" indent="-315913" algn="l" rtl="0" eaLnBrk="1" fontAlgn="base" hangingPunct="1">
              <a:spcBef>
                <a:spcPct val="20000"/>
              </a:spcBef>
              <a:spcAft>
                <a:spcPct val="0"/>
              </a:spcAft>
              <a:buClr>
                <a:schemeClr val="accent6">
                  <a:lumMod val="50000"/>
                </a:schemeClr>
              </a:buClr>
              <a:buSzPct val="80000"/>
              <a:buFont typeface="Wingdings" pitchFamily="2" charset="2"/>
              <a:buChar char="§"/>
              <a:defRPr sz="2000">
                <a:solidFill>
                  <a:schemeClr val="tx1"/>
                </a:solidFill>
                <a:latin typeface="+mn-lt"/>
              </a:defRPr>
            </a:lvl6pPr>
            <a:lvl7pPr marL="224028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7pPr>
            <a:lvl8pPr marL="2651760" indent="-315913" algn="l" rtl="0" eaLnBrk="1" fontAlgn="base" hangingPunct="1">
              <a:spcBef>
                <a:spcPct val="20000"/>
              </a:spcBef>
              <a:spcAft>
                <a:spcPct val="0"/>
              </a:spcAft>
              <a:buClr>
                <a:schemeClr val="bg2">
                  <a:lumMod val="75000"/>
                </a:schemeClr>
              </a:buClr>
              <a:buSzPct val="80000"/>
              <a:buFont typeface="Wingdings" pitchFamily="2" charset="2"/>
              <a:buChar char="§"/>
              <a:defRPr sz="2000">
                <a:solidFill>
                  <a:schemeClr val="tx1"/>
                </a:solidFill>
                <a:latin typeface="+mn-lt"/>
              </a:defRPr>
            </a:lvl8pPr>
            <a:lvl9pPr marL="310896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9pPr>
          </a:lstStyle>
          <a:p>
            <a:pPr marL="355600" marR="283845" lvl="0" indent="-342900">
              <a:spcBef>
                <a:spcPts val="0"/>
              </a:spcBef>
              <a:spcAft>
                <a:spcPts val="0"/>
              </a:spcAft>
              <a:buFont typeface="Wingdings" pitchFamily="2" charset="2"/>
              <a:buChar char="v"/>
            </a:pPr>
            <a:r>
              <a:rPr lang="en-US" sz="2000" dirty="0">
                <a:solidFill>
                  <a:schemeClr val="dk1"/>
                </a:solidFill>
                <a:latin typeface="Times New Roman"/>
                <a:ea typeface="Times New Roman"/>
                <a:cs typeface="Times New Roman"/>
                <a:sym typeface="Times New Roman"/>
              </a:rPr>
              <a:t>Phase Shift Keying PSK is the digital modulation technique in which the phase of the carrier signal is changed by varying the sine and cosine inputs at a particular time</a:t>
            </a:r>
            <a:r>
              <a:rPr lang="en-US" sz="2000" dirty="0" smtClean="0">
                <a:solidFill>
                  <a:schemeClr val="dk1"/>
                </a:solidFill>
                <a:latin typeface="Times New Roman"/>
                <a:ea typeface="Times New Roman"/>
                <a:cs typeface="Times New Roman"/>
                <a:sym typeface="Times New Roman"/>
              </a:rPr>
              <a:t>.</a:t>
            </a:r>
          </a:p>
          <a:p>
            <a:pPr marL="355600" marR="283845" lvl="0" indent="-342900">
              <a:spcBef>
                <a:spcPts val="0"/>
              </a:spcBef>
              <a:spcAft>
                <a:spcPts val="0"/>
              </a:spcAft>
              <a:buFont typeface="Wingdings" pitchFamily="2" charset="2"/>
              <a:buChar char="v"/>
            </a:pPr>
            <a:r>
              <a:rPr lang="en-US" sz="2000" dirty="0" smtClean="0">
                <a:solidFill>
                  <a:schemeClr val="dk1"/>
                </a:solidFill>
                <a:latin typeface="Times New Roman"/>
                <a:ea typeface="Times New Roman"/>
                <a:cs typeface="Times New Roman"/>
                <a:sym typeface="Times New Roman"/>
              </a:rPr>
              <a:t>PSK </a:t>
            </a:r>
            <a:r>
              <a:rPr lang="en-US" sz="2000" dirty="0">
                <a:solidFill>
                  <a:schemeClr val="dk1"/>
                </a:solidFill>
                <a:latin typeface="Times New Roman"/>
                <a:ea typeface="Times New Roman"/>
                <a:cs typeface="Times New Roman"/>
                <a:sym typeface="Times New Roman"/>
              </a:rPr>
              <a:t>technique is widely used for wireless LANs, bio-metric, contactless operations, along with RFID and Bluetooth communications.</a:t>
            </a:r>
          </a:p>
          <a:p>
            <a:pPr marL="355600" marR="283845" lvl="0" indent="-342900">
              <a:spcBef>
                <a:spcPts val="0"/>
              </a:spcBef>
              <a:spcAft>
                <a:spcPts val="0"/>
              </a:spcAft>
              <a:buFont typeface="Wingdings" pitchFamily="2" charset="2"/>
              <a:buChar char="v"/>
            </a:pPr>
            <a:endParaRPr lang="en-US" sz="2000" dirty="0">
              <a:solidFill>
                <a:schemeClr val="dk1"/>
              </a:solidFill>
              <a:latin typeface="Times New Roman"/>
              <a:ea typeface="Times New Roman"/>
              <a:cs typeface="Times New Roman"/>
              <a:sym typeface="Times New Roman"/>
            </a:endParaRPr>
          </a:p>
          <a:p>
            <a:pPr marL="355600" marR="283845" lvl="0" indent="-342900">
              <a:spcBef>
                <a:spcPts val="0"/>
              </a:spcBef>
              <a:spcAft>
                <a:spcPts val="0"/>
              </a:spcAft>
              <a:buFont typeface="Wingdings" pitchFamily="2" charset="2"/>
              <a:buChar char="v"/>
            </a:pPr>
            <a:r>
              <a:rPr lang="en-US" sz="2000" dirty="0">
                <a:solidFill>
                  <a:schemeClr val="dk1"/>
                </a:solidFill>
                <a:latin typeface="Times New Roman"/>
                <a:ea typeface="Times New Roman"/>
                <a:cs typeface="Times New Roman"/>
                <a:sym typeface="Times New Roman"/>
              </a:rPr>
              <a:t>PSK is of two types, depending upon the phases the signal gets shifted. They are −</a:t>
            </a:r>
          </a:p>
          <a:p>
            <a:pPr marL="355600" marR="283845" lvl="0" indent="-342900">
              <a:spcBef>
                <a:spcPts val="0"/>
              </a:spcBef>
              <a:spcAft>
                <a:spcPts val="0"/>
              </a:spcAft>
              <a:buFont typeface="Wingdings" pitchFamily="2" charset="2"/>
              <a:buChar char="v"/>
            </a:pPr>
            <a:endParaRPr lang="en-US" sz="2000" dirty="0">
              <a:solidFill>
                <a:schemeClr val="dk1"/>
              </a:solidFill>
              <a:latin typeface="Times New Roman"/>
              <a:ea typeface="Times New Roman"/>
              <a:cs typeface="Times New Roman"/>
              <a:sym typeface="Times New Roman"/>
            </a:endParaRPr>
          </a:p>
          <a:p>
            <a:pPr marL="355600" marR="283845" lvl="0" indent="-342900">
              <a:spcBef>
                <a:spcPts val="0"/>
              </a:spcBef>
              <a:spcAft>
                <a:spcPts val="0"/>
              </a:spcAft>
              <a:buFont typeface="Wingdings" pitchFamily="2" charset="2"/>
              <a:buChar char="v"/>
            </a:pPr>
            <a:r>
              <a:rPr lang="en-US" sz="2000" dirty="0">
                <a:solidFill>
                  <a:schemeClr val="dk1"/>
                </a:solidFill>
                <a:latin typeface="Times New Roman"/>
                <a:ea typeface="Times New Roman"/>
                <a:cs typeface="Times New Roman"/>
                <a:sym typeface="Times New Roman"/>
              </a:rPr>
              <a:t>Binary Phase Shift Keying BPSK</a:t>
            </a:r>
          </a:p>
          <a:p>
            <a:pPr marL="355600" marR="283845" lvl="0" indent="-342900">
              <a:spcBef>
                <a:spcPts val="0"/>
              </a:spcBef>
              <a:spcAft>
                <a:spcPts val="0"/>
              </a:spcAft>
              <a:buFont typeface="Wingdings" pitchFamily="2" charset="2"/>
              <a:buChar char="v"/>
            </a:pPr>
            <a:r>
              <a:rPr lang="en-US" sz="2000" dirty="0">
                <a:solidFill>
                  <a:schemeClr val="dk1"/>
                </a:solidFill>
                <a:latin typeface="Times New Roman"/>
                <a:ea typeface="Times New Roman"/>
                <a:cs typeface="Times New Roman"/>
                <a:sym typeface="Times New Roman"/>
              </a:rPr>
              <a:t>This is also called as 2-phase PSK or Phase Reversal Keying. In this technique, the sine wave carrier takes two phase reversals such as 0° and 180°.</a:t>
            </a:r>
          </a:p>
          <a:p>
            <a:pPr marL="355600" marR="283845" lvl="0" indent="-342900">
              <a:spcBef>
                <a:spcPts val="0"/>
              </a:spcBef>
              <a:spcAft>
                <a:spcPts val="0"/>
              </a:spcAft>
              <a:buFont typeface="Wingdings" pitchFamily="2" charset="2"/>
              <a:buChar char="v"/>
            </a:pPr>
            <a:endParaRPr lang="en-US" sz="2000" dirty="0">
              <a:solidFill>
                <a:schemeClr val="dk1"/>
              </a:solidFill>
              <a:latin typeface="Times New Roman"/>
              <a:ea typeface="Times New Roman"/>
              <a:cs typeface="Times New Roman"/>
              <a:sym typeface="Times New Roman"/>
            </a:endParaRPr>
          </a:p>
          <a:p>
            <a:pPr marL="355600" marR="283845" lvl="0" indent="-342900">
              <a:spcBef>
                <a:spcPts val="0"/>
              </a:spcBef>
              <a:spcAft>
                <a:spcPts val="0"/>
              </a:spcAft>
              <a:buFont typeface="Wingdings" pitchFamily="2" charset="2"/>
              <a:buChar char="v"/>
            </a:pPr>
            <a:r>
              <a:rPr lang="en-US" sz="2000" dirty="0">
                <a:solidFill>
                  <a:schemeClr val="dk1"/>
                </a:solidFill>
                <a:latin typeface="Times New Roman"/>
                <a:ea typeface="Times New Roman"/>
                <a:cs typeface="Times New Roman"/>
                <a:sym typeface="Times New Roman"/>
              </a:rPr>
              <a:t>BPSK is basically a Double Side Band Suppressed Carrier DSBSC modulation scheme, for message being the digital information.</a:t>
            </a:r>
          </a:p>
        </p:txBody>
      </p:sp>
      <p:pic>
        <p:nvPicPr>
          <p:cNvPr id="8" name="Picture 2">
            <a:extLst>
              <a:ext uri="{FF2B5EF4-FFF2-40B4-BE49-F238E27FC236}">
                <a16:creationId xmlns:a16="http://schemas.microsoft.com/office/drawing/2014/main" id="{F67AAFDD-15B2-4514-AD66-BD11D31DC3A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336" y="37728"/>
            <a:ext cx="936104" cy="52005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4332" y="1772816"/>
            <a:ext cx="5334000"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0096" y="4304039"/>
            <a:ext cx="4063301" cy="2352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91583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DPSK</a:t>
            </a:r>
            <a:endParaRPr lang="en-IN" dirty="0"/>
          </a:p>
        </p:txBody>
      </p:sp>
      <p:sp>
        <p:nvSpPr>
          <p:cNvPr id="3" name="Content Placeholder 2"/>
          <p:cNvSpPr>
            <a:spLocks noGrp="1"/>
          </p:cNvSpPr>
          <p:nvPr>
            <p:ph idx="1"/>
          </p:nvPr>
        </p:nvSpPr>
        <p:spPr>
          <a:xfrm>
            <a:off x="1524000" y="1524001"/>
            <a:ext cx="9855200" cy="5001343"/>
          </a:xfrm>
        </p:spPr>
        <p:txBody>
          <a:bodyPr>
            <a:normAutofit fontScale="70000" lnSpcReduction="20000"/>
          </a:bodyPr>
          <a:lstStyle/>
          <a:p>
            <a:r>
              <a:rPr lang="en-US" dirty="0"/>
              <a:t>In </a:t>
            </a:r>
            <a:r>
              <a:rPr lang="en-US" b="1" dirty="0"/>
              <a:t>Differential Phase Shift Keying</a:t>
            </a:r>
            <a:r>
              <a:rPr lang="en-US" b="1"/>
              <a:t> </a:t>
            </a:r>
            <a:r>
              <a:rPr lang="en-US" smtClean="0"/>
              <a:t>DPSK</a:t>
            </a:r>
            <a:r>
              <a:rPr lang="en-US" dirty="0"/>
              <a:t> the phase of the modulated signal is shifted relative to the previous signal element. No reference signal is considered here. The signal phase follows the high or low state of the previous element. This DPSK technique doesn’t need a reference oscillator.</a:t>
            </a:r>
          </a:p>
          <a:p>
            <a:r>
              <a:rPr lang="en-US" dirty="0"/>
              <a:t>The following figure represents the model waveform of DPSK.</a:t>
            </a:r>
          </a:p>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It </a:t>
            </a:r>
            <a:r>
              <a:rPr lang="en-US" dirty="0"/>
              <a:t>is seen from the above figure that, if the data bit is Low i.e., 0, then the phase of the signal is not reversed, but continued as it was. If the data is a High i.e., 1, then the phase of the signal is reversed, as with NRZI, invert on </a:t>
            </a:r>
            <a:r>
              <a:rPr lang="en-US" dirty="0" smtClean="0"/>
              <a:t>1. </a:t>
            </a:r>
          </a:p>
          <a:p>
            <a:r>
              <a:rPr lang="en-US" dirty="0" smtClean="0"/>
              <a:t>If </a:t>
            </a:r>
            <a:r>
              <a:rPr lang="en-US" dirty="0"/>
              <a:t>we observe the above waveform, we can say that the High state represents an </a:t>
            </a:r>
            <a:r>
              <a:rPr lang="en-US" b="1" dirty="0"/>
              <a:t>M</a:t>
            </a:r>
            <a:r>
              <a:rPr lang="en-US" dirty="0"/>
              <a:t> in the modulating signal and the Low state represents a </a:t>
            </a:r>
            <a:r>
              <a:rPr lang="en-US" b="1" dirty="0"/>
              <a:t>W</a:t>
            </a:r>
            <a:r>
              <a:rPr lang="en-US" dirty="0"/>
              <a:t> in the modulating signal.</a:t>
            </a:r>
          </a:p>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8008" y="2996952"/>
            <a:ext cx="5019675" cy="168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71119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ASK,PSK,FSK</a:t>
            </a: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464" y="1628800"/>
            <a:ext cx="9649072" cy="487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88487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9456" y="1844824"/>
            <a:ext cx="8603645" cy="403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1007708"/>
      </p:ext>
    </p:extLst>
  </p:cSld>
  <p:clrMapOvr>
    <a:masterClrMapping/>
  </p:clrMapOvr>
  <p:timing>
    <p:tnLst>
      <p:par>
        <p:cTn id="1" dur="indefinite" restart="never" nodeType="tmRoot"/>
      </p:par>
    </p:tnLst>
  </p:timing>
</p:sld>
</file>

<file path=ppt/theme/theme1.xml><?xml version="1.0" encoding="utf-8"?>
<a:theme xmlns:a="http://schemas.openxmlformats.org/drawingml/2006/main" name="Sales training presentation">
  <a:themeElements>
    <a:clrScheme name="Sales Training_final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Sales Training_final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defRPr kumimoji="0" lang="en-US" sz="2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defRPr kumimoji="0" lang="en-US" sz="2600" b="0" i="0" u="none" strike="noStrike" cap="none" normalizeH="0" baseline="0" smtClean="0">
            <a:ln>
              <a:noFill/>
            </a:ln>
            <a:solidFill>
              <a:schemeClr val="tx1"/>
            </a:solidFill>
            <a:effectLst/>
            <a:latin typeface="Arial" charset="0"/>
          </a:defRPr>
        </a:defPPr>
      </a:lstStyle>
    </a:lnDef>
  </a:objectDefaults>
  <a:extraClrSchemeLst>
    <a:extraClrScheme>
      <a:clrScheme name="Sales Training_final2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Sales Training_final2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Sales Training_final2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Sales Training_final2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Sales Training_final2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Sales Training_final2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Sales Training_final2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Sales Training_final2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Sales Training_final2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Sales Training_final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ales training presentation.potx" id="{3181A242-BAE2-485E-97E8-919259126601}" vid="{819B686A-E690-42F4-91DA-6D012EEA3935}"/>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{C1874943-18A2-4565-B197-E395FE8E4FCD}tf02819076_win32</Template>
  <TotalTime>3211</TotalTime>
  <Words>908</Words>
  <Application>Microsoft Office PowerPoint</Application>
  <PresentationFormat>Widescreen</PresentationFormat>
  <Paragraphs>119</Paragraphs>
  <Slides>29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Gill Sans MT</vt:lpstr>
      <vt:lpstr>Times New Roman</vt:lpstr>
      <vt:lpstr>Wingdings</vt:lpstr>
      <vt:lpstr>Sales training presentation</vt:lpstr>
      <vt:lpstr>18ECC205J – Analog and Digital  Communication  </vt:lpstr>
      <vt:lpstr>Course Outline </vt:lpstr>
      <vt:lpstr>Unit 4 – Pass band Data Transmission</vt:lpstr>
      <vt:lpstr>Digital Modulation – Pass band Data Transmission </vt:lpstr>
      <vt:lpstr>ASK, FSK</vt:lpstr>
      <vt:lpstr>PSK, QPSK</vt:lpstr>
      <vt:lpstr>DPSK</vt:lpstr>
      <vt:lpstr>ASK,PSK,FSK</vt:lpstr>
      <vt:lpstr>PowerPoint Presentation</vt:lpstr>
      <vt:lpstr>Binary PSK Generation</vt:lpstr>
      <vt:lpstr>BPSK Signal Space Diagram</vt:lpstr>
      <vt:lpstr>BPSK Signal Space Diagram</vt:lpstr>
      <vt:lpstr>BPSK Detector</vt:lpstr>
      <vt:lpstr>BPSK – Probability of Error</vt:lpstr>
      <vt:lpstr>BPSK – Probability of Error</vt:lpstr>
      <vt:lpstr>BFSK</vt:lpstr>
      <vt:lpstr>BFSK - Generation</vt:lpstr>
      <vt:lpstr>BFSK Detector</vt:lpstr>
      <vt:lpstr>BFSK – Signal Space Diagram</vt:lpstr>
      <vt:lpstr>BFSK – Probability of Error</vt:lpstr>
      <vt:lpstr>BFSK – Probability of Error</vt:lpstr>
      <vt:lpstr>Binary Amplitude Shift Keying - BASK</vt:lpstr>
      <vt:lpstr>BASK – Signal Space Diagram</vt:lpstr>
      <vt:lpstr>BASK – Probability of Error</vt:lpstr>
      <vt:lpstr>Non Coherent Detection</vt:lpstr>
      <vt:lpstr>DPSK Generation</vt:lpstr>
      <vt:lpstr>DPSK Generation</vt:lpstr>
      <vt:lpstr>DPSK Detection</vt:lpstr>
      <vt:lpstr>DPSK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18ECC303J – Computer Communication</dc:title>
  <dc:creator>Susila M</dc:creator>
  <cp:lastModifiedBy>bashyam88@gmail.com</cp:lastModifiedBy>
  <cp:revision>138</cp:revision>
  <dcterms:created xsi:type="dcterms:W3CDTF">2021-01-17T13:30:37Z</dcterms:created>
  <dcterms:modified xsi:type="dcterms:W3CDTF">2021-10-07T09:49:42Z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