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6" r:id="rId16"/>
    <p:sldId id="28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i1vhCIvWJxBVbsd45iKan3fJR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1884784" y="365125"/>
            <a:ext cx="9088016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 u="sng"/>
              <a:t>18ECC205J ANALOG AND DIGITAL COMMUNICATION</a:t>
            </a:r>
            <a:br>
              <a:rPr lang="en-US" b="1" u="sng"/>
            </a:br>
            <a:r>
              <a:rPr lang="en-US" b="1" u="sng"/>
              <a:t>UNIT-1 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S-4   Linear method-Collector modulator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S-5   Non-linear Modulation-Balanced Modulator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S-6 </a:t>
            </a:r>
            <a:r>
              <a:rPr lang="en-US" dirty="0" smtClean="0"/>
              <a:t>  </a:t>
            </a:r>
            <a:r>
              <a:rPr lang="en-US" dirty="0"/>
              <a:t>Linear diode detector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</a:t>
            </a:r>
            <a:endParaRPr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39" y="0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3331028" y="365125"/>
            <a:ext cx="802277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48" name="Google Shape;148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3497" y="1690689"/>
            <a:ext cx="9231679" cy="2704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3497" y="5785778"/>
            <a:ext cx="9647020" cy="36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117" y="113337"/>
            <a:ext cx="1792145" cy="9956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85011" y="5050174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OVER MODULATION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3517640" y="365125"/>
            <a:ext cx="783615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Collector circuit efficiency</a:t>
            </a:r>
            <a:endParaRPr/>
          </a:p>
        </p:txBody>
      </p:sp>
      <p:pic>
        <p:nvPicPr>
          <p:cNvPr id="156" name="Google Shape;156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23291" y="1533910"/>
            <a:ext cx="6326741" cy="2202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3411" y="5031697"/>
            <a:ext cx="6083559" cy="1826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1056" y="4028002"/>
            <a:ext cx="1571625" cy="944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57339" y="159990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>
            <a:spLocks noGrp="1"/>
          </p:cNvSpPr>
          <p:nvPr>
            <p:ph type="title"/>
          </p:nvPr>
        </p:nvSpPr>
        <p:spPr>
          <a:xfrm>
            <a:off x="4357396" y="365125"/>
            <a:ext cx="699640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165" name="Google Shape;165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39197" y="1260475"/>
            <a:ext cx="3420836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197" y="2248679"/>
            <a:ext cx="7314228" cy="1180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9198" y="3481387"/>
            <a:ext cx="3588786" cy="866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39198" y="4637314"/>
            <a:ext cx="5380264" cy="127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4662" y="52162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3676260" y="365125"/>
            <a:ext cx="76775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BALANCED MODULATOR</a:t>
            </a:r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body" idx="1"/>
          </p:nvPr>
        </p:nvSpPr>
        <p:spPr>
          <a:xfrm>
            <a:off x="838199" y="160103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simple diode can be used as non linear modulator by restricting its operation to non-linear region of its characteristic.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diode modulator does not provide </a:t>
            </a:r>
            <a:r>
              <a:rPr lang="en-US" dirty="0" smtClean="0"/>
              <a:t>amplification, this </a:t>
            </a:r>
            <a:r>
              <a:rPr lang="en-US" dirty="0"/>
              <a:t>limitation can be  overcome by using amplifying device like transistor ,FET or an electron tube in balanced mode.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circuit is similar to AM-SC </a:t>
            </a:r>
            <a:r>
              <a:rPr lang="en-US" dirty="0" err="1"/>
              <a:t>generation,except</a:t>
            </a:r>
            <a:r>
              <a:rPr lang="en-US" dirty="0"/>
              <a:t> that the feeding point of carrier and modulating signals are interchanged.</a:t>
            </a:r>
            <a:endParaRPr dirty="0"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4662" y="183219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2780522" y="365125"/>
            <a:ext cx="857327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Balanced Modulator</a:t>
            </a:r>
            <a:endParaRPr/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8049" y="178651"/>
            <a:ext cx="1792145" cy="9956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496057" y="-1552246"/>
            <a:ext cx="5071056" cy="113262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80073" y="-2183622"/>
            <a:ext cx="6042833" cy="109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2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2413" y="-3279322"/>
            <a:ext cx="2394835" cy="930442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65735"/>
              </p:ext>
            </p:extLst>
          </p:nvPr>
        </p:nvGraphicFramePr>
        <p:xfrm>
          <a:off x="967290" y="2092659"/>
          <a:ext cx="9949363" cy="4765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4" imgW="9134640" imgH="4562640" progId="Paint.Picture.1">
                  <p:embed/>
                </p:oleObj>
              </mc:Choice>
              <mc:Fallback>
                <p:oleObj name="Bitmap Image" r:id="rId4" imgW="9134640" imgH="45626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7290" y="2092659"/>
                        <a:ext cx="9949363" cy="4765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62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>
            <a:spLocks noGrp="1"/>
          </p:cNvSpPr>
          <p:nvPr>
            <p:ph type="title"/>
          </p:nvPr>
        </p:nvSpPr>
        <p:spPr>
          <a:xfrm>
            <a:off x="2883158" y="365125"/>
            <a:ext cx="847064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Advantages of balanced modulator</a:t>
            </a:r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simple non-linear circuits ,the undesired non-linear terms are eliminated by bandpass filter. Hence bandpass filter must be carefully designed.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balanced modulator ,the undesired non-linear terms are automatically eliminated. The output will have only desired terms.</a:t>
            </a:r>
            <a:endParaRPr/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678" y="365125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2724538" y="365125"/>
            <a:ext cx="86292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Demodulation of AM Wave-Linear diode detector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diode operates in the linear region ,can extract the </a:t>
            </a:r>
            <a:r>
              <a:rPr lang="en-US" dirty="0" smtClean="0"/>
              <a:t>envelope </a:t>
            </a:r>
            <a:r>
              <a:rPr lang="en-US" dirty="0"/>
              <a:t>of an AM wave</a:t>
            </a:r>
            <a:r>
              <a:rPr lang="en-US" dirty="0" smtClean="0"/>
              <a:t>. Such </a:t>
            </a:r>
            <a:r>
              <a:rPr lang="en-US" dirty="0"/>
              <a:t>a detector is called envelope detector.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This detector is popular in commercial radio receivers </a:t>
            </a:r>
            <a:r>
              <a:rPr lang="en-US" dirty="0" smtClean="0"/>
              <a:t>circuits ,</a:t>
            </a:r>
            <a:r>
              <a:rPr lang="en-US" dirty="0"/>
              <a:t>it is very simple and less expensive.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Tuned </a:t>
            </a:r>
            <a:r>
              <a:rPr lang="en-US" dirty="0"/>
              <a:t>transformer provides perfect </a:t>
            </a:r>
            <a:r>
              <a:rPr lang="en-US" dirty="0" smtClean="0"/>
              <a:t>tuning </a:t>
            </a:r>
            <a:r>
              <a:rPr lang="en-US" dirty="0"/>
              <a:t>at desired carrier frequency.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R-C forms the time constant network.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When modulated carrier at the input of diode is 1v,the operation takes place in the linear region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274" y="365125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>
            <a:spLocks noGrp="1"/>
          </p:cNvSpPr>
          <p:nvPr>
            <p:ph type="title"/>
          </p:nvPr>
        </p:nvSpPr>
        <p:spPr>
          <a:xfrm>
            <a:off x="2034072" y="365125"/>
            <a:ext cx="931972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Linear diode detector (a)circuit (</a:t>
            </a:r>
            <a:r>
              <a:rPr lang="en-US" dirty="0" smtClean="0"/>
              <a:t>b)Characteristics </a:t>
            </a:r>
            <a:r>
              <a:rPr lang="en-US" dirty="0"/>
              <a:t>(c)Detected output</a:t>
            </a:r>
            <a:endParaRPr dirty="0"/>
          </a:p>
        </p:txBody>
      </p:sp>
      <p:pic>
        <p:nvPicPr>
          <p:cNvPr id="218" name="Google Shape;21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927" y="230188"/>
            <a:ext cx="1792145" cy="9956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24638" y="-991477"/>
            <a:ext cx="5046996" cy="10411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1782146" y="365125"/>
            <a:ext cx="95716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GENERATION OF AM WAVES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 method-Collector modulator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Non-linear Modulation-Balanced Modulator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2270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title"/>
          </p:nvPr>
        </p:nvSpPr>
        <p:spPr>
          <a:xfrm>
            <a:off x="4488024" y="365125"/>
            <a:ext cx="68657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operation</a:t>
            </a:r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Assume Capacitor is absent in the circuit,then output will be like half-rectified as shown in fig b.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diode will provide low resistance r</a:t>
            </a:r>
            <a:r>
              <a:rPr lang="en-US" sz="2400"/>
              <a:t>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The total resistance will be rd+R.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For positive half cycle ,the capacitor is charged to peak.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negative half cycle ,the diode is reverse biased and carrier voltage is disconnected from R-C circuit.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capacitor starts discharging through resistor with time constant.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time constant is choosen properly,the voltage across the capacitor doesnot falls below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voltage across the capacitor will be like spiky base band as shown in figure c.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8597" y="388452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4114800" y="365125"/>
            <a:ext cx="7239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Diagonal clipping</a:t>
            </a:r>
            <a:endParaRPr/>
          </a:p>
        </p:txBody>
      </p:sp>
      <p:pic>
        <p:nvPicPr>
          <p:cNvPr id="231" name="Google Shape;231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1361" y="1825625"/>
            <a:ext cx="9869277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5288" y="183219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>
            <a:spLocks noGrp="1"/>
          </p:cNvSpPr>
          <p:nvPr>
            <p:ph type="title"/>
          </p:nvPr>
        </p:nvSpPr>
        <p:spPr>
          <a:xfrm>
            <a:off x="4292082" y="365125"/>
            <a:ext cx="70617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Choosing time constant RC</a:t>
            </a:r>
            <a:endParaRPr/>
          </a:p>
        </p:txBody>
      </p:sp>
      <p:sp>
        <p:nvSpPr>
          <p:cNvPr id="238" name="Google Shape;238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RC is too high-cause diagonal clipping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smtClean="0"/>
              <a:t>The </a:t>
            </a:r>
            <a:r>
              <a:rPr lang="en-US" dirty="0"/>
              <a:t>optimum value of time constant has to be </a:t>
            </a:r>
            <a:r>
              <a:rPr lang="en-US" dirty="0" smtClean="0"/>
              <a:t>chosen </a:t>
            </a:r>
            <a:r>
              <a:rPr lang="en-US" dirty="0"/>
              <a:t>which provides a compromise between </a:t>
            </a:r>
            <a:r>
              <a:rPr lang="en-US" dirty="0" smtClean="0"/>
              <a:t>the following </a:t>
            </a:r>
            <a:r>
              <a:rPr lang="en-US" dirty="0"/>
              <a:t>two facts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248025"/>
            <a:ext cx="9406811" cy="108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788" y="4399026"/>
            <a:ext cx="10189027" cy="1912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2613" y="336744"/>
            <a:ext cx="2059289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247" name="Google Shape;247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31640" y="303297"/>
            <a:ext cx="9890450" cy="6057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837" y="32270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"/>
          <p:cNvSpPr txBox="1">
            <a:spLocks noGrp="1"/>
          </p:cNvSpPr>
          <p:nvPr>
            <p:ph type="title"/>
          </p:nvPr>
        </p:nvSpPr>
        <p:spPr>
          <a:xfrm>
            <a:off x="2202024" y="365125"/>
            <a:ext cx="91517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/>
              <a:t>At t=to</a:t>
            </a:r>
            <a:endParaRPr sz="2000"/>
          </a:p>
        </p:txBody>
      </p:sp>
      <p:pic>
        <p:nvPicPr>
          <p:cNvPr id="254" name="Google Shape;254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8457" y="1203649"/>
            <a:ext cx="10123714" cy="5542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36" y="208013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261" name="Google Shape;261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82351" y="262943"/>
            <a:ext cx="9479901" cy="6239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132693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268" name="Google Shape;268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923731"/>
            <a:ext cx="10515600" cy="513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3992" y="183219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>
            <a:spLocks noGrp="1"/>
          </p:cNvSpPr>
          <p:nvPr>
            <p:ph type="title"/>
          </p:nvPr>
        </p:nvSpPr>
        <p:spPr>
          <a:xfrm>
            <a:off x="3107094" y="365125"/>
            <a:ext cx="824670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Numericals</a:t>
            </a:r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.</a:t>
            </a:r>
            <a:endParaRPr/>
          </a:p>
        </p:txBody>
      </p:sp>
      <p:pic>
        <p:nvPicPr>
          <p:cNvPr id="277" name="Google Shape;27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298" y="430578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1614196" y="365125"/>
            <a:ext cx="973960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283" name="Google Shape;283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94319" y="157482"/>
            <a:ext cx="10067730" cy="6019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87888" y="32270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3125754" y="365125"/>
            <a:ext cx="822804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290" name="Google Shape;290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30221" y="1690688"/>
            <a:ext cx="7199442" cy="2284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694" y="169321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2967134" y="365125"/>
            <a:ext cx="838666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Linear modulation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operated in the linear region of its transfer characteristics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A&gt;Em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in High level modulation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Transistor and switching modulator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025" y="183219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>
            <a:spLocks noGrp="1"/>
          </p:cNvSpPr>
          <p:nvPr>
            <p:ph type="title"/>
          </p:nvPr>
        </p:nvSpPr>
        <p:spPr>
          <a:xfrm>
            <a:off x="2015412" y="365125"/>
            <a:ext cx="933838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.</a:t>
            </a:r>
            <a:endParaRPr/>
          </a:p>
        </p:txBody>
      </p:sp>
      <p:pic>
        <p:nvPicPr>
          <p:cNvPr id="297" name="Google Shape;297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08922" y="774442"/>
            <a:ext cx="7063274" cy="417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136" y="4814596"/>
            <a:ext cx="6446578" cy="167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383223" y="-32657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3545634" y="365125"/>
            <a:ext cx="7808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 linear Modulation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operated in the non-linear region of its transfer characteristics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A&lt;Em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in low level modulation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Square law and Balanced Modulator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695" y="183219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3834882" y="365125"/>
            <a:ext cx="751891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 linearity equation</a:t>
            </a: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I=a v1+(av1)2+….</a:t>
            </a:r>
            <a:endParaRPr/>
          </a:p>
        </p:txBody>
      </p:sp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944" y="264703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3881534" y="365125"/>
            <a:ext cx="747226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COLLECTOR MODULATOR</a:t>
            </a: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diode modulator does not provide Amplification.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Amplifying device like Transistor and FET can provide amplification. It can be used for amplitude modulation by varying their Gain parameter, if Transistor is used then it is called as </a:t>
            </a:r>
            <a:r>
              <a:rPr lang="en-US">
                <a:highlight>
                  <a:srgbClr val="FFFF00"/>
                </a:highlight>
              </a:rPr>
              <a:t>collector modulator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Transistor ---T1---Class c Amplifier---Carrier signal is applied,Vcc is collector supply used for biasing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Transistor---T2--- Class B Amplifier---Message signal is applied,after amplification modulating signal appears across the modulating transformer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Capacitor C offer low path to carrier(prevents carrier to flow in modulating transformer)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283" y="264703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3732244" y="365125"/>
            <a:ext cx="762155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Collector Modulator Circuit</a:t>
            </a:r>
            <a:endParaRPr/>
          </a:p>
        </p:txBody>
      </p:sp>
      <p:pic>
        <p:nvPicPr>
          <p:cNvPr id="120" name="Google Shape;120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67701" y="1300112"/>
            <a:ext cx="8255920" cy="5237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3282" y="304476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4478694" y="365125"/>
            <a:ext cx="687510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Principle of operation</a:t>
            </a: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output voltage is replica of input voltage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amplitude of output voltage is equal to Vcc ,When there is no message signal(fig a)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Message signal is applied,the net effect is slow variation in output(fig b)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slow varying supply voltage Vc is given by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6122" y="4767943"/>
            <a:ext cx="5468128" cy="118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331" y="264703"/>
            <a:ext cx="2161926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50660" y="-1223213"/>
            <a:ext cx="6152215" cy="9472864"/>
          </a:xfrm>
          <a:prstGeom prst="rect">
            <a:avLst/>
          </a:prstGeom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0686" y="209938"/>
            <a:ext cx="1792145" cy="995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607</Words>
  <Application>Microsoft Office PowerPoint</Application>
  <PresentationFormat>Widescreen</PresentationFormat>
  <Paragraphs>81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Office Theme</vt:lpstr>
      <vt:lpstr>Bitmap Image</vt:lpstr>
      <vt:lpstr>18ECC205J ANALOG AND DIGITAL COMMUNICATION UNIT-1 </vt:lpstr>
      <vt:lpstr> GENERATION OF AM WAVES</vt:lpstr>
      <vt:lpstr>Linear modulation</vt:lpstr>
      <vt:lpstr>Non linear Modulation</vt:lpstr>
      <vt:lpstr>Non linearity equation</vt:lpstr>
      <vt:lpstr>COLLECTOR MODULATOR</vt:lpstr>
      <vt:lpstr>Collector Modulator Circuit</vt:lpstr>
      <vt:lpstr>Principle of operation</vt:lpstr>
      <vt:lpstr>PowerPoint Presentation</vt:lpstr>
      <vt:lpstr>.</vt:lpstr>
      <vt:lpstr>Collector circuit efficiency</vt:lpstr>
      <vt:lpstr>.</vt:lpstr>
      <vt:lpstr>BALANCED MODULATOR</vt:lpstr>
      <vt:lpstr>Balanced Modulator</vt:lpstr>
      <vt:lpstr>PowerPoint Presentation</vt:lpstr>
      <vt:lpstr>PowerPoint Presentation</vt:lpstr>
      <vt:lpstr>Advantages of balanced modulator</vt:lpstr>
      <vt:lpstr>Demodulation of AM Wave-Linear diode detector</vt:lpstr>
      <vt:lpstr>Linear diode detector (a)circuit (b)Characteristics (c)Detected output</vt:lpstr>
      <vt:lpstr>operation</vt:lpstr>
      <vt:lpstr>Diagonal clipping</vt:lpstr>
      <vt:lpstr>Choosing time constant RC</vt:lpstr>
      <vt:lpstr>.</vt:lpstr>
      <vt:lpstr>At t=to</vt:lpstr>
      <vt:lpstr>.</vt:lpstr>
      <vt:lpstr>.</vt:lpstr>
      <vt:lpstr>Numericals</vt:lpstr>
      <vt:lpstr>.</vt:lpstr>
      <vt:lpstr>.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18ECC205J ANALOG AND DIGITAL COMMUNICATION UNIT-1</dc:title>
  <dc:creator>girihanshi1@gmail.com</dc:creator>
  <cp:lastModifiedBy>User</cp:lastModifiedBy>
  <cp:revision>12</cp:revision>
  <dcterms:created xsi:type="dcterms:W3CDTF">2020-08-01T16:23:03Z</dcterms:created>
  <dcterms:modified xsi:type="dcterms:W3CDTF">2023-10-19T08:37:42Z</dcterms:modified>
</cp:coreProperties>
</file>