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2"/>
  </p:sldMasterIdLst>
  <p:notesMasterIdLst>
    <p:notesMasterId r:id="rId10"/>
  </p:notesMasterIdLst>
  <p:handoutMasterIdLst>
    <p:handoutMasterId r:id="rId11"/>
  </p:handoutMasterIdLst>
  <p:sldIdLst>
    <p:sldId id="257" r:id="rId3"/>
    <p:sldId id="263" r:id="rId4"/>
    <p:sldId id="264" r:id="rId5"/>
    <p:sldId id="267" r:id="rId6"/>
    <p:sldId id="265"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9A0D4-A204-4B68-9D06-922434B8D166}">
          <p14:sldIdLst>
            <p14:sldId id="257"/>
            <p14:sldId id="263"/>
            <p14:sldId id="264"/>
            <p14:sldId id="267"/>
            <p14:sldId id="265"/>
            <p14:sldId id="268"/>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ANTH NARAYAN" initials="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89" d="100"/>
          <a:sy n="89" d="100"/>
        </p:scale>
        <p:origin x="427"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86A48-B218-4379-A8B2-8E6605B57330}" type="datetimeFigureOut">
              <a:rPr lang="en-US" smtClean="0"/>
              <a:t>5/12/2025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9867-437C-45B4-8749-26C60260BBD8}" type="slidenum">
              <a:rPr lang="en-US" smtClean="0"/>
              <a:t>‹#›</a:t>
            </a:fld>
            <a:endParaRPr lang="en-US"/>
          </a:p>
        </p:txBody>
      </p:sp>
    </p:spTree>
    <p:extLst>
      <p:ext uri="{BB962C8B-B14F-4D97-AF65-F5344CB8AC3E}">
        <p14:creationId xmlns:p14="http://schemas.microsoft.com/office/powerpoint/2010/main" val="2142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28EA-EB2B-48C9-A306-86C6A2D5DF4C}" type="datetimeFigureOut">
              <a:rPr lang="en-IN" smtClean="0"/>
              <a:t>12-05-2025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4F7D7-8460-41DD-9CB9-A6DB3451E307}" type="slidenum">
              <a:rPr lang="en-IN" smtClean="0"/>
              <a:t>‹#›</a:t>
            </a:fld>
            <a:endParaRPr lang="en-IN" dirty="0"/>
          </a:p>
        </p:txBody>
      </p:sp>
    </p:spTree>
    <p:extLst>
      <p:ext uri="{BB962C8B-B14F-4D97-AF65-F5344CB8AC3E}">
        <p14:creationId xmlns:p14="http://schemas.microsoft.com/office/powerpoint/2010/main" val="129043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atin typeface="Aptos ExtraBold" panose="020B0004020202020204"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ptos Display"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0" y="6594231"/>
            <a:ext cx="2743200" cy="263769"/>
          </a:xfrm>
        </p:spPr>
        <p:txBody>
          <a:bodyPr/>
          <a:lstStyle>
            <a:lvl1pPr algn="ctr">
              <a:defRPr/>
            </a:lvl1pPr>
          </a:lstStyle>
          <a:p>
            <a:fld id="{67ED5D3F-13A0-47C3-AC4D-9E59CE829726}" type="datetime1">
              <a:rPr lang="en-IN" smtClean="0"/>
              <a:t>12-05-2025</a:t>
            </a:fld>
            <a:endParaRPr lang="en-IN" dirty="0"/>
          </a:p>
        </p:txBody>
      </p:sp>
      <p:sp>
        <p:nvSpPr>
          <p:cNvPr id="6" name="Slide Number Placeholder 5"/>
          <p:cNvSpPr>
            <a:spLocks noGrp="1"/>
          </p:cNvSpPr>
          <p:nvPr>
            <p:ph type="sldNum" sz="quarter" idx="12"/>
          </p:nvPr>
        </p:nvSpPr>
        <p:spPr>
          <a:xfrm>
            <a:off x="9448800" y="6594231"/>
            <a:ext cx="2743200" cy="255467"/>
          </a:xfrm>
        </p:spPr>
        <p:txBody>
          <a:bodyPr/>
          <a:lstStyle>
            <a:lvl1pPr algn="ctr">
              <a:defRPr/>
            </a:lvl1pPr>
          </a:lstStyle>
          <a:p>
            <a:fld id="{957963CA-3D81-4891-B593-9089A32BDB0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4454" y="9282"/>
            <a:ext cx="7672753" cy="764441"/>
          </a:xfrm>
          <a:prstGeom prst="rect">
            <a:avLst/>
          </a:prstGeom>
        </p:spPr>
        <p:txBody>
          <a:bodyPr/>
          <a:lstStyle>
            <a:lvl1pPr>
              <a:defRPr sz="4000">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a:xfrm>
            <a:off x="87923" y="1019908"/>
            <a:ext cx="12036669" cy="5266592"/>
          </a:xfrm>
          <a:prstGeom prst="rect">
            <a:avLst/>
          </a:prstGeom>
        </p:spPr>
        <p:txBody>
          <a:bodyPr/>
          <a:lstStyle>
            <a:lvl1pPr>
              <a:defRPr>
                <a:latin typeface="Aptos Display" panose="020B0004020202020204" pitchFamily="34" charset="0"/>
                <a:cs typeface="Times New Roman" panose="02020603050405020304" pitchFamily="18" charset="0"/>
              </a:defRPr>
            </a:lvl1pPr>
            <a:lvl2pPr>
              <a:defRPr>
                <a:latin typeface="Aptos Display" panose="020B0004020202020204" pitchFamily="34" charset="0"/>
                <a:cs typeface="Times New Roman" panose="02020603050405020304" pitchFamily="18" charset="0"/>
              </a:defRPr>
            </a:lvl2pPr>
            <a:lvl3pPr>
              <a:defRPr>
                <a:latin typeface="Aptos Display" panose="020B0004020202020204" pitchFamily="34" charset="0"/>
                <a:cs typeface="Times New Roman" panose="02020603050405020304" pitchFamily="18" charset="0"/>
              </a:defRPr>
            </a:lvl3pPr>
            <a:lvl4pPr>
              <a:defRPr>
                <a:latin typeface="Aptos Display" panose="020B0004020202020204" pitchFamily="34" charset="0"/>
                <a:cs typeface="Times New Roman" panose="02020603050405020304" pitchFamily="18" charset="0"/>
              </a:defRPr>
            </a:lvl4pPr>
            <a:lvl5pPr>
              <a:defRPr>
                <a:latin typeface="Aptos Display" panose="020B0004020202020204"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ptos Display" panose="020B00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FD94B-302B-4302-85DA-16D8131C95C5}" type="datetime1">
              <a:rPr lang="en-IN" smtClean="0"/>
              <a:t>12-05-2025</a:t>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0008" y="9282"/>
            <a:ext cx="8088923" cy="671755"/>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sz="half" idx="1"/>
          </p:nvPr>
        </p:nvSpPr>
        <p:spPr>
          <a:xfrm>
            <a:off x="79131" y="1002322"/>
            <a:ext cx="5940669"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1002322"/>
            <a:ext cx="5940668"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9A0524-2C85-4B7C-A217-EAF308AD6D8B}" type="datetime1">
              <a:rPr lang="en-IN" smtClean="0"/>
              <a:t>12-05-2025</a:t>
            </a:fld>
            <a:endParaRPr lang="en-IN" dirty="0"/>
          </a:p>
        </p:txBody>
      </p:sp>
      <p:sp>
        <p:nvSpPr>
          <p:cNvPr id="7" name="Slide Number Placeholder 6"/>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4618" y="9282"/>
            <a:ext cx="8603662" cy="716329"/>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96716" y="1037983"/>
            <a:ext cx="5900859"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6716" y="1861894"/>
            <a:ext cx="5900860" cy="442460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6046970" y="1037983"/>
            <a:ext cx="6048313"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46969" y="1861895"/>
            <a:ext cx="6048313" cy="4424604"/>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p:cNvSpPr>
            <a:spLocks noGrp="1"/>
          </p:cNvSpPr>
          <p:nvPr>
            <p:ph type="dt" sz="half" idx="10"/>
          </p:nvPr>
        </p:nvSpPr>
        <p:spPr/>
        <p:txBody>
          <a:bodyPr/>
          <a:lstStyle/>
          <a:p>
            <a:fld id="{C601C0B0-DB31-4A83-91FF-BF4141CAC8C6}" type="datetime1">
              <a:rPr lang="en-IN" smtClean="0"/>
              <a:t>12-05-2025</a:t>
            </a:fld>
            <a:endParaRPr lang="en-IN" dirty="0"/>
          </a:p>
        </p:txBody>
      </p:sp>
      <p:sp>
        <p:nvSpPr>
          <p:cNvPr id="9" name="Slide Number Placeholder 8"/>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2051323"/>
          </a:xfrm>
        </p:spPr>
        <p:txBody>
          <a:bodyPr/>
          <a:lstStyle>
            <a:lvl1pPr algn="ctr">
              <a:defRPr>
                <a:latin typeface="Aptos ExtraBold" panose="020B0004020202020204" pitchFamily="34" charset="0"/>
              </a:defRPr>
            </a:lvl1pPr>
          </a:lstStyle>
          <a:p>
            <a:r>
              <a:rPr lang="en-US" dirty="0"/>
              <a:t>Click to edit Master title style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530109"/>
            <a:ext cx="1062182" cy="318609"/>
          </a:xfrm>
          <a:prstGeom prst="rect">
            <a:avLst/>
          </a:prstGeom>
        </p:spPr>
        <p:txBody>
          <a:bodyPr vert="horz" lIns="91440" tIns="45720" rIns="91440" bIns="45720" rtlCol="0" anchor="ctr"/>
          <a:lstStyle>
            <a:lvl1pPr algn="ctr">
              <a:defRPr sz="1100" b="1">
                <a:solidFill>
                  <a:schemeClr val="tx1">
                    <a:tint val="75000"/>
                  </a:schemeClr>
                </a:solidFill>
                <a:latin typeface="Levenim MT" panose="020F0502020204030204" pitchFamily="2" charset="-79"/>
                <a:cs typeface="Levenim MT" panose="020F0502020204030204" pitchFamily="2" charset="-79"/>
              </a:defRPr>
            </a:lvl1pPr>
          </a:lstStyle>
          <a:p>
            <a:fld id="{3B3AA552-0DFB-41DD-82A5-A0BFC94A3E72}" type="datetime1">
              <a:rPr lang="en-IN" smtClean="0"/>
              <a:t>12-05-2025</a:t>
            </a:fld>
            <a:endParaRPr lang="en-IN" dirty="0"/>
          </a:p>
        </p:txBody>
      </p:sp>
      <p:sp>
        <p:nvSpPr>
          <p:cNvPr id="5" name="Footer Placeholder 4"/>
          <p:cNvSpPr>
            <a:spLocks noGrp="1"/>
          </p:cNvSpPr>
          <p:nvPr>
            <p:ph type="ftr" sz="quarter" idx="3"/>
          </p:nvPr>
        </p:nvSpPr>
        <p:spPr>
          <a:xfrm>
            <a:off x="4119605" y="6551376"/>
            <a:ext cx="4044007" cy="306624"/>
          </a:xfrm>
          <a:prstGeom prst="rect">
            <a:avLst/>
          </a:prstGeom>
        </p:spPr>
        <p:txBody>
          <a:bodyPr vert="horz" lIns="91440" tIns="45720" rIns="91440" bIns="45720" rtlCol="0" anchor="ctr"/>
          <a:lstStyle>
            <a:lvl1pPr>
              <a:defRPr lang="en-US"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r>
              <a:rPr lang="en-US"/>
              <a:t>21ECP302L - MINOR PROJECT</a:t>
            </a:r>
            <a:endParaRPr lang="en-US" dirty="0"/>
          </a:p>
        </p:txBody>
      </p:sp>
      <p:sp>
        <p:nvSpPr>
          <p:cNvPr id="6" name="Slide Number Placeholder 5"/>
          <p:cNvSpPr>
            <a:spLocks noGrp="1"/>
          </p:cNvSpPr>
          <p:nvPr>
            <p:ph type="sldNum" sz="quarter" idx="4"/>
          </p:nvPr>
        </p:nvSpPr>
        <p:spPr>
          <a:xfrm>
            <a:off x="10575636" y="6556670"/>
            <a:ext cx="1616364" cy="292094"/>
          </a:xfrm>
          <a:prstGeom prst="rect">
            <a:avLst/>
          </a:prstGeom>
        </p:spPr>
        <p:txBody>
          <a:bodyPr vert="horz" lIns="91440" tIns="45720" rIns="91440" bIns="45720" rtlCol="0" anchor="ctr"/>
          <a:lstStyle>
            <a:lvl1pPr>
              <a:defRPr lang="en-IN"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fld id="{957963CA-3D81-4891-B593-9089A32BDB0F}" type="slidenum">
              <a:rPr lang="en-US" smtClean="0"/>
              <a:t>‹#›</a:t>
            </a:fld>
            <a:endParaRPr lang="en-US" dirty="0"/>
          </a:p>
        </p:txBody>
      </p:sp>
      <p:sp>
        <p:nvSpPr>
          <p:cNvPr id="7" name="Rectangle 6"/>
          <p:cNvSpPr/>
          <p:nvPr userDrawn="1"/>
        </p:nvSpPr>
        <p:spPr>
          <a:xfrm>
            <a:off x="0" y="754063"/>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a:spLocks noGrp="1" noRot="1" noMove="1" noResize="1" noEditPoints="1" noAdjustHandles="1" noChangeArrowheads="1" noChangeShapeType="1"/>
          </p:cNvSpPr>
          <p:nvPr userDrawn="1"/>
        </p:nvSpPr>
        <p:spPr>
          <a:xfrm>
            <a:off x="0" y="6346844"/>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a:xfrm>
            <a:off x="10665064" y="7981"/>
            <a:ext cx="1493983" cy="7325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4292" y="3272285"/>
            <a:ext cx="10515600" cy="20513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7" name="Rectangle 6"/>
          <p:cNvSpPr/>
          <p:nvPr userDrawn="1"/>
        </p:nvSpPr>
        <p:spPr>
          <a:xfrm>
            <a:off x="0" y="0"/>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userDrawn="1"/>
        </p:nvSpPr>
        <p:spPr>
          <a:xfrm>
            <a:off x="0" y="6664082"/>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3170545" y="105094"/>
            <a:ext cx="5807201" cy="284749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hf hdr="0"/>
  <p:txStyles>
    <p:titleStyle>
      <a:lvl1pPr algn="ctr" defTabSz="914400" rtl="0" eaLnBrk="1" latinLnBrk="0" hangingPunct="1">
        <a:lnSpc>
          <a:spcPct val="90000"/>
        </a:lnSpc>
        <a:spcBef>
          <a:spcPct val="0"/>
        </a:spcBef>
        <a:buNone/>
        <a:defRPr sz="4400" kern="1200">
          <a:solidFill>
            <a:schemeClr val="tx1"/>
          </a:solidFill>
          <a:latin typeface="Aptos ExtraBold" panose="020B0004020202020204" pitchFamily="34" charset="0"/>
          <a:ea typeface="ADLaM Display" panose="020F0502020204030204" pitchFamily="2" charset="0"/>
          <a:cs typeface="Aldhabi" panose="020F0502020204030204" pitchFamily="2"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1007615"/>
          </a:xfrm>
        </p:spPr>
        <p:txBody>
          <a:bodyPr>
            <a:noAutofit/>
          </a:bodyPr>
          <a:lstStyle/>
          <a:p>
            <a:r>
              <a:rPr lang="en-US" altLang="en-IN" sz="2400" dirty="0">
                <a:latin typeface="Arial Black" panose="020B0A04020102020204" charset="0"/>
                <a:cs typeface="Arial Black" panose="020B0A04020102020204" charset="0"/>
              </a:rPr>
              <a:t>LOW POWER TRANSMISSION USING LORA TECHNOLOGY</a:t>
            </a:r>
          </a:p>
        </p:txBody>
      </p:sp>
      <p:sp>
        <p:nvSpPr>
          <p:cNvPr id="4" name="TextBox 3"/>
          <p:cNvSpPr txBox="1"/>
          <p:nvPr/>
        </p:nvSpPr>
        <p:spPr>
          <a:xfrm>
            <a:off x="7953375" y="443865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Guided by,</a:t>
            </a:r>
          </a:p>
          <a:p>
            <a:r>
              <a:rPr lang="en-US" sz="2400" b="1" dirty="0">
                <a:latin typeface="Arial Black" panose="020B0A04020102020204" charset="0"/>
                <a:cs typeface="Arial Black" panose="020B0A04020102020204" charset="0"/>
              </a:rPr>
              <a:t>DR.M.MATHAN KUMAR </a:t>
            </a:r>
          </a:p>
          <a:p>
            <a:r>
              <a:rPr lang="en-US" sz="2400" b="1" dirty="0">
                <a:latin typeface="Arial Black" panose="020B0A04020102020204" charset="0"/>
                <a:cs typeface="Arial Black" panose="020B0A04020102020204" charset="0"/>
              </a:rPr>
              <a:t>DEP OF ECE</a:t>
            </a: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p:txBody>
      </p:sp>
      <p:sp>
        <p:nvSpPr>
          <p:cNvPr id="5" name="TextBox 4"/>
          <p:cNvSpPr txBox="1"/>
          <p:nvPr/>
        </p:nvSpPr>
        <p:spPr>
          <a:xfrm>
            <a:off x="276225" y="445770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TEAM MEMBERS :</a:t>
            </a:r>
          </a:p>
          <a:p>
            <a:r>
              <a:rPr lang="en-US" sz="2400" b="1" dirty="0">
                <a:latin typeface="Arial Black" panose="020B0A04020102020204" charset="0"/>
                <a:cs typeface="Arial Black" panose="020B0A04020102020204" charset="0"/>
              </a:rPr>
              <a:t>E.G.PRADEEP </a:t>
            </a:r>
          </a:p>
          <a:p>
            <a:r>
              <a:rPr lang="en-US" sz="2400" b="1" dirty="0">
                <a:latin typeface="Arial Black" panose="020B0A04020102020204" charset="0"/>
                <a:cs typeface="Arial Black" panose="020B0A04020102020204" charset="0"/>
              </a:rPr>
              <a:t>(RA2211004050026)</a:t>
            </a:r>
          </a:p>
          <a:p>
            <a:r>
              <a:rPr lang="en-US" sz="2400" b="1" dirty="0">
                <a:latin typeface="Arial Black" panose="020B0A04020102020204" charset="0"/>
                <a:cs typeface="Arial Black" panose="020B0A04020102020204" charset="0"/>
              </a:rPr>
              <a:t>B.PRASANTH</a:t>
            </a:r>
          </a:p>
          <a:p>
            <a:r>
              <a:rPr lang="en-US" sz="2400" b="1" dirty="0">
                <a:latin typeface="Arial Black" panose="020B0A04020102020204" charset="0"/>
                <a:cs typeface="Arial Black" panose="020B0A04020102020204" charset="0"/>
              </a:rPr>
              <a:t>(RA2211004050008)</a:t>
            </a:r>
          </a:p>
          <a:p>
            <a:endParaRPr lang="en-US" sz="2400" b="1"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latin typeface="Arial Black" panose="020B0A04020102020204" pitchFamily="34" charset="0"/>
              </a:rPr>
              <a:t>ABSTRACT </a:t>
            </a:r>
          </a:p>
        </p:txBody>
      </p:sp>
      <p:sp>
        <p:nvSpPr>
          <p:cNvPr id="3" name="Content Placeholder 2"/>
          <p:cNvSpPr>
            <a:spLocks noGrp="1"/>
          </p:cNvSpPr>
          <p:nvPr>
            <p:ph idx="1"/>
          </p:nvPr>
        </p:nvSpPr>
        <p:spPr>
          <a:xfrm>
            <a:off x="0" y="953232"/>
            <a:ext cx="12192000" cy="5371367"/>
          </a:xfrm>
        </p:spPr>
        <p:txBody>
          <a:bodyPr/>
          <a:lstStyle/>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lgn="just">
              <a:buNone/>
            </a:pPr>
            <a:r>
              <a:rPr lang="en-US" altLang="en-US" sz="2400" b="1" dirty="0">
                <a:latin typeface="Cambria" panose="02040503050406030204" pitchFamily="18" charset="0"/>
                <a:ea typeface="Cambria" panose="02040503050406030204" pitchFamily="18" charset="0"/>
                <a:cs typeface="Cambria" panose="02040503050406030204" pitchFamily="18" charset="0"/>
              </a:rPr>
              <a:t>New technologies have emerged which enable power efficient communication over very long distances. Examples of such Low-Power Wide-Area Network (LPWAN) technologies.A typical application scenario for these technologies is city where devices send readings at very low frequency over a long distance to a data concentrator (one-hop networks).LoRa (Long Range) is a technique that enables the long-range transfer of information with a low transfer rate. This paper presents a review of the challenges and the obstacles of Interference concept with emphasis on the LoRa technology. Along with that  the demand </a:t>
            </a:r>
            <a:r>
              <a:rPr lang="en-US" altLang="en-US" sz="2400" b="1" dirty="0" smtClean="0">
                <a:latin typeface="Cambria" panose="02040503050406030204" pitchFamily="18" charset="0"/>
                <a:ea typeface="Cambria" panose="02040503050406030204" pitchFamily="18" charset="0"/>
                <a:cs typeface="Cambria" panose="02040503050406030204" pitchFamily="18" charset="0"/>
              </a:rPr>
              <a:t>for </a:t>
            </a:r>
            <a:r>
              <a:rPr lang="en-US" altLang="en-US" sz="2400" b="1" dirty="0">
                <a:latin typeface="Cambria" panose="02040503050406030204" pitchFamily="18" charset="0"/>
                <a:ea typeface="Cambria" panose="02040503050406030204" pitchFamily="18" charset="0"/>
                <a:cs typeface="Cambria" panose="02040503050406030204" pitchFamily="18" charset="0"/>
              </a:rPr>
              <a:t>low-power and long-range, large amount of data transmission arises. However, there has been no such communication technology to satisfy the transmission. The Wi-Fi is able to send large amounts of data but because of high power consumption, it has to use firm power. The LoRa technology is available for long-range and low-power communication.</a:t>
            </a:r>
          </a:p>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altLang="en-US" sz="2000" b="1" dirty="0">
                <a:latin typeface="Cambria" panose="02040503050406030204" pitchFamily="18" charset="0"/>
                <a:ea typeface="Cambria" panose="02040503050406030204" pitchFamily="18" charset="0"/>
                <a:cs typeface="Cambria" panose="02040503050406030204" pitchFamily="18" charset="0"/>
              </a:rPr>
              <a:t>Key Words : LPWAN,LoRa,Long-range,data,Long distance,Communication.</a:t>
            </a:r>
          </a:p>
        </p:txBody>
      </p:sp>
      <p:sp>
        <p:nvSpPr>
          <p:cNvPr id="4" name="Date Placeholder 3"/>
          <p:cNvSpPr>
            <a:spLocks noGrp="1"/>
          </p:cNvSpPr>
          <p:nvPr>
            <p:ph type="dt" sz="half" idx="10"/>
          </p:nvPr>
        </p:nvSpPr>
        <p:spPr/>
        <p:txBody>
          <a:bodyPr/>
          <a:lstStyle/>
          <a:p>
            <a:fld id="{6D4D0756-BA6E-4879-A63E-4787728FD53E}"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2</a:t>
            </a:fld>
            <a:endParaRPr lang="en-IN" dirty="0"/>
          </a:p>
        </p:txBody>
      </p:sp>
      <p:sp>
        <p:nvSpPr>
          <p:cNvPr id="6" name="Footer Placeholder 5"/>
          <p:cNvSpPr>
            <a:spLocks noGrp="1"/>
          </p:cNvSpPr>
          <p:nvPr>
            <p:ph type="ftr" sz="quarter" idx="4294967295"/>
          </p:nvPr>
        </p:nvSpPr>
        <p:spPr>
          <a:xfrm>
            <a:off x="4119605" y="6551376"/>
            <a:ext cx="4044007" cy="306624"/>
          </a:xfrm>
        </p:spPr>
        <p:txBody>
          <a:bodyPr/>
          <a:lstStyle/>
          <a:p>
            <a:r>
              <a:rPr lang="en-US"/>
              <a:t>21ECP302L - MINOR PROJECT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INTRODUCTION</a:t>
            </a:r>
          </a:p>
        </p:txBody>
      </p:sp>
      <p:sp>
        <p:nvSpPr>
          <p:cNvPr id="3" name="Content Placeholder 2"/>
          <p:cNvSpPr>
            <a:spLocks noGrp="1"/>
          </p:cNvSpPr>
          <p:nvPr>
            <p:ph idx="1"/>
          </p:nvPr>
        </p:nvSpPr>
        <p:spPr/>
        <p:txBody>
          <a:bodyPr/>
          <a:lstStyle/>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r>
              <a:rPr lang="en-US" altLang="en-US" b="1" dirty="0">
                <a:latin typeface="Cambria" panose="02040503050406030204" pitchFamily="18" charset="0"/>
                <a:ea typeface="Cambria" panose="02040503050406030204" pitchFamily="18" charset="0"/>
                <a:cs typeface="Cambria" panose="02040503050406030204" pitchFamily="18" charset="0"/>
                <a:sym typeface="+mn-ea"/>
              </a:rPr>
              <a:t>A LoRaWAN network (Long Range Network Protocol) is of the Low Power Wide Area Network (LPWAN) type and encompasses battery powered devices that ensure bidirectional communication. The main contribution of the project is the evaluation of the LoRa technology considering the requirements of Low powered Communication.</a:t>
            </a:r>
            <a:endParaRPr lang="en-US" dirty="0"/>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722" y="137469"/>
            <a:ext cx="7672753" cy="764441"/>
          </a:xfrm>
        </p:spPr>
        <p:txBody>
          <a:bodyPr/>
          <a:lstStyle/>
          <a:p>
            <a:pPr algn="ctr"/>
            <a:r>
              <a:rPr lang="en-US" b="1" dirty="0" smtClean="0">
                <a:latin typeface="Arial Black" panose="020B0A04020102020204" pitchFamily="34" charset="0"/>
              </a:rPr>
              <a:t>BLOCK DIAGRAM </a:t>
            </a:r>
            <a:endParaRPr lang="en-US" b="1" dirty="0">
              <a:latin typeface="Arial Black" panose="020B0A04020102020204" pitchFamily="34" charset="0"/>
            </a:endParaRPr>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4</a:t>
            </a:fld>
            <a:endParaRPr lang="en-IN" dirty="0"/>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b="19109"/>
          <a:stretch/>
        </p:blipFill>
        <p:spPr>
          <a:xfrm>
            <a:off x="7520299" y="1381180"/>
            <a:ext cx="3597779" cy="4257748"/>
          </a:xfrm>
          <a:prstGeom prst="rect">
            <a:avLst/>
          </a:prstGeom>
        </p:spPr>
      </p:pic>
      <p:pic>
        <p:nvPicPr>
          <p:cNvPr id="17" name="Content Placeholder 1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1832" y="1903890"/>
            <a:ext cx="5298393" cy="3532262"/>
          </a:xfrm>
        </p:spPr>
      </p:pic>
    </p:spTree>
    <p:extLst>
      <p:ext uri="{BB962C8B-B14F-4D97-AF65-F5344CB8AC3E}">
        <p14:creationId xmlns:p14="http://schemas.microsoft.com/office/powerpoint/2010/main" val="29365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ALGORITHM</a:t>
            </a:r>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5</a:t>
            </a:fld>
            <a:endParaRPr lang="en-IN" dirty="0"/>
          </a:p>
        </p:txBody>
      </p:sp>
      <p:pic>
        <p:nvPicPr>
          <p:cNvPr id="8" name="Content Placeholder 7" descr="ChatGPT Image Apr 22, 2025, 11_07_50 PM"/>
          <p:cNvPicPr>
            <a:picLocks noGrp="1" noChangeAspect="1"/>
          </p:cNvPicPr>
          <p:nvPr>
            <p:ph idx="1"/>
          </p:nvPr>
        </p:nvPicPr>
        <p:blipFill>
          <a:blip r:embed="rId2"/>
          <a:srcRect t="-796" r="67692"/>
          <a:stretch>
            <a:fillRect/>
          </a:stretch>
        </p:blipFill>
        <p:spPr>
          <a:xfrm>
            <a:off x="3797871" y="1421136"/>
            <a:ext cx="4739379" cy="4633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176" y="86194"/>
            <a:ext cx="7672753" cy="764441"/>
          </a:xfrm>
        </p:spPr>
        <p:txBody>
          <a:bodyPr/>
          <a:lstStyle/>
          <a:p>
            <a:r>
              <a:rPr lang="en-US" dirty="0" smtClean="0">
                <a:latin typeface="Arial Black" panose="020B0A04020102020204" pitchFamily="34" charset="0"/>
              </a:rPr>
              <a:t>PROTOTYPE HARDWARE</a:t>
            </a:r>
            <a:endParaRPr lang="en-US" dirty="0">
              <a:latin typeface="Arial Black" panose="020B0A04020102020204" pitchFamily="34" charset="0"/>
            </a:endParaRP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2980" r="304" b="26725"/>
          <a:stretch/>
        </p:blipFill>
        <p:spPr>
          <a:xfrm rot="16200000">
            <a:off x="3723260" y="-475859"/>
            <a:ext cx="4560324" cy="8007406"/>
          </a:xfrm>
        </p:spPr>
      </p:pic>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6</a:t>
            </a:fld>
            <a:endParaRPr lang="en-IN" dirty="0"/>
          </a:p>
        </p:txBody>
      </p:sp>
    </p:spTree>
    <p:extLst>
      <p:ext uri="{BB962C8B-B14F-4D97-AF65-F5344CB8AC3E}">
        <p14:creationId xmlns:p14="http://schemas.microsoft.com/office/powerpoint/2010/main" val="407170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sz="5400">
              <a:latin typeface="Arial Black" panose="020B0A04020102020204" charset="0"/>
              <a:cs typeface="Arial Black" panose="020B0A04020102020204" charset="0"/>
            </a:endParaRPr>
          </a:p>
          <a:p>
            <a:pPr marL="0" indent="0">
              <a:buNone/>
            </a:pPr>
            <a:r>
              <a:rPr lang="en-US" sz="5400">
                <a:latin typeface="Arial Black" panose="020B0A04020102020204" charset="0"/>
                <a:cs typeface="Arial Black" panose="020B0A04020102020204" charset="0"/>
              </a:rPr>
              <a:t>               THANK YOU ! </a:t>
            </a:r>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7</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270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ADLaM Display</vt:lpstr>
      <vt:lpstr>Aldhabi</vt:lpstr>
      <vt:lpstr>Aptos</vt:lpstr>
      <vt:lpstr>Aptos Display</vt:lpstr>
      <vt:lpstr>Aptos ExtraBold</vt:lpstr>
      <vt:lpstr>Arial</vt:lpstr>
      <vt:lpstr>Arial Black</vt:lpstr>
      <vt:lpstr>Calibri</vt:lpstr>
      <vt:lpstr>Cambria</vt:lpstr>
      <vt:lpstr>Levenim MT</vt:lpstr>
      <vt:lpstr>Times New Roman</vt:lpstr>
      <vt:lpstr>Office Theme</vt:lpstr>
      <vt:lpstr>Custom Design</vt:lpstr>
      <vt:lpstr>LOW POWER TRANSMISSION USING LORA TECHNOLOGY</vt:lpstr>
      <vt:lpstr>ABSTRACT </vt:lpstr>
      <vt:lpstr>INTRODUCTION</vt:lpstr>
      <vt:lpstr>BLOCK DIAGRAM </vt:lpstr>
      <vt:lpstr>ALGORITHM</vt:lpstr>
      <vt:lpstr>PROTOTYPE HARDWARE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SUJANTH NARAYAN</dc:creator>
  <cp:lastModifiedBy>LENOVO</cp:lastModifiedBy>
  <cp:revision>400</cp:revision>
  <dcterms:created xsi:type="dcterms:W3CDTF">2020-01-16T10:26:00Z</dcterms:created>
  <dcterms:modified xsi:type="dcterms:W3CDTF">2025-05-12T00:18:04Z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BF435D55CFE64C739765191ED2A4E149_12</vt:lpwstr>
  </property>
  <property fmtid="{D5CDD505-2E9C-101B-9397-08002B2CF9AE}" pid="3" name="KSOProductBuildVer">
    <vt:lpwstr>1033-12.2.0.20796</vt:lpwstr>
  </property>
</Properties>
</file>