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3"/>
  </p:sldMasterIdLst>
  <p:notesMasterIdLst>
    <p:notesMasterId r:id="rId9"/>
  </p:notesMasterIdLst>
  <p:handoutMasterIdLst>
    <p:handoutMasterId r:id="rId10"/>
  </p:handoutMasterIdLst>
  <p:sldIdLst>
    <p:sldId id="257" r:id="rId4"/>
    <p:sldId id="263"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9A0D4-A204-4B68-9D06-922434B8D166}">
          <p14:sldIdLst>
            <p14:sldId id="257"/>
            <p14:sldId id="263"/>
            <p14:sldId id="264"/>
            <p14:sldId id="265"/>
            <p14:sldId id="266"/>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ANTH NARAYAN" initials="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0" d="100"/>
          <a:sy n="80" d="100"/>
        </p:scale>
        <p:origin x="706"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86A48-B218-4379-A8B2-8E6605B57330}"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9867-437C-45B4-8749-26C60260BBD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28EA-EB2B-48C9-A306-86C6A2D5DF4C}"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4F7D7-8460-41DD-9CB9-A6DB3451E307}"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Aptos ExtraBold" panose="020B000402020202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ptos Display"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0" y="6594231"/>
            <a:ext cx="2743200" cy="263769"/>
          </a:xfrm>
        </p:spPr>
        <p:txBody>
          <a:bodyPr/>
          <a:lstStyle>
            <a:lvl1pPr algn="ctr">
              <a:defRPr/>
            </a:lvl1pPr>
          </a:lstStyle>
          <a:p>
            <a:fld id="{67ED5D3F-13A0-47C3-AC4D-9E59CE829726}" type="datetime1">
              <a:rPr lang="en-IN" smtClean="0"/>
            </a:fld>
            <a:endParaRPr lang="en-IN" dirty="0"/>
          </a:p>
        </p:txBody>
      </p:sp>
      <p:sp>
        <p:nvSpPr>
          <p:cNvPr id="6" name="Slide Number Placeholder 5"/>
          <p:cNvSpPr>
            <a:spLocks noGrp="1"/>
          </p:cNvSpPr>
          <p:nvPr>
            <p:ph type="sldNum" sz="quarter" idx="12"/>
          </p:nvPr>
        </p:nvSpPr>
        <p:spPr>
          <a:xfrm>
            <a:off x="9448800" y="6594231"/>
            <a:ext cx="2743200" cy="255467"/>
          </a:xfrm>
        </p:spPr>
        <p:txBody>
          <a:bodyPr/>
          <a:lstStyle>
            <a:lvl1pPr algn="ctr">
              <a:defRPr/>
            </a:lvl1pPr>
          </a:lstStyle>
          <a:p>
            <a:fld id="{957963CA-3D81-4891-B593-9089A32BDB0F}"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4454" y="9282"/>
            <a:ext cx="7672753" cy="764441"/>
          </a:xfrm>
          <a:prstGeom prst="rect">
            <a:avLst/>
          </a:prstGeom>
        </p:spPr>
        <p:txBody>
          <a:bodyPr/>
          <a:lstStyle>
            <a:lvl1pPr>
              <a:defRPr sz="4000">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a:xfrm>
            <a:off x="87923" y="1019908"/>
            <a:ext cx="12036669" cy="5266592"/>
          </a:xfrm>
          <a:prstGeom prst="rect">
            <a:avLst/>
          </a:prstGeom>
        </p:spPr>
        <p:txBody>
          <a:bodyPr/>
          <a:lstStyle>
            <a:lvl1pPr>
              <a:defRPr>
                <a:latin typeface="Aptos Display" panose="020B0004020202020204" pitchFamily="34" charset="0"/>
                <a:cs typeface="Times New Roman" panose="02020603050405020304" pitchFamily="18" charset="0"/>
              </a:defRPr>
            </a:lvl1pPr>
            <a:lvl2pPr>
              <a:defRPr>
                <a:latin typeface="Aptos Display" panose="020B0004020202020204" pitchFamily="34" charset="0"/>
                <a:cs typeface="Times New Roman" panose="02020603050405020304" pitchFamily="18" charset="0"/>
              </a:defRPr>
            </a:lvl2pPr>
            <a:lvl3pPr>
              <a:defRPr>
                <a:latin typeface="Aptos Display" panose="020B0004020202020204" pitchFamily="34" charset="0"/>
                <a:cs typeface="Times New Roman" panose="02020603050405020304" pitchFamily="18" charset="0"/>
              </a:defRPr>
            </a:lvl3pPr>
            <a:lvl4pPr>
              <a:defRPr>
                <a:latin typeface="Aptos Display" panose="020B0004020202020204" pitchFamily="34" charset="0"/>
                <a:cs typeface="Times New Roman" panose="02020603050405020304" pitchFamily="18" charset="0"/>
              </a:defRPr>
            </a:lvl4pPr>
            <a:lvl5pPr>
              <a:defRPr>
                <a:latin typeface="Aptos Display" panose="020B0004020202020204" pitchFamily="34"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10"/>
          </p:nvPr>
        </p:nvSpPr>
        <p:spPr/>
        <p:txBody>
          <a:bodyPr/>
          <a:lstStyle/>
          <a:p>
            <a:fld id="{1CDAD869-9272-4287-B17D-813670815CFB}" type="datetime1">
              <a:rPr lang="en-IN" smtClean="0"/>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ptos Display" panose="020B00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F2FD94B-302B-4302-85DA-16D8131C95C5}" type="datetime1">
              <a:rPr lang="en-IN" smtClean="0"/>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0008" y="9282"/>
            <a:ext cx="8088923" cy="671755"/>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sz="half" idx="1"/>
          </p:nvPr>
        </p:nvSpPr>
        <p:spPr>
          <a:xfrm>
            <a:off x="79131" y="1002322"/>
            <a:ext cx="5940669"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Content Placeholder 3"/>
          <p:cNvSpPr>
            <a:spLocks noGrp="1"/>
          </p:cNvSpPr>
          <p:nvPr>
            <p:ph sz="half" idx="2"/>
          </p:nvPr>
        </p:nvSpPr>
        <p:spPr>
          <a:xfrm>
            <a:off x="6172200" y="1002322"/>
            <a:ext cx="5940668"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D9A0524-2C85-4B7C-A217-EAF308AD6D8B}" type="datetime1">
              <a:rPr lang="en-IN" smtClean="0"/>
            </a:fld>
            <a:endParaRPr lang="en-IN" dirty="0"/>
          </a:p>
        </p:txBody>
      </p:sp>
      <p:sp>
        <p:nvSpPr>
          <p:cNvPr id="7" name="Slide Number Placeholder 6"/>
          <p:cNvSpPr>
            <a:spLocks noGrp="1"/>
          </p:cNvSpPr>
          <p:nvPr>
            <p:ph type="sldNum" sz="quarter" idx="12"/>
          </p:nvPr>
        </p:nvSpPr>
        <p:spPr/>
        <p:txBody>
          <a:bodyPr/>
          <a:lstStyle/>
          <a:p>
            <a:fld id="{957963CA-3D81-4891-B593-9089A32BDB0F}"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4618" y="9282"/>
            <a:ext cx="8603662" cy="716329"/>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96716" y="1037983"/>
            <a:ext cx="5900859"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6716" y="1861894"/>
            <a:ext cx="5900860" cy="442460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Text Placeholder 4"/>
          <p:cNvSpPr>
            <a:spLocks noGrp="1"/>
          </p:cNvSpPr>
          <p:nvPr>
            <p:ph type="body" sz="quarter" idx="3"/>
          </p:nvPr>
        </p:nvSpPr>
        <p:spPr>
          <a:xfrm>
            <a:off x="6046970" y="1037983"/>
            <a:ext cx="6048313"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46969" y="1861895"/>
            <a:ext cx="6048313" cy="4424604"/>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7" name="Date Placeholder 6"/>
          <p:cNvSpPr>
            <a:spLocks noGrp="1"/>
          </p:cNvSpPr>
          <p:nvPr>
            <p:ph type="dt" sz="half" idx="10"/>
          </p:nvPr>
        </p:nvSpPr>
        <p:spPr/>
        <p:txBody>
          <a:bodyPr/>
          <a:lstStyle/>
          <a:p>
            <a:fld id="{C601C0B0-DB31-4A83-91FF-BF4141CAC8C6}" type="datetime1">
              <a:rPr lang="en-IN" smtClean="0"/>
            </a:fld>
            <a:endParaRPr lang="en-IN" dirty="0"/>
          </a:p>
        </p:txBody>
      </p:sp>
      <p:sp>
        <p:nvSpPr>
          <p:cNvPr id="9" name="Slide Number Placeholder 8"/>
          <p:cNvSpPr>
            <a:spLocks noGrp="1"/>
          </p:cNvSpPr>
          <p:nvPr>
            <p:ph type="sldNum" sz="quarter" idx="12"/>
          </p:nvPr>
        </p:nvSpPr>
        <p:spPr/>
        <p:txBody>
          <a:bodyPr/>
          <a:lstStyle/>
          <a:p>
            <a:fld id="{957963CA-3D81-4891-B593-9089A32BDB0F}"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2051323"/>
          </a:xfrm>
        </p:spPr>
        <p:txBody>
          <a:bodyPr/>
          <a:lstStyle>
            <a:lvl1pPr algn="ctr">
              <a:defRPr>
                <a:latin typeface="Aptos ExtraBold" panose="020B0004020202020204" pitchFamily="34" charset="0"/>
              </a:defRPr>
            </a:lvl1pPr>
          </a:lstStyle>
          <a:p>
            <a:r>
              <a:rPr lang="en-US" dirty="0"/>
              <a:t>Click to edit Master title style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530109"/>
            <a:ext cx="1062182" cy="318609"/>
          </a:xfrm>
          <a:prstGeom prst="rect">
            <a:avLst/>
          </a:prstGeom>
        </p:spPr>
        <p:txBody>
          <a:bodyPr vert="horz" lIns="91440" tIns="45720" rIns="91440" bIns="45720" rtlCol="0" anchor="ctr"/>
          <a:lstStyle>
            <a:lvl1pPr algn="ctr">
              <a:defRPr sz="1100" b="1">
                <a:solidFill>
                  <a:schemeClr val="tx1">
                    <a:tint val="75000"/>
                  </a:schemeClr>
                </a:solidFill>
                <a:latin typeface="Levenim MT" panose="020F0502020204030204" pitchFamily="2" charset="-79"/>
                <a:cs typeface="Levenim MT" panose="020F0502020204030204" pitchFamily="2" charset="-79"/>
              </a:defRPr>
            </a:lvl1pPr>
          </a:lstStyle>
          <a:p>
            <a:fld id="{3B3AA552-0DFB-41DD-82A5-A0BFC94A3E72}" type="datetime1">
              <a:rPr lang="en-IN" smtClean="0"/>
            </a:fld>
            <a:endParaRPr lang="en-IN" dirty="0"/>
          </a:p>
        </p:txBody>
      </p:sp>
      <p:sp>
        <p:nvSpPr>
          <p:cNvPr id="5" name="Footer Placeholder 4"/>
          <p:cNvSpPr>
            <a:spLocks noGrp="1"/>
          </p:cNvSpPr>
          <p:nvPr>
            <p:ph type="ftr" sz="quarter" idx="3"/>
          </p:nvPr>
        </p:nvSpPr>
        <p:spPr>
          <a:xfrm>
            <a:off x="4119605" y="6551376"/>
            <a:ext cx="4044007" cy="306624"/>
          </a:xfrm>
          <a:prstGeom prst="rect">
            <a:avLst/>
          </a:prstGeom>
        </p:spPr>
        <p:txBody>
          <a:bodyPr vert="horz" lIns="91440" tIns="45720" rIns="91440" bIns="45720" rtlCol="0" anchor="ctr"/>
          <a:lstStyle>
            <a:lvl1pPr>
              <a:defRPr lang="en-US"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r>
              <a:rPr lang="en-US"/>
              <a:t>21ECP302L - MINOR PROJECT</a:t>
            </a:r>
            <a:endParaRPr lang="en-US" dirty="0"/>
          </a:p>
        </p:txBody>
      </p:sp>
      <p:sp>
        <p:nvSpPr>
          <p:cNvPr id="6" name="Slide Number Placeholder 5"/>
          <p:cNvSpPr>
            <a:spLocks noGrp="1"/>
          </p:cNvSpPr>
          <p:nvPr>
            <p:ph type="sldNum" sz="quarter" idx="4"/>
          </p:nvPr>
        </p:nvSpPr>
        <p:spPr>
          <a:xfrm>
            <a:off x="10575636" y="6556670"/>
            <a:ext cx="1616364" cy="292094"/>
          </a:xfrm>
          <a:prstGeom prst="rect">
            <a:avLst/>
          </a:prstGeom>
        </p:spPr>
        <p:txBody>
          <a:bodyPr vert="horz" lIns="91440" tIns="45720" rIns="91440" bIns="45720" rtlCol="0" anchor="ctr"/>
          <a:lstStyle>
            <a:lvl1pPr>
              <a:defRPr lang="en-IN"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fld id="{957963CA-3D81-4891-B593-9089A32BDB0F}" type="slidenum">
              <a:rPr lang="en-US" smtClean="0"/>
            </a:fld>
            <a:endParaRPr lang="en-US" dirty="0"/>
          </a:p>
        </p:txBody>
      </p:sp>
      <p:sp>
        <p:nvSpPr>
          <p:cNvPr id="7" name="Rectangle 6"/>
          <p:cNvSpPr/>
          <p:nvPr userDrawn="1"/>
        </p:nvSpPr>
        <p:spPr>
          <a:xfrm>
            <a:off x="0" y="754063"/>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a:spLocks noGrp="1" noRot="1" noMove="1" noResize="1" noEditPoints="1" noAdjustHandles="1" noChangeArrowheads="1" noChangeShapeType="1"/>
          </p:cNvSpPr>
          <p:nvPr userDrawn="1"/>
        </p:nvSpPr>
        <p:spPr>
          <a:xfrm>
            <a:off x="0" y="6346844"/>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a:xfrm>
            <a:off x="10665064" y="7981"/>
            <a:ext cx="1493983" cy="732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4292" y="3272285"/>
            <a:ext cx="10515600" cy="20513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7" name="Rectangle 6"/>
          <p:cNvSpPr/>
          <p:nvPr userDrawn="1"/>
        </p:nvSpPr>
        <p:spPr>
          <a:xfrm>
            <a:off x="0" y="0"/>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userDrawn="1"/>
        </p:nvSpPr>
        <p:spPr>
          <a:xfrm>
            <a:off x="0" y="6664082"/>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3170545" y="105094"/>
            <a:ext cx="5807201" cy="284749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hf hdr="0"/>
  <p:txStyles>
    <p:titleStyle>
      <a:lvl1pPr algn="ctr" defTabSz="914400" rtl="0" eaLnBrk="1" latinLnBrk="0" hangingPunct="1">
        <a:lnSpc>
          <a:spcPct val="90000"/>
        </a:lnSpc>
        <a:spcBef>
          <a:spcPct val="0"/>
        </a:spcBef>
        <a:buNone/>
        <a:defRPr sz="4400" kern="1200">
          <a:solidFill>
            <a:schemeClr val="tx1"/>
          </a:solidFill>
          <a:latin typeface="Aptos ExtraBold" panose="020B0004020202020204" pitchFamily="34" charset="0"/>
          <a:ea typeface="ADLaM Display" panose="020F0502020204030204" pitchFamily="2" charset="0"/>
          <a:cs typeface="Aldhabi" panose="020F0502020204030204" pitchFamily="2"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1007615"/>
          </a:xfrm>
        </p:spPr>
        <p:txBody>
          <a:bodyPr>
            <a:noAutofit/>
          </a:bodyPr>
          <a:lstStyle/>
          <a:p>
            <a:r>
              <a:rPr lang="en-US" altLang="en-IN" sz="2400" dirty="0">
                <a:latin typeface="Arial Black" panose="020B0A04020102020204" charset="0"/>
                <a:cs typeface="Arial Black" panose="020B0A04020102020204" charset="0"/>
              </a:rPr>
              <a:t>LOW POWER TRANSMISSION USING LORA TECHNOLOGY</a:t>
            </a:r>
            <a:endParaRPr lang="en-US" altLang="en-IN" sz="2400" dirty="0">
              <a:latin typeface="Arial Black" panose="020B0A04020102020204" charset="0"/>
              <a:cs typeface="Arial Black" panose="020B0A04020102020204" charset="0"/>
            </a:endParaRPr>
          </a:p>
        </p:txBody>
      </p:sp>
      <p:sp>
        <p:nvSpPr>
          <p:cNvPr id="4" name="TextBox 3"/>
          <p:cNvSpPr txBox="1"/>
          <p:nvPr/>
        </p:nvSpPr>
        <p:spPr>
          <a:xfrm>
            <a:off x="7953375" y="443865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Guided by,</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DR.M.MATHAN KUMAR </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DEP OF ECE</a:t>
            </a:r>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p:txBody>
      </p:sp>
      <p:sp>
        <p:nvSpPr>
          <p:cNvPr id="5" name="TextBox 4"/>
          <p:cNvSpPr txBox="1"/>
          <p:nvPr/>
        </p:nvSpPr>
        <p:spPr>
          <a:xfrm>
            <a:off x="276225" y="445770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TEAM MEMBERS :</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E.G.PRADEEP </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(RA2211004050026)</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B.PRASANTH</a:t>
            </a:r>
            <a:endParaRPr lang="en-US" sz="2400" b="1" dirty="0">
              <a:latin typeface="Arial Black" panose="020B0A04020102020204" charset="0"/>
              <a:cs typeface="Arial Black" panose="020B0A04020102020204" charset="0"/>
            </a:endParaRPr>
          </a:p>
          <a:p>
            <a:r>
              <a:rPr lang="en-US" sz="2400" b="1" dirty="0">
                <a:latin typeface="Arial Black" panose="020B0A04020102020204" charset="0"/>
                <a:cs typeface="Arial Black" panose="020B0A04020102020204" charset="0"/>
              </a:rPr>
              <a:t>(RA2211004050008)</a:t>
            </a:r>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ABSTRACT </a:t>
            </a:r>
            <a:endParaRPr lang="en-US" dirty="0"/>
          </a:p>
        </p:txBody>
      </p:sp>
      <p:sp>
        <p:nvSpPr>
          <p:cNvPr id="3" name="Content Placeholder 2"/>
          <p:cNvSpPr>
            <a:spLocks noGrp="1"/>
          </p:cNvSpPr>
          <p:nvPr>
            <p:ph idx="1"/>
          </p:nvPr>
        </p:nvSpPr>
        <p:spPr>
          <a:xfrm>
            <a:off x="0" y="953232"/>
            <a:ext cx="12192000" cy="5371367"/>
          </a:xfrm>
        </p:spPr>
        <p:txBody>
          <a:bodyPr/>
          <a:lstStyle/>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altLang="en-US" sz="2000" b="1" dirty="0">
                <a:latin typeface="Cambria" panose="02040503050406030204" pitchFamily="18" charset="0"/>
                <a:ea typeface="Cambria" panose="02040503050406030204" pitchFamily="18" charset="0"/>
                <a:cs typeface="Cambria" panose="02040503050406030204" pitchFamily="18" charset="0"/>
              </a:rPr>
              <a:t>New technologies have emerged which enable power efficient communication over very long distances. Examples of such Low-Power Wide-Area Network (LPWAN) technologies.A typical application scenario for these technologies is city where devices send readings at very low frequency over a long distance to a data concentrator (one-hop networks).LoRa (Long Range) is a technique that enables the long-range transfer of information with a low transfer rate. This paper presents a review of the challenges and the obstacles of Interference concept with emphasis on the LoRa technology. Along with that  the demand for long-range, low-power and long-range, large amount of data transmission arises. However, there has been no such communication technology to satisfy the transmission. The Wi-Fi is able to send large amounts of data but because of high power consumption, it has to use firm power. The LoRa technology is available for long-range and low-power communication.</a:t>
            </a: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altLang="en-US" sz="2000" b="1" dirty="0">
                <a:latin typeface="Cambria" panose="02040503050406030204" pitchFamily="18" charset="0"/>
                <a:ea typeface="Cambria" panose="02040503050406030204" pitchFamily="18" charset="0"/>
                <a:cs typeface="Cambria" panose="02040503050406030204" pitchFamily="18" charset="0"/>
              </a:rPr>
              <a:t>Key Words : LPWAN,LoRa,Long-range,data,Long distance,Communication.</a:t>
            </a: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lstStyle/>
          <a:p>
            <a:fld id="{6D4D0756-BA6E-4879-A63E-4787728FD53E}" type="datetime1">
              <a:rPr lang="en-IN" smtClean="0"/>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fld>
            <a:endParaRPr lang="en-IN" dirty="0"/>
          </a:p>
        </p:txBody>
      </p:sp>
      <p:sp>
        <p:nvSpPr>
          <p:cNvPr id="6" name="Footer Placeholder 5"/>
          <p:cNvSpPr>
            <a:spLocks noGrp="1"/>
          </p:cNvSpPr>
          <p:nvPr>
            <p:ph type="ftr" sz="quarter" idx="4294967295"/>
          </p:nvPr>
        </p:nvSpPr>
        <p:spPr>
          <a:xfrm>
            <a:off x="4119605" y="6551376"/>
            <a:ext cx="4044007" cy="306624"/>
          </a:xfrm>
        </p:spPr>
        <p:txBody>
          <a:bodyPr/>
          <a:lstStyle/>
          <a:p>
            <a:r>
              <a:rPr lang="en-US"/>
              <a:t>21ECP302L - MINOR PROJECT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INTRODUCTION</a:t>
            </a:r>
            <a:endParaRPr lang="en-US"/>
          </a:p>
        </p:txBody>
      </p:sp>
      <p:sp>
        <p:nvSpPr>
          <p:cNvPr id="3" name="Content Placeholder 2"/>
          <p:cNvSpPr>
            <a:spLocks noGrp="1"/>
          </p:cNvSpPr>
          <p:nvPr>
            <p:ph idx="1"/>
          </p:nvPr>
        </p:nvSpPr>
        <p:spPr/>
        <p:txBody>
          <a:bodyPr/>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r>
              <a:rPr lang="en-US" altLang="en-US" b="1" dirty="0">
                <a:latin typeface="Cambria" panose="02040503050406030204" pitchFamily="18" charset="0"/>
                <a:ea typeface="Cambria" panose="02040503050406030204" pitchFamily="18" charset="0"/>
                <a:cs typeface="Cambria" panose="02040503050406030204" pitchFamily="18" charset="0"/>
                <a:sym typeface="+mn-ea"/>
              </a:rPr>
              <a:t>A LoRaWAN network (Long Range Network Protocol) is of the Low Power Wide Area Network (LPWAN) type and encompasses battery powered devices that ensure bidirectional communication. The main contribution of the project is the evaluation of the LoRa technology considering the requirements of Low powered Communication.</a:t>
            </a:r>
            <a:endParaRPr lang="en-US"/>
          </a:p>
        </p:txBody>
      </p:sp>
      <p:sp>
        <p:nvSpPr>
          <p:cNvPr id="4" name="Date Placeholder 3"/>
          <p:cNvSpPr>
            <a:spLocks noGrp="1"/>
          </p:cNvSpPr>
          <p:nvPr>
            <p:ph type="dt" sz="half" idx="10"/>
          </p:nvPr>
        </p:nvSpPr>
        <p:spPr/>
        <p:txBody>
          <a:bodyPr/>
          <a:p>
            <a:fld id="{1CDAD869-9272-4287-B17D-813670815CFB}" type="datetime1">
              <a:rPr lang="en-IN" smtClean="0"/>
            </a:fld>
            <a:endParaRPr lang="en-IN" dirty="0"/>
          </a:p>
        </p:txBody>
      </p:sp>
      <p:sp>
        <p:nvSpPr>
          <p:cNvPr id="5" name="Slide Number Placeholder 4"/>
          <p:cNvSpPr>
            <a:spLocks noGrp="1"/>
          </p:cNvSpPr>
          <p:nvPr>
            <p:ph type="sldNum" sz="quarter" idx="12"/>
          </p:nvPr>
        </p:nvSpPr>
        <p:spPr/>
        <p:txBody>
          <a:bodyPr/>
          <a:p>
            <a:fld id="{957963CA-3D81-4891-B593-9089A32BDB0F}" type="slidenum">
              <a:rPr lang="en-IN" smtClean="0"/>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ALGORITHM</a:t>
            </a:r>
            <a:endParaRPr lang="en-US"/>
          </a:p>
        </p:txBody>
      </p:sp>
      <p:sp>
        <p:nvSpPr>
          <p:cNvPr id="4" name="Date Placeholder 3"/>
          <p:cNvSpPr>
            <a:spLocks noGrp="1"/>
          </p:cNvSpPr>
          <p:nvPr>
            <p:ph type="dt" sz="half" idx="10"/>
          </p:nvPr>
        </p:nvSpPr>
        <p:spPr/>
        <p:txBody>
          <a:bodyPr/>
          <a:p>
            <a:fld id="{1CDAD869-9272-4287-B17D-813670815CFB}" type="datetime1">
              <a:rPr lang="en-IN" smtClean="0"/>
            </a:fld>
            <a:endParaRPr lang="en-IN" dirty="0"/>
          </a:p>
        </p:txBody>
      </p:sp>
      <p:sp>
        <p:nvSpPr>
          <p:cNvPr id="5" name="Slide Number Placeholder 4"/>
          <p:cNvSpPr>
            <a:spLocks noGrp="1"/>
          </p:cNvSpPr>
          <p:nvPr>
            <p:ph type="sldNum" sz="quarter" idx="12"/>
          </p:nvPr>
        </p:nvSpPr>
        <p:spPr/>
        <p:txBody>
          <a:bodyPr/>
          <a:p>
            <a:fld id="{957963CA-3D81-4891-B593-9089A32BDB0F}" type="slidenum">
              <a:rPr lang="en-IN" smtClean="0"/>
            </a:fld>
            <a:endParaRPr lang="en-IN" dirty="0"/>
          </a:p>
        </p:txBody>
      </p:sp>
      <p:pic>
        <p:nvPicPr>
          <p:cNvPr id="8" name="Content Placeholder 7" descr="ChatGPT Image Apr 22, 2025, 11_07_50 PM"/>
          <p:cNvPicPr>
            <a:picLocks noChangeAspect="1"/>
          </p:cNvPicPr>
          <p:nvPr>
            <p:ph idx="1"/>
          </p:nvPr>
        </p:nvPicPr>
        <p:blipFill>
          <a:blip r:embed="rId1"/>
          <a:srcRect t="-796" r="67692"/>
          <a:stretch>
            <a:fillRect/>
          </a:stretch>
        </p:blipFill>
        <p:spPr>
          <a:xfrm>
            <a:off x="4284980" y="1626235"/>
            <a:ext cx="3780155" cy="46335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endParaRPr lang="en-US"/>
          </a:p>
          <a:p>
            <a:pPr marL="0" indent="0">
              <a:buNone/>
            </a:pPr>
            <a:endParaRPr lang="en-US"/>
          </a:p>
          <a:p>
            <a:pPr marL="0" indent="0">
              <a:buNone/>
            </a:pPr>
            <a:endParaRPr lang="en-US" sz="5400">
              <a:latin typeface="Arial Black" panose="020B0A04020102020204" charset="0"/>
              <a:cs typeface="Arial Black" panose="020B0A04020102020204" charset="0"/>
            </a:endParaRPr>
          </a:p>
          <a:p>
            <a:pPr marL="0" indent="0">
              <a:buNone/>
            </a:pPr>
            <a:r>
              <a:rPr lang="en-US" sz="5400">
                <a:latin typeface="Arial Black" panose="020B0A04020102020204" charset="0"/>
                <a:cs typeface="Arial Black" panose="020B0A04020102020204" charset="0"/>
              </a:rPr>
              <a:t>               THANK YOU ! </a:t>
            </a:r>
            <a:endParaRPr lang="en-US" sz="5400">
              <a:latin typeface="Arial Black" panose="020B0A04020102020204" charset="0"/>
              <a:cs typeface="Arial Black" panose="020B0A04020102020204" charset="0"/>
            </a:endParaRPr>
          </a:p>
        </p:txBody>
      </p:sp>
      <p:sp>
        <p:nvSpPr>
          <p:cNvPr id="4" name="Date Placeholder 3"/>
          <p:cNvSpPr>
            <a:spLocks noGrp="1"/>
          </p:cNvSpPr>
          <p:nvPr>
            <p:ph type="dt" sz="half" idx="10"/>
          </p:nvPr>
        </p:nvSpPr>
        <p:spPr/>
        <p:txBody>
          <a:bodyPr/>
          <a:p>
            <a:fld id="{1CDAD869-9272-4287-B17D-813670815CFB}" type="datetime1">
              <a:rPr lang="en-IN" smtClean="0"/>
            </a:fld>
            <a:endParaRPr lang="en-IN" dirty="0"/>
          </a:p>
        </p:txBody>
      </p:sp>
      <p:sp>
        <p:nvSpPr>
          <p:cNvPr id="5" name="Slide Number Placeholder 4"/>
          <p:cNvSpPr>
            <a:spLocks noGrp="1"/>
          </p:cNvSpPr>
          <p:nvPr>
            <p:ph type="sldNum" sz="quarter" idx="12"/>
          </p:nvPr>
        </p:nvSpPr>
        <p:spPr/>
        <p:txBody>
          <a:bodyPr/>
          <a:p>
            <a:fld id="{957963CA-3D81-4891-B593-9089A32BDB0F}" type="slidenum">
              <a:rPr lang="en-IN" smtClean="0"/>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1593</Words>
  <Application>WPS Slides</Application>
  <PresentationFormat>Widescreen</PresentationFormat>
  <Paragraphs>54</Paragraphs>
  <Slides>5</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vt:i4>
      </vt:variant>
    </vt:vector>
  </HeadingPairs>
  <TitlesOfParts>
    <vt:vector size="24" baseType="lpstr">
      <vt:lpstr>Arial</vt:lpstr>
      <vt:lpstr>SimSun</vt:lpstr>
      <vt:lpstr>Wingdings</vt:lpstr>
      <vt:lpstr>Levenim MT</vt:lpstr>
      <vt:lpstr>Calibri</vt:lpstr>
      <vt:lpstr>Aptos ExtraBold</vt:lpstr>
      <vt:lpstr>Franklin Gothic Demi</vt:lpstr>
      <vt:lpstr>Aptos Display</vt:lpstr>
      <vt:lpstr>Segoe UI</vt:lpstr>
      <vt:lpstr>Times New Roman</vt:lpstr>
      <vt:lpstr>ADLaM Display</vt:lpstr>
      <vt:lpstr>Aldhabi</vt:lpstr>
      <vt:lpstr>Arial Black</vt:lpstr>
      <vt:lpstr>Cambria</vt:lpstr>
      <vt:lpstr>Microsoft YaHei</vt:lpstr>
      <vt:lpstr>Arial Unicode MS</vt:lpstr>
      <vt:lpstr>Sitka Heading</vt:lpstr>
      <vt:lpstr>Office Theme</vt:lpstr>
      <vt:lpstr>Custom Design</vt:lpstr>
      <vt:lpstr>Title</vt:lpstr>
      <vt:lpstr>ABSTRACT </vt:lpstr>
      <vt:lpstr>INTRODUCTION</vt:lpstr>
      <vt:lpstr>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SUJANTH NARAYAN</dc:creator>
  <cp:lastModifiedBy>eg pradeep</cp:lastModifiedBy>
  <cp:revision>389</cp:revision>
  <dcterms:created xsi:type="dcterms:W3CDTF">2020-01-16T10:26:00Z</dcterms:created>
  <dcterms:modified xsi:type="dcterms:W3CDTF">2025-04-22T18:03:16Z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BF435D55CFE64C739765191ED2A4E149_12</vt:lpwstr>
  </property>
  <property fmtid="{D5CDD505-2E9C-101B-9397-08002B2CF9AE}" pid="3" name="KSOProductBuildVer">
    <vt:lpwstr>1033-12.2.0.20796</vt:lpwstr>
  </property>
</Properties>
</file>