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5"/>
  </p:notesMasterIdLst>
  <p:handoutMasterIdLst>
    <p:handoutMasterId r:id="rId6"/>
  </p:handoutMasterIdLst>
  <p:sldIdLst>
    <p:sldId id="257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D9A0D4-A204-4B68-9D06-922434B8D166}">
          <p14:sldIdLst>
            <p14:sldId id="257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TH NARAYAN" initials="SN" lastIdx="1" clrIdx="0">
    <p:extLst>
      <p:ext uri="{19B8F6BF-5375-455C-9EA6-DF929625EA0E}">
        <p15:presenceInfo xmlns:p15="http://schemas.microsoft.com/office/powerpoint/2012/main" userId="09ea8373d252ef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67A6DC-505D-D926-0C1D-44A84FFAA1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E6D02-CF05-4E1B-5787-F3692257BA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6A48-B218-4379-A8B2-8E6605B5733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D06EE-2443-5BCB-5312-1EE55BD99B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2511D-57AD-822F-9347-D2DA72B2A9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9867-437C-45B4-8749-26C60260B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328EA-EB2B-48C9-A306-86C6A2D5DF4C}" type="datetimeFigureOut">
              <a:rPr lang="en-IN" smtClean="0"/>
              <a:t>23-01-2025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4F7D7-8460-41DD-9CB9-A6DB3451E3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89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5F62-57C5-4AFB-921B-A26304A3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EA68D-3292-437E-9F32-33518EB7C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ptos Display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D28A-D0F3-4A1D-87F6-6EBCBC33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94231"/>
            <a:ext cx="2743200" cy="263769"/>
          </a:xfrm>
        </p:spPr>
        <p:txBody>
          <a:bodyPr/>
          <a:lstStyle>
            <a:lvl1pPr algn="ctr">
              <a:defRPr/>
            </a:lvl1pPr>
          </a:lstStyle>
          <a:p>
            <a:fld id="{67ED5D3F-13A0-47C3-AC4D-9E59CE829726}" type="datetime1">
              <a:rPr lang="en-IN" smtClean="0"/>
              <a:t>23-01-2025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D2616-F276-4F0A-BA9F-BFE32464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94231"/>
            <a:ext cx="2743200" cy="255467"/>
          </a:xfrm>
        </p:spPr>
        <p:txBody>
          <a:bodyPr/>
          <a:lstStyle>
            <a:lvl1pPr algn="ctr">
              <a:defRPr/>
            </a:lvl1pPr>
          </a:lstStyle>
          <a:p>
            <a:fld id="{957963CA-3D81-4891-B593-9089A32BDB0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4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5203-4461-4722-95DD-0949B93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54" y="9282"/>
            <a:ext cx="7672753" cy="764441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7B59-9ACE-41F4-9102-3615A5F7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" y="1019908"/>
            <a:ext cx="12036669" cy="5266592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1pPr>
            <a:lvl2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2pPr>
            <a:lvl3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3pPr>
            <a:lvl4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4pPr>
            <a:lvl5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9CA1F-6413-4BB1-93D7-30FB3425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23-01-2025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4199-A078-447E-A175-3D1F2173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77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01C6-ACE9-4013-9604-D43251C3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3D23-9635-4E46-A056-9A25C58A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ptos Display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DA63B-F8B8-465F-B1E8-0DAB524C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D94B-302B-4302-85DA-16D8131C95C5}" type="datetime1">
              <a:rPr lang="en-IN" smtClean="0"/>
              <a:t>23-01-2025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EC29E-EFAA-49B4-94B1-2C0AE24C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F8E3-067A-40D9-86FD-DAFCD344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008" y="9282"/>
            <a:ext cx="8088923" cy="671755"/>
          </a:xfrm>
          <a:prstGeom prst="rect">
            <a:avLst/>
          </a:prstGeom>
        </p:spPr>
        <p:txBody>
          <a:bodyPr/>
          <a:lstStyle>
            <a:lvl1pPr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5750-9341-4CB9-A57B-F993C8913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31" y="1002322"/>
            <a:ext cx="5940669" cy="527538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6FB83-AE83-4DF9-9581-4F686735E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2322"/>
            <a:ext cx="5940668" cy="527538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D057A-DF5E-4073-8ABC-D9646AAE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524-2C85-4B7C-A217-EAF308AD6D8B}" type="datetime1">
              <a:rPr lang="en-IN" smtClean="0"/>
              <a:t>23-01-2025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5467-2814-4F14-AB72-BA09B8E6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8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807D-14EE-4E16-99B1-A0452608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18" y="9282"/>
            <a:ext cx="8603662" cy="716329"/>
          </a:xfrm>
          <a:prstGeom prst="rect">
            <a:avLst/>
          </a:prstGeom>
        </p:spPr>
        <p:txBody>
          <a:bodyPr/>
          <a:lstStyle>
            <a:lvl1pPr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D05D4-7F40-4AA2-81EF-7D4FAD18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6" y="1037983"/>
            <a:ext cx="590085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ptos ExtraBold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FA217-2F1B-4695-8560-B409400F2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716" y="1861894"/>
            <a:ext cx="5900860" cy="442460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B119A-FACF-40F2-AA7F-E63A8E327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46970" y="1037983"/>
            <a:ext cx="604831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ptos ExtraBold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09968-5415-4C90-B267-17FBC2BE1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46969" y="1861895"/>
            <a:ext cx="6048313" cy="4424604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9BE6F-4BCF-459F-BA1D-16F1821E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0B0-DB31-4A83-91FF-BF4141CAC8C6}" type="datetime1">
              <a:rPr lang="en-IN" smtClean="0"/>
              <a:t>23-01-2025</a:t>
            </a:fld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E7287-7DF6-4CE3-81C1-BE517D17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64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EC9-99C4-4C8F-97E9-79F110E2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36" y="2764285"/>
            <a:ext cx="10515600" cy="2051323"/>
          </a:xfrm>
        </p:spPr>
        <p:txBody>
          <a:bodyPr/>
          <a:lstStyle>
            <a:lvl1pPr algn="ctr"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1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56A55-A680-4BA2-9E2C-6E82DA8B9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30109"/>
            <a:ext cx="1062182" cy="31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fld id="{3B3AA552-0DFB-41DD-82A5-A0BFC94A3E72}" type="datetime1">
              <a:rPr lang="en-IN" smtClean="0"/>
              <a:t>23-01-2025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7754-1EE3-41A2-8E28-778D789D7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605" y="6551376"/>
            <a:ext cx="4044007" cy="30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100" b="1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pPr algn="ctr"/>
            <a:r>
              <a:rPr lang="en-US"/>
              <a:t>21ECP302L - MINOR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BC6A4-E226-4D04-9D33-75338370F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5636" y="6556670"/>
            <a:ext cx="1616364" cy="292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1100" b="1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pPr algn="ctr"/>
            <a:fld id="{957963CA-3D81-4891-B593-9089A32BDB0F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0C151-660A-400B-9CF5-8E0A59B74168}"/>
              </a:ext>
            </a:extLst>
          </p:cNvPr>
          <p:cNvSpPr/>
          <p:nvPr userDrawn="1"/>
        </p:nvSpPr>
        <p:spPr>
          <a:xfrm>
            <a:off x="0" y="754063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59D646-371F-4515-9491-6458F12ACB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346844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EA7EE5-C6B2-3087-460A-3DF866F9673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5064" y="7981"/>
            <a:ext cx="1493983" cy="7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174C4-B579-40CF-819F-241AF47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92" y="3272285"/>
            <a:ext cx="10515600" cy="2051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0F37D-D405-4F7C-8575-8FE79884D3AA}"/>
              </a:ext>
            </a:extLst>
          </p:cNvPr>
          <p:cNvSpPr/>
          <p:nvPr userDrawn="1"/>
        </p:nvSpPr>
        <p:spPr>
          <a:xfrm>
            <a:off x="0" y="0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1B6382-79DE-40B6-8936-6C44358DCFBA}"/>
              </a:ext>
            </a:extLst>
          </p:cNvPr>
          <p:cNvSpPr/>
          <p:nvPr userDrawn="1"/>
        </p:nvSpPr>
        <p:spPr>
          <a:xfrm>
            <a:off x="0" y="6664082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3C786-ED43-D734-187D-EF13B506B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0545" y="105094"/>
            <a:ext cx="5807201" cy="284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4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tos ExtraBold" panose="020F0502020204030204" pitchFamily="34" charset="0"/>
          <a:ea typeface="ADLaM Display" panose="020F0502020204030204" pitchFamily="2" charset="0"/>
          <a:cs typeface="Aldhabi" panose="020F0502020204030204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E824-ADCE-4E89-BB4B-7072764A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36" y="2764285"/>
            <a:ext cx="10515600" cy="1007615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61AE3A-5BF8-48C0-966F-D4B8010325A9}"/>
              </a:ext>
            </a:extLst>
          </p:cNvPr>
          <p:cNvSpPr txBox="1">
            <a:spLocks/>
          </p:cNvSpPr>
          <p:nvPr/>
        </p:nvSpPr>
        <p:spPr>
          <a:xfrm>
            <a:off x="838200" y="2762210"/>
            <a:ext cx="10515600" cy="2113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87FBA-CBB9-4C66-A283-C9C701FE5244}"/>
              </a:ext>
            </a:extLst>
          </p:cNvPr>
          <p:cNvSpPr txBox="1"/>
          <p:nvPr/>
        </p:nvSpPr>
        <p:spPr>
          <a:xfrm>
            <a:off x="7953375" y="4438650"/>
            <a:ext cx="4143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Guided by,</a:t>
            </a: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11646-A45D-C974-8170-14CA3C0E31C5}"/>
              </a:ext>
            </a:extLst>
          </p:cNvPr>
          <p:cNvSpPr txBox="1"/>
          <p:nvPr/>
        </p:nvSpPr>
        <p:spPr>
          <a:xfrm>
            <a:off x="276225" y="4457700"/>
            <a:ext cx="4143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Team Members</a:t>
            </a: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4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C792-6150-50FE-0784-CBDA5DCC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Contents for Zeroth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1BC8-1B0A-1164-2BFC-CEB85782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3232"/>
            <a:ext cx="12192000" cy="5371367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Slide 2: Introduction 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Slide 3: Motivation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Slide 4: References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Slide 5: Thank You</a:t>
            </a: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170CB-9C37-8411-38EE-97C67C9C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756-BA6E-4879-A63E-4787728FD53E}" type="datetime1">
              <a:rPr lang="en-IN" smtClean="0"/>
              <a:t>23-01-2025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03EF8-0380-24BB-2F35-A9D08D1C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8F23D-5A61-676A-E815-E2448B5316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119605" y="6551376"/>
            <a:ext cx="4044007" cy="306624"/>
          </a:xfrm>
        </p:spPr>
        <p:txBody>
          <a:bodyPr/>
          <a:lstStyle/>
          <a:p>
            <a:r>
              <a:rPr lang="en-US"/>
              <a:t>21ECP302L - MINOR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17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7576</TotalTime>
  <Words>33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Abadi</vt:lpstr>
      <vt:lpstr>Aptos</vt:lpstr>
      <vt:lpstr>Aptos Display</vt:lpstr>
      <vt:lpstr>Aptos ExtraBold</vt:lpstr>
      <vt:lpstr>Arial</vt:lpstr>
      <vt:lpstr>Calibri</vt:lpstr>
      <vt:lpstr>Cambria</vt:lpstr>
      <vt:lpstr>Levenim MT</vt:lpstr>
      <vt:lpstr>Times New Roman</vt:lpstr>
      <vt:lpstr>Office Theme</vt:lpstr>
      <vt:lpstr>Custom Design</vt:lpstr>
      <vt:lpstr>Title</vt:lpstr>
      <vt:lpstr>Contents for Zeroth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SUJANTH NARAYAN</dc:creator>
  <cp:lastModifiedBy>James Baskaradas</cp:lastModifiedBy>
  <cp:revision>384</cp:revision>
  <dcterms:created xsi:type="dcterms:W3CDTF">2020-01-16T10:26:20Z</dcterms:created>
  <dcterms:modified xsi:type="dcterms:W3CDTF">2025-01-23T08:05:18Z</dcterms:modified>
</cp:coreProperties>
</file>