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9"/>
  </p:notesMasterIdLst>
  <p:handoutMasterIdLst>
    <p:handoutMasterId r:id="rId10"/>
  </p:handoutMasterIdLst>
  <p:sldIdLst>
    <p:sldId id="257" r:id="rId3"/>
    <p:sldId id="270" r:id="rId4"/>
    <p:sldId id="265" r:id="rId5"/>
    <p:sldId id="269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9A0D4-A204-4B68-9D06-922434B8D166}">
          <p14:sldIdLst>
            <p14:sldId id="257"/>
            <p14:sldId id="270"/>
            <p14:sldId id="265"/>
            <p14:sldId id="26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TH NARAYAN" initials="SN" lastIdx="1" clrIdx="0">
    <p:extLst>
      <p:ext uri="{19B8F6BF-5375-455C-9EA6-DF929625EA0E}">
        <p15:presenceInfo xmlns:p15="http://schemas.microsoft.com/office/powerpoint/2012/main" userId="09ea8373d252e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67A6DC-505D-D926-0C1D-44A84FFAA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FE6D02-CF05-4E1B-5787-F3692257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6A48-B218-4379-A8B2-8E6605B5733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BD06EE-2443-5BCB-5312-1EE55BD99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B2511D-57AD-822F-9347-D2DA72B2A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867-437C-45B4-8749-26C60260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28EA-EB2B-48C9-A306-86C6A2D5DF4C}" type="datetimeFigureOut">
              <a:rPr lang="en-IN" smtClean="0"/>
              <a:t>28-01-2025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4F7D7-8460-41DD-9CB9-A6DB3451E3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75F62-57C5-4AFB-921B-A26304A3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BEA68D-3292-437E-9F32-33518EB7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ptos Display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D28A-D0F3-4A1D-87F6-6EBCBC33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94231"/>
            <a:ext cx="2743200" cy="263769"/>
          </a:xfrm>
        </p:spPr>
        <p:txBody>
          <a:bodyPr/>
          <a:lstStyle>
            <a:lvl1pPr algn="ctr">
              <a:defRPr/>
            </a:lvl1pPr>
          </a:lstStyle>
          <a:p>
            <a:fld id="{67ED5D3F-13A0-47C3-AC4D-9E59CE829726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CD2616-F276-4F0A-BA9F-BFE3246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4231"/>
            <a:ext cx="2743200" cy="255467"/>
          </a:xfrm>
        </p:spPr>
        <p:txBody>
          <a:bodyPr/>
          <a:lstStyle>
            <a:lvl1pPr algn="ctr">
              <a:defRPr/>
            </a:lvl1pPr>
          </a:lstStyle>
          <a:p>
            <a:fld id="{957963CA-3D81-4891-B593-9089A32BDB0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5203-4461-4722-95DD-0949B93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4" y="9282"/>
            <a:ext cx="7672753" cy="764441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EA7B59-9ACE-41F4-9102-3615A5F7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2pPr>
            <a:lvl3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9CA1F-6413-4BB1-93D7-30FB342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D14199-A078-447E-A175-3D1F217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001C6-ACE9-4013-9604-D43251C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203D23-9635-4E46-A056-9A25C58A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 Display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DA63B-F8B8-465F-B1E8-0DAB524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D94B-302B-4302-85DA-16D8131C95C5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5EC29E-EFAA-49B4-94B1-2C0AE24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2F8E3-067A-40D9-86FD-DAFCD344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08" y="9282"/>
            <a:ext cx="8088923" cy="671755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35750-9341-4CB9-A57B-F993C891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31" y="1002322"/>
            <a:ext cx="5940669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26FB83-AE83-4DF9-9581-4F686735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2322"/>
            <a:ext cx="5940668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D057A-DF5E-4073-8ABC-D9646AA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524-2C85-4B7C-A217-EAF308AD6D8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55467-2814-4F14-AB72-BA09B8E6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8807D-14EE-4E16-99B1-A045260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9282"/>
            <a:ext cx="8603662" cy="716329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4D05D4-7F40-4AA2-81EF-7D4FAD18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6" y="1037983"/>
            <a:ext cx="59008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AFA217-2F1B-4695-8560-B409400F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16" y="1861894"/>
            <a:ext cx="5900860" cy="442460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2B119A-FACF-40F2-AA7F-E63A8E32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6970" y="1037983"/>
            <a:ext cx="604831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109968-5415-4C90-B267-17FBC2BE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6969" y="1861895"/>
            <a:ext cx="6048313" cy="4424604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6D9BE6F-4BCF-459F-BA1D-16F1821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0B0-DB31-4A83-91FF-BF4141CAC8C6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2E7287-7DF6-4CE3-81C1-BE517D1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6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7BEC9-99C4-4C8F-97E9-79F110E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2051323"/>
          </a:xfrm>
        </p:spPr>
        <p:txBody>
          <a:bodyPr/>
          <a:lstStyle>
            <a:lvl1pPr algn="ctr"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056A55-A680-4BA2-9E2C-6E82DA8B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0109"/>
            <a:ext cx="1062182" cy="31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fld id="{3B3AA552-0DFB-41DD-82A5-A0BFC94A3E72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C97754-1EE3-41A2-8E28-778D789D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605" y="6551376"/>
            <a:ext cx="4044007" cy="30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r>
              <a:rPr lang="en-US"/>
              <a:t>21ECP302L - MINOR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7BC6A4-E226-4D04-9D33-7533837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5636" y="6556670"/>
            <a:ext cx="1616364" cy="292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A0C151-660A-400B-9CF5-8E0A59B74168}"/>
              </a:ext>
            </a:extLst>
          </p:cNvPr>
          <p:cNvSpPr/>
          <p:nvPr userDrawn="1"/>
        </p:nvSpPr>
        <p:spPr>
          <a:xfrm>
            <a:off x="0" y="754063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59D646-371F-4515-9491-6458F12ACB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46844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8EA7EE5-C6B2-3087-460A-3DF866F967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064" y="7981"/>
            <a:ext cx="1493983" cy="7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D174C4-B579-40CF-819F-241AF47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92" y="3272285"/>
            <a:ext cx="10515600" cy="2051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60F37D-D405-4F7C-8575-8FE79884D3AA}"/>
              </a:ext>
            </a:extLst>
          </p:cNvPr>
          <p:cNvSpPr/>
          <p:nvPr userDrawn="1"/>
        </p:nvSpPr>
        <p:spPr>
          <a:xfrm>
            <a:off x="0" y="0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1B6382-79DE-40B6-8936-6C44358DCFBA}"/>
              </a:ext>
            </a:extLst>
          </p:cNvPr>
          <p:cNvSpPr/>
          <p:nvPr userDrawn="1"/>
        </p:nvSpPr>
        <p:spPr>
          <a:xfrm>
            <a:off x="0" y="6664082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03C786-ED43-D734-187D-EF13B506B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45" y="105094"/>
            <a:ext cx="5807201" cy="28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ExtraBold" panose="020F0502020204030204" pitchFamily="34" charset="0"/>
          <a:ea typeface="ADLaM Display" panose="020F0502020204030204" pitchFamily="2" charset="0"/>
          <a:cs typeface="Aldhabi" panose="020F0502020204030204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3E824-ADCE-4E89-BB4B-7072764A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71" y="3110026"/>
            <a:ext cx="11041601" cy="999858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Arial Black" panose="020B0A04020102020204" pitchFamily="34" charset="0"/>
              </a:rPr>
              <a:t>Smart Street System Interfacing </a:t>
            </a:r>
            <a:r>
              <a:rPr lang="en-US" sz="2200" b="1" dirty="0" err="1">
                <a:latin typeface="Arial Black" panose="020B0A04020102020204" pitchFamily="34" charset="0"/>
              </a:rPr>
              <a:t>LoRa</a:t>
            </a:r>
            <a:r>
              <a:rPr lang="en-US" sz="2200" b="1" dirty="0">
                <a:latin typeface="Arial Black" panose="020B0A04020102020204" pitchFamily="34" charset="0"/>
              </a:rPr>
              <a:t> SX1276 with STM32 Microcontroller </a:t>
            </a:r>
            <a:r>
              <a:rPr lang="en-US" sz="4800" dirty="0"/>
              <a:t/>
            </a:r>
            <a:br>
              <a:rPr lang="en-US" sz="4800" dirty="0"/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E61AE3A-5BF8-48C0-966F-D4B8010325A9}"/>
              </a:ext>
            </a:extLst>
          </p:cNvPr>
          <p:cNvSpPr txBox="1">
            <a:spLocks/>
          </p:cNvSpPr>
          <p:nvPr/>
        </p:nvSpPr>
        <p:spPr>
          <a:xfrm>
            <a:off x="838200" y="2762210"/>
            <a:ext cx="10515600" cy="211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87FBA-CBB9-4C66-A283-C9C701FE5244}"/>
              </a:ext>
            </a:extLst>
          </p:cNvPr>
          <p:cNvSpPr txBox="1"/>
          <p:nvPr/>
        </p:nvSpPr>
        <p:spPr>
          <a:xfrm>
            <a:off x="7936284" y="4301917"/>
            <a:ext cx="41433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Guided by</a:t>
            </a:r>
            <a:r>
              <a:rPr lang="en-US" sz="2400" b="1" dirty="0" smtClean="0">
                <a:latin typeface="Abadi" panose="020B0604020104020204" pitchFamily="34" charset="0"/>
              </a:rPr>
              <a:t>,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DR.M.MATHAN KUMAR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Assistant Professor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Wireless Communication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Image Processing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Electrical Systems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011646-A45D-C974-8170-14CA3C0E31C5}"/>
              </a:ext>
            </a:extLst>
          </p:cNvPr>
          <p:cNvSpPr txBox="1"/>
          <p:nvPr/>
        </p:nvSpPr>
        <p:spPr>
          <a:xfrm>
            <a:off x="276225" y="4457700"/>
            <a:ext cx="6150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Team </a:t>
            </a:r>
            <a:r>
              <a:rPr lang="en-US" sz="2400" b="1" dirty="0" smtClean="0">
                <a:latin typeface="Abadi" panose="020B0604020104020204" pitchFamily="34" charset="0"/>
              </a:rPr>
              <a:t>Members: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B.PRASANTH  (RA2211004050008)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E.G.PRADEEP (RA2211004050026</a:t>
            </a:r>
            <a:r>
              <a:rPr lang="en-US" sz="2400" b="1" dirty="0">
                <a:latin typeface="Abadi" panose="020B0604020104020204" pitchFamily="34" charset="0"/>
              </a:rPr>
              <a:t>)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INTRODUCTION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466" y="3154657"/>
            <a:ext cx="121245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PROBLEM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STATEMENT : Low </a:t>
            </a:r>
            <a:r>
              <a:rPr lang="en-US" sz="1600" dirty="0" err="1" smtClean="0">
                <a:latin typeface="+mn-lt"/>
              </a:rPr>
              <a:t>Commsunication</a:t>
            </a:r>
            <a:r>
              <a:rPr lang="en-US" sz="1600" dirty="0" smtClean="0">
                <a:latin typeface="+mn-lt"/>
              </a:rPr>
              <a:t> between Traditional street light systems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smtClean="0">
                <a:latin typeface="+mn-lt"/>
              </a:rPr>
              <a:t>SOLUTION : Using Smart Street light system Interfacing </a:t>
            </a:r>
            <a:r>
              <a:rPr lang="en-US" sz="1600" dirty="0" err="1">
                <a:latin typeface="+mn-lt"/>
              </a:rPr>
              <a:t>LoRa</a:t>
            </a:r>
            <a:r>
              <a:rPr lang="en-US" sz="1600" dirty="0">
                <a:latin typeface="+mn-lt"/>
              </a:rPr>
              <a:t> SX1276 with STM32 Microcontroller 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952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629" y="137469"/>
            <a:ext cx="7672753" cy="764441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→</a:t>
            </a:r>
            <a:r>
              <a:rPr lang="en-US" dirty="0">
                <a:latin typeface="+mn-lt"/>
                <a:cs typeface="Arial" panose="020B0604020202020204" pitchFamily="34" charset="0"/>
              </a:rPr>
              <a:t>To include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L</a:t>
            </a:r>
            <a:r>
              <a:rPr lang="en-US" dirty="0" err="1" smtClean="0">
                <a:latin typeface="+mn-lt"/>
                <a:cs typeface="Arial" panose="020B0604020202020204" pitchFamily="34" charset="0"/>
              </a:rPr>
              <a:t>oRa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>
                <a:latin typeface="+mn-lt"/>
                <a:cs typeface="Arial" panose="020B0604020202020204" pitchFamily="34" charset="0"/>
              </a:rPr>
              <a:t>technology in stm32 projects.</a:t>
            </a:r>
            <a:br>
              <a:rPr lang="en-US" dirty="0">
                <a:latin typeface="+mn-lt"/>
                <a:cs typeface="Arial" panose="020B0604020202020204" pitchFamily="34" charset="0"/>
              </a:rPr>
            </a:br>
            <a:r>
              <a:rPr lang="en-US" dirty="0">
                <a:latin typeface="+mn-lt"/>
                <a:cs typeface="Arial" panose="020B0604020202020204" pitchFamily="34" charset="0"/>
              </a:rPr>
              <a:t/>
            </a:r>
            <a:br>
              <a:rPr lang="en-US" dirty="0">
                <a:latin typeface="+mn-lt"/>
                <a:cs typeface="Arial" panose="020B0604020202020204" pitchFamily="34" charset="0"/>
              </a:rPr>
            </a:br>
            <a:r>
              <a:rPr lang="en-US" dirty="0">
                <a:latin typeface="+mn-lt"/>
                <a:cs typeface="Arial" panose="020B0604020202020204" pitchFamily="34" charset="0"/>
              </a:rPr>
              <a:t>→To increase the frequency range.</a:t>
            </a:r>
            <a:br>
              <a:rPr lang="en-US" dirty="0">
                <a:latin typeface="+mn-lt"/>
                <a:cs typeface="Arial" panose="020B0604020202020204" pitchFamily="34" charset="0"/>
              </a:rPr>
            </a:br>
            <a:r>
              <a:rPr lang="en-US" dirty="0">
                <a:latin typeface="+mn-lt"/>
                <a:cs typeface="Arial" panose="020B0604020202020204" pitchFamily="34" charset="0"/>
              </a:rPr>
              <a:t/>
            </a:r>
            <a:br>
              <a:rPr lang="en-US" dirty="0">
                <a:latin typeface="+mn-lt"/>
                <a:cs typeface="Arial" panose="020B0604020202020204" pitchFamily="34" charset="0"/>
              </a:rPr>
            </a:br>
            <a:r>
              <a:rPr lang="en-US" dirty="0">
                <a:latin typeface="+mn-lt"/>
                <a:cs typeface="Arial" panose="020B0604020202020204" pitchFamily="34" charset="0"/>
              </a:rPr>
              <a:t>→To include multiple 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nodes </a:t>
            </a:r>
            <a:r>
              <a:rPr lang="en-US" dirty="0">
                <a:latin typeface="+mn-lt"/>
                <a:cs typeface="Arial" panose="020B0604020202020204" pitchFamily="34" charset="0"/>
              </a:rPr>
              <a:t>to a single receiver in that particular range to transmit signals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+mn-lt"/>
                <a:cs typeface="Arial" panose="020B0604020202020204" pitchFamily="34" charset="0"/>
              </a:rPr>
              <a:t>→ 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SDG GOAL :Industry, Innovation and Infrastructure</a:t>
            </a:r>
            <a:endParaRPr lang="en-US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3</a:t>
            </a:fld>
            <a:endParaRPr lang="en-IN" dirty="0"/>
          </a:p>
        </p:txBody>
      </p:sp>
      <p:pic>
        <p:nvPicPr>
          <p:cNvPr id="6" name="Picture 2" descr="SDG 9 | The University of Auckland SDG Keywords Map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27" y="4640366"/>
            <a:ext cx="2138328" cy="145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44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Zeroth</a:t>
            </a:r>
            <a:r>
              <a:rPr lang="en-US" dirty="0" smtClean="0"/>
              <a:t> Review :Explaining about our project and the </a:t>
            </a:r>
            <a:r>
              <a:rPr lang="en-US" dirty="0" err="1" smtClean="0"/>
              <a:t>sdg</a:t>
            </a:r>
            <a:r>
              <a:rPr lang="en-US" dirty="0" smtClean="0"/>
              <a:t> goal used.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First Review :Detailed Explanation </a:t>
            </a:r>
            <a:r>
              <a:rPr lang="en-US" dirty="0"/>
              <a:t>our project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Second Review: Showing </a:t>
            </a:r>
            <a:r>
              <a:rPr lang="en-US" dirty="0" err="1" smtClean="0"/>
              <a:t>silmulation</a:t>
            </a:r>
            <a:r>
              <a:rPr lang="en-US" dirty="0" smtClean="0"/>
              <a:t> Output(Software).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Third Review: Showing hardware Components of our project.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Final Review: Explanation of simulation outputs and the results from the assembled hardware.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4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85270" y="253079"/>
            <a:ext cx="8468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 Black" panose="020B0A04020102020204" pitchFamily="34" charset="0"/>
              </a:rPr>
              <a:t>TIMELINE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2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622" y="163107"/>
            <a:ext cx="7672753" cy="764441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Design of low power </a:t>
            </a:r>
            <a:r>
              <a:rPr lang="en-US" dirty="0" err="1"/>
              <a:t>LoRa</a:t>
            </a:r>
            <a:r>
              <a:rPr lang="en-US" dirty="0"/>
              <a:t> module based on STM32 micro-controller</a:t>
            </a:r>
            <a:br>
              <a:rPr lang="en-US" dirty="0"/>
            </a:br>
            <a:r>
              <a:rPr lang="en-US" dirty="0" err="1"/>
              <a:t>Qianwen</a:t>
            </a:r>
            <a:r>
              <a:rPr lang="en-US" dirty="0"/>
              <a:t> Wang, </a:t>
            </a:r>
            <a:r>
              <a:rPr lang="en-US" dirty="0" err="1"/>
              <a:t>Lihong</a:t>
            </a:r>
            <a:r>
              <a:rPr lang="en-US" dirty="0"/>
              <a:t> Zhao, </a:t>
            </a:r>
            <a:r>
              <a:rPr lang="en-US" dirty="0" err="1"/>
              <a:t>Henghua</a:t>
            </a:r>
            <a:r>
              <a:rPr lang="en-US" dirty="0"/>
              <a:t> Jiang, </a:t>
            </a:r>
            <a:r>
              <a:rPr lang="en-US" dirty="0" err="1"/>
              <a:t>Caiyi</a:t>
            </a:r>
            <a:r>
              <a:rPr lang="en-US" dirty="0"/>
              <a:t> </a:t>
            </a:r>
            <a:r>
              <a:rPr lang="en-US" dirty="0" smtClean="0"/>
              <a:t>Wei.</a:t>
            </a:r>
            <a:r>
              <a:rPr lang="en-US" dirty="0"/>
              <a:t> 16 December 2022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2.</a:t>
            </a:r>
            <a:r>
              <a:rPr lang="en-US" sz="2400" b="1" dirty="0"/>
              <a:t> </a:t>
            </a:r>
            <a:r>
              <a:rPr lang="en-US" sz="2400" dirty="0"/>
              <a:t>Centralized Control System for Smart Street Lights Based on STM32 and </a:t>
            </a:r>
            <a:r>
              <a:rPr lang="en-US" sz="2400" dirty="0" err="1"/>
              <a:t>LoRa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/>
              <a:t>Yuanchi</a:t>
            </a:r>
            <a:r>
              <a:rPr lang="en-US" sz="2400" dirty="0"/>
              <a:t> </a:t>
            </a:r>
            <a:r>
              <a:rPr lang="en-US" sz="2400" dirty="0" err="1"/>
              <a:t>Qu</a:t>
            </a:r>
            <a:r>
              <a:rPr lang="en-US" sz="2400" dirty="0"/>
              <a:t>, </a:t>
            </a:r>
            <a:r>
              <a:rPr lang="en-US" sz="2400" dirty="0" err="1"/>
              <a:t>Yanhua</a:t>
            </a:r>
            <a:r>
              <a:rPr lang="en-US" sz="2400" dirty="0"/>
              <a:t> Yang, </a:t>
            </a:r>
            <a:r>
              <a:rPr lang="en-US" sz="2400" dirty="0" err="1"/>
              <a:t>Yaoyao</a:t>
            </a:r>
            <a:r>
              <a:rPr lang="en-US" sz="2400" dirty="0"/>
              <a:t> </a:t>
            </a:r>
            <a:r>
              <a:rPr lang="en-US" sz="2400" dirty="0" err="1" smtClean="0"/>
              <a:t>Li.March</a:t>
            </a:r>
            <a:r>
              <a:rPr lang="en-US" sz="2400" dirty="0" smtClean="0"/>
              <a:t> 2022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5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dirty="0" smtClean="0">
                <a:latin typeface="Arial Black" panose="020B0A04020102020204" pitchFamily="34" charset="0"/>
              </a:rPr>
              <a:t>THANK </a:t>
            </a:r>
            <a:r>
              <a:rPr lang="en-US" sz="5400" dirty="0">
                <a:latin typeface="Arial Black" panose="020B0A04020102020204" pitchFamily="34" charset="0"/>
              </a:rPr>
              <a:t>YOU 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36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7669</TotalTime>
  <Words>146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Abadi</vt:lpstr>
      <vt:lpstr>ADLaM Display</vt:lpstr>
      <vt:lpstr>Aldhabi</vt:lpstr>
      <vt:lpstr>Aptos</vt:lpstr>
      <vt:lpstr>Aptos Display</vt:lpstr>
      <vt:lpstr>Aptos ExtraBold</vt:lpstr>
      <vt:lpstr>Arial</vt:lpstr>
      <vt:lpstr>Arial Black</vt:lpstr>
      <vt:lpstr>Calibri</vt:lpstr>
      <vt:lpstr>Levenim MT</vt:lpstr>
      <vt:lpstr>Times New Roman</vt:lpstr>
      <vt:lpstr>Office Theme</vt:lpstr>
      <vt:lpstr>Custom Design</vt:lpstr>
      <vt:lpstr>Smart Street System Interfacing LoRa SX1276 with STM32 Microcontroller  </vt:lpstr>
      <vt:lpstr>INTRODUCTION</vt:lpstr>
      <vt:lpstr>MOTIVATION 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LENOVO</cp:lastModifiedBy>
  <cp:revision>394</cp:revision>
  <dcterms:created xsi:type="dcterms:W3CDTF">2020-01-16T10:26:20Z</dcterms:created>
  <dcterms:modified xsi:type="dcterms:W3CDTF">2025-01-28T07:29:16Z</dcterms:modified>
</cp:coreProperties>
</file>